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88" r:id="rId3"/>
    <p:sldId id="283" r:id="rId4"/>
    <p:sldId id="285" r:id="rId5"/>
    <p:sldId id="286" r:id="rId6"/>
    <p:sldId id="287" r:id="rId7"/>
    <p:sldId id="268" r:id="rId8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7F7F7F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/>
    <p:restoredTop sz="93953" autoAdjust="0"/>
  </p:normalViewPr>
  <p:slideViewPr>
    <p:cSldViewPr>
      <p:cViewPr varScale="1">
        <p:scale>
          <a:sx n="51" d="100"/>
          <a:sy n="51" d="100"/>
        </p:scale>
        <p:origin x="126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245267"/>
            <a:ext cx="12192000" cy="6118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6" name="TextBox 5"/>
          <p:cNvSpPr txBox="1"/>
          <p:nvPr userDrawn="1"/>
        </p:nvSpPr>
        <p:spPr>
          <a:xfrm>
            <a:off x="9440654" y="6420416"/>
            <a:ext cx="1723549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Presentation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54869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11646174" y="6440638"/>
            <a:ext cx="224082" cy="221098"/>
            <a:chOff x="4328868" y="5502988"/>
            <a:chExt cx="500307" cy="493774"/>
          </a:xfrm>
          <a:solidFill>
            <a:schemeClr val="bg1"/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id-ID" sz="2399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202730" y="6323774"/>
            <a:ext cx="491305" cy="420448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0"/>
          <p:cNvSpPr/>
          <p:nvPr/>
        </p:nvSpPr>
        <p:spPr>
          <a:xfrm rot="21155450">
            <a:off x="3059747" y="548373"/>
            <a:ext cx="4162339" cy="2852760"/>
          </a:xfrm>
          <a:custGeom>
            <a:avLst/>
            <a:gdLst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6915150 w 17030700"/>
              <a:gd name="connsiteY3" fmla="*/ 1009650 h 11677650"/>
              <a:gd name="connsiteX4" fmla="*/ 6305550 w 17030700"/>
              <a:gd name="connsiteY4" fmla="*/ 114300 h 11677650"/>
              <a:gd name="connsiteX5" fmla="*/ 3124200 w 17030700"/>
              <a:gd name="connsiteY5" fmla="*/ 723900 h 11677650"/>
              <a:gd name="connsiteX6" fmla="*/ 3771900 w 17030700"/>
              <a:gd name="connsiteY6" fmla="*/ 3962400 h 11677650"/>
              <a:gd name="connsiteX7" fmla="*/ 2857500 w 17030700"/>
              <a:gd name="connsiteY7" fmla="*/ 4667250 h 11677650"/>
              <a:gd name="connsiteX8" fmla="*/ 0 w 17030700"/>
              <a:gd name="connsiteY8" fmla="*/ 6343650 h 11677650"/>
              <a:gd name="connsiteX9" fmla="*/ 2971800 w 17030700"/>
              <a:gd name="connsiteY9" fmla="*/ 7353300 h 11677650"/>
              <a:gd name="connsiteX10" fmla="*/ 3905250 w 17030700"/>
              <a:gd name="connsiteY10" fmla="*/ 7810500 h 11677650"/>
              <a:gd name="connsiteX11" fmla="*/ 3467100 w 17030700"/>
              <a:gd name="connsiteY11" fmla="*/ 11201400 h 11677650"/>
              <a:gd name="connsiteX12" fmla="*/ 6743700 w 17030700"/>
              <a:gd name="connsiteY12" fmla="*/ 11677650 h 11677650"/>
              <a:gd name="connsiteX13" fmla="*/ 7315200 w 17030700"/>
              <a:gd name="connsiteY13" fmla="*/ 10839450 h 11677650"/>
              <a:gd name="connsiteX14" fmla="*/ 8705850 w 17030700"/>
              <a:gd name="connsiteY14" fmla="*/ 7753350 h 11677650"/>
              <a:gd name="connsiteX15" fmla="*/ 10115550 w 17030700"/>
              <a:gd name="connsiteY15" fmla="*/ 10648950 h 11677650"/>
              <a:gd name="connsiteX16" fmla="*/ 10725150 w 17030700"/>
              <a:gd name="connsiteY16" fmla="*/ 11544300 h 11677650"/>
              <a:gd name="connsiteX17" fmla="*/ 13906500 w 17030700"/>
              <a:gd name="connsiteY17" fmla="*/ 10915650 h 11677650"/>
              <a:gd name="connsiteX18" fmla="*/ 13315950 w 17030700"/>
              <a:gd name="connsiteY18" fmla="*/ 7715250 h 11677650"/>
              <a:gd name="connsiteX19" fmla="*/ 14077950 w 17030700"/>
              <a:gd name="connsiteY19" fmla="*/ 6896100 h 11677650"/>
              <a:gd name="connsiteX20" fmla="*/ 17030700 w 17030700"/>
              <a:gd name="connsiteY20" fmla="*/ 5314950 h 11677650"/>
              <a:gd name="connsiteX21" fmla="*/ 14058900 w 17030700"/>
              <a:gd name="connsiteY21" fmla="*/ 4381500 h 11677650"/>
              <a:gd name="connsiteX22" fmla="*/ 13163550 w 17030700"/>
              <a:gd name="connsiteY22" fmla="*/ 3733800 h 11677650"/>
              <a:gd name="connsiteX23" fmla="*/ 13601700 w 17030700"/>
              <a:gd name="connsiteY23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229600 w 17030700"/>
              <a:gd name="connsiteY3" fmla="*/ 91440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469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469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37670"/>
              <a:gd name="connsiteX1" fmla="*/ 10287000 w 17068800"/>
              <a:gd name="connsiteY1" fmla="*/ 0 h 11737670"/>
              <a:gd name="connsiteX2" fmla="*/ 9779000 w 17068800"/>
              <a:gd name="connsiteY2" fmla="*/ 857250 h 11737670"/>
              <a:gd name="connsiteX3" fmla="*/ 8420100 w 17068800"/>
              <a:gd name="connsiteY3" fmla="*/ 3956050 h 11737670"/>
              <a:gd name="connsiteX4" fmla="*/ 6915150 w 17068800"/>
              <a:gd name="connsiteY4" fmla="*/ 1060450 h 11737670"/>
              <a:gd name="connsiteX5" fmla="*/ 6305550 w 17068800"/>
              <a:gd name="connsiteY5" fmla="*/ 165100 h 11737670"/>
              <a:gd name="connsiteX6" fmla="*/ 3124200 w 17068800"/>
              <a:gd name="connsiteY6" fmla="*/ 774700 h 11737670"/>
              <a:gd name="connsiteX7" fmla="*/ 3771900 w 17068800"/>
              <a:gd name="connsiteY7" fmla="*/ 4013200 h 11737670"/>
              <a:gd name="connsiteX8" fmla="*/ 2857500 w 17068800"/>
              <a:gd name="connsiteY8" fmla="*/ 4718050 h 11737670"/>
              <a:gd name="connsiteX9" fmla="*/ 0 w 17068800"/>
              <a:gd name="connsiteY9" fmla="*/ 6394450 h 11737670"/>
              <a:gd name="connsiteX10" fmla="*/ 2971800 w 17068800"/>
              <a:gd name="connsiteY10" fmla="*/ 7404100 h 11737670"/>
              <a:gd name="connsiteX11" fmla="*/ 3905250 w 17068800"/>
              <a:gd name="connsiteY11" fmla="*/ 7861300 h 11737670"/>
              <a:gd name="connsiteX12" fmla="*/ 3467100 w 17068800"/>
              <a:gd name="connsiteY12" fmla="*/ 11252200 h 11737670"/>
              <a:gd name="connsiteX13" fmla="*/ 6743700 w 17068800"/>
              <a:gd name="connsiteY13" fmla="*/ 11728450 h 11737670"/>
              <a:gd name="connsiteX14" fmla="*/ 7315200 w 17068800"/>
              <a:gd name="connsiteY14" fmla="*/ 10890250 h 11737670"/>
              <a:gd name="connsiteX15" fmla="*/ 8705850 w 17068800"/>
              <a:gd name="connsiteY15" fmla="*/ 7804150 h 11737670"/>
              <a:gd name="connsiteX16" fmla="*/ 10115550 w 17068800"/>
              <a:gd name="connsiteY16" fmla="*/ 10699750 h 11737670"/>
              <a:gd name="connsiteX17" fmla="*/ 10725150 w 17068800"/>
              <a:gd name="connsiteY17" fmla="*/ 11595100 h 11737670"/>
              <a:gd name="connsiteX18" fmla="*/ 13970000 w 17068800"/>
              <a:gd name="connsiteY18" fmla="*/ 10941050 h 11737670"/>
              <a:gd name="connsiteX19" fmla="*/ 13315950 w 17068800"/>
              <a:gd name="connsiteY19" fmla="*/ 7766050 h 11737670"/>
              <a:gd name="connsiteX20" fmla="*/ 14077950 w 17068800"/>
              <a:gd name="connsiteY20" fmla="*/ 6997700 h 11737670"/>
              <a:gd name="connsiteX21" fmla="*/ 17068800 w 17068800"/>
              <a:gd name="connsiteY21" fmla="*/ 5645150 h 11737670"/>
              <a:gd name="connsiteX22" fmla="*/ 14058900 w 17068800"/>
              <a:gd name="connsiteY22" fmla="*/ 4343400 h 11737670"/>
              <a:gd name="connsiteX23" fmla="*/ 13163550 w 17068800"/>
              <a:gd name="connsiteY23" fmla="*/ 3784600 h 11737670"/>
              <a:gd name="connsiteX24" fmla="*/ 13601700 w 17068800"/>
              <a:gd name="connsiteY24" fmla="*/ 431800 h 11737670"/>
              <a:gd name="connsiteX0" fmla="*/ 13601700 w 17068800"/>
              <a:gd name="connsiteY0" fmla="*/ 431800 h 11737670"/>
              <a:gd name="connsiteX1" fmla="*/ 10287000 w 17068800"/>
              <a:gd name="connsiteY1" fmla="*/ 0 h 11737670"/>
              <a:gd name="connsiteX2" fmla="*/ 9779000 w 17068800"/>
              <a:gd name="connsiteY2" fmla="*/ 857250 h 11737670"/>
              <a:gd name="connsiteX3" fmla="*/ 8420100 w 17068800"/>
              <a:gd name="connsiteY3" fmla="*/ 3956050 h 11737670"/>
              <a:gd name="connsiteX4" fmla="*/ 6915150 w 17068800"/>
              <a:gd name="connsiteY4" fmla="*/ 1060450 h 11737670"/>
              <a:gd name="connsiteX5" fmla="*/ 6305550 w 17068800"/>
              <a:gd name="connsiteY5" fmla="*/ 165100 h 11737670"/>
              <a:gd name="connsiteX6" fmla="*/ 3124200 w 17068800"/>
              <a:gd name="connsiteY6" fmla="*/ 774700 h 11737670"/>
              <a:gd name="connsiteX7" fmla="*/ 3771900 w 17068800"/>
              <a:gd name="connsiteY7" fmla="*/ 4013200 h 11737670"/>
              <a:gd name="connsiteX8" fmla="*/ 2857500 w 17068800"/>
              <a:gd name="connsiteY8" fmla="*/ 4718050 h 11737670"/>
              <a:gd name="connsiteX9" fmla="*/ 0 w 17068800"/>
              <a:gd name="connsiteY9" fmla="*/ 6394450 h 11737670"/>
              <a:gd name="connsiteX10" fmla="*/ 2971800 w 17068800"/>
              <a:gd name="connsiteY10" fmla="*/ 7404100 h 11737670"/>
              <a:gd name="connsiteX11" fmla="*/ 3905250 w 17068800"/>
              <a:gd name="connsiteY11" fmla="*/ 7861300 h 11737670"/>
              <a:gd name="connsiteX12" fmla="*/ 3467100 w 17068800"/>
              <a:gd name="connsiteY12" fmla="*/ 11252200 h 11737670"/>
              <a:gd name="connsiteX13" fmla="*/ 6743700 w 17068800"/>
              <a:gd name="connsiteY13" fmla="*/ 11728450 h 11737670"/>
              <a:gd name="connsiteX14" fmla="*/ 7315200 w 17068800"/>
              <a:gd name="connsiteY14" fmla="*/ 10890250 h 11737670"/>
              <a:gd name="connsiteX15" fmla="*/ 8705850 w 17068800"/>
              <a:gd name="connsiteY15" fmla="*/ 7804150 h 11737670"/>
              <a:gd name="connsiteX16" fmla="*/ 10115550 w 17068800"/>
              <a:gd name="connsiteY16" fmla="*/ 10699750 h 11737670"/>
              <a:gd name="connsiteX17" fmla="*/ 10725150 w 17068800"/>
              <a:gd name="connsiteY17" fmla="*/ 11595100 h 11737670"/>
              <a:gd name="connsiteX18" fmla="*/ 13970000 w 17068800"/>
              <a:gd name="connsiteY18" fmla="*/ 10941050 h 11737670"/>
              <a:gd name="connsiteX19" fmla="*/ 13315950 w 17068800"/>
              <a:gd name="connsiteY19" fmla="*/ 7766050 h 11737670"/>
              <a:gd name="connsiteX20" fmla="*/ 14077950 w 17068800"/>
              <a:gd name="connsiteY20" fmla="*/ 6997700 h 11737670"/>
              <a:gd name="connsiteX21" fmla="*/ 17068800 w 17068800"/>
              <a:gd name="connsiteY21" fmla="*/ 5645150 h 11737670"/>
              <a:gd name="connsiteX22" fmla="*/ 14058900 w 17068800"/>
              <a:gd name="connsiteY22" fmla="*/ 4343400 h 11737670"/>
              <a:gd name="connsiteX23" fmla="*/ 13163550 w 17068800"/>
              <a:gd name="connsiteY23" fmla="*/ 3784600 h 11737670"/>
              <a:gd name="connsiteX24" fmla="*/ 13601700 w 17068800"/>
              <a:gd name="connsiteY24" fmla="*/ 431800 h 1173767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32468 w 17099568"/>
              <a:gd name="connsiteY0" fmla="*/ 431800 h 11728450"/>
              <a:gd name="connsiteX1" fmla="*/ 10317768 w 17099568"/>
              <a:gd name="connsiteY1" fmla="*/ 0 h 11728450"/>
              <a:gd name="connsiteX2" fmla="*/ 9809768 w 17099568"/>
              <a:gd name="connsiteY2" fmla="*/ 857250 h 11728450"/>
              <a:gd name="connsiteX3" fmla="*/ 8450868 w 17099568"/>
              <a:gd name="connsiteY3" fmla="*/ 3956050 h 11728450"/>
              <a:gd name="connsiteX4" fmla="*/ 6945918 w 17099568"/>
              <a:gd name="connsiteY4" fmla="*/ 1060450 h 11728450"/>
              <a:gd name="connsiteX5" fmla="*/ 6336318 w 17099568"/>
              <a:gd name="connsiteY5" fmla="*/ 165100 h 11728450"/>
              <a:gd name="connsiteX6" fmla="*/ 3154968 w 17099568"/>
              <a:gd name="connsiteY6" fmla="*/ 774700 h 11728450"/>
              <a:gd name="connsiteX7" fmla="*/ 3802668 w 17099568"/>
              <a:gd name="connsiteY7" fmla="*/ 4013200 h 11728450"/>
              <a:gd name="connsiteX8" fmla="*/ 2888268 w 17099568"/>
              <a:gd name="connsiteY8" fmla="*/ 4718050 h 11728450"/>
              <a:gd name="connsiteX9" fmla="*/ 30768 w 17099568"/>
              <a:gd name="connsiteY9" fmla="*/ 6394450 h 11728450"/>
              <a:gd name="connsiteX10" fmla="*/ 3002568 w 17099568"/>
              <a:gd name="connsiteY10" fmla="*/ 7404100 h 11728450"/>
              <a:gd name="connsiteX11" fmla="*/ 3936018 w 17099568"/>
              <a:gd name="connsiteY11" fmla="*/ 7861300 h 11728450"/>
              <a:gd name="connsiteX12" fmla="*/ 3472468 w 17099568"/>
              <a:gd name="connsiteY12" fmla="*/ 11277600 h 11728450"/>
              <a:gd name="connsiteX13" fmla="*/ 6774468 w 17099568"/>
              <a:gd name="connsiteY13" fmla="*/ 11728450 h 11728450"/>
              <a:gd name="connsiteX14" fmla="*/ 7345968 w 17099568"/>
              <a:gd name="connsiteY14" fmla="*/ 10890250 h 11728450"/>
              <a:gd name="connsiteX15" fmla="*/ 8736618 w 17099568"/>
              <a:gd name="connsiteY15" fmla="*/ 7804150 h 11728450"/>
              <a:gd name="connsiteX16" fmla="*/ 10146318 w 17099568"/>
              <a:gd name="connsiteY16" fmla="*/ 10699750 h 11728450"/>
              <a:gd name="connsiteX17" fmla="*/ 10755918 w 17099568"/>
              <a:gd name="connsiteY17" fmla="*/ 11595100 h 11728450"/>
              <a:gd name="connsiteX18" fmla="*/ 14000768 w 17099568"/>
              <a:gd name="connsiteY18" fmla="*/ 10941050 h 11728450"/>
              <a:gd name="connsiteX19" fmla="*/ 13346718 w 17099568"/>
              <a:gd name="connsiteY19" fmla="*/ 7766050 h 11728450"/>
              <a:gd name="connsiteX20" fmla="*/ 14108718 w 17099568"/>
              <a:gd name="connsiteY20" fmla="*/ 6997700 h 11728450"/>
              <a:gd name="connsiteX21" fmla="*/ 17099568 w 17099568"/>
              <a:gd name="connsiteY21" fmla="*/ 5645150 h 11728450"/>
              <a:gd name="connsiteX22" fmla="*/ 14089668 w 17099568"/>
              <a:gd name="connsiteY22" fmla="*/ 4343400 h 11728450"/>
              <a:gd name="connsiteX23" fmla="*/ 13194318 w 17099568"/>
              <a:gd name="connsiteY23" fmla="*/ 3784600 h 11728450"/>
              <a:gd name="connsiteX24" fmla="*/ 13632468 w 17099568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112474" h="11728450">
                <a:moveTo>
                  <a:pt x="13645374" y="431800"/>
                </a:moveTo>
                <a:cubicBezTo>
                  <a:pt x="12870674" y="249767"/>
                  <a:pt x="11422874" y="16933"/>
                  <a:pt x="10330674" y="0"/>
                </a:cubicBezTo>
                <a:cubicBezTo>
                  <a:pt x="9881941" y="2117"/>
                  <a:pt x="9623707" y="283633"/>
                  <a:pt x="9822674" y="857250"/>
                </a:cubicBezTo>
                <a:cubicBezTo>
                  <a:pt x="10673574" y="2901950"/>
                  <a:pt x="9555974" y="3981450"/>
                  <a:pt x="8463774" y="3956050"/>
                </a:cubicBezTo>
                <a:cubicBezTo>
                  <a:pt x="7301724" y="3879850"/>
                  <a:pt x="6393674" y="3003550"/>
                  <a:pt x="6996924" y="1098550"/>
                </a:cubicBezTo>
                <a:cubicBezTo>
                  <a:pt x="7162024" y="644820"/>
                  <a:pt x="7123924" y="69850"/>
                  <a:pt x="6349224" y="165100"/>
                </a:cubicBezTo>
                <a:cubicBezTo>
                  <a:pt x="5242207" y="338667"/>
                  <a:pt x="4211391" y="486833"/>
                  <a:pt x="3142474" y="800100"/>
                </a:cubicBezTo>
                <a:cubicBezTo>
                  <a:pt x="3459974" y="1854200"/>
                  <a:pt x="3688574" y="2908300"/>
                  <a:pt x="3815574" y="4013200"/>
                </a:cubicBezTo>
                <a:cubicBezTo>
                  <a:pt x="3866374" y="4552950"/>
                  <a:pt x="3396474" y="4940300"/>
                  <a:pt x="2901174" y="4718050"/>
                </a:cubicBezTo>
                <a:cubicBezTo>
                  <a:pt x="1186674" y="3994150"/>
                  <a:pt x="-273826" y="5086350"/>
                  <a:pt x="43674" y="6394450"/>
                </a:cubicBezTo>
                <a:cubicBezTo>
                  <a:pt x="500874" y="7759700"/>
                  <a:pt x="1656574" y="8096250"/>
                  <a:pt x="3015474" y="7404100"/>
                </a:cubicBezTo>
                <a:cubicBezTo>
                  <a:pt x="3542524" y="7137400"/>
                  <a:pt x="3980674" y="7518400"/>
                  <a:pt x="3948924" y="7861300"/>
                </a:cubicBezTo>
                <a:cubicBezTo>
                  <a:pt x="3883307" y="9012767"/>
                  <a:pt x="3779591" y="10126133"/>
                  <a:pt x="3485374" y="11277600"/>
                </a:cubicBezTo>
                <a:cubicBezTo>
                  <a:pt x="4488674" y="11525250"/>
                  <a:pt x="5618974" y="11709400"/>
                  <a:pt x="6787374" y="11728450"/>
                </a:cubicBezTo>
                <a:cubicBezTo>
                  <a:pt x="7219174" y="11715750"/>
                  <a:pt x="7562074" y="11398250"/>
                  <a:pt x="7358874" y="10890250"/>
                </a:cubicBezTo>
                <a:cubicBezTo>
                  <a:pt x="6882624" y="9925050"/>
                  <a:pt x="6698474" y="7842250"/>
                  <a:pt x="8749524" y="7804150"/>
                </a:cubicBezTo>
                <a:cubicBezTo>
                  <a:pt x="10375124" y="7842250"/>
                  <a:pt x="10540224" y="9607550"/>
                  <a:pt x="10159224" y="10699750"/>
                </a:cubicBezTo>
                <a:cubicBezTo>
                  <a:pt x="10006824" y="11150600"/>
                  <a:pt x="10248124" y="11563350"/>
                  <a:pt x="10768824" y="11595100"/>
                </a:cubicBezTo>
                <a:cubicBezTo>
                  <a:pt x="11875841" y="11440583"/>
                  <a:pt x="12932057" y="11197167"/>
                  <a:pt x="14013674" y="10941050"/>
                </a:cubicBezTo>
                <a:cubicBezTo>
                  <a:pt x="13706757" y="9908117"/>
                  <a:pt x="13514141" y="8875183"/>
                  <a:pt x="13359624" y="7766050"/>
                </a:cubicBezTo>
                <a:cubicBezTo>
                  <a:pt x="13334224" y="7344833"/>
                  <a:pt x="13372324" y="6771217"/>
                  <a:pt x="14121624" y="6997700"/>
                </a:cubicBezTo>
                <a:cubicBezTo>
                  <a:pt x="15423374" y="7461250"/>
                  <a:pt x="16941024" y="7416800"/>
                  <a:pt x="17112474" y="5645150"/>
                </a:cubicBezTo>
                <a:cubicBezTo>
                  <a:pt x="17087074" y="4059767"/>
                  <a:pt x="15537674" y="3579283"/>
                  <a:pt x="14102574" y="4343400"/>
                </a:cubicBezTo>
                <a:cubicBezTo>
                  <a:pt x="13778724" y="4495800"/>
                  <a:pt x="13175474" y="4368800"/>
                  <a:pt x="13207224" y="3784600"/>
                </a:cubicBezTo>
                <a:cubicBezTo>
                  <a:pt x="13277074" y="2692400"/>
                  <a:pt x="13410424" y="1600200"/>
                  <a:pt x="13645374" y="431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TextBox 102"/>
          <p:cNvSpPr txBox="1"/>
          <p:nvPr/>
        </p:nvSpPr>
        <p:spPr>
          <a:xfrm>
            <a:off x="6718763" y="2102893"/>
            <a:ext cx="165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PowerPoint Element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2"/>
          <a:srcRect l="15964" r="18542"/>
          <a:stretch/>
        </p:blipFill>
        <p:spPr>
          <a:xfrm>
            <a:off x="-1" y="4339064"/>
            <a:ext cx="12192001" cy="263298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875635" y="1278083"/>
            <a:ext cx="2410285" cy="5131519"/>
            <a:chOff x="761242" y="1219200"/>
            <a:chExt cx="2439914" cy="5194599"/>
          </a:xfrm>
        </p:grpSpPr>
        <p:sp>
          <p:nvSpPr>
            <p:cNvPr id="17" name="Oval 16"/>
            <p:cNvSpPr/>
            <p:nvPr/>
          </p:nvSpPr>
          <p:spPr>
            <a:xfrm>
              <a:off x="761242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14400" y="1219200"/>
              <a:ext cx="2133600" cy="5035886"/>
              <a:chOff x="914400" y="1219200"/>
              <a:chExt cx="2133600" cy="503588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914400" y="5715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Freeform 4"/>
              <p:cNvSpPr/>
              <p:nvPr/>
            </p:nvSpPr>
            <p:spPr>
              <a:xfrm flipH="1">
                <a:off x="914400" y="4785895"/>
                <a:ext cx="2133600" cy="1427748"/>
              </a:xfrm>
              <a:custGeom>
                <a:avLst/>
                <a:gdLst>
                  <a:gd name="connsiteX0" fmla="*/ 8863264 w 30403800"/>
                  <a:gd name="connsiteY0" fmla="*/ 0 h 20345400"/>
                  <a:gd name="connsiteX1" fmla="*/ 11990960 w 30403800"/>
                  <a:gd name="connsiteY1" fmla="*/ 0 h 20345400"/>
                  <a:gd name="connsiteX2" fmla="*/ 11923664 w 30403800"/>
                  <a:gd name="connsiteY2" fmla="*/ 156448 h 20345400"/>
                  <a:gd name="connsiteX3" fmla="*/ 11680160 w 30403800"/>
                  <a:gd name="connsiteY3" fmla="*/ 1443678 h 20345400"/>
                  <a:gd name="connsiteX4" fmla="*/ 15190712 w 30403800"/>
                  <a:gd name="connsiteY4" fmla="*/ 4954229 h 20345400"/>
                  <a:gd name="connsiteX5" fmla="*/ 18701264 w 30403800"/>
                  <a:gd name="connsiteY5" fmla="*/ 1443678 h 20345400"/>
                  <a:gd name="connsiteX6" fmla="*/ 18457760 w 30403800"/>
                  <a:gd name="connsiteY6" fmla="*/ 156448 h 20345400"/>
                  <a:gd name="connsiteX7" fmla="*/ 18390464 w 30403800"/>
                  <a:gd name="connsiteY7" fmla="*/ 0 h 20345400"/>
                  <a:gd name="connsiteX8" fmla="*/ 21478832 w 30403800"/>
                  <a:gd name="connsiteY8" fmla="*/ 0 h 20345400"/>
                  <a:gd name="connsiteX9" fmla="*/ 21544992 w 30403800"/>
                  <a:gd name="connsiteY9" fmla="*/ 150352 h 20345400"/>
                  <a:gd name="connsiteX10" fmla="*/ 22324352 w 30403800"/>
                  <a:gd name="connsiteY10" fmla="*/ 6113960 h 20345400"/>
                  <a:gd name="connsiteX11" fmla="*/ 22259552 w 30403800"/>
                  <a:gd name="connsiteY11" fmla="*/ 6284992 h 20345400"/>
                  <a:gd name="connsiteX12" fmla="*/ 22473680 w 30403800"/>
                  <a:gd name="connsiteY12" fmla="*/ 6376768 h 20345400"/>
                  <a:gd name="connsiteX13" fmla="*/ 23698200 w 30403800"/>
                  <a:gd name="connsiteY13" fmla="*/ 7581900 h 20345400"/>
                  <a:gd name="connsiteX14" fmla="*/ 23317936 w 30403800"/>
                  <a:gd name="connsiteY14" fmla="*/ 8273016 h 20345400"/>
                  <a:gd name="connsiteX15" fmla="*/ 23310320 w 30403800"/>
                  <a:gd name="connsiteY15" fmla="*/ 8279200 h 20345400"/>
                  <a:gd name="connsiteX16" fmla="*/ 23745472 w 30403800"/>
                  <a:gd name="connsiteY16" fmla="*/ 8432688 h 20345400"/>
                  <a:gd name="connsiteX17" fmla="*/ 27914600 w 30403800"/>
                  <a:gd name="connsiteY17" fmla="*/ 12268200 h 20345400"/>
                  <a:gd name="connsiteX18" fmla="*/ 27513976 w 30403800"/>
                  <a:gd name="connsiteY18" fmla="*/ 13563160 h 20345400"/>
                  <a:gd name="connsiteX19" fmla="*/ 27481776 w 30403800"/>
                  <a:gd name="connsiteY19" fmla="*/ 13609328 h 20345400"/>
                  <a:gd name="connsiteX20" fmla="*/ 27807560 w 30403800"/>
                  <a:gd name="connsiteY20" fmla="*/ 13716104 h 20345400"/>
                  <a:gd name="connsiteX21" fmla="*/ 30403800 w 30403800"/>
                  <a:gd name="connsiteY21" fmla="*/ 15697200 h 20345400"/>
                  <a:gd name="connsiteX22" fmla="*/ 30325312 w 30403800"/>
                  <a:gd name="connsiteY22" fmla="*/ 16059480 h 20345400"/>
                  <a:gd name="connsiteX23" fmla="*/ 30307648 w 30403800"/>
                  <a:gd name="connsiteY23" fmla="*/ 16095500 h 20345400"/>
                  <a:gd name="connsiteX24" fmla="*/ 30325312 w 30403800"/>
                  <a:gd name="connsiteY24" fmla="*/ 16134336 h 20345400"/>
                  <a:gd name="connsiteX25" fmla="*/ 30403800 w 30403800"/>
                  <a:gd name="connsiteY25" fmla="*/ 16524952 h 20345400"/>
                  <a:gd name="connsiteX26" fmla="*/ 15201904 w 30403800"/>
                  <a:gd name="connsiteY26" fmla="*/ 20345400 h 20345400"/>
                  <a:gd name="connsiteX27" fmla="*/ 0 w 30403800"/>
                  <a:gd name="connsiteY27" fmla="*/ 16524952 h 20345400"/>
                  <a:gd name="connsiteX28" fmla="*/ 78480 w 30403800"/>
                  <a:gd name="connsiteY28" fmla="*/ 16134336 h 20345400"/>
                  <a:gd name="connsiteX29" fmla="*/ 96144 w 30403800"/>
                  <a:gd name="connsiteY29" fmla="*/ 16095500 h 20345400"/>
                  <a:gd name="connsiteX30" fmla="*/ 78480 w 30403800"/>
                  <a:gd name="connsiteY30" fmla="*/ 16059480 h 20345400"/>
                  <a:gd name="connsiteX31" fmla="*/ 0 w 30403800"/>
                  <a:gd name="connsiteY31" fmla="*/ 15697200 h 20345400"/>
                  <a:gd name="connsiteX32" fmla="*/ 2596240 w 30403800"/>
                  <a:gd name="connsiteY32" fmla="*/ 13716104 h 20345400"/>
                  <a:gd name="connsiteX33" fmla="*/ 2901360 w 30403800"/>
                  <a:gd name="connsiteY33" fmla="*/ 13616104 h 20345400"/>
                  <a:gd name="connsiteX34" fmla="*/ 2864432 w 30403800"/>
                  <a:gd name="connsiteY34" fmla="*/ 13563160 h 20345400"/>
                  <a:gd name="connsiteX35" fmla="*/ 2463808 w 30403800"/>
                  <a:gd name="connsiteY35" fmla="*/ 12268200 h 20345400"/>
                  <a:gd name="connsiteX36" fmla="*/ 7094672 w 30403800"/>
                  <a:gd name="connsiteY36" fmla="*/ 8269824 h 20345400"/>
                  <a:gd name="connsiteX37" fmla="*/ 7142832 w 30403800"/>
                  <a:gd name="connsiteY37" fmla="*/ 8254408 h 20345400"/>
                  <a:gd name="connsiteX38" fmla="*/ 7048080 w 30403800"/>
                  <a:gd name="connsiteY38" fmla="*/ 8162728 h 20345400"/>
                  <a:gd name="connsiteX39" fmla="*/ 6781808 w 30403800"/>
                  <a:gd name="connsiteY39" fmla="*/ 7581900 h 20345400"/>
                  <a:gd name="connsiteX40" fmla="*/ 7802656 w 30403800"/>
                  <a:gd name="connsiteY40" fmla="*/ 6474096 h 20345400"/>
                  <a:gd name="connsiteX41" fmla="*/ 7823632 w 30403800"/>
                  <a:gd name="connsiteY41" fmla="*/ 6464072 h 20345400"/>
                  <a:gd name="connsiteX42" fmla="*/ 7812496 w 30403800"/>
                  <a:gd name="connsiteY42" fmla="*/ 6432448 h 20345400"/>
                  <a:gd name="connsiteX43" fmla="*/ 8836752 w 30403800"/>
                  <a:gd name="connsiteY43" fmla="*/ 62961 h 2034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403800" h="20345400">
                    <a:moveTo>
                      <a:pt x="8863264" y="0"/>
                    </a:moveTo>
                    <a:lnTo>
                      <a:pt x="11990960" y="0"/>
                    </a:lnTo>
                    <a:lnTo>
                      <a:pt x="11923664" y="156448"/>
                    </a:lnTo>
                    <a:cubicBezTo>
                      <a:pt x="11766496" y="555020"/>
                      <a:pt x="11680160" y="989267"/>
                      <a:pt x="11680160" y="1443678"/>
                    </a:cubicBezTo>
                    <a:cubicBezTo>
                      <a:pt x="11680160" y="3382502"/>
                      <a:pt x="13251888" y="4954229"/>
                      <a:pt x="15190712" y="4954229"/>
                    </a:cubicBezTo>
                    <a:cubicBezTo>
                      <a:pt x="17129536" y="4954229"/>
                      <a:pt x="18701264" y="3382502"/>
                      <a:pt x="18701264" y="1443678"/>
                    </a:cubicBezTo>
                    <a:cubicBezTo>
                      <a:pt x="18701264" y="989267"/>
                      <a:pt x="18614928" y="555020"/>
                      <a:pt x="18457760" y="156448"/>
                    </a:cubicBezTo>
                    <a:lnTo>
                      <a:pt x="18390464" y="0"/>
                    </a:lnTo>
                    <a:lnTo>
                      <a:pt x="21478832" y="0"/>
                    </a:lnTo>
                    <a:lnTo>
                      <a:pt x="21544992" y="150352"/>
                    </a:lnTo>
                    <a:cubicBezTo>
                      <a:pt x="22439920" y="2249654"/>
                      <a:pt x="22912656" y="4395512"/>
                      <a:pt x="22324352" y="6113960"/>
                    </a:cubicBezTo>
                    <a:lnTo>
                      <a:pt x="22259552" y="6284992"/>
                    </a:lnTo>
                    <a:lnTo>
                      <a:pt x="22473680" y="6376768"/>
                    </a:lnTo>
                    <a:cubicBezTo>
                      <a:pt x="23250728" y="6728168"/>
                      <a:pt x="23698200" y="7140676"/>
                      <a:pt x="23698200" y="7581900"/>
                    </a:cubicBezTo>
                    <a:cubicBezTo>
                      <a:pt x="23698200" y="7822568"/>
                      <a:pt x="23565072" y="8054692"/>
                      <a:pt x="23317936" y="8273016"/>
                    </a:cubicBezTo>
                    <a:lnTo>
                      <a:pt x="23310320" y="8279200"/>
                    </a:lnTo>
                    <a:lnTo>
                      <a:pt x="23745472" y="8432688"/>
                    </a:lnTo>
                    <a:cubicBezTo>
                      <a:pt x="26306656" y="9380544"/>
                      <a:pt x="27914600" y="10747912"/>
                      <a:pt x="27914600" y="12268200"/>
                    </a:cubicBezTo>
                    <a:cubicBezTo>
                      <a:pt x="27914600" y="12715344"/>
                      <a:pt x="27775504" y="13149256"/>
                      <a:pt x="27513976" y="13563160"/>
                    </a:cubicBezTo>
                    <a:lnTo>
                      <a:pt x="27481776" y="13609328"/>
                    </a:lnTo>
                    <a:lnTo>
                      <a:pt x="27807560" y="13716104"/>
                    </a:lnTo>
                    <a:cubicBezTo>
                      <a:pt x="29446688" y="14281624"/>
                      <a:pt x="30403800" y="14963360"/>
                      <a:pt x="30403800" y="15697200"/>
                    </a:cubicBezTo>
                    <a:cubicBezTo>
                      <a:pt x="30403800" y="15819508"/>
                      <a:pt x="30377216" y="15940368"/>
                      <a:pt x="30325312" y="16059480"/>
                    </a:cubicBezTo>
                    <a:lnTo>
                      <a:pt x="30307648" y="16095500"/>
                    </a:lnTo>
                    <a:lnTo>
                      <a:pt x="30325312" y="16134336"/>
                    </a:lnTo>
                    <a:cubicBezTo>
                      <a:pt x="30377216" y="16262768"/>
                      <a:pt x="30403800" y="16393080"/>
                      <a:pt x="30403800" y="16524952"/>
                    </a:cubicBezTo>
                    <a:cubicBezTo>
                      <a:pt x="30403800" y="18634928"/>
                      <a:pt x="23597680" y="20345400"/>
                      <a:pt x="15201904" y="20345400"/>
                    </a:cubicBezTo>
                    <a:cubicBezTo>
                      <a:pt x="6806128" y="20345400"/>
                      <a:pt x="0" y="18634928"/>
                      <a:pt x="0" y="16524952"/>
                    </a:cubicBezTo>
                    <a:cubicBezTo>
                      <a:pt x="0" y="16393080"/>
                      <a:pt x="26592" y="16262768"/>
                      <a:pt x="78480" y="16134336"/>
                    </a:cubicBezTo>
                    <a:lnTo>
                      <a:pt x="96144" y="16095500"/>
                    </a:lnTo>
                    <a:lnTo>
                      <a:pt x="78480" y="16059480"/>
                    </a:lnTo>
                    <a:cubicBezTo>
                      <a:pt x="26592" y="15940368"/>
                      <a:pt x="0" y="15819508"/>
                      <a:pt x="0" y="15697200"/>
                    </a:cubicBezTo>
                    <a:cubicBezTo>
                      <a:pt x="0" y="14963360"/>
                      <a:pt x="957120" y="14281624"/>
                      <a:pt x="2596240" y="13716104"/>
                    </a:cubicBezTo>
                    <a:lnTo>
                      <a:pt x="2901360" y="13616104"/>
                    </a:lnTo>
                    <a:lnTo>
                      <a:pt x="2864432" y="13563160"/>
                    </a:lnTo>
                    <a:cubicBezTo>
                      <a:pt x="2602896" y="13149256"/>
                      <a:pt x="2463808" y="12715344"/>
                      <a:pt x="2463808" y="12268200"/>
                    </a:cubicBezTo>
                    <a:cubicBezTo>
                      <a:pt x="2463808" y="10658480"/>
                      <a:pt x="4266480" y="9220208"/>
                      <a:pt x="7094672" y="8269824"/>
                    </a:cubicBezTo>
                    <a:lnTo>
                      <a:pt x="7142832" y="8254408"/>
                    </a:lnTo>
                    <a:lnTo>
                      <a:pt x="7048080" y="8162728"/>
                    </a:lnTo>
                    <a:cubicBezTo>
                      <a:pt x="6874256" y="7977080"/>
                      <a:pt x="6781808" y="7782456"/>
                      <a:pt x="6781808" y="7581900"/>
                    </a:cubicBezTo>
                    <a:cubicBezTo>
                      <a:pt x="6781808" y="7180784"/>
                      <a:pt x="7151616" y="6803405"/>
                      <a:pt x="7802656" y="6474096"/>
                    </a:cubicBezTo>
                    <a:lnTo>
                      <a:pt x="7823632" y="6464072"/>
                    </a:lnTo>
                    <a:lnTo>
                      <a:pt x="7812496" y="6432448"/>
                    </a:lnTo>
                    <a:cubicBezTo>
                      <a:pt x="7146576" y="4327055"/>
                      <a:pt x="8051920" y="1937305"/>
                      <a:pt x="8836752" y="6296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32" name="Freeform 31"/>
              <p:cNvSpPr/>
              <p:nvPr/>
            </p:nvSpPr>
            <p:spPr>
              <a:xfrm flipH="1">
                <a:off x="1305543" y="2843105"/>
                <a:ext cx="1352885" cy="2271364"/>
              </a:xfrm>
              <a:custGeom>
                <a:avLst/>
                <a:gdLst>
                  <a:gd name="connsiteX0" fmla="*/ 1185514 w 1352885"/>
                  <a:gd name="connsiteY0" fmla="*/ 0 h 2271364"/>
                  <a:gd name="connsiteX1" fmla="*/ 901636 w 1352885"/>
                  <a:gd name="connsiteY1" fmla="*/ 0 h 2271364"/>
                  <a:gd name="connsiteX2" fmla="*/ 916828 w 1352885"/>
                  <a:gd name="connsiteY2" fmla="*/ 44534 h 2271364"/>
                  <a:gd name="connsiteX3" fmla="*/ 922797 w 1352885"/>
                  <a:gd name="connsiteY3" fmla="*/ 98678 h 2271364"/>
                  <a:gd name="connsiteX4" fmla="*/ 676443 w 1352885"/>
                  <a:gd name="connsiteY4" fmla="*/ 345033 h 2271364"/>
                  <a:gd name="connsiteX5" fmla="*/ 430088 w 1352885"/>
                  <a:gd name="connsiteY5" fmla="*/ 98678 h 2271364"/>
                  <a:gd name="connsiteX6" fmla="*/ 436057 w 1352885"/>
                  <a:gd name="connsiteY6" fmla="*/ 44534 h 2271364"/>
                  <a:gd name="connsiteX7" fmla="*/ 451249 w 1352885"/>
                  <a:gd name="connsiteY7" fmla="*/ 0 h 2271364"/>
                  <a:gd name="connsiteX8" fmla="*/ 177791 w 1352885"/>
                  <a:gd name="connsiteY8" fmla="*/ 0 h 2271364"/>
                  <a:gd name="connsiteX9" fmla="*/ 176182 w 1352885"/>
                  <a:gd name="connsiteY9" fmla="*/ 39167 h 2271364"/>
                  <a:gd name="connsiteX10" fmla="*/ 176875 w 1352885"/>
                  <a:gd name="connsiteY10" fmla="*/ 54173 h 2271364"/>
                  <a:gd name="connsiteX11" fmla="*/ 175728 w 1352885"/>
                  <a:gd name="connsiteY11" fmla="*/ 54282 h 2271364"/>
                  <a:gd name="connsiteX12" fmla="*/ 0 w 1352885"/>
                  <a:gd name="connsiteY12" fmla="*/ 95629 h 2271364"/>
                  <a:gd name="connsiteX13" fmla="*/ 175728 w 1352885"/>
                  <a:gd name="connsiteY13" fmla="*/ 136977 h 2271364"/>
                  <a:gd name="connsiteX14" fmla="*/ 191626 w 1352885"/>
                  <a:gd name="connsiteY14" fmla="*/ 138493 h 2271364"/>
                  <a:gd name="connsiteX15" fmla="*/ 194750 w 1352885"/>
                  <a:gd name="connsiteY15" fmla="*/ 149415 h 2271364"/>
                  <a:gd name="connsiteX16" fmla="*/ 234422 w 1352885"/>
                  <a:gd name="connsiteY16" fmla="*/ 246477 h 2271364"/>
                  <a:gd name="connsiteX17" fmla="*/ 308941 w 1352885"/>
                  <a:gd name="connsiteY17" fmla="*/ 541790 h 2271364"/>
                  <a:gd name="connsiteX18" fmla="*/ 311700 w 1352885"/>
                  <a:gd name="connsiteY18" fmla="*/ 1479937 h 2271364"/>
                  <a:gd name="connsiteX19" fmla="*/ 240632 w 1352885"/>
                  <a:gd name="connsiteY19" fmla="*/ 1921756 h 2271364"/>
                  <a:gd name="connsiteX20" fmla="*/ 238950 w 1352885"/>
                  <a:gd name="connsiteY20" fmla="*/ 1925750 h 2271364"/>
                  <a:gd name="connsiteX21" fmla="*/ 483483 w 1352885"/>
                  <a:gd name="connsiteY21" fmla="*/ 1925750 h 2271364"/>
                  <a:gd name="connsiteX22" fmla="*/ 477394 w 1352885"/>
                  <a:gd name="connsiteY22" fmla="*/ 1935774 h 2271364"/>
                  <a:gd name="connsiteX23" fmla="*/ 449965 w 1352885"/>
                  <a:gd name="connsiteY23" fmla="*/ 2044101 h 2271364"/>
                  <a:gd name="connsiteX24" fmla="*/ 677228 w 1352885"/>
                  <a:gd name="connsiteY24" fmla="*/ 2271364 h 2271364"/>
                  <a:gd name="connsiteX25" fmla="*/ 904491 w 1352885"/>
                  <a:gd name="connsiteY25" fmla="*/ 2044101 h 2271364"/>
                  <a:gd name="connsiteX26" fmla="*/ 877061 w 1352885"/>
                  <a:gd name="connsiteY26" fmla="*/ 1935774 h 2271364"/>
                  <a:gd name="connsiteX27" fmla="*/ 870972 w 1352885"/>
                  <a:gd name="connsiteY27" fmla="*/ 1925750 h 2271364"/>
                  <a:gd name="connsiteX28" fmla="*/ 1109275 w 1352885"/>
                  <a:gd name="connsiteY28" fmla="*/ 1925750 h 2271364"/>
                  <a:gd name="connsiteX29" fmla="*/ 1108631 w 1352885"/>
                  <a:gd name="connsiteY29" fmla="*/ 1924286 h 2271364"/>
                  <a:gd name="connsiteX30" fmla="*/ 1039173 w 1352885"/>
                  <a:gd name="connsiteY30" fmla="*/ 1472577 h 2271364"/>
                  <a:gd name="connsiteX31" fmla="*/ 1038712 w 1352885"/>
                  <a:gd name="connsiteY31" fmla="*/ 535810 h 2271364"/>
                  <a:gd name="connsiteX32" fmla="*/ 1123581 w 1352885"/>
                  <a:gd name="connsiteY32" fmla="*/ 237968 h 2271364"/>
                  <a:gd name="connsiteX33" fmla="*/ 1171502 w 1352885"/>
                  <a:gd name="connsiteY33" fmla="*/ 140858 h 2271364"/>
                  <a:gd name="connsiteX34" fmla="*/ 1172526 w 1352885"/>
                  <a:gd name="connsiteY34" fmla="*/ 137419 h 2271364"/>
                  <a:gd name="connsiteX35" fmla="*/ 1177158 w 1352885"/>
                  <a:gd name="connsiteY35" fmla="*/ 136977 h 2271364"/>
                  <a:gd name="connsiteX36" fmla="*/ 1352885 w 1352885"/>
                  <a:gd name="connsiteY36" fmla="*/ 95629 h 2271364"/>
                  <a:gd name="connsiteX37" fmla="*/ 1198418 w 1352885"/>
                  <a:gd name="connsiteY37" fmla="*/ 56513 h 2271364"/>
                  <a:gd name="connsiteX38" fmla="*/ 1187509 w 1352885"/>
                  <a:gd name="connsiteY38" fmla="*/ 55368 h 2271364"/>
                  <a:gd name="connsiteX39" fmla="*/ 1187908 w 1352885"/>
                  <a:gd name="connsiteY39" fmla="*/ 48600 h 227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352885" h="2271364">
                    <a:moveTo>
                      <a:pt x="1185514" y="0"/>
                    </a:moveTo>
                    <a:lnTo>
                      <a:pt x="901636" y="0"/>
                    </a:lnTo>
                    <a:lnTo>
                      <a:pt x="916828" y="44534"/>
                    </a:lnTo>
                    <a:cubicBezTo>
                      <a:pt x="920735" y="61957"/>
                      <a:pt x="922797" y="80077"/>
                      <a:pt x="922797" y="98678"/>
                    </a:cubicBezTo>
                    <a:cubicBezTo>
                      <a:pt x="922797" y="234736"/>
                      <a:pt x="812500" y="345033"/>
                      <a:pt x="676443" y="345033"/>
                    </a:cubicBezTo>
                    <a:cubicBezTo>
                      <a:pt x="540385" y="345033"/>
                      <a:pt x="430088" y="234736"/>
                      <a:pt x="430088" y="98678"/>
                    </a:cubicBezTo>
                    <a:cubicBezTo>
                      <a:pt x="430088" y="80077"/>
                      <a:pt x="432150" y="61957"/>
                      <a:pt x="436057" y="44534"/>
                    </a:cubicBezTo>
                    <a:lnTo>
                      <a:pt x="451249" y="0"/>
                    </a:lnTo>
                    <a:lnTo>
                      <a:pt x="177791" y="0"/>
                    </a:lnTo>
                    <a:lnTo>
                      <a:pt x="176182" y="39167"/>
                    </a:lnTo>
                    <a:lnTo>
                      <a:pt x="176875" y="54173"/>
                    </a:lnTo>
                    <a:lnTo>
                      <a:pt x="175728" y="54282"/>
                    </a:lnTo>
                    <a:cubicBezTo>
                      <a:pt x="66546" y="65203"/>
                      <a:pt x="0" y="79709"/>
                      <a:pt x="0" y="95629"/>
                    </a:cubicBezTo>
                    <a:cubicBezTo>
                      <a:pt x="0" y="111549"/>
                      <a:pt x="66546" y="126057"/>
                      <a:pt x="175728" y="136977"/>
                    </a:cubicBezTo>
                    <a:lnTo>
                      <a:pt x="191626" y="138493"/>
                    </a:lnTo>
                    <a:lnTo>
                      <a:pt x="194750" y="149415"/>
                    </a:lnTo>
                    <a:cubicBezTo>
                      <a:pt x="204357" y="180597"/>
                      <a:pt x="217622" y="212629"/>
                      <a:pt x="234422" y="246477"/>
                    </a:cubicBezTo>
                    <a:cubicBezTo>
                      <a:pt x="286171" y="340085"/>
                      <a:pt x="302730" y="423343"/>
                      <a:pt x="308941" y="541790"/>
                    </a:cubicBezTo>
                    <a:cubicBezTo>
                      <a:pt x="324350" y="862786"/>
                      <a:pt x="337690" y="1175501"/>
                      <a:pt x="311700" y="1479937"/>
                    </a:cubicBezTo>
                    <a:cubicBezTo>
                      <a:pt x="298360" y="1635490"/>
                      <a:pt x="299511" y="1803462"/>
                      <a:pt x="240632" y="1921756"/>
                    </a:cubicBezTo>
                    <a:lnTo>
                      <a:pt x="238950" y="1925750"/>
                    </a:lnTo>
                    <a:lnTo>
                      <a:pt x="483483" y="1925750"/>
                    </a:lnTo>
                    <a:lnTo>
                      <a:pt x="477394" y="1935774"/>
                    </a:lnTo>
                    <a:cubicBezTo>
                      <a:pt x="459901" y="1967975"/>
                      <a:pt x="449965" y="2004878"/>
                      <a:pt x="449965" y="2044101"/>
                    </a:cubicBezTo>
                    <a:cubicBezTo>
                      <a:pt x="449965" y="2169615"/>
                      <a:pt x="551714" y="2271364"/>
                      <a:pt x="677228" y="2271364"/>
                    </a:cubicBezTo>
                    <a:cubicBezTo>
                      <a:pt x="802742" y="2271364"/>
                      <a:pt x="904491" y="2169615"/>
                      <a:pt x="904491" y="2044101"/>
                    </a:cubicBezTo>
                    <a:cubicBezTo>
                      <a:pt x="904491" y="2004878"/>
                      <a:pt x="894555" y="1967975"/>
                      <a:pt x="877061" y="1935774"/>
                    </a:cubicBezTo>
                    <a:lnTo>
                      <a:pt x="870972" y="1925750"/>
                    </a:lnTo>
                    <a:lnTo>
                      <a:pt x="1109275" y="1925750"/>
                    </a:lnTo>
                    <a:lnTo>
                      <a:pt x="1108631" y="1924286"/>
                    </a:lnTo>
                    <a:cubicBezTo>
                      <a:pt x="1058569" y="1790276"/>
                      <a:pt x="1045766" y="1639706"/>
                      <a:pt x="1039173" y="1472577"/>
                    </a:cubicBezTo>
                    <a:cubicBezTo>
                      <a:pt x="1024529" y="1160322"/>
                      <a:pt x="1022306" y="848066"/>
                      <a:pt x="1038712" y="535810"/>
                    </a:cubicBezTo>
                    <a:cubicBezTo>
                      <a:pt x="1050442" y="434460"/>
                      <a:pt x="1049752" y="347598"/>
                      <a:pt x="1123581" y="237968"/>
                    </a:cubicBezTo>
                    <a:cubicBezTo>
                      <a:pt x="1145517" y="204696"/>
                      <a:pt x="1161137" y="172373"/>
                      <a:pt x="1171502" y="140858"/>
                    </a:cubicBezTo>
                    <a:lnTo>
                      <a:pt x="1172526" y="137419"/>
                    </a:lnTo>
                    <a:lnTo>
                      <a:pt x="1177158" y="136977"/>
                    </a:lnTo>
                    <a:cubicBezTo>
                      <a:pt x="1286340" y="126057"/>
                      <a:pt x="1352885" y="111549"/>
                      <a:pt x="1352885" y="95629"/>
                    </a:cubicBezTo>
                    <a:cubicBezTo>
                      <a:pt x="1352885" y="80771"/>
                      <a:pt x="1294917" y="67143"/>
                      <a:pt x="1198418" y="56513"/>
                    </a:cubicBezTo>
                    <a:lnTo>
                      <a:pt x="1187509" y="55368"/>
                    </a:lnTo>
                    <a:lnTo>
                      <a:pt x="1187908" y="4860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 flipH="1">
                <a:off x="1543500" y="1219200"/>
                <a:ext cx="876969" cy="967874"/>
              </a:xfrm>
              <a:custGeom>
                <a:avLst/>
                <a:gdLst>
                  <a:gd name="connsiteX0" fmla="*/ 6248400 w 12496800"/>
                  <a:gd name="connsiteY0" fmla="*/ 0 h 13792200"/>
                  <a:gd name="connsiteX1" fmla="*/ 7868400 w 12496800"/>
                  <a:gd name="connsiteY1" fmla="*/ 1620000 h 13792200"/>
                  <a:gd name="connsiteX2" fmla="*/ 7741092 w 12496800"/>
                  <a:gd name="connsiteY2" fmla="*/ 2250576 h 13792200"/>
                  <a:gd name="connsiteX3" fmla="*/ 7685711 w 12496800"/>
                  <a:gd name="connsiteY3" fmla="*/ 2365540 h 13792200"/>
                  <a:gd name="connsiteX4" fmla="*/ 7809972 w 12496800"/>
                  <a:gd name="connsiteY4" fmla="*/ 2392124 h 13792200"/>
                  <a:gd name="connsiteX5" fmla="*/ 12496800 w 12496800"/>
                  <a:gd name="connsiteY5" fmla="*/ 8001000 h 13792200"/>
                  <a:gd name="connsiteX6" fmla="*/ 6248400 w 12496800"/>
                  <a:gd name="connsiteY6" fmla="*/ 13792200 h 13792200"/>
                  <a:gd name="connsiteX7" fmla="*/ 0 w 12496800"/>
                  <a:gd name="connsiteY7" fmla="*/ 8001000 h 13792200"/>
                  <a:gd name="connsiteX8" fmla="*/ 4686828 w 12496800"/>
                  <a:gd name="connsiteY8" fmla="*/ 2392124 h 13792200"/>
                  <a:gd name="connsiteX9" fmla="*/ 4811090 w 12496800"/>
                  <a:gd name="connsiteY9" fmla="*/ 2365540 h 13792200"/>
                  <a:gd name="connsiteX10" fmla="*/ 4755708 w 12496800"/>
                  <a:gd name="connsiteY10" fmla="*/ 2250576 h 13792200"/>
                  <a:gd name="connsiteX11" fmla="*/ 4628400 w 12496800"/>
                  <a:gd name="connsiteY11" fmla="*/ 1620000 h 13792200"/>
                  <a:gd name="connsiteX12" fmla="*/ 6248400 w 12496800"/>
                  <a:gd name="connsiteY12" fmla="*/ 0 h 137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6800" h="13792200">
                    <a:moveTo>
                      <a:pt x="6248400" y="0"/>
                    </a:moveTo>
                    <a:cubicBezTo>
                      <a:pt x="7143100" y="0"/>
                      <a:pt x="7868400" y="725300"/>
                      <a:pt x="7868400" y="1620000"/>
                    </a:cubicBezTo>
                    <a:cubicBezTo>
                      <a:pt x="7868400" y="1843676"/>
                      <a:pt x="7823069" y="2056764"/>
                      <a:pt x="7741092" y="2250576"/>
                    </a:cubicBezTo>
                    <a:lnTo>
                      <a:pt x="7685711" y="2365540"/>
                    </a:lnTo>
                    <a:lnTo>
                      <a:pt x="7809972" y="2392124"/>
                    </a:lnTo>
                    <a:cubicBezTo>
                      <a:pt x="10505217" y="3034836"/>
                      <a:pt x="12496800" y="5302356"/>
                      <a:pt x="12496800" y="8001000"/>
                    </a:cubicBezTo>
                    <a:cubicBezTo>
                      <a:pt x="12496800" y="11199392"/>
                      <a:pt x="9699296" y="13792200"/>
                      <a:pt x="6248400" y="13792200"/>
                    </a:cubicBezTo>
                    <a:cubicBezTo>
                      <a:pt x="2797504" y="13792200"/>
                      <a:pt x="0" y="11199392"/>
                      <a:pt x="0" y="8001000"/>
                    </a:cubicBezTo>
                    <a:cubicBezTo>
                      <a:pt x="0" y="5302356"/>
                      <a:pt x="1991582" y="3034836"/>
                      <a:pt x="4686828" y="2392124"/>
                    </a:cubicBezTo>
                    <a:lnTo>
                      <a:pt x="4811090" y="2365540"/>
                    </a:lnTo>
                    <a:lnTo>
                      <a:pt x="4755708" y="2250576"/>
                    </a:lnTo>
                    <a:cubicBezTo>
                      <a:pt x="4673732" y="2056764"/>
                      <a:pt x="4628400" y="1843676"/>
                      <a:pt x="4628400" y="1620000"/>
                    </a:cubicBezTo>
                    <a:cubicBezTo>
                      <a:pt x="4628400" y="725300"/>
                      <a:pt x="5353700" y="0"/>
                      <a:pt x="624840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>
                <a:off x="1354938" y="1543161"/>
                <a:ext cx="1252523" cy="273991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6283232 w 17792702"/>
                  <a:gd name="connsiteY18" fmla="*/ 17643194 h 22573251"/>
                  <a:gd name="connsiteX19" fmla="*/ 11825584 w 17792702"/>
                  <a:gd name="connsiteY19" fmla="*/ 17643194 h 22573251"/>
                  <a:gd name="connsiteX20" fmla="*/ 11915432 w 17792702"/>
                  <a:gd name="connsiteY20" fmla="*/ 17791090 h 22573251"/>
                  <a:gd name="connsiteX21" fmla="*/ 12306304 w 17792702"/>
                  <a:gd name="connsiteY21" fmla="*/ 19334752 h 22573251"/>
                  <a:gd name="connsiteX22" fmla="*/ 9067808 w 17792702"/>
                  <a:gd name="connsiteY22" fmla="*/ 22573251 h 22573251"/>
                  <a:gd name="connsiteX23" fmla="*/ 5829304 w 17792702"/>
                  <a:gd name="connsiteY23" fmla="*/ 19334752 h 22573251"/>
                  <a:gd name="connsiteX24" fmla="*/ 6220176 w 17792702"/>
                  <a:gd name="connsiteY24" fmla="*/ 17791090 h 22573251"/>
                  <a:gd name="connsiteX25" fmla="*/ 6310024 w 17792702"/>
                  <a:gd name="connsiteY25" fmla="*/ 17643194 h 22573251"/>
                  <a:gd name="connsiteX26" fmla="*/ 1990792 w 17792702"/>
                  <a:gd name="connsiteY26" fmla="*/ 17643194 h 22573251"/>
                  <a:gd name="connsiteX27" fmla="*/ 2010520 w 17792702"/>
                  <a:gd name="connsiteY27" fmla="*/ 17494670 h 22573251"/>
                  <a:gd name="connsiteX28" fmla="*/ 2075776 w 17792702"/>
                  <a:gd name="connsiteY28" fmla="*/ 17154690 h 22573251"/>
                  <a:gd name="connsiteX29" fmla="*/ 2125280 w 17792702"/>
                  <a:gd name="connsiteY29" fmla="*/ 16959204 h 22573251"/>
                  <a:gd name="connsiteX30" fmla="*/ 2070648 w 17792702"/>
                  <a:gd name="connsiteY30" fmla="*/ 16953112 h 22573251"/>
                  <a:gd name="connsiteX31" fmla="*/ 0 w 17792702"/>
                  <a:gd name="connsiteY31" fmla="*/ 16395700 h 22573251"/>
                  <a:gd name="connsiteX32" fmla="*/ 2355656 w 17792702"/>
                  <a:gd name="connsiteY32" fmla="*/ 15806498 h 22573251"/>
                  <a:gd name="connsiteX33" fmla="*/ 2518768 w 17792702"/>
                  <a:gd name="connsiteY33" fmla="*/ 15789964 h 22573251"/>
                  <a:gd name="connsiteX34" fmla="*/ 2658472 w 17792702"/>
                  <a:gd name="connsiteY34" fmla="*/ 15462130 h 22573251"/>
                  <a:gd name="connsiteX35" fmla="*/ 2877168 w 17792702"/>
                  <a:gd name="connsiteY35" fmla="*/ 15000748 h 22573251"/>
                  <a:gd name="connsiteX36" fmla="*/ 3213960 w 17792702"/>
                  <a:gd name="connsiteY36" fmla="*/ 14364696 h 22573251"/>
                  <a:gd name="connsiteX37" fmla="*/ 3244112 w 17792702"/>
                  <a:gd name="connsiteY37" fmla="*/ 14301240 h 22573251"/>
                  <a:gd name="connsiteX38" fmla="*/ 3129040 w 17792702"/>
                  <a:gd name="connsiteY38" fmla="*/ 14286110 h 22573251"/>
                  <a:gd name="connsiteX39" fmla="*/ 1371600 w 17792702"/>
                  <a:gd name="connsiteY39" fmla="*/ 13728706 h 22573251"/>
                  <a:gd name="connsiteX40" fmla="*/ 3370936 w 17792702"/>
                  <a:gd name="connsiteY40" fmla="*/ 13139498 h 22573251"/>
                  <a:gd name="connsiteX41" fmla="*/ 3611840 w 17792702"/>
                  <a:gd name="connsiteY41" fmla="*/ 13110734 h 22573251"/>
                  <a:gd name="connsiteX42" fmla="*/ 3614592 w 17792702"/>
                  <a:gd name="connsiteY42" fmla="*/ 13064210 h 22573251"/>
                  <a:gd name="connsiteX43" fmla="*/ 3113144 w 17792702"/>
                  <a:gd name="connsiteY43" fmla="*/ 11238284 h 22573251"/>
                  <a:gd name="connsiteX44" fmla="*/ 317504 w 17792702"/>
                  <a:gd name="connsiteY44" fmla="*/ 101600 h 22573251"/>
                  <a:gd name="connsiteX45" fmla="*/ 9087880 w 17792702"/>
                  <a:gd name="connsiteY45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1825584 w 17792702"/>
                  <a:gd name="connsiteY18" fmla="*/ 17643194 h 22573251"/>
                  <a:gd name="connsiteX19" fmla="*/ 11915432 w 17792702"/>
                  <a:gd name="connsiteY19" fmla="*/ 17791090 h 22573251"/>
                  <a:gd name="connsiteX20" fmla="*/ 12306304 w 17792702"/>
                  <a:gd name="connsiteY20" fmla="*/ 19334752 h 22573251"/>
                  <a:gd name="connsiteX21" fmla="*/ 9067808 w 17792702"/>
                  <a:gd name="connsiteY21" fmla="*/ 22573251 h 22573251"/>
                  <a:gd name="connsiteX22" fmla="*/ 5829304 w 17792702"/>
                  <a:gd name="connsiteY22" fmla="*/ 19334752 h 22573251"/>
                  <a:gd name="connsiteX23" fmla="*/ 6220176 w 17792702"/>
                  <a:gd name="connsiteY23" fmla="*/ 17791090 h 22573251"/>
                  <a:gd name="connsiteX24" fmla="*/ 6310024 w 17792702"/>
                  <a:gd name="connsiteY24" fmla="*/ 17643194 h 22573251"/>
                  <a:gd name="connsiteX25" fmla="*/ 1990792 w 17792702"/>
                  <a:gd name="connsiteY25" fmla="*/ 17643194 h 22573251"/>
                  <a:gd name="connsiteX26" fmla="*/ 2010520 w 17792702"/>
                  <a:gd name="connsiteY26" fmla="*/ 17494670 h 22573251"/>
                  <a:gd name="connsiteX27" fmla="*/ 2075776 w 17792702"/>
                  <a:gd name="connsiteY27" fmla="*/ 17154690 h 22573251"/>
                  <a:gd name="connsiteX28" fmla="*/ 2125280 w 17792702"/>
                  <a:gd name="connsiteY28" fmla="*/ 16959204 h 22573251"/>
                  <a:gd name="connsiteX29" fmla="*/ 2070648 w 17792702"/>
                  <a:gd name="connsiteY29" fmla="*/ 16953112 h 22573251"/>
                  <a:gd name="connsiteX30" fmla="*/ 0 w 17792702"/>
                  <a:gd name="connsiteY30" fmla="*/ 16395700 h 22573251"/>
                  <a:gd name="connsiteX31" fmla="*/ 2355656 w 17792702"/>
                  <a:gd name="connsiteY31" fmla="*/ 15806498 h 22573251"/>
                  <a:gd name="connsiteX32" fmla="*/ 2518768 w 17792702"/>
                  <a:gd name="connsiteY32" fmla="*/ 15789964 h 22573251"/>
                  <a:gd name="connsiteX33" fmla="*/ 2658472 w 17792702"/>
                  <a:gd name="connsiteY33" fmla="*/ 15462130 h 22573251"/>
                  <a:gd name="connsiteX34" fmla="*/ 2877168 w 17792702"/>
                  <a:gd name="connsiteY34" fmla="*/ 15000748 h 22573251"/>
                  <a:gd name="connsiteX35" fmla="*/ 3213960 w 17792702"/>
                  <a:gd name="connsiteY35" fmla="*/ 14364696 h 22573251"/>
                  <a:gd name="connsiteX36" fmla="*/ 3244112 w 17792702"/>
                  <a:gd name="connsiteY36" fmla="*/ 14301240 h 22573251"/>
                  <a:gd name="connsiteX37" fmla="*/ 3129040 w 17792702"/>
                  <a:gd name="connsiteY37" fmla="*/ 14286110 h 22573251"/>
                  <a:gd name="connsiteX38" fmla="*/ 1371600 w 17792702"/>
                  <a:gd name="connsiteY38" fmla="*/ 13728706 h 22573251"/>
                  <a:gd name="connsiteX39" fmla="*/ 3370936 w 17792702"/>
                  <a:gd name="connsiteY39" fmla="*/ 13139498 h 22573251"/>
                  <a:gd name="connsiteX40" fmla="*/ 3611840 w 17792702"/>
                  <a:gd name="connsiteY40" fmla="*/ 13110734 h 22573251"/>
                  <a:gd name="connsiteX41" fmla="*/ 3614592 w 17792702"/>
                  <a:gd name="connsiteY41" fmla="*/ 13064210 h 22573251"/>
                  <a:gd name="connsiteX42" fmla="*/ 3113144 w 17792702"/>
                  <a:gd name="connsiteY42" fmla="*/ 11238284 h 22573251"/>
                  <a:gd name="connsiteX43" fmla="*/ 317504 w 17792702"/>
                  <a:gd name="connsiteY43" fmla="*/ 101600 h 22573251"/>
                  <a:gd name="connsiteX44" fmla="*/ 9087880 w 17792702"/>
                  <a:gd name="connsiteY44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1825584 w 17792702"/>
                  <a:gd name="connsiteY17" fmla="*/ 17643194 h 22573251"/>
                  <a:gd name="connsiteX18" fmla="*/ 11915432 w 17792702"/>
                  <a:gd name="connsiteY18" fmla="*/ 17791090 h 22573251"/>
                  <a:gd name="connsiteX19" fmla="*/ 12306304 w 17792702"/>
                  <a:gd name="connsiteY19" fmla="*/ 19334752 h 22573251"/>
                  <a:gd name="connsiteX20" fmla="*/ 9067808 w 17792702"/>
                  <a:gd name="connsiteY20" fmla="*/ 22573251 h 22573251"/>
                  <a:gd name="connsiteX21" fmla="*/ 5829304 w 17792702"/>
                  <a:gd name="connsiteY21" fmla="*/ 19334752 h 22573251"/>
                  <a:gd name="connsiteX22" fmla="*/ 6220176 w 17792702"/>
                  <a:gd name="connsiteY22" fmla="*/ 17791090 h 22573251"/>
                  <a:gd name="connsiteX23" fmla="*/ 6310024 w 17792702"/>
                  <a:gd name="connsiteY23" fmla="*/ 17643194 h 22573251"/>
                  <a:gd name="connsiteX24" fmla="*/ 1990792 w 17792702"/>
                  <a:gd name="connsiteY24" fmla="*/ 17643194 h 22573251"/>
                  <a:gd name="connsiteX25" fmla="*/ 2010520 w 17792702"/>
                  <a:gd name="connsiteY25" fmla="*/ 17494670 h 22573251"/>
                  <a:gd name="connsiteX26" fmla="*/ 2075776 w 17792702"/>
                  <a:gd name="connsiteY26" fmla="*/ 17154690 h 22573251"/>
                  <a:gd name="connsiteX27" fmla="*/ 2125280 w 17792702"/>
                  <a:gd name="connsiteY27" fmla="*/ 16959204 h 22573251"/>
                  <a:gd name="connsiteX28" fmla="*/ 2070648 w 17792702"/>
                  <a:gd name="connsiteY28" fmla="*/ 16953112 h 22573251"/>
                  <a:gd name="connsiteX29" fmla="*/ 0 w 17792702"/>
                  <a:gd name="connsiteY29" fmla="*/ 16395700 h 22573251"/>
                  <a:gd name="connsiteX30" fmla="*/ 2355656 w 17792702"/>
                  <a:gd name="connsiteY30" fmla="*/ 15806498 h 22573251"/>
                  <a:gd name="connsiteX31" fmla="*/ 2518768 w 17792702"/>
                  <a:gd name="connsiteY31" fmla="*/ 15789964 h 22573251"/>
                  <a:gd name="connsiteX32" fmla="*/ 2658472 w 17792702"/>
                  <a:gd name="connsiteY32" fmla="*/ 15462130 h 22573251"/>
                  <a:gd name="connsiteX33" fmla="*/ 2877168 w 17792702"/>
                  <a:gd name="connsiteY33" fmla="*/ 15000748 h 22573251"/>
                  <a:gd name="connsiteX34" fmla="*/ 3213960 w 17792702"/>
                  <a:gd name="connsiteY34" fmla="*/ 14364696 h 22573251"/>
                  <a:gd name="connsiteX35" fmla="*/ 3244112 w 17792702"/>
                  <a:gd name="connsiteY35" fmla="*/ 14301240 h 22573251"/>
                  <a:gd name="connsiteX36" fmla="*/ 3129040 w 17792702"/>
                  <a:gd name="connsiteY36" fmla="*/ 14286110 h 22573251"/>
                  <a:gd name="connsiteX37" fmla="*/ 1371600 w 17792702"/>
                  <a:gd name="connsiteY37" fmla="*/ 13728706 h 22573251"/>
                  <a:gd name="connsiteX38" fmla="*/ 3370936 w 17792702"/>
                  <a:gd name="connsiteY38" fmla="*/ 13139498 h 22573251"/>
                  <a:gd name="connsiteX39" fmla="*/ 3611840 w 17792702"/>
                  <a:gd name="connsiteY39" fmla="*/ 13110734 h 22573251"/>
                  <a:gd name="connsiteX40" fmla="*/ 3614592 w 17792702"/>
                  <a:gd name="connsiteY40" fmla="*/ 13064210 h 22573251"/>
                  <a:gd name="connsiteX41" fmla="*/ 3113144 w 17792702"/>
                  <a:gd name="connsiteY41" fmla="*/ 11238284 h 22573251"/>
                  <a:gd name="connsiteX42" fmla="*/ 317504 w 17792702"/>
                  <a:gd name="connsiteY42" fmla="*/ 101600 h 22573251"/>
                  <a:gd name="connsiteX43" fmla="*/ 9087880 w 17792702"/>
                  <a:gd name="connsiteY43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1825584 w 17792702"/>
                  <a:gd name="connsiteY16" fmla="*/ 17643194 h 22573251"/>
                  <a:gd name="connsiteX17" fmla="*/ 11915432 w 17792702"/>
                  <a:gd name="connsiteY17" fmla="*/ 17791090 h 22573251"/>
                  <a:gd name="connsiteX18" fmla="*/ 12306304 w 17792702"/>
                  <a:gd name="connsiteY18" fmla="*/ 19334752 h 22573251"/>
                  <a:gd name="connsiteX19" fmla="*/ 9067808 w 17792702"/>
                  <a:gd name="connsiteY19" fmla="*/ 22573251 h 22573251"/>
                  <a:gd name="connsiteX20" fmla="*/ 5829304 w 17792702"/>
                  <a:gd name="connsiteY20" fmla="*/ 19334752 h 22573251"/>
                  <a:gd name="connsiteX21" fmla="*/ 6220176 w 17792702"/>
                  <a:gd name="connsiteY21" fmla="*/ 17791090 h 22573251"/>
                  <a:gd name="connsiteX22" fmla="*/ 6310024 w 17792702"/>
                  <a:gd name="connsiteY22" fmla="*/ 17643194 h 22573251"/>
                  <a:gd name="connsiteX23" fmla="*/ 1990792 w 17792702"/>
                  <a:gd name="connsiteY23" fmla="*/ 17643194 h 22573251"/>
                  <a:gd name="connsiteX24" fmla="*/ 2010520 w 17792702"/>
                  <a:gd name="connsiteY24" fmla="*/ 17494670 h 22573251"/>
                  <a:gd name="connsiteX25" fmla="*/ 2075776 w 17792702"/>
                  <a:gd name="connsiteY25" fmla="*/ 17154690 h 22573251"/>
                  <a:gd name="connsiteX26" fmla="*/ 2125280 w 17792702"/>
                  <a:gd name="connsiteY26" fmla="*/ 16959204 h 22573251"/>
                  <a:gd name="connsiteX27" fmla="*/ 2070648 w 17792702"/>
                  <a:gd name="connsiteY27" fmla="*/ 16953112 h 22573251"/>
                  <a:gd name="connsiteX28" fmla="*/ 0 w 17792702"/>
                  <a:gd name="connsiteY28" fmla="*/ 16395700 h 22573251"/>
                  <a:gd name="connsiteX29" fmla="*/ 2355656 w 17792702"/>
                  <a:gd name="connsiteY29" fmla="*/ 15806498 h 22573251"/>
                  <a:gd name="connsiteX30" fmla="*/ 2518768 w 17792702"/>
                  <a:gd name="connsiteY30" fmla="*/ 15789964 h 22573251"/>
                  <a:gd name="connsiteX31" fmla="*/ 2658472 w 17792702"/>
                  <a:gd name="connsiteY31" fmla="*/ 15462130 h 22573251"/>
                  <a:gd name="connsiteX32" fmla="*/ 2877168 w 17792702"/>
                  <a:gd name="connsiteY32" fmla="*/ 15000748 h 22573251"/>
                  <a:gd name="connsiteX33" fmla="*/ 3213960 w 17792702"/>
                  <a:gd name="connsiteY33" fmla="*/ 14364696 h 22573251"/>
                  <a:gd name="connsiteX34" fmla="*/ 3244112 w 17792702"/>
                  <a:gd name="connsiteY34" fmla="*/ 14301240 h 22573251"/>
                  <a:gd name="connsiteX35" fmla="*/ 3129040 w 17792702"/>
                  <a:gd name="connsiteY35" fmla="*/ 14286110 h 22573251"/>
                  <a:gd name="connsiteX36" fmla="*/ 1371600 w 17792702"/>
                  <a:gd name="connsiteY36" fmla="*/ 13728706 h 22573251"/>
                  <a:gd name="connsiteX37" fmla="*/ 3370936 w 17792702"/>
                  <a:gd name="connsiteY37" fmla="*/ 13139498 h 22573251"/>
                  <a:gd name="connsiteX38" fmla="*/ 3611840 w 17792702"/>
                  <a:gd name="connsiteY38" fmla="*/ 13110734 h 22573251"/>
                  <a:gd name="connsiteX39" fmla="*/ 3614592 w 17792702"/>
                  <a:gd name="connsiteY39" fmla="*/ 13064210 h 22573251"/>
                  <a:gd name="connsiteX40" fmla="*/ 3113144 w 17792702"/>
                  <a:gd name="connsiteY40" fmla="*/ 11238284 h 22573251"/>
                  <a:gd name="connsiteX41" fmla="*/ 317504 w 17792702"/>
                  <a:gd name="connsiteY41" fmla="*/ 101600 h 22573251"/>
                  <a:gd name="connsiteX42" fmla="*/ 9087880 w 17792702"/>
                  <a:gd name="connsiteY42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1825584 w 17792702"/>
                  <a:gd name="connsiteY15" fmla="*/ 17643194 h 22573251"/>
                  <a:gd name="connsiteX16" fmla="*/ 11915432 w 17792702"/>
                  <a:gd name="connsiteY16" fmla="*/ 17791090 h 22573251"/>
                  <a:gd name="connsiteX17" fmla="*/ 12306304 w 17792702"/>
                  <a:gd name="connsiteY17" fmla="*/ 19334752 h 22573251"/>
                  <a:gd name="connsiteX18" fmla="*/ 9067808 w 17792702"/>
                  <a:gd name="connsiteY18" fmla="*/ 22573251 h 22573251"/>
                  <a:gd name="connsiteX19" fmla="*/ 5829304 w 17792702"/>
                  <a:gd name="connsiteY19" fmla="*/ 19334752 h 22573251"/>
                  <a:gd name="connsiteX20" fmla="*/ 6220176 w 17792702"/>
                  <a:gd name="connsiteY20" fmla="*/ 17791090 h 22573251"/>
                  <a:gd name="connsiteX21" fmla="*/ 6310024 w 17792702"/>
                  <a:gd name="connsiteY21" fmla="*/ 17643194 h 22573251"/>
                  <a:gd name="connsiteX22" fmla="*/ 1990792 w 17792702"/>
                  <a:gd name="connsiteY22" fmla="*/ 17643194 h 22573251"/>
                  <a:gd name="connsiteX23" fmla="*/ 2010520 w 17792702"/>
                  <a:gd name="connsiteY23" fmla="*/ 17494670 h 22573251"/>
                  <a:gd name="connsiteX24" fmla="*/ 2075776 w 17792702"/>
                  <a:gd name="connsiteY24" fmla="*/ 17154690 h 22573251"/>
                  <a:gd name="connsiteX25" fmla="*/ 2125280 w 17792702"/>
                  <a:gd name="connsiteY25" fmla="*/ 16959204 h 22573251"/>
                  <a:gd name="connsiteX26" fmla="*/ 2070648 w 17792702"/>
                  <a:gd name="connsiteY26" fmla="*/ 16953112 h 22573251"/>
                  <a:gd name="connsiteX27" fmla="*/ 0 w 17792702"/>
                  <a:gd name="connsiteY27" fmla="*/ 16395700 h 22573251"/>
                  <a:gd name="connsiteX28" fmla="*/ 2355656 w 17792702"/>
                  <a:gd name="connsiteY28" fmla="*/ 15806498 h 22573251"/>
                  <a:gd name="connsiteX29" fmla="*/ 2518768 w 17792702"/>
                  <a:gd name="connsiteY29" fmla="*/ 15789964 h 22573251"/>
                  <a:gd name="connsiteX30" fmla="*/ 2658472 w 17792702"/>
                  <a:gd name="connsiteY30" fmla="*/ 15462130 h 22573251"/>
                  <a:gd name="connsiteX31" fmla="*/ 2877168 w 17792702"/>
                  <a:gd name="connsiteY31" fmla="*/ 15000748 h 22573251"/>
                  <a:gd name="connsiteX32" fmla="*/ 3213960 w 17792702"/>
                  <a:gd name="connsiteY32" fmla="*/ 14364696 h 22573251"/>
                  <a:gd name="connsiteX33" fmla="*/ 3244112 w 17792702"/>
                  <a:gd name="connsiteY33" fmla="*/ 14301240 h 22573251"/>
                  <a:gd name="connsiteX34" fmla="*/ 3129040 w 17792702"/>
                  <a:gd name="connsiteY34" fmla="*/ 14286110 h 22573251"/>
                  <a:gd name="connsiteX35" fmla="*/ 1371600 w 17792702"/>
                  <a:gd name="connsiteY35" fmla="*/ 13728706 h 22573251"/>
                  <a:gd name="connsiteX36" fmla="*/ 3370936 w 17792702"/>
                  <a:gd name="connsiteY36" fmla="*/ 13139498 h 22573251"/>
                  <a:gd name="connsiteX37" fmla="*/ 3611840 w 17792702"/>
                  <a:gd name="connsiteY37" fmla="*/ 13110734 h 22573251"/>
                  <a:gd name="connsiteX38" fmla="*/ 3614592 w 17792702"/>
                  <a:gd name="connsiteY38" fmla="*/ 13064210 h 22573251"/>
                  <a:gd name="connsiteX39" fmla="*/ 3113144 w 17792702"/>
                  <a:gd name="connsiteY39" fmla="*/ 11238284 h 22573251"/>
                  <a:gd name="connsiteX40" fmla="*/ 317504 w 17792702"/>
                  <a:gd name="connsiteY40" fmla="*/ 101600 h 22573251"/>
                  <a:gd name="connsiteX41" fmla="*/ 9087880 w 17792702"/>
                  <a:gd name="connsiteY41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1825584 w 17792702"/>
                  <a:gd name="connsiteY14" fmla="*/ 17643194 h 22573251"/>
                  <a:gd name="connsiteX15" fmla="*/ 11915432 w 17792702"/>
                  <a:gd name="connsiteY15" fmla="*/ 17791090 h 22573251"/>
                  <a:gd name="connsiteX16" fmla="*/ 12306304 w 17792702"/>
                  <a:gd name="connsiteY16" fmla="*/ 19334752 h 22573251"/>
                  <a:gd name="connsiteX17" fmla="*/ 9067808 w 17792702"/>
                  <a:gd name="connsiteY17" fmla="*/ 22573251 h 22573251"/>
                  <a:gd name="connsiteX18" fmla="*/ 5829304 w 17792702"/>
                  <a:gd name="connsiteY18" fmla="*/ 19334752 h 22573251"/>
                  <a:gd name="connsiteX19" fmla="*/ 6220176 w 17792702"/>
                  <a:gd name="connsiteY19" fmla="*/ 17791090 h 22573251"/>
                  <a:gd name="connsiteX20" fmla="*/ 6310024 w 17792702"/>
                  <a:gd name="connsiteY20" fmla="*/ 17643194 h 22573251"/>
                  <a:gd name="connsiteX21" fmla="*/ 1990792 w 17792702"/>
                  <a:gd name="connsiteY21" fmla="*/ 17643194 h 22573251"/>
                  <a:gd name="connsiteX22" fmla="*/ 2010520 w 17792702"/>
                  <a:gd name="connsiteY22" fmla="*/ 17494670 h 22573251"/>
                  <a:gd name="connsiteX23" fmla="*/ 2075776 w 17792702"/>
                  <a:gd name="connsiteY23" fmla="*/ 17154690 h 22573251"/>
                  <a:gd name="connsiteX24" fmla="*/ 2125280 w 17792702"/>
                  <a:gd name="connsiteY24" fmla="*/ 16959204 h 22573251"/>
                  <a:gd name="connsiteX25" fmla="*/ 2070648 w 17792702"/>
                  <a:gd name="connsiteY25" fmla="*/ 16953112 h 22573251"/>
                  <a:gd name="connsiteX26" fmla="*/ 0 w 17792702"/>
                  <a:gd name="connsiteY26" fmla="*/ 16395700 h 22573251"/>
                  <a:gd name="connsiteX27" fmla="*/ 2355656 w 17792702"/>
                  <a:gd name="connsiteY27" fmla="*/ 15806498 h 22573251"/>
                  <a:gd name="connsiteX28" fmla="*/ 2518768 w 17792702"/>
                  <a:gd name="connsiteY28" fmla="*/ 15789964 h 22573251"/>
                  <a:gd name="connsiteX29" fmla="*/ 2658472 w 17792702"/>
                  <a:gd name="connsiteY29" fmla="*/ 15462130 h 22573251"/>
                  <a:gd name="connsiteX30" fmla="*/ 2877168 w 17792702"/>
                  <a:gd name="connsiteY30" fmla="*/ 15000748 h 22573251"/>
                  <a:gd name="connsiteX31" fmla="*/ 3213960 w 17792702"/>
                  <a:gd name="connsiteY31" fmla="*/ 14364696 h 22573251"/>
                  <a:gd name="connsiteX32" fmla="*/ 3244112 w 17792702"/>
                  <a:gd name="connsiteY32" fmla="*/ 14301240 h 22573251"/>
                  <a:gd name="connsiteX33" fmla="*/ 3129040 w 17792702"/>
                  <a:gd name="connsiteY33" fmla="*/ 14286110 h 22573251"/>
                  <a:gd name="connsiteX34" fmla="*/ 1371600 w 17792702"/>
                  <a:gd name="connsiteY34" fmla="*/ 13728706 h 22573251"/>
                  <a:gd name="connsiteX35" fmla="*/ 3370936 w 17792702"/>
                  <a:gd name="connsiteY35" fmla="*/ 13139498 h 22573251"/>
                  <a:gd name="connsiteX36" fmla="*/ 3611840 w 17792702"/>
                  <a:gd name="connsiteY36" fmla="*/ 13110734 h 22573251"/>
                  <a:gd name="connsiteX37" fmla="*/ 3614592 w 17792702"/>
                  <a:gd name="connsiteY37" fmla="*/ 13064210 h 22573251"/>
                  <a:gd name="connsiteX38" fmla="*/ 3113144 w 17792702"/>
                  <a:gd name="connsiteY38" fmla="*/ 11238284 h 22573251"/>
                  <a:gd name="connsiteX39" fmla="*/ 317504 w 17792702"/>
                  <a:gd name="connsiteY39" fmla="*/ 101600 h 22573251"/>
                  <a:gd name="connsiteX40" fmla="*/ 9087880 w 17792702"/>
                  <a:gd name="connsiteY40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1825584 w 17792702"/>
                  <a:gd name="connsiteY13" fmla="*/ 17643194 h 22573251"/>
                  <a:gd name="connsiteX14" fmla="*/ 11915432 w 17792702"/>
                  <a:gd name="connsiteY14" fmla="*/ 17791090 h 22573251"/>
                  <a:gd name="connsiteX15" fmla="*/ 12306304 w 17792702"/>
                  <a:gd name="connsiteY15" fmla="*/ 19334752 h 22573251"/>
                  <a:gd name="connsiteX16" fmla="*/ 9067808 w 17792702"/>
                  <a:gd name="connsiteY16" fmla="*/ 22573251 h 22573251"/>
                  <a:gd name="connsiteX17" fmla="*/ 5829304 w 17792702"/>
                  <a:gd name="connsiteY17" fmla="*/ 19334752 h 22573251"/>
                  <a:gd name="connsiteX18" fmla="*/ 6220176 w 17792702"/>
                  <a:gd name="connsiteY18" fmla="*/ 17791090 h 22573251"/>
                  <a:gd name="connsiteX19" fmla="*/ 6310024 w 17792702"/>
                  <a:gd name="connsiteY19" fmla="*/ 17643194 h 22573251"/>
                  <a:gd name="connsiteX20" fmla="*/ 1990792 w 17792702"/>
                  <a:gd name="connsiteY20" fmla="*/ 17643194 h 22573251"/>
                  <a:gd name="connsiteX21" fmla="*/ 2010520 w 17792702"/>
                  <a:gd name="connsiteY21" fmla="*/ 17494670 h 22573251"/>
                  <a:gd name="connsiteX22" fmla="*/ 2075776 w 17792702"/>
                  <a:gd name="connsiteY22" fmla="*/ 17154690 h 22573251"/>
                  <a:gd name="connsiteX23" fmla="*/ 2125280 w 17792702"/>
                  <a:gd name="connsiteY23" fmla="*/ 16959204 h 22573251"/>
                  <a:gd name="connsiteX24" fmla="*/ 2070648 w 17792702"/>
                  <a:gd name="connsiteY24" fmla="*/ 16953112 h 22573251"/>
                  <a:gd name="connsiteX25" fmla="*/ 0 w 17792702"/>
                  <a:gd name="connsiteY25" fmla="*/ 16395700 h 22573251"/>
                  <a:gd name="connsiteX26" fmla="*/ 2355656 w 17792702"/>
                  <a:gd name="connsiteY26" fmla="*/ 15806498 h 22573251"/>
                  <a:gd name="connsiteX27" fmla="*/ 2518768 w 17792702"/>
                  <a:gd name="connsiteY27" fmla="*/ 15789964 h 22573251"/>
                  <a:gd name="connsiteX28" fmla="*/ 2658472 w 17792702"/>
                  <a:gd name="connsiteY28" fmla="*/ 15462130 h 22573251"/>
                  <a:gd name="connsiteX29" fmla="*/ 2877168 w 17792702"/>
                  <a:gd name="connsiteY29" fmla="*/ 15000748 h 22573251"/>
                  <a:gd name="connsiteX30" fmla="*/ 3213960 w 17792702"/>
                  <a:gd name="connsiteY30" fmla="*/ 14364696 h 22573251"/>
                  <a:gd name="connsiteX31" fmla="*/ 3244112 w 17792702"/>
                  <a:gd name="connsiteY31" fmla="*/ 14301240 h 22573251"/>
                  <a:gd name="connsiteX32" fmla="*/ 3129040 w 17792702"/>
                  <a:gd name="connsiteY32" fmla="*/ 14286110 h 22573251"/>
                  <a:gd name="connsiteX33" fmla="*/ 1371600 w 17792702"/>
                  <a:gd name="connsiteY33" fmla="*/ 13728706 h 22573251"/>
                  <a:gd name="connsiteX34" fmla="*/ 3370936 w 17792702"/>
                  <a:gd name="connsiteY34" fmla="*/ 13139498 h 22573251"/>
                  <a:gd name="connsiteX35" fmla="*/ 3611840 w 17792702"/>
                  <a:gd name="connsiteY35" fmla="*/ 13110734 h 22573251"/>
                  <a:gd name="connsiteX36" fmla="*/ 3614592 w 17792702"/>
                  <a:gd name="connsiteY36" fmla="*/ 13064210 h 22573251"/>
                  <a:gd name="connsiteX37" fmla="*/ 3113144 w 17792702"/>
                  <a:gd name="connsiteY37" fmla="*/ 11238284 h 22573251"/>
                  <a:gd name="connsiteX38" fmla="*/ 317504 w 17792702"/>
                  <a:gd name="connsiteY38" fmla="*/ 101600 h 22573251"/>
                  <a:gd name="connsiteX39" fmla="*/ 9087880 w 17792702"/>
                  <a:gd name="connsiteY39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1825584 w 17792702"/>
                  <a:gd name="connsiteY12" fmla="*/ 17643194 h 22573251"/>
                  <a:gd name="connsiteX13" fmla="*/ 11915432 w 17792702"/>
                  <a:gd name="connsiteY13" fmla="*/ 17791090 h 22573251"/>
                  <a:gd name="connsiteX14" fmla="*/ 12306304 w 17792702"/>
                  <a:gd name="connsiteY14" fmla="*/ 19334752 h 22573251"/>
                  <a:gd name="connsiteX15" fmla="*/ 9067808 w 17792702"/>
                  <a:gd name="connsiteY15" fmla="*/ 22573251 h 22573251"/>
                  <a:gd name="connsiteX16" fmla="*/ 5829304 w 17792702"/>
                  <a:gd name="connsiteY16" fmla="*/ 19334752 h 22573251"/>
                  <a:gd name="connsiteX17" fmla="*/ 6220176 w 17792702"/>
                  <a:gd name="connsiteY17" fmla="*/ 17791090 h 22573251"/>
                  <a:gd name="connsiteX18" fmla="*/ 6310024 w 17792702"/>
                  <a:gd name="connsiteY18" fmla="*/ 17643194 h 22573251"/>
                  <a:gd name="connsiteX19" fmla="*/ 1990792 w 17792702"/>
                  <a:gd name="connsiteY19" fmla="*/ 17643194 h 22573251"/>
                  <a:gd name="connsiteX20" fmla="*/ 2010520 w 17792702"/>
                  <a:gd name="connsiteY20" fmla="*/ 17494670 h 22573251"/>
                  <a:gd name="connsiteX21" fmla="*/ 2075776 w 17792702"/>
                  <a:gd name="connsiteY21" fmla="*/ 17154690 h 22573251"/>
                  <a:gd name="connsiteX22" fmla="*/ 2125280 w 17792702"/>
                  <a:gd name="connsiteY22" fmla="*/ 16959204 h 22573251"/>
                  <a:gd name="connsiteX23" fmla="*/ 2070648 w 17792702"/>
                  <a:gd name="connsiteY23" fmla="*/ 16953112 h 22573251"/>
                  <a:gd name="connsiteX24" fmla="*/ 0 w 17792702"/>
                  <a:gd name="connsiteY24" fmla="*/ 16395700 h 22573251"/>
                  <a:gd name="connsiteX25" fmla="*/ 2355656 w 17792702"/>
                  <a:gd name="connsiteY25" fmla="*/ 15806498 h 22573251"/>
                  <a:gd name="connsiteX26" fmla="*/ 2518768 w 17792702"/>
                  <a:gd name="connsiteY26" fmla="*/ 15789964 h 22573251"/>
                  <a:gd name="connsiteX27" fmla="*/ 2658472 w 17792702"/>
                  <a:gd name="connsiteY27" fmla="*/ 15462130 h 22573251"/>
                  <a:gd name="connsiteX28" fmla="*/ 2877168 w 17792702"/>
                  <a:gd name="connsiteY28" fmla="*/ 15000748 h 22573251"/>
                  <a:gd name="connsiteX29" fmla="*/ 3213960 w 17792702"/>
                  <a:gd name="connsiteY29" fmla="*/ 14364696 h 22573251"/>
                  <a:gd name="connsiteX30" fmla="*/ 3244112 w 17792702"/>
                  <a:gd name="connsiteY30" fmla="*/ 14301240 h 22573251"/>
                  <a:gd name="connsiteX31" fmla="*/ 3129040 w 17792702"/>
                  <a:gd name="connsiteY31" fmla="*/ 14286110 h 22573251"/>
                  <a:gd name="connsiteX32" fmla="*/ 1371600 w 17792702"/>
                  <a:gd name="connsiteY32" fmla="*/ 13728706 h 22573251"/>
                  <a:gd name="connsiteX33" fmla="*/ 3370936 w 17792702"/>
                  <a:gd name="connsiteY33" fmla="*/ 13139498 h 22573251"/>
                  <a:gd name="connsiteX34" fmla="*/ 3611840 w 17792702"/>
                  <a:gd name="connsiteY34" fmla="*/ 13110734 h 22573251"/>
                  <a:gd name="connsiteX35" fmla="*/ 3614592 w 17792702"/>
                  <a:gd name="connsiteY35" fmla="*/ 13064210 h 22573251"/>
                  <a:gd name="connsiteX36" fmla="*/ 3113144 w 17792702"/>
                  <a:gd name="connsiteY36" fmla="*/ 11238284 h 22573251"/>
                  <a:gd name="connsiteX37" fmla="*/ 317504 w 17792702"/>
                  <a:gd name="connsiteY37" fmla="*/ 101600 h 22573251"/>
                  <a:gd name="connsiteX38" fmla="*/ 9087880 w 17792702"/>
                  <a:gd name="connsiteY38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1825584 w 17792702"/>
                  <a:gd name="connsiteY11" fmla="*/ 17643194 h 22573251"/>
                  <a:gd name="connsiteX12" fmla="*/ 11915432 w 17792702"/>
                  <a:gd name="connsiteY12" fmla="*/ 17791090 h 22573251"/>
                  <a:gd name="connsiteX13" fmla="*/ 12306304 w 17792702"/>
                  <a:gd name="connsiteY13" fmla="*/ 19334752 h 22573251"/>
                  <a:gd name="connsiteX14" fmla="*/ 9067808 w 17792702"/>
                  <a:gd name="connsiteY14" fmla="*/ 22573251 h 22573251"/>
                  <a:gd name="connsiteX15" fmla="*/ 5829304 w 17792702"/>
                  <a:gd name="connsiteY15" fmla="*/ 19334752 h 22573251"/>
                  <a:gd name="connsiteX16" fmla="*/ 6220176 w 17792702"/>
                  <a:gd name="connsiteY16" fmla="*/ 17791090 h 22573251"/>
                  <a:gd name="connsiteX17" fmla="*/ 6310024 w 17792702"/>
                  <a:gd name="connsiteY17" fmla="*/ 17643194 h 22573251"/>
                  <a:gd name="connsiteX18" fmla="*/ 1990792 w 17792702"/>
                  <a:gd name="connsiteY18" fmla="*/ 17643194 h 22573251"/>
                  <a:gd name="connsiteX19" fmla="*/ 2010520 w 17792702"/>
                  <a:gd name="connsiteY19" fmla="*/ 17494670 h 22573251"/>
                  <a:gd name="connsiteX20" fmla="*/ 2075776 w 17792702"/>
                  <a:gd name="connsiteY20" fmla="*/ 17154690 h 22573251"/>
                  <a:gd name="connsiteX21" fmla="*/ 2125280 w 17792702"/>
                  <a:gd name="connsiteY21" fmla="*/ 16959204 h 22573251"/>
                  <a:gd name="connsiteX22" fmla="*/ 2070648 w 17792702"/>
                  <a:gd name="connsiteY22" fmla="*/ 16953112 h 22573251"/>
                  <a:gd name="connsiteX23" fmla="*/ 0 w 17792702"/>
                  <a:gd name="connsiteY23" fmla="*/ 16395700 h 22573251"/>
                  <a:gd name="connsiteX24" fmla="*/ 2355656 w 17792702"/>
                  <a:gd name="connsiteY24" fmla="*/ 15806498 h 22573251"/>
                  <a:gd name="connsiteX25" fmla="*/ 2518768 w 17792702"/>
                  <a:gd name="connsiteY25" fmla="*/ 15789964 h 22573251"/>
                  <a:gd name="connsiteX26" fmla="*/ 2658472 w 17792702"/>
                  <a:gd name="connsiteY26" fmla="*/ 15462130 h 22573251"/>
                  <a:gd name="connsiteX27" fmla="*/ 2877168 w 17792702"/>
                  <a:gd name="connsiteY27" fmla="*/ 15000748 h 22573251"/>
                  <a:gd name="connsiteX28" fmla="*/ 3213960 w 17792702"/>
                  <a:gd name="connsiteY28" fmla="*/ 14364696 h 22573251"/>
                  <a:gd name="connsiteX29" fmla="*/ 3244112 w 17792702"/>
                  <a:gd name="connsiteY29" fmla="*/ 14301240 h 22573251"/>
                  <a:gd name="connsiteX30" fmla="*/ 3129040 w 17792702"/>
                  <a:gd name="connsiteY30" fmla="*/ 14286110 h 22573251"/>
                  <a:gd name="connsiteX31" fmla="*/ 1371600 w 17792702"/>
                  <a:gd name="connsiteY31" fmla="*/ 13728706 h 22573251"/>
                  <a:gd name="connsiteX32" fmla="*/ 3370936 w 17792702"/>
                  <a:gd name="connsiteY32" fmla="*/ 13139498 h 22573251"/>
                  <a:gd name="connsiteX33" fmla="*/ 3611840 w 17792702"/>
                  <a:gd name="connsiteY33" fmla="*/ 13110734 h 22573251"/>
                  <a:gd name="connsiteX34" fmla="*/ 3614592 w 17792702"/>
                  <a:gd name="connsiteY34" fmla="*/ 13064210 h 22573251"/>
                  <a:gd name="connsiteX35" fmla="*/ 3113144 w 17792702"/>
                  <a:gd name="connsiteY35" fmla="*/ 11238284 h 22573251"/>
                  <a:gd name="connsiteX36" fmla="*/ 317504 w 17792702"/>
                  <a:gd name="connsiteY36" fmla="*/ 101600 h 22573251"/>
                  <a:gd name="connsiteX37" fmla="*/ 9087880 w 17792702"/>
                  <a:gd name="connsiteY37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74890"/>
                  <a:gd name="connsiteX1" fmla="*/ 17792704 w 17792702"/>
                  <a:gd name="connsiteY1" fmla="*/ 101600 h 22574890"/>
                  <a:gd name="connsiteX2" fmla="*/ 14888912 w 17792702"/>
                  <a:gd name="connsiteY2" fmla="*/ 11713498 h 22574890"/>
                  <a:gd name="connsiteX3" fmla="*/ 14633712 w 17792702"/>
                  <a:gd name="connsiteY3" fmla="*/ 13044276 h 22574890"/>
                  <a:gd name="connsiteX4" fmla="*/ 14635792 w 17792702"/>
                  <a:gd name="connsiteY4" fmla="*/ 13124112 h 22574890"/>
                  <a:gd name="connsiteX5" fmla="*/ 14764672 w 17792702"/>
                  <a:gd name="connsiteY5" fmla="*/ 13139498 h 22574890"/>
                  <a:gd name="connsiteX6" fmla="*/ 16764000 w 17792702"/>
                  <a:gd name="connsiteY6" fmla="*/ 13728706 h 22574890"/>
                  <a:gd name="connsiteX7" fmla="*/ 15006568 w 17792702"/>
                  <a:gd name="connsiteY7" fmla="*/ 14286110 h 22574890"/>
                  <a:gd name="connsiteX8" fmla="*/ 14928032 w 17792702"/>
                  <a:gd name="connsiteY8" fmla="*/ 14296432 h 22574890"/>
                  <a:gd name="connsiteX9" fmla="*/ 14999992 w 17792702"/>
                  <a:gd name="connsiteY9" fmla="*/ 14450858 h 22574890"/>
                  <a:gd name="connsiteX10" fmla="*/ 11825584 w 17792702"/>
                  <a:gd name="connsiteY10" fmla="*/ 17643194 h 22574890"/>
                  <a:gd name="connsiteX11" fmla="*/ 11915432 w 17792702"/>
                  <a:gd name="connsiteY11" fmla="*/ 17791090 h 22574890"/>
                  <a:gd name="connsiteX12" fmla="*/ 12306304 w 17792702"/>
                  <a:gd name="connsiteY12" fmla="*/ 19334752 h 22574890"/>
                  <a:gd name="connsiteX13" fmla="*/ 12434889 w 17792702"/>
                  <a:gd name="connsiteY13" fmla="*/ 19767540 h 22574890"/>
                  <a:gd name="connsiteX14" fmla="*/ 9067808 w 17792702"/>
                  <a:gd name="connsiteY14" fmla="*/ 22573251 h 22574890"/>
                  <a:gd name="connsiteX15" fmla="*/ 5829304 w 17792702"/>
                  <a:gd name="connsiteY15" fmla="*/ 19334752 h 22574890"/>
                  <a:gd name="connsiteX16" fmla="*/ 6220176 w 17792702"/>
                  <a:gd name="connsiteY16" fmla="*/ 17791090 h 22574890"/>
                  <a:gd name="connsiteX17" fmla="*/ 6310024 w 17792702"/>
                  <a:gd name="connsiteY17" fmla="*/ 17643194 h 22574890"/>
                  <a:gd name="connsiteX18" fmla="*/ 1990792 w 17792702"/>
                  <a:gd name="connsiteY18" fmla="*/ 17643194 h 22574890"/>
                  <a:gd name="connsiteX19" fmla="*/ 2010520 w 17792702"/>
                  <a:gd name="connsiteY19" fmla="*/ 17494670 h 22574890"/>
                  <a:gd name="connsiteX20" fmla="*/ 2075776 w 17792702"/>
                  <a:gd name="connsiteY20" fmla="*/ 17154690 h 22574890"/>
                  <a:gd name="connsiteX21" fmla="*/ 2125280 w 17792702"/>
                  <a:gd name="connsiteY21" fmla="*/ 16959204 h 22574890"/>
                  <a:gd name="connsiteX22" fmla="*/ 2070648 w 17792702"/>
                  <a:gd name="connsiteY22" fmla="*/ 16953112 h 22574890"/>
                  <a:gd name="connsiteX23" fmla="*/ 0 w 17792702"/>
                  <a:gd name="connsiteY23" fmla="*/ 16395700 h 22574890"/>
                  <a:gd name="connsiteX24" fmla="*/ 2355656 w 17792702"/>
                  <a:gd name="connsiteY24" fmla="*/ 15806498 h 22574890"/>
                  <a:gd name="connsiteX25" fmla="*/ 2518768 w 17792702"/>
                  <a:gd name="connsiteY25" fmla="*/ 15789964 h 22574890"/>
                  <a:gd name="connsiteX26" fmla="*/ 2658472 w 17792702"/>
                  <a:gd name="connsiteY26" fmla="*/ 15462130 h 22574890"/>
                  <a:gd name="connsiteX27" fmla="*/ 2877168 w 17792702"/>
                  <a:gd name="connsiteY27" fmla="*/ 15000748 h 22574890"/>
                  <a:gd name="connsiteX28" fmla="*/ 3213960 w 17792702"/>
                  <a:gd name="connsiteY28" fmla="*/ 14364696 h 22574890"/>
                  <a:gd name="connsiteX29" fmla="*/ 3244112 w 17792702"/>
                  <a:gd name="connsiteY29" fmla="*/ 14301240 h 22574890"/>
                  <a:gd name="connsiteX30" fmla="*/ 3129040 w 17792702"/>
                  <a:gd name="connsiteY30" fmla="*/ 14286110 h 22574890"/>
                  <a:gd name="connsiteX31" fmla="*/ 1371600 w 17792702"/>
                  <a:gd name="connsiteY31" fmla="*/ 13728706 h 22574890"/>
                  <a:gd name="connsiteX32" fmla="*/ 3370936 w 17792702"/>
                  <a:gd name="connsiteY32" fmla="*/ 13139498 h 22574890"/>
                  <a:gd name="connsiteX33" fmla="*/ 3611840 w 17792702"/>
                  <a:gd name="connsiteY33" fmla="*/ 13110734 h 22574890"/>
                  <a:gd name="connsiteX34" fmla="*/ 3614592 w 17792702"/>
                  <a:gd name="connsiteY34" fmla="*/ 13064210 h 22574890"/>
                  <a:gd name="connsiteX35" fmla="*/ 3113144 w 17792702"/>
                  <a:gd name="connsiteY35" fmla="*/ 11238284 h 22574890"/>
                  <a:gd name="connsiteX36" fmla="*/ 317504 w 17792702"/>
                  <a:gd name="connsiteY36" fmla="*/ 101600 h 22574890"/>
                  <a:gd name="connsiteX37" fmla="*/ 9087880 w 17792702"/>
                  <a:gd name="connsiteY37" fmla="*/ 0 h 22574890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915432 w 17792702"/>
                  <a:gd name="connsiteY11" fmla="*/ 17791090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552629 w 17792702"/>
                  <a:gd name="connsiteY11" fmla="*/ 18070907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744037"/>
                  <a:gd name="connsiteX1" fmla="*/ 17792704 w 17792702"/>
                  <a:gd name="connsiteY1" fmla="*/ 101600 h 22744037"/>
                  <a:gd name="connsiteX2" fmla="*/ 14888912 w 17792702"/>
                  <a:gd name="connsiteY2" fmla="*/ 11713498 h 22744037"/>
                  <a:gd name="connsiteX3" fmla="*/ 14633712 w 17792702"/>
                  <a:gd name="connsiteY3" fmla="*/ 13044276 h 22744037"/>
                  <a:gd name="connsiteX4" fmla="*/ 14635792 w 17792702"/>
                  <a:gd name="connsiteY4" fmla="*/ 13124112 h 22744037"/>
                  <a:gd name="connsiteX5" fmla="*/ 14764672 w 17792702"/>
                  <a:gd name="connsiteY5" fmla="*/ 13139498 h 22744037"/>
                  <a:gd name="connsiteX6" fmla="*/ 16764000 w 17792702"/>
                  <a:gd name="connsiteY6" fmla="*/ 13728706 h 22744037"/>
                  <a:gd name="connsiteX7" fmla="*/ 15006568 w 17792702"/>
                  <a:gd name="connsiteY7" fmla="*/ 14286110 h 22744037"/>
                  <a:gd name="connsiteX8" fmla="*/ 14928032 w 17792702"/>
                  <a:gd name="connsiteY8" fmla="*/ 14296432 h 22744037"/>
                  <a:gd name="connsiteX9" fmla="*/ 14999992 w 17792702"/>
                  <a:gd name="connsiteY9" fmla="*/ 14450858 h 22744037"/>
                  <a:gd name="connsiteX10" fmla="*/ 9067808 w 17792702"/>
                  <a:gd name="connsiteY10" fmla="*/ 22573251 h 22744037"/>
                  <a:gd name="connsiteX11" fmla="*/ 5829304 w 17792702"/>
                  <a:gd name="connsiteY11" fmla="*/ 19334752 h 22744037"/>
                  <a:gd name="connsiteX12" fmla="*/ 6220176 w 17792702"/>
                  <a:gd name="connsiteY12" fmla="*/ 17791090 h 22744037"/>
                  <a:gd name="connsiteX13" fmla="*/ 6310024 w 17792702"/>
                  <a:gd name="connsiteY13" fmla="*/ 17643194 h 22744037"/>
                  <a:gd name="connsiteX14" fmla="*/ 1990792 w 17792702"/>
                  <a:gd name="connsiteY14" fmla="*/ 17643194 h 22744037"/>
                  <a:gd name="connsiteX15" fmla="*/ 2010520 w 17792702"/>
                  <a:gd name="connsiteY15" fmla="*/ 17494670 h 22744037"/>
                  <a:gd name="connsiteX16" fmla="*/ 2075776 w 17792702"/>
                  <a:gd name="connsiteY16" fmla="*/ 17154690 h 22744037"/>
                  <a:gd name="connsiteX17" fmla="*/ 2125280 w 17792702"/>
                  <a:gd name="connsiteY17" fmla="*/ 16959204 h 22744037"/>
                  <a:gd name="connsiteX18" fmla="*/ 2070648 w 17792702"/>
                  <a:gd name="connsiteY18" fmla="*/ 16953112 h 22744037"/>
                  <a:gd name="connsiteX19" fmla="*/ 0 w 17792702"/>
                  <a:gd name="connsiteY19" fmla="*/ 16395700 h 22744037"/>
                  <a:gd name="connsiteX20" fmla="*/ 2355656 w 17792702"/>
                  <a:gd name="connsiteY20" fmla="*/ 15806498 h 22744037"/>
                  <a:gd name="connsiteX21" fmla="*/ 2518768 w 17792702"/>
                  <a:gd name="connsiteY21" fmla="*/ 15789964 h 22744037"/>
                  <a:gd name="connsiteX22" fmla="*/ 2658472 w 17792702"/>
                  <a:gd name="connsiteY22" fmla="*/ 15462130 h 22744037"/>
                  <a:gd name="connsiteX23" fmla="*/ 2877168 w 17792702"/>
                  <a:gd name="connsiteY23" fmla="*/ 15000748 h 22744037"/>
                  <a:gd name="connsiteX24" fmla="*/ 3213960 w 17792702"/>
                  <a:gd name="connsiteY24" fmla="*/ 14364696 h 22744037"/>
                  <a:gd name="connsiteX25" fmla="*/ 3244112 w 17792702"/>
                  <a:gd name="connsiteY25" fmla="*/ 14301240 h 22744037"/>
                  <a:gd name="connsiteX26" fmla="*/ 3129040 w 17792702"/>
                  <a:gd name="connsiteY26" fmla="*/ 14286110 h 22744037"/>
                  <a:gd name="connsiteX27" fmla="*/ 1371600 w 17792702"/>
                  <a:gd name="connsiteY27" fmla="*/ 13728706 h 22744037"/>
                  <a:gd name="connsiteX28" fmla="*/ 3370936 w 17792702"/>
                  <a:gd name="connsiteY28" fmla="*/ 13139498 h 22744037"/>
                  <a:gd name="connsiteX29" fmla="*/ 3611840 w 17792702"/>
                  <a:gd name="connsiteY29" fmla="*/ 13110734 h 22744037"/>
                  <a:gd name="connsiteX30" fmla="*/ 3614592 w 17792702"/>
                  <a:gd name="connsiteY30" fmla="*/ 13064210 h 22744037"/>
                  <a:gd name="connsiteX31" fmla="*/ 3113144 w 17792702"/>
                  <a:gd name="connsiteY31" fmla="*/ 11238284 h 22744037"/>
                  <a:gd name="connsiteX32" fmla="*/ 317504 w 17792702"/>
                  <a:gd name="connsiteY32" fmla="*/ 101600 h 22744037"/>
                  <a:gd name="connsiteX33" fmla="*/ 9087880 w 17792702"/>
                  <a:gd name="connsiteY33" fmla="*/ 0 h 22744037"/>
                  <a:gd name="connsiteX0" fmla="*/ 9087880 w 17792702"/>
                  <a:gd name="connsiteY0" fmla="*/ 0 h 19448611"/>
                  <a:gd name="connsiteX1" fmla="*/ 17792704 w 17792702"/>
                  <a:gd name="connsiteY1" fmla="*/ 101600 h 19448611"/>
                  <a:gd name="connsiteX2" fmla="*/ 14888912 w 17792702"/>
                  <a:gd name="connsiteY2" fmla="*/ 11713498 h 19448611"/>
                  <a:gd name="connsiteX3" fmla="*/ 14633712 w 17792702"/>
                  <a:gd name="connsiteY3" fmla="*/ 13044276 h 19448611"/>
                  <a:gd name="connsiteX4" fmla="*/ 14635792 w 17792702"/>
                  <a:gd name="connsiteY4" fmla="*/ 13124112 h 19448611"/>
                  <a:gd name="connsiteX5" fmla="*/ 14764672 w 17792702"/>
                  <a:gd name="connsiteY5" fmla="*/ 13139498 h 19448611"/>
                  <a:gd name="connsiteX6" fmla="*/ 16764000 w 17792702"/>
                  <a:gd name="connsiteY6" fmla="*/ 13728706 h 19448611"/>
                  <a:gd name="connsiteX7" fmla="*/ 15006568 w 17792702"/>
                  <a:gd name="connsiteY7" fmla="*/ 14286110 h 19448611"/>
                  <a:gd name="connsiteX8" fmla="*/ 14928032 w 17792702"/>
                  <a:gd name="connsiteY8" fmla="*/ 14296432 h 19448611"/>
                  <a:gd name="connsiteX9" fmla="*/ 14999992 w 17792702"/>
                  <a:gd name="connsiteY9" fmla="*/ 14450858 h 19448611"/>
                  <a:gd name="connsiteX10" fmla="*/ 5829304 w 17792702"/>
                  <a:gd name="connsiteY10" fmla="*/ 19334752 h 19448611"/>
                  <a:gd name="connsiteX11" fmla="*/ 6220176 w 17792702"/>
                  <a:gd name="connsiteY11" fmla="*/ 17791090 h 19448611"/>
                  <a:gd name="connsiteX12" fmla="*/ 6310024 w 17792702"/>
                  <a:gd name="connsiteY12" fmla="*/ 17643194 h 19448611"/>
                  <a:gd name="connsiteX13" fmla="*/ 1990792 w 17792702"/>
                  <a:gd name="connsiteY13" fmla="*/ 17643194 h 19448611"/>
                  <a:gd name="connsiteX14" fmla="*/ 2010520 w 17792702"/>
                  <a:gd name="connsiteY14" fmla="*/ 17494670 h 19448611"/>
                  <a:gd name="connsiteX15" fmla="*/ 2075776 w 17792702"/>
                  <a:gd name="connsiteY15" fmla="*/ 17154690 h 19448611"/>
                  <a:gd name="connsiteX16" fmla="*/ 2125280 w 17792702"/>
                  <a:gd name="connsiteY16" fmla="*/ 16959204 h 19448611"/>
                  <a:gd name="connsiteX17" fmla="*/ 2070648 w 17792702"/>
                  <a:gd name="connsiteY17" fmla="*/ 16953112 h 19448611"/>
                  <a:gd name="connsiteX18" fmla="*/ 0 w 17792702"/>
                  <a:gd name="connsiteY18" fmla="*/ 16395700 h 19448611"/>
                  <a:gd name="connsiteX19" fmla="*/ 2355656 w 17792702"/>
                  <a:gd name="connsiteY19" fmla="*/ 15806498 h 19448611"/>
                  <a:gd name="connsiteX20" fmla="*/ 2518768 w 17792702"/>
                  <a:gd name="connsiteY20" fmla="*/ 15789964 h 19448611"/>
                  <a:gd name="connsiteX21" fmla="*/ 2658472 w 17792702"/>
                  <a:gd name="connsiteY21" fmla="*/ 15462130 h 19448611"/>
                  <a:gd name="connsiteX22" fmla="*/ 2877168 w 17792702"/>
                  <a:gd name="connsiteY22" fmla="*/ 15000748 h 19448611"/>
                  <a:gd name="connsiteX23" fmla="*/ 3213960 w 17792702"/>
                  <a:gd name="connsiteY23" fmla="*/ 14364696 h 19448611"/>
                  <a:gd name="connsiteX24" fmla="*/ 3244112 w 17792702"/>
                  <a:gd name="connsiteY24" fmla="*/ 14301240 h 19448611"/>
                  <a:gd name="connsiteX25" fmla="*/ 3129040 w 17792702"/>
                  <a:gd name="connsiteY25" fmla="*/ 14286110 h 19448611"/>
                  <a:gd name="connsiteX26" fmla="*/ 1371600 w 17792702"/>
                  <a:gd name="connsiteY26" fmla="*/ 13728706 h 19448611"/>
                  <a:gd name="connsiteX27" fmla="*/ 3370936 w 17792702"/>
                  <a:gd name="connsiteY27" fmla="*/ 13139498 h 19448611"/>
                  <a:gd name="connsiteX28" fmla="*/ 3611840 w 17792702"/>
                  <a:gd name="connsiteY28" fmla="*/ 13110734 h 19448611"/>
                  <a:gd name="connsiteX29" fmla="*/ 3614592 w 17792702"/>
                  <a:gd name="connsiteY29" fmla="*/ 13064210 h 19448611"/>
                  <a:gd name="connsiteX30" fmla="*/ 3113144 w 17792702"/>
                  <a:gd name="connsiteY30" fmla="*/ 11238284 h 19448611"/>
                  <a:gd name="connsiteX31" fmla="*/ 317504 w 17792702"/>
                  <a:gd name="connsiteY31" fmla="*/ 101600 h 19448611"/>
                  <a:gd name="connsiteX32" fmla="*/ 9087880 w 17792702"/>
                  <a:gd name="connsiteY32" fmla="*/ 0 h 19448611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6310024 w 17792702"/>
                  <a:gd name="connsiteY11" fmla="*/ 17643194 h 17791094"/>
                  <a:gd name="connsiteX12" fmla="*/ 1990792 w 17792702"/>
                  <a:gd name="connsiteY12" fmla="*/ 17643194 h 17791094"/>
                  <a:gd name="connsiteX13" fmla="*/ 2010520 w 17792702"/>
                  <a:gd name="connsiteY13" fmla="*/ 17494670 h 17791094"/>
                  <a:gd name="connsiteX14" fmla="*/ 2075776 w 17792702"/>
                  <a:gd name="connsiteY14" fmla="*/ 17154690 h 17791094"/>
                  <a:gd name="connsiteX15" fmla="*/ 2125280 w 17792702"/>
                  <a:gd name="connsiteY15" fmla="*/ 16959204 h 17791094"/>
                  <a:gd name="connsiteX16" fmla="*/ 2070648 w 17792702"/>
                  <a:gd name="connsiteY16" fmla="*/ 16953112 h 17791094"/>
                  <a:gd name="connsiteX17" fmla="*/ 0 w 17792702"/>
                  <a:gd name="connsiteY17" fmla="*/ 16395700 h 17791094"/>
                  <a:gd name="connsiteX18" fmla="*/ 2355656 w 17792702"/>
                  <a:gd name="connsiteY18" fmla="*/ 15806498 h 17791094"/>
                  <a:gd name="connsiteX19" fmla="*/ 2518768 w 17792702"/>
                  <a:gd name="connsiteY19" fmla="*/ 15789964 h 17791094"/>
                  <a:gd name="connsiteX20" fmla="*/ 2658472 w 17792702"/>
                  <a:gd name="connsiteY20" fmla="*/ 15462130 h 17791094"/>
                  <a:gd name="connsiteX21" fmla="*/ 2877168 w 17792702"/>
                  <a:gd name="connsiteY21" fmla="*/ 15000748 h 17791094"/>
                  <a:gd name="connsiteX22" fmla="*/ 3213960 w 17792702"/>
                  <a:gd name="connsiteY22" fmla="*/ 14364696 h 17791094"/>
                  <a:gd name="connsiteX23" fmla="*/ 3244112 w 17792702"/>
                  <a:gd name="connsiteY23" fmla="*/ 14301240 h 17791094"/>
                  <a:gd name="connsiteX24" fmla="*/ 3129040 w 17792702"/>
                  <a:gd name="connsiteY24" fmla="*/ 14286110 h 17791094"/>
                  <a:gd name="connsiteX25" fmla="*/ 1371600 w 17792702"/>
                  <a:gd name="connsiteY25" fmla="*/ 13728706 h 17791094"/>
                  <a:gd name="connsiteX26" fmla="*/ 3370936 w 17792702"/>
                  <a:gd name="connsiteY26" fmla="*/ 13139498 h 17791094"/>
                  <a:gd name="connsiteX27" fmla="*/ 3611840 w 17792702"/>
                  <a:gd name="connsiteY27" fmla="*/ 13110734 h 17791094"/>
                  <a:gd name="connsiteX28" fmla="*/ 3614592 w 17792702"/>
                  <a:gd name="connsiteY28" fmla="*/ 13064210 h 17791094"/>
                  <a:gd name="connsiteX29" fmla="*/ 3113144 w 17792702"/>
                  <a:gd name="connsiteY29" fmla="*/ 11238284 h 17791094"/>
                  <a:gd name="connsiteX30" fmla="*/ 317504 w 17792702"/>
                  <a:gd name="connsiteY30" fmla="*/ 101600 h 17791094"/>
                  <a:gd name="connsiteX31" fmla="*/ 9087880 w 17792702"/>
                  <a:gd name="connsiteY31" fmla="*/ 0 h 17791094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1990792 w 17792702"/>
                  <a:gd name="connsiteY11" fmla="*/ 17643194 h 17791094"/>
                  <a:gd name="connsiteX12" fmla="*/ 2010520 w 17792702"/>
                  <a:gd name="connsiteY12" fmla="*/ 17494670 h 17791094"/>
                  <a:gd name="connsiteX13" fmla="*/ 2075776 w 17792702"/>
                  <a:gd name="connsiteY13" fmla="*/ 17154690 h 17791094"/>
                  <a:gd name="connsiteX14" fmla="*/ 2125280 w 17792702"/>
                  <a:gd name="connsiteY14" fmla="*/ 16959204 h 17791094"/>
                  <a:gd name="connsiteX15" fmla="*/ 2070648 w 17792702"/>
                  <a:gd name="connsiteY15" fmla="*/ 16953112 h 17791094"/>
                  <a:gd name="connsiteX16" fmla="*/ 0 w 17792702"/>
                  <a:gd name="connsiteY16" fmla="*/ 16395700 h 17791094"/>
                  <a:gd name="connsiteX17" fmla="*/ 2355656 w 17792702"/>
                  <a:gd name="connsiteY17" fmla="*/ 15806498 h 17791094"/>
                  <a:gd name="connsiteX18" fmla="*/ 2518768 w 17792702"/>
                  <a:gd name="connsiteY18" fmla="*/ 15789964 h 17791094"/>
                  <a:gd name="connsiteX19" fmla="*/ 2658472 w 17792702"/>
                  <a:gd name="connsiteY19" fmla="*/ 15462130 h 17791094"/>
                  <a:gd name="connsiteX20" fmla="*/ 2877168 w 17792702"/>
                  <a:gd name="connsiteY20" fmla="*/ 15000748 h 17791094"/>
                  <a:gd name="connsiteX21" fmla="*/ 3213960 w 17792702"/>
                  <a:gd name="connsiteY21" fmla="*/ 14364696 h 17791094"/>
                  <a:gd name="connsiteX22" fmla="*/ 3244112 w 17792702"/>
                  <a:gd name="connsiteY22" fmla="*/ 14301240 h 17791094"/>
                  <a:gd name="connsiteX23" fmla="*/ 3129040 w 17792702"/>
                  <a:gd name="connsiteY23" fmla="*/ 14286110 h 17791094"/>
                  <a:gd name="connsiteX24" fmla="*/ 1371600 w 17792702"/>
                  <a:gd name="connsiteY24" fmla="*/ 13728706 h 17791094"/>
                  <a:gd name="connsiteX25" fmla="*/ 3370936 w 17792702"/>
                  <a:gd name="connsiteY25" fmla="*/ 13139498 h 17791094"/>
                  <a:gd name="connsiteX26" fmla="*/ 3611840 w 17792702"/>
                  <a:gd name="connsiteY26" fmla="*/ 13110734 h 17791094"/>
                  <a:gd name="connsiteX27" fmla="*/ 3614592 w 17792702"/>
                  <a:gd name="connsiteY27" fmla="*/ 13064210 h 17791094"/>
                  <a:gd name="connsiteX28" fmla="*/ 3113144 w 17792702"/>
                  <a:gd name="connsiteY28" fmla="*/ 11238284 h 17791094"/>
                  <a:gd name="connsiteX29" fmla="*/ 317504 w 17792702"/>
                  <a:gd name="connsiteY29" fmla="*/ 101600 h 17791094"/>
                  <a:gd name="connsiteX30" fmla="*/ 9087880 w 17792702"/>
                  <a:gd name="connsiteY30" fmla="*/ 0 h 17791094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10520 w 17792702"/>
                  <a:gd name="connsiteY11" fmla="*/ 17494670 h 17643193"/>
                  <a:gd name="connsiteX12" fmla="*/ 2075776 w 17792702"/>
                  <a:gd name="connsiteY12" fmla="*/ 17154690 h 17643193"/>
                  <a:gd name="connsiteX13" fmla="*/ 2125280 w 17792702"/>
                  <a:gd name="connsiteY13" fmla="*/ 16959204 h 17643193"/>
                  <a:gd name="connsiteX14" fmla="*/ 2070648 w 17792702"/>
                  <a:gd name="connsiteY14" fmla="*/ 16953112 h 17643193"/>
                  <a:gd name="connsiteX15" fmla="*/ 0 w 17792702"/>
                  <a:gd name="connsiteY15" fmla="*/ 16395700 h 17643193"/>
                  <a:gd name="connsiteX16" fmla="*/ 2355656 w 17792702"/>
                  <a:gd name="connsiteY16" fmla="*/ 15806498 h 17643193"/>
                  <a:gd name="connsiteX17" fmla="*/ 2518768 w 17792702"/>
                  <a:gd name="connsiteY17" fmla="*/ 15789964 h 17643193"/>
                  <a:gd name="connsiteX18" fmla="*/ 2658472 w 17792702"/>
                  <a:gd name="connsiteY18" fmla="*/ 15462130 h 17643193"/>
                  <a:gd name="connsiteX19" fmla="*/ 2877168 w 17792702"/>
                  <a:gd name="connsiteY19" fmla="*/ 15000748 h 17643193"/>
                  <a:gd name="connsiteX20" fmla="*/ 3213960 w 17792702"/>
                  <a:gd name="connsiteY20" fmla="*/ 14364696 h 17643193"/>
                  <a:gd name="connsiteX21" fmla="*/ 3244112 w 17792702"/>
                  <a:gd name="connsiteY21" fmla="*/ 14301240 h 17643193"/>
                  <a:gd name="connsiteX22" fmla="*/ 3129040 w 17792702"/>
                  <a:gd name="connsiteY22" fmla="*/ 14286110 h 17643193"/>
                  <a:gd name="connsiteX23" fmla="*/ 1371600 w 17792702"/>
                  <a:gd name="connsiteY23" fmla="*/ 13728706 h 17643193"/>
                  <a:gd name="connsiteX24" fmla="*/ 3370936 w 17792702"/>
                  <a:gd name="connsiteY24" fmla="*/ 13139498 h 17643193"/>
                  <a:gd name="connsiteX25" fmla="*/ 3611840 w 17792702"/>
                  <a:gd name="connsiteY25" fmla="*/ 13110734 h 17643193"/>
                  <a:gd name="connsiteX26" fmla="*/ 3614592 w 17792702"/>
                  <a:gd name="connsiteY26" fmla="*/ 13064210 h 17643193"/>
                  <a:gd name="connsiteX27" fmla="*/ 3113144 w 17792702"/>
                  <a:gd name="connsiteY27" fmla="*/ 11238284 h 17643193"/>
                  <a:gd name="connsiteX28" fmla="*/ 317504 w 17792702"/>
                  <a:gd name="connsiteY28" fmla="*/ 101600 h 17643193"/>
                  <a:gd name="connsiteX29" fmla="*/ 9087880 w 17792702"/>
                  <a:gd name="connsiteY29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2070648 w 17792702"/>
                  <a:gd name="connsiteY13" fmla="*/ 16953112 h 17643193"/>
                  <a:gd name="connsiteX14" fmla="*/ 0 w 17792702"/>
                  <a:gd name="connsiteY14" fmla="*/ 16395700 h 17643193"/>
                  <a:gd name="connsiteX15" fmla="*/ 2355656 w 17792702"/>
                  <a:gd name="connsiteY15" fmla="*/ 15806498 h 17643193"/>
                  <a:gd name="connsiteX16" fmla="*/ 2518768 w 17792702"/>
                  <a:gd name="connsiteY16" fmla="*/ 15789964 h 17643193"/>
                  <a:gd name="connsiteX17" fmla="*/ 2658472 w 17792702"/>
                  <a:gd name="connsiteY17" fmla="*/ 15462130 h 17643193"/>
                  <a:gd name="connsiteX18" fmla="*/ 2877168 w 17792702"/>
                  <a:gd name="connsiteY18" fmla="*/ 15000748 h 17643193"/>
                  <a:gd name="connsiteX19" fmla="*/ 3213960 w 17792702"/>
                  <a:gd name="connsiteY19" fmla="*/ 14364696 h 17643193"/>
                  <a:gd name="connsiteX20" fmla="*/ 3244112 w 17792702"/>
                  <a:gd name="connsiteY20" fmla="*/ 14301240 h 17643193"/>
                  <a:gd name="connsiteX21" fmla="*/ 3129040 w 17792702"/>
                  <a:gd name="connsiteY21" fmla="*/ 14286110 h 17643193"/>
                  <a:gd name="connsiteX22" fmla="*/ 1371600 w 17792702"/>
                  <a:gd name="connsiteY22" fmla="*/ 13728706 h 17643193"/>
                  <a:gd name="connsiteX23" fmla="*/ 3370936 w 17792702"/>
                  <a:gd name="connsiteY23" fmla="*/ 13139498 h 17643193"/>
                  <a:gd name="connsiteX24" fmla="*/ 3611840 w 17792702"/>
                  <a:gd name="connsiteY24" fmla="*/ 13110734 h 17643193"/>
                  <a:gd name="connsiteX25" fmla="*/ 3614592 w 17792702"/>
                  <a:gd name="connsiteY25" fmla="*/ 13064210 h 17643193"/>
                  <a:gd name="connsiteX26" fmla="*/ 3113144 w 17792702"/>
                  <a:gd name="connsiteY26" fmla="*/ 11238284 h 17643193"/>
                  <a:gd name="connsiteX27" fmla="*/ 317504 w 17792702"/>
                  <a:gd name="connsiteY27" fmla="*/ 101600 h 17643193"/>
                  <a:gd name="connsiteX28" fmla="*/ 9087880 w 17792702"/>
                  <a:gd name="connsiteY28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0 w 17792702"/>
                  <a:gd name="connsiteY13" fmla="*/ 16395700 h 17643193"/>
                  <a:gd name="connsiteX14" fmla="*/ 2355656 w 17792702"/>
                  <a:gd name="connsiteY14" fmla="*/ 15806498 h 17643193"/>
                  <a:gd name="connsiteX15" fmla="*/ 2518768 w 17792702"/>
                  <a:gd name="connsiteY15" fmla="*/ 15789964 h 17643193"/>
                  <a:gd name="connsiteX16" fmla="*/ 2658472 w 17792702"/>
                  <a:gd name="connsiteY16" fmla="*/ 15462130 h 17643193"/>
                  <a:gd name="connsiteX17" fmla="*/ 2877168 w 17792702"/>
                  <a:gd name="connsiteY17" fmla="*/ 15000748 h 17643193"/>
                  <a:gd name="connsiteX18" fmla="*/ 3213960 w 17792702"/>
                  <a:gd name="connsiteY18" fmla="*/ 14364696 h 17643193"/>
                  <a:gd name="connsiteX19" fmla="*/ 3244112 w 17792702"/>
                  <a:gd name="connsiteY19" fmla="*/ 14301240 h 17643193"/>
                  <a:gd name="connsiteX20" fmla="*/ 3129040 w 17792702"/>
                  <a:gd name="connsiteY20" fmla="*/ 14286110 h 17643193"/>
                  <a:gd name="connsiteX21" fmla="*/ 1371600 w 17792702"/>
                  <a:gd name="connsiteY21" fmla="*/ 13728706 h 17643193"/>
                  <a:gd name="connsiteX22" fmla="*/ 3370936 w 17792702"/>
                  <a:gd name="connsiteY22" fmla="*/ 13139498 h 17643193"/>
                  <a:gd name="connsiteX23" fmla="*/ 3611840 w 17792702"/>
                  <a:gd name="connsiteY23" fmla="*/ 13110734 h 17643193"/>
                  <a:gd name="connsiteX24" fmla="*/ 3614592 w 17792702"/>
                  <a:gd name="connsiteY24" fmla="*/ 13064210 h 17643193"/>
                  <a:gd name="connsiteX25" fmla="*/ 3113144 w 17792702"/>
                  <a:gd name="connsiteY25" fmla="*/ 11238284 h 17643193"/>
                  <a:gd name="connsiteX26" fmla="*/ 317504 w 17792702"/>
                  <a:gd name="connsiteY26" fmla="*/ 101600 h 17643193"/>
                  <a:gd name="connsiteX27" fmla="*/ 9087880 w 17792702"/>
                  <a:gd name="connsiteY27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0 w 17792702"/>
                  <a:gd name="connsiteY12" fmla="*/ 16395700 h 17643193"/>
                  <a:gd name="connsiteX13" fmla="*/ 2355656 w 17792702"/>
                  <a:gd name="connsiteY13" fmla="*/ 15806498 h 17643193"/>
                  <a:gd name="connsiteX14" fmla="*/ 2518768 w 17792702"/>
                  <a:gd name="connsiteY14" fmla="*/ 15789964 h 17643193"/>
                  <a:gd name="connsiteX15" fmla="*/ 2658472 w 17792702"/>
                  <a:gd name="connsiteY15" fmla="*/ 15462130 h 17643193"/>
                  <a:gd name="connsiteX16" fmla="*/ 2877168 w 17792702"/>
                  <a:gd name="connsiteY16" fmla="*/ 15000748 h 17643193"/>
                  <a:gd name="connsiteX17" fmla="*/ 3213960 w 17792702"/>
                  <a:gd name="connsiteY17" fmla="*/ 14364696 h 17643193"/>
                  <a:gd name="connsiteX18" fmla="*/ 3244112 w 17792702"/>
                  <a:gd name="connsiteY18" fmla="*/ 14301240 h 17643193"/>
                  <a:gd name="connsiteX19" fmla="*/ 3129040 w 17792702"/>
                  <a:gd name="connsiteY19" fmla="*/ 14286110 h 17643193"/>
                  <a:gd name="connsiteX20" fmla="*/ 1371600 w 17792702"/>
                  <a:gd name="connsiteY20" fmla="*/ 13728706 h 17643193"/>
                  <a:gd name="connsiteX21" fmla="*/ 3370936 w 17792702"/>
                  <a:gd name="connsiteY21" fmla="*/ 13139498 h 17643193"/>
                  <a:gd name="connsiteX22" fmla="*/ 3611840 w 17792702"/>
                  <a:gd name="connsiteY22" fmla="*/ 13110734 h 17643193"/>
                  <a:gd name="connsiteX23" fmla="*/ 3614592 w 17792702"/>
                  <a:gd name="connsiteY23" fmla="*/ 13064210 h 17643193"/>
                  <a:gd name="connsiteX24" fmla="*/ 3113144 w 17792702"/>
                  <a:gd name="connsiteY24" fmla="*/ 11238284 h 17643193"/>
                  <a:gd name="connsiteX25" fmla="*/ 317504 w 17792702"/>
                  <a:gd name="connsiteY25" fmla="*/ 101600 h 17643193"/>
                  <a:gd name="connsiteX26" fmla="*/ 9087880 w 17792702"/>
                  <a:gd name="connsiteY26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0 w 17792702"/>
                  <a:gd name="connsiteY11" fmla="*/ 16395700 h 17643193"/>
                  <a:gd name="connsiteX12" fmla="*/ 2355656 w 17792702"/>
                  <a:gd name="connsiteY12" fmla="*/ 15806498 h 17643193"/>
                  <a:gd name="connsiteX13" fmla="*/ 2518768 w 17792702"/>
                  <a:gd name="connsiteY13" fmla="*/ 15789964 h 17643193"/>
                  <a:gd name="connsiteX14" fmla="*/ 2658472 w 17792702"/>
                  <a:gd name="connsiteY14" fmla="*/ 15462130 h 17643193"/>
                  <a:gd name="connsiteX15" fmla="*/ 2877168 w 17792702"/>
                  <a:gd name="connsiteY15" fmla="*/ 15000748 h 17643193"/>
                  <a:gd name="connsiteX16" fmla="*/ 3213960 w 17792702"/>
                  <a:gd name="connsiteY16" fmla="*/ 14364696 h 17643193"/>
                  <a:gd name="connsiteX17" fmla="*/ 3244112 w 17792702"/>
                  <a:gd name="connsiteY17" fmla="*/ 14301240 h 17643193"/>
                  <a:gd name="connsiteX18" fmla="*/ 3129040 w 17792702"/>
                  <a:gd name="connsiteY18" fmla="*/ 14286110 h 17643193"/>
                  <a:gd name="connsiteX19" fmla="*/ 1371600 w 17792702"/>
                  <a:gd name="connsiteY19" fmla="*/ 13728706 h 17643193"/>
                  <a:gd name="connsiteX20" fmla="*/ 3370936 w 17792702"/>
                  <a:gd name="connsiteY20" fmla="*/ 13139498 h 17643193"/>
                  <a:gd name="connsiteX21" fmla="*/ 3611840 w 17792702"/>
                  <a:gd name="connsiteY21" fmla="*/ 13110734 h 17643193"/>
                  <a:gd name="connsiteX22" fmla="*/ 3614592 w 17792702"/>
                  <a:gd name="connsiteY22" fmla="*/ 13064210 h 17643193"/>
                  <a:gd name="connsiteX23" fmla="*/ 3113144 w 17792702"/>
                  <a:gd name="connsiteY23" fmla="*/ 11238284 h 17643193"/>
                  <a:gd name="connsiteX24" fmla="*/ 317504 w 17792702"/>
                  <a:gd name="connsiteY24" fmla="*/ 101600 h 17643193"/>
                  <a:gd name="connsiteX25" fmla="*/ 9087880 w 17792702"/>
                  <a:gd name="connsiteY25" fmla="*/ 0 h 17643193"/>
                  <a:gd name="connsiteX0" fmla="*/ 9814886 w 18519708"/>
                  <a:gd name="connsiteY0" fmla="*/ 0 h 16442374"/>
                  <a:gd name="connsiteX1" fmla="*/ 18519710 w 18519708"/>
                  <a:gd name="connsiteY1" fmla="*/ 101600 h 16442374"/>
                  <a:gd name="connsiteX2" fmla="*/ 15615918 w 18519708"/>
                  <a:gd name="connsiteY2" fmla="*/ 11713498 h 16442374"/>
                  <a:gd name="connsiteX3" fmla="*/ 15360718 w 18519708"/>
                  <a:gd name="connsiteY3" fmla="*/ 13044276 h 16442374"/>
                  <a:gd name="connsiteX4" fmla="*/ 15362798 w 18519708"/>
                  <a:gd name="connsiteY4" fmla="*/ 13124112 h 16442374"/>
                  <a:gd name="connsiteX5" fmla="*/ 15491678 w 18519708"/>
                  <a:gd name="connsiteY5" fmla="*/ 13139498 h 16442374"/>
                  <a:gd name="connsiteX6" fmla="*/ 17491006 w 18519708"/>
                  <a:gd name="connsiteY6" fmla="*/ 13728706 h 16442374"/>
                  <a:gd name="connsiteX7" fmla="*/ 15733574 w 18519708"/>
                  <a:gd name="connsiteY7" fmla="*/ 14286110 h 16442374"/>
                  <a:gd name="connsiteX8" fmla="*/ 15655038 w 18519708"/>
                  <a:gd name="connsiteY8" fmla="*/ 14296432 h 16442374"/>
                  <a:gd name="connsiteX9" fmla="*/ 15726998 w 18519708"/>
                  <a:gd name="connsiteY9" fmla="*/ 14450858 h 16442374"/>
                  <a:gd name="connsiteX10" fmla="*/ 727006 w 18519708"/>
                  <a:gd name="connsiteY10" fmla="*/ 16395700 h 16442374"/>
                  <a:gd name="connsiteX11" fmla="*/ 3082662 w 18519708"/>
                  <a:gd name="connsiteY11" fmla="*/ 15806498 h 16442374"/>
                  <a:gd name="connsiteX12" fmla="*/ 3245774 w 18519708"/>
                  <a:gd name="connsiteY12" fmla="*/ 15789964 h 16442374"/>
                  <a:gd name="connsiteX13" fmla="*/ 3385478 w 18519708"/>
                  <a:gd name="connsiteY13" fmla="*/ 15462130 h 16442374"/>
                  <a:gd name="connsiteX14" fmla="*/ 3604174 w 18519708"/>
                  <a:gd name="connsiteY14" fmla="*/ 15000748 h 16442374"/>
                  <a:gd name="connsiteX15" fmla="*/ 3940966 w 18519708"/>
                  <a:gd name="connsiteY15" fmla="*/ 14364696 h 16442374"/>
                  <a:gd name="connsiteX16" fmla="*/ 3971118 w 18519708"/>
                  <a:gd name="connsiteY16" fmla="*/ 14301240 h 16442374"/>
                  <a:gd name="connsiteX17" fmla="*/ 3856046 w 18519708"/>
                  <a:gd name="connsiteY17" fmla="*/ 14286110 h 16442374"/>
                  <a:gd name="connsiteX18" fmla="*/ 2098606 w 18519708"/>
                  <a:gd name="connsiteY18" fmla="*/ 13728706 h 16442374"/>
                  <a:gd name="connsiteX19" fmla="*/ 4097942 w 18519708"/>
                  <a:gd name="connsiteY19" fmla="*/ 13139498 h 16442374"/>
                  <a:gd name="connsiteX20" fmla="*/ 4338846 w 18519708"/>
                  <a:gd name="connsiteY20" fmla="*/ 13110734 h 16442374"/>
                  <a:gd name="connsiteX21" fmla="*/ 4341598 w 18519708"/>
                  <a:gd name="connsiteY21" fmla="*/ 13064210 h 16442374"/>
                  <a:gd name="connsiteX22" fmla="*/ 3840150 w 18519708"/>
                  <a:gd name="connsiteY22" fmla="*/ 11238284 h 16442374"/>
                  <a:gd name="connsiteX23" fmla="*/ 1044510 w 18519708"/>
                  <a:gd name="connsiteY23" fmla="*/ 101600 h 16442374"/>
                  <a:gd name="connsiteX24" fmla="*/ 9814886 w 18519708"/>
                  <a:gd name="connsiteY24" fmla="*/ 0 h 16442374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340968 w 17475198"/>
                  <a:gd name="connsiteY12" fmla="*/ 15462130 h 15806496"/>
                  <a:gd name="connsiteX13" fmla="*/ 2559664 w 17475198"/>
                  <a:gd name="connsiteY13" fmla="*/ 15000748 h 15806496"/>
                  <a:gd name="connsiteX14" fmla="*/ 2896456 w 17475198"/>
                  <a:gd name="connsiteY14" fmla="*/ 14364696 h 15806496"/>
                  <a:gd name="connsiteX15" fmla="*/ 2926608 w 17475198"/>
                  <a:gd name="connsiteY15" fmla="*/ 14301240 h 15806496"/>
                  <a:gd name="connsiteX16" fmla="*/ 2811536 w 17475198"/>
                  <a:gd name="connsiteY16" fmla="*/ 14286110 h 15806496"/>
                  <a:gd name="connsiteX17" fmla="*/ 1054096 w 17475198"/>
                  <a:gd name="connsiteY17" fmla="*/ 13728706 h 15806496"/>
                  <a:gd name="connsiteX18" fmla="*/ 3053432 w 17475198"/>
                  <a:gd name="connsiteY18" fmla="*/ 13139498 h 15806496"/>
                  <a:gd name="connsiteX19" fmla="*/ 3294336 w 17475198"/>
                  <a:gd name="connsiteY19" fmla="*/ 13110734 h 15806496"/>
                  <a:gd name="connsiteX20" fmla="*/ 3297088 w 17475198"/>
                  <a:gd name="connsiteY20" fmla="*/ 13064210 h 15806496"/>
                  <a:gd name="connsiteX21" fmla="*/ 2795640 w 17475198"/>
                  <a:gd name="connsiteY21" fmla="*/ 11238284 h 15806496"/>
                  <a:gd name="connsiteX22" fmla="*/ 0 w 17475198"/>
                  <a:gd name="connsiteY22" fmla="*/ 101600 h 15806496"/>
                  <a:gd name="connsiteX23" fmla="*/ 8770376 w 17475198"/>
                  <a:gd name="connsiteY23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559664 w 17475198"/>
                  <a:gd name="connsiteY12" fmla="*/ 15000748 h 15806496"/>
                  <a:gd name="connsiteX13" fmla="*/ 2896456 w 17475198"/>
                  <a:gd name="connsiteY13" fmla="*/ 14364696 h 15806496"/>
                  <a:gd name="connsiteX14" fmla="*/ 2926608 w 17475198"/>
                  <a:gd name="connsiteY14" fmla="*/ 14301240 h 15806496"/>
                  <a:gd name="connsiteX15" fmla="*/ 2811536 w 17475198"/>
                  <a:gd name="connsiteY15" fmla="*/ 14286110 h 15806496"/>
                  <a:gd name="connsiteX16" fmla="*/ 1054096 w 17475198"/>
                  <a:gd name="connsiteY16" fmla="*/ 13728706 h 15806496"/>
                  <a:gd name="connsiteX17" fmla="*/ 3053432 w 17475198"/>
                  <a:gd name="connsiteY17" fmla="*/ 13139498 h 15806496"/>
                  <a:gd name="connsiteX18" fmla="*/ 3294336 w 17475198"/>
                  <a:gd name="connsiteY18" fmla="*/ 13110734 h 15806496"/>
                  <a:gd name="connsiteX19" fmla="*/ 3297088 w 17475198"/>
                  <a:gd name="connsiteY19" fmla="*/ 13064210 h 15806496"/>
                  <a:gd name="connsiteX20" fmla="*/ 2795640 w 17475198"/>
                  <a:gd name="connsiteY20" fmla="*/ 11238284 h 15806496"/>
                  <a:gd name="connsiteX21" fmla="*/ 0 w 17475198"/>
                  <a:gd name="connsiteY21" fmla="*/ 101600 h 15806496"/>
                  <a:gd name="connsiteX22" fmla="*/ 8770376 w 17475198"/>
                  <a:gd name="connsiteY22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896456 w 17475198"/>
                  <a:gd name="connsiteY12" fmla="*/ 14364696 h 15806496"/>
                  <a:gd name="connsiteX13" fmla="*/ 2926608 w 17475198"/>
                  <a:gd name="connsiteY13" fmla="*/ 14301240 h 15806496"/>
                  <a:gd name="connsiteX14" fmla="*/ 2811536 w 17475198"/>
                  <a:gd name="connsiteY14" fmla="*/ 14286110 h 15806496"/>
                  <a:gd name="connsiteX15" fmla="*/ 1054096 w 17475198"/>
                  <a:gd name="connsiteY15" fmla="*/ 13728706 h 15806496"/>
                  <a:gd name="connsiteX16" fmla="*/ 3053432 w 17475198"/>
                  <a:gd name="connsiteY16" fmla="*/ 13139498 h 15806496"/>
                  <a:gd name="connsiteX17" fmla="*/ 3294336 w 17475198"/>
                  <a:gd name="connsiteY17" fmla="*/ 13110734 h 15806496"/>
                  <a:gd name="connsiteX18" fmla="*/ 3297088 w 17475198"/>
                  <a:gd name="connsiteY18" fmla="*/ 13064210 h 15806496"/>
                  <a:gd name="connsiteX19" fmla="*/ 2795640 w 17475198"/>
                  <a:gd name="connsiteY19" fmla="*/ 11238284 h 15806496"/>
                  <a:gd name="connsiteX20" fmla="*/ 0 w 17475198"/>
                  <a:gd name="connsiteY20" fmla="*/ 101600 h 15806496"/>
                  <a:gd name="connsiteX21" fmla="*/ 8770376 w 17475198"/>
                  <a:gd name="connsiteY21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896456 w 17475198"/>
                  <a:gd name="connsiteY11" fmla="*/ 14364696 h 15806496"/>
                  <a:gd name="connsiteX12" fmla="*/ 2926608 w 17475198"/>
                  <a:gd name="connsiteY12" fmla="*/ 14301240 h 15806496"/>
                  <a:gd name="connsiteX13" fmla="*/ 2811536 w 17475198"/>
                  <a:gd name="connsiteY13" fmla="*/ 14286110 h 15806496"/>
                  <a:gd name="connsiteX14" fmla="*/ 1054096 w 17475198"/>
                  <a:gd name="connsiteY14" fmla="*/ 13728706 h 15806496"/>
                  <a:gd name="connsiteX15" fmla="*/ 3053432 w 17475198"/>
                  <a:gd name="connsiteY15" fmla="*/ 13139498 h 15806496"/>
                  <a:gd name="connsiteX16" fmla="*/ 3294336 w 17475198"/>
                  <a:gd name="connsiteY16" fmla="*/ 13110734 h 15806496"/>
                  <a:gd name="connsiteX17" fmla="*/ 3297088 w 17475198"/>
                  <a:gd name="connsiteY17" fmla="*/ 13064210 h 15806496"/>
                  <a:gd name="connsiteX18" fmla="*/ 2795640 w 17475198"/>
                  <a:gd name="connsiteY18" fmla="*/ 11238284 h 15806496"/>
                  <a:gd name="connsiteX19" fmla="*/ 0 w 17475198"/>
                  <a:gd name="connsiteY19" fmla="*/ 101600 h 15806496"/>
                  <a:gd name="connsiteX20" fmla="*/ 8770376 w 17475198"/>
                  <a:gd name="connsiteY20" fmla="*/ 0 h 15806496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2811536 w 17475198"/>
                  <a:gd name="connsiteY12" fmla="*/ 14286110 h 14450851"/>
                  <a:gd name="connsiteX13" fmla="*/ 1054096 w 17475198"/>
                  <a:gd name="connsiteY13" fmla="*/ 13728706 h 14450851"/>
                  <a:gd name="connsiteX14" fmla="*/ 3053432 w 17475198"/>
                  <a:gd name="connsiteY14" fmla="*/ 13139498 h 14450851"/>
                  <a:gd name="connsiteX15" fmla="*/ 3294336 w 17475198"/>
                  <a:gd name="connsiteY15" fmla="*/ 13110734 h 14450851"/>
                  <a:gd name="connsiteX16" fmla="*/ 3297088 w 17475198"/>
                  <a:gd name="connsiteY16" fmla="*/ 13064210 h 14450851"/>
                  <a:gd name="connsiteX17" fmla="*/ 2795640 w 17475198"/>
                  <a:gd name="connsiteY17" fmla="*/ 11238284 h 14450851"/>
                  <a:gd name="connsiteX18" fmla="*/ 0 w 17475198"/>
                  <a:gd name="connsiteY18" fmla="*/ 101600 h 14450851"/>
                  <a:gd name="connsiteX19" fmla="*/ 8770376 w 17475198"/>
                  <a:gd name="connsiteY19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1054096 w 17475198"/>
                  <a:gd name="connsiteY12" fmla="*/ 13728706 h 14450851"/>
                  <a:gd name="connsiteX13" fmla="*/ 3053432 w 17475198"/>
                  <a:gd name="connsiteY13" fmla="*/ 13139498 h 14450851"/>
                  <a:gd name="connsiteX14" fmla="*/ 3294336 w 17475198"/>
                  <a:gd name="connsiteY14" fmla="*/ 13110734 h 14450851"/>
                  <a:gd name="connsiteX15" fmla="*/ 3297088 w 17475198"/>
                  <a:gd name="connsiteY15" fmla="*/ 13064210 h 14450851"/>
                  <a:gd name="connsiteX16" fmla="*/ 2795640 w 17475198"/>
                  <a:gd name="connsiteY16" fmla="*/ 11238284 h 14450851"/>
                  <a:gd name="connsiteX17" fmla="*/ 0 w 17475198"/>
                  <a:gd name="connsiteY17" fmla="*/ 101600 h 14450851"/>
                  <a:gd name="connsiteX18" fmla="*/ 8770376 w 17475198"/>
                  <a:gd name="connsiteY18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1054096 w 17475198"/>
                  <a:gd name="connsiteY11" fmla="*/ 13728706 h 14450851"/>
                  <a:gd name="connsiteX12" fmla="*/ 3053432 w 17475198"/>
                  <a:gd name="connsiteY12" fmla="*/ 13139498 h 14450851"/>
                  <a:gd name="connsiteX13" fmla="*/ 3294336 w 17475198"/>
                  <a:gd name="connsiteY13" fmla="*/ 13110734 h 14450851"/>
                  <a:gd name="connsiteX14" fmla="*/ 3297088 w 17475198"/>
                  <a:gd name="connsiteY14" fmla="*/ 13064210 h 14450851"/>
                  <a:gd name="connsiteX15" fmla="*/ 2795640 w 17475198"/>
                  <a:gd name="connsiteY15" fmla="*/ 11238284 h 14450851"/>
                  <a:gd name="connsiteX16" fmla="*/ 0 w 17475198"/>
                  <a:gd name="connsiteY16" fmla="*/ 101600 h 14450851"/>
                  <a:gd name="connsiteX17" fmla="*/ 8770376 w 17475198"/>
                  <a:gd name="connsiteY17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3297088 w 17475198"/>
                  <a:gd name="connsiteY13" fmla="*/ 13064210 h 14450851"/>
                  <a:gd name="connsiteX14" fmla="*/ 2795640 w 17475198"/>
                  <a:gd name="connsiteY14" fmla="*/ 11238284 h 14450851"/>
                  <a:gd name="connsiteX15" fmla="*/ 0 w 17475198"/>
                  <a:gd name="connsiteY15" fmla="*/ 101600 h 14450851"/>
                  <a:gd name="connsiteX16" fmla="*/ 8770376 w 17475198"/>
                  <a:gd name="connsiteY16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2795640 w 17475198"/>
                  <a:gd name="connsiteY13" fmla="*/ 11238284 h 14450851"/>
                  <a:gd name="connsiteX14" fmla="*/ 0 w 17475198"/>
                  <a:gd name="connsiteY14" fmla="*/ 101600 h 14450851"/>
                  <a:gd name="connsiteX15" fmla="*/ 8770376 w 17475198"/>
                  <a:gd name="connsiteY15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2795640 w 17475198"/>
                  <a:gd name="connsiteY12" fmla="*/ 11238284 h 14450851"/>
                  <a:gd name="connsiteX13" fmla="*/ 0 w 17475198"/>
                  <a:gd name="connsiteY13" fmla="*/ 101600 h 14450851"/>
                  <a:gd name="connsiteX14" fmla="*/ 8770376 w 17475198"/>
                  <a:gd name="connsiteY14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2795640 w 17475198"/>
                  <a:gd name="connsiteY11" fmla="*/ 11238284 h 14450851"/>
                  <a:gd name="connsiteX12" fmla="*/ 0 w 17475198"/>
                  <a:gd name="connsiteY12" fmla="*/ 101600 h 14450851"/>
                  <a:gd name="connsiteX13" fmla="*/ 8770376 w 17475198"/>
                  <a:gd name="connsiteY13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795640 w 17475198"/>
                  <a:gd name="connsiteY10" fmla="*/ 11238284 h 14450851"/>
                  <a:gd name="connsiteX11" fmla="*/ 0 w 17475198"/>
                  <a:gd name="connsiteY11" fmla="*/ 101600 h 14450851"/>
                  <a:gd name="connsiteX12" fmla="*/ 8770376 w 17475198"/>
                  <a:gd name="connsiteY12" fmla="*/ 0 h 14450851"/>
                  <a:gd name="connsiteX0" fmla="*/ 8770376 w 17475198"/>
                  <a:gd name="connsiteY0" fmla="*/ 0 h 14296438"/>
                  <a:gd name="connsiteX1" fmla="*/ 17475200 w 17475198"/>
                  <a:gd name="connsiteY1" fmla="*/ 101600 h 14296438"/>
                  <a:gd name="connsiteX2" fmla="*/ 14571408 w 17475198"/>
                  <a:gd name="connsiteY2" fmla="*/ 11713498 h 14296438"/>
                  <a:gd name="connsiteX3" fmla="*/ 14316208 w 17475198"/>
                  <a:gd name="connsiteY3" fmla="*/ 13044276 h 14296438"/>
                  <a:gd name="connsiteX4" fmla="*/ 14318288 w 17475198"/>
                  <a:gd name="connsiteY4" fmla="*/ 13124112 h 14296438"/>
                  <a:gd name="connsiteX5" fmla="*/ 14447168 w 17475198"/>
                  <a:gd name="connsiteY5" fmla="*/ 13139498 h 14296438"/>
                  <a:gd name="connsiteX6" fmla="*/ 16446496 w 17475198"/>
                  <a:gd name="connsiteY6" fmla="*/ 13728706 h 14296438"/>
                  <a:gd name="connsiteX7" fmla="*/ 14689064 w 17475198"/>
                  <a:gd name="connsiteY7" fmla="*/ 14286110 h 14296438"/>
                  <a:gd name="connsiteX8" fmla="*/ 14610528 w 17475198"/>
                  <a:gd name="connsiteY8" fmla="*/ 14296432 h 14296438"/>
                  <a:gd name="connsiteX9" fmla="*/ 2795640 w 17475198"/>
                  <a:gd name="connsiteY9" fmla="*/ 11238284 h 14296438"/>
                  <a:gd name="connsiteX10" fmla="*/ 0 w 17475198"/>
                  <a:gd name="connsiteY10" fmla="*/ 101600 h 14296438"/>
                  <a:gd name="connsiteX11" fmla="*/ 8770376 w 17475198"/>
                  <a:gd name="connsiteY11" fmla="*/ 0 h 14296438"/>
                  <a:gd name="connsiteX0" fmla="*/ 8770376 w 17475198"/>
                  <a:gd name="connsiteY0" fmla="*/ 0 h 14286107"/>
                  <a:gd name="connsiteX1" fmla="*/ 17475200 w 17475198"/>
                  <a:gd name="connsiteY1" fmla="*/ 101600 h 14286107"/>
                  <a:gd name="connsiteX2" fmla="*/ 14571408 w 17475198"/>
                  <a:gd name="connsiteY2" fmla="*/ 11713498 h 14286107"/>
                  <a:gd name="connsiteX3" fmla="*/ 14316208 w 17475198"/>
                  <a:gd name="connsiteY3" fmla="*/ 13044276 h 14286107"/>
                  <a:gd name="connsiteX4" fmla="*/ 14318288 w 17475198"/>
                  <a:gd name="connsiteY4" fmla="*/ 13124112 h 14286107"/>
                  <a:gd name="connsiteX5" fmla="*/ 14447168 w 17475198"/>
                  <a:gd name="connsiteY5" fmla="*/ 13139498 h 14286107"/>
                  <a:gd name="connsiteX6" fmla="*/ 16446496 w 17475198"/>
                  <a:gd name="connsiteY6" fmla="*/ 13728706 h 14286107"/>
                  <a:gd name="connsiteX7" fmla="*/ 14689064 w 17475198"/>
                  <a:gd name="connsiteY7" fmla="*/ 14286110 h 14286107"/>
                  <a:gd name="connsiteX8" fmla="*/ 2795640 w 17475198"/>
                  <a:gd name="connsiteY8" fmla="*/ 11238284 h 14286107"/>
                  <a:gd name="connsiteX9" fmla="*/ 0 w 17475198"/>
                  <a:gd name="connsiteY9" fmla="*/ 101600 h 14286107"/>
                  <a:gd name="connsiteX10" fmla="*/ 8770376 w 17475198"/>
                  <a:gd name="connsiteY10" fmla="*/ 0 h 14286107"/>
                  <a:gd name="connsiteX0" fmla="*/ 8770376 w 17475198"/>
                  <a:gd name="connsiteY0" fmla="*/ 0 h 13805939"/>
                  <a:gd name="connsiteX1" fmla="*/ 17475200 w 17475198"/>
                  <a:gd name="connsiteY1" fmla="*/ 101600 h 13805939"/>
                  <a:gd name="connsiteX2" fmla="*/ 14571408 w 17475198"/>
                  <a:gd name="connsiteY2" fmla="*/ 11713498 h 13805939"/>
                  <a:gd name="connsiteX3" fmla="*/ 14316208 w 17475198"/>
                  <a:gd name="connsiteY3" fmla="*/ 13044276 h 13805939"/>
                  <a:gd name="connsiteX4" fmla="*/ 14318288 w 17475198"/>
                  <a:gd name="connsiteY4" fmla="*/ 13124112 h 13805939"/>
                  <a:gd name="connsiteX5" fmla="*/ 14447168 w 17475198"/>
                  <a:gd name="connsiteY5" fmla="*/ 13139498 h 13805939"/>
                  <a:gd name="connsiteX6" fmla="*/ 16446496 w 17475198"/>
                  <a:gd name="connsiteY6" fmla="*/ 13728706 h 13805939"/>
                  <a:gd name="connsiteX7" fmla="*/ 2795640 w 17475198"/>
                  <a:gd name="connsiteY7" fmla="*/ 11238284 h 13805939"/>
                  <a:gd name="connsiteX8" fmla="*/ 0 w 17475198"/>
                  <a:gd name="connsiteY8" fmla="*/ 101600 h 13805939"/>
                  <a:gd name="connsiteX9" fmla="*/ 8770376 w 17475198"/>
                  <a:gd name="connsiteY9" fmla="*/ 0 h 13805939"/>
                  <a:gd name="connsiteX0" fmla="*/ 8770376 w 17475198"/>
                  <a:gd name="connsiteY0" fmla="*/ 0 h 13139495"/>
                  <a:gd name="connsiteX1" fmla="*/ 17475200 w 17475198"/>
                  <a:gd name="connsiteY1" fmla="*/ 101600 h 13139495"/>
                  <a:gd name="connsiteX2" fmla="*/ 14571408 w 17475198"/>
                  <a:gd name="connsiteY2" fmla="*/ 11713498 h 13139495"/>
                  <a:gd name="connsiteX3" fmla="*/ 14316208 w 17475198"/>
                  <a:gd name="connsiteY3" fmla="*/ 13044276 h 13139495"/>
                  <a:gd name="connsiteX4" fmla="*/ 14318288 w 17475198"/>
                  <a:gd name="connsiteY4" fmla="*/ 13124112 h 13139495"/>
                  <a:gd name="connsiteX5" fmla="*/ 14447168 w 17475198"/>
                  <a:gd name="connsiteY5" fmla="*/ 13139498 h 13139495"/>
                  <a:gd name="connsiteX6" fmla="*/ 2795640 w 17475198"/>
                  <a:gd name="connsiteY6" fmla="*/ 11238284 h 13139495"/>
                  <a:gd name="connsiteX7" fmla="*/ 0 w 17475198"/>
                  <a:gd name="connsiteY7" fmla="*/ 101600 h 13139495"/>
                  <a:gd name="connsiteX8" fmla="*/ 8770376 w 17475198"/>
                  <a:gd name="connsiteY8" fmla="*/ 0 h 13139495"/>
                  <a:gd name="connsiteX0" fmla="*/ 8770376 w 17475198"/>
                  <a:gd name="connsiteY0" fmla="*/ 0 h 13124105"/>
                  <a:gd name="connsiteX1" fmla="*/ 17475200 w 17475198"/>
                  <a:gd name="connsiteY1" fmla="*/ 101600 h 13124105"/>
                  <a:gd name="connsiteX2" fmla="*/ 14571408 w 17475198"/>
                  <a:gd name="connsiteY2" fmla="*/ 11713498 h 13124105"/>
                  <a:gd name="connsiteX3" fmla="*/ 14316208 w 17475198"/>
                  <a:gd name="connsiteY3" fmla="*/ 13044276 h 13124105"/>
                  <a:gd name="connsiteX4" fmla="*/ 14318288 w 17475198"/>
                  <a:gd name="connsiteY4" fmla="*/ 13124112 h 13124105"/>
                  <a:gd name="connsiteX5" fmla="*/ 2795640 w 17475198"/>
                  <a:gd name="connsiteY5" fmla="*/ 11238284 h 13124105"/>
                  <a:gd name="connsiteX6" fmla="*/ 0 w 17475198"/>
                  <a:gd name="connsiteY6" fmla="*/ 101600 h 13124105"/>
                  <a:gd name="connsiteX7" fmla="*/ 8770376 w 17475198"/>
                  <a:gd name="connsiteY7" fmla="*/ 0 h 13124105"/>
                  <a:gd name="connsiteX0" fmla="*/ 8770376 w 17475198"/>
                  <a:gd name="connsiteY0" fmla="*/ 0 h 13044277"/>
                  <a:gd name="connsiteX1" fmla="*/ 17475200 w 17475198"/>
                  <a:gd name="connsiteY1" fmla="*/ 101600 h 13044277"/>
                  <a:gd name="connsiteX2" fmla="*/ 14571408 w 17475198"/>
                  <a:gd name="connsiteY2" fmla="*/ 11713498 h 13044277"/>
                  <a:gd name="connsiteX3" fmla="*/ 14316208 w 17475198"/>
                  <a:gd name="connsiteY3" fmla="*/ 13044276 h 13044277"/>
                  <a:gd name="connsiteX4" fmla="*/ 2795640 w 17475198"/>
                  <a:gd name="connsiteY4" fmla="*/ 11238284 h 13044277"/>
                  <a:gd name="connsiteX5" fmla="*/ 0 w 17475198"/>
                  <a:gd name="connsiteY5" fmla="*/ 101600 h 13044277"/>
                  <a:gd name="connsiteX6" fmla="*/ 8770376 w 17475198"/>
                  <a:gd name="connsiteY6" fmla="*/ 0 h 13044277"/>
                  <a:gd name="connsiteX0" fmla="*/ 8770376 w 17475198"/>
                  <a:gd name="connsiteY0" fmla="*/ 0 h 12916312"/>
                  <a:gd name="connsiteX1" fmla="*/ 17475200 w 17475198"/>
                  <a:gd name="connsiteY1" fmla="*/ 101600 h 12916312"/>
                  <a:gd name="connsiteX2" fmla="*/ 14571408 w 17475198"/>
                  <a:gd name="connsiteY2" fmla="*/ 11713498 h 12916312"/>
                  <a:gd name="connsiteX3" fmla="*/ 2795640 w 17475198"/>
                  <a:gd name="connsiteY3" fmla="*/ 11238284 h 12916312"/>
                  <a:gd name="connsiteX4" fmla="*/ 0 w 17475198"/>
                  <a:gd name="connsiteY4" fmla="*/ 101600 h 12916312"/>
                  <a:gd name="connsiteX5" fmla="*/ 8770376 w 17475198"/>
                  <a:gd name="connsiteY5" fmla="*/ 0 h 12916312"/>
                  <a:gd name="connsiteX0" fmla="*/ 8770376 w 17475198"/>
                  <a:gd name="connsiteY0" fmla="*/ 0 h 11519256"/>
                  <a:gd name="connsiteX1" fmla="*/ 17475200 w 17475198"/>
                  <a:gd name="connsiteY1" fmla="*/ 101600 h 11519256"/>
                  <a:gd name="connsiteX2" fmla="*/ 16878836 w 17475198"/>
                  <a:gd name="connsiteY2" fmla="*/ 2687364 h 11519256"/>
                  <a:gd name="connsiteX3" fmla="*/ 2795640 w 17475198"/>
                  <a:gd name="connsiteY3" fmla="*/ 11238284 h 11519256"/>
                  <a:gd name="connsiteX4" fmla="*/ 0 w 17475198"/>
                  <a:gd name="connsiteY4" fmla="*/ 101600 h 11519256"/>
                  <a:gd name="connsiteX5" fmla="*/ 8770376 w 17475198"/>
                  <a:gd name="connsiteY5" fmla="*/ 0 h 11519256"/>
                  <a:gd name="connsiteX0" fmla="*/ 8770376 w 17475198"/>
                  <a:gd name="connsiteY0" fmla="*/ 0 h 3862447"/>
                  <a:gd name="connsiteX1" fmla="*/ 17475200 w 17475198"/>
                  <a:gd name="connsiteY1" fmla="*/ 101600 h 3862447"/>
                  <a:gd name="connsiteX2" fmla="*/ 16878836 w 17475198"/>
                  <a:gd name="connsiteY2" fmla="*/ 2687364 h 3862447"/>
                  <a:gd name="connsiteX3" fmla="*/ 691795 w 17475198"/>
                  <a:gd name="connsiteY3" fmla="*/ 2144297 h 3862447"/>
                  <a:gd name="connsiteX4" fmla="*/ 0 w 17475198"/>
                  <a:gd name="connsiteY4" fmla="*/ 101600 h 3862447"/>
                  <a:gd name="connsiteX5" fmla="*/ 8770376 w 17475198"/>
                  <a:gd name="connsiteY5" fmla="*/ 0 h 3862447"/>
                  <a:gd name="connsiteX0" fmla="*/ 8770376 w 17577000"/>
                  <a:gd name="connsiteY0" fmla="*/ 0 h 3862447"/>
                  <a:gd name="connsiteX1" fmla="*/ 17577000 w 17577000"/>
                  <a:gd name="connsiteY1" fmla="*/ 101602 h 3862447"/>
                  <a:gd name="connsiteX2" fmla="*/ 16878836 w 17577000"/>
                  <a:gd name="connsiteY2" fmla="*/ 2687364 h 3862447"/>
                  <a:gd name="connsiteX3" fmla="*/ 691795 w 17577000"/>
                  <a:gd name="connsiteY3" fmla="*/ 2144297 h 3862447"/>
                  <a:gd name="connsiteX4" fmla="*/ 0 w 17577000"/>
                  <a:gd name="connsiteY4" fmla="*/ 101600 h 3862447"/>
                  <a:gd name="connsiteX5" fmla="*/ 8770376 w 17577000"/>
                  <a:gd name="connsiteY5" fmla="*/ 0 h 3862447"/>
                  <a:gd name="connsiteX0" fmla="*/ 8770376 w 17610943"/>
                  <a:gd name="connsiteY0" fmla="*/ 0 h 3862447"/>
                  <a:gd name="connsiteX1" fmla="*/ 17610943 w 17610943"/>
                  <a:gd name="connsiteY1" fmla="*/ 101602 h 3862447"/>
                  <a:gd name="connsiteX2" fmla="*/ 16878836 w 17610943"/>
                  <a:gd name="connsiteY2" fmla="*/ 2687364 h 3862447"/>
                  <a:gd name="connsiteX3" fmla="*/ 691795 w 17610943"/>
                  <a:gd name="connsiteY3" fmla="*/ 2144297 h 3862447"/>
                  <a:gd name="connsiteX4" fmla="*/ 0 w 17610943"/>
                  <a:gd name="connsiteY4" fmla="*/ 101600 h 3862447"/>
                  <a:gd name="connsiteX5" fmla="*/ 8770376 w 17610943"/>
                  <a:gd name="connsiteY5" fmla="*/ 0 h 3862447"/>
                  <a:gd name="connsiteX0" fmla="*/ 8906107 w 17746674"/>
                  <a:gd name="connsiteY0" fmla="*/ 0 h 3862447"/>
                  <a:gd name="connsiteX1" fmla="*/ 17746674 w 17746674"/>
                  <a:gd name="connsiteY1" fmla="*/ 101602 h 3862447"/>
                  <a:gd name="connsiteX2" fmla="*/ 17014567 w 17746674"/>
                  <a:gd name="connsiteY2" fmla="*/ 2687364 h 3862447"/>
                  <a:gd name="connsiteX3" fmla="*/ 827526 w 17746674"/>
                  <a:gd name="connsiteY3" fmla="*/ 2144297 h 3862447"/>
                  <a:gd name="connsiteX4" fmla="*/ 0 w 17746674"/>
                  <a:gd name="connsiteY4" fmla="*/ 101602 h 3862447"/>
                  <a:gd name="connsiteX5" fmla="*/ 8906107 w 17746674"/>
                  <a:gd name="connsiteY5" fmla="*/ 0 h 3862447"/>
                  <a:gd name="connsiteX0" fmla="*/ 8906107 w 17746674"/>
                  <a:gd name="connsiteY0" fmla="*/ 0 h 3890177"/>
                  <a:gd name="connsiteX1" fmla="*/ 17746674 w 17746674"/>
                  <a:gd name="connsiteY1" fmla="*/ 101602 h 3890177"/>
                  <a:gd name="connsiteX2" fmla="*/ 17014567 w 17746674"/>
                  <a:gd name="connsiteY2" fmla="*/ 2687364 h 3890177"/>
                  <a:gd name="connsiteX3" fmla="*/ 657865 w 17746674"/>
                  <a:gd name="connsiteY3" fmla="*/ 2212155 h 3890177"/>
                  <a:gd name="connsiteX4" fmla="*/ 0 w 17746674"/>
                  <a:gd name="connsiteY4" fmla="*/ 101602 h 3890177"/>
                  <a:gd name="connsiteX5" fmla="*/ 8906107 w 17746674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7048496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80589"/>
                  <a:gd name="connsiteY0" fmla="*/ 0 h 3890177"/>
                  <a:gd name="connsiteX1" fmla="*/ 17780589 w 17780589"/>
                  <a:gd name="connsiteY1" fmla="*/ 101602 h 3890177"/>
                  <a:gd name="connsiteX2" fmla="*/ 17048496 w 17780589"/>
                  <a:gd name="connsiteY2" fmla="*/ 2687364 h 3890177"/>
                  <a:gd name="connsiteX3" fmla="*/ 623922 w 17780589"/>
                  <a:gd name="connsiteY3" fmla="*/ 2212155 h 3890177"/>
                  <a:gd name="connsiteX4" fmla="*/ 0 w 17780589"/>
                  <a:gd name="connsiteY4" fmla="*/ 67673 h 3890177"/>
                  <a:gd name="connsiteX5" fmla="*/ 8872164 w 17780589"/>
                  <a:gd name="connsiteY5" fmla="*/ 0 h 3890177"/>
                  <a:gd name="connsiteX0" fmla="*/ 8872164 w 17780589"/>
                  <a:gd name="connsiteY0" fmla="*/ 0 h 3904370"/>
                  <a:gd name="connsiteX1" fmla="*/ 17780589 w 17780589"/>
                  <a:gd name="connsiteY1" fmla="*/ 101602 h 3904370"/>
                  <a:gd name="connsiteX2" fmla="*/ 17048496 w 17780589"/>
                  <a:gd name="connsiteY2" fmla="*/ 2687364 h 3904370"/>
                  <a:gd name="connsiteX3" fmla="*/ 522120 w 17780589"/>
                  <a:gd name="connsiteY3" fmla="*/ 2246084 h 3904370"/>
                  <a:gd name="connsiteX4" fmla="*/ 0 w 17780589"/>
                  <a:gd name="connsiteY4" fmla="*/ 67673 h 3904370"/>
                  <a:gd name="connsiteX5" fmla="*/ 8872164 w 17780589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89978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22106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48447" h="3904370">
                    <a:moveTo>
                      <a:pt x="8940022" y="0"/>
                    </a:moveTo>
                    <a:cubicBezTo>
                      <a:pt x="12136598" y="1803672"/>
                      <a:pt x="14887847" y="1778546"/>
                      <a:pt x="17848447" y="101602"/>
                    </a:cubicBezTo>
                    <a:lnTo>
                      <a:pt x="17116354" y="2687364"/>
                    </a:lnTo>
                    <a:cubicBezTo>
                      <a:pt x="14669761" y="4543478"/>
                      <a:pt x="2950674" y="4181400"/>
                      <a:pt x="522106" y="2246084"/>
                    </a:cubicBezTo>
                    <a:lnTo>
                      <a:pt x="0" y="135532"/>
                    </a:lnTo>
                    <a:cubicBezTo>
                      <a:pt x="2952960" y="1871472"/>
                      <a:pt x="5839582" y="1567700"/>
                      <a:pt x="894002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 flipH="1">
                <a:off x="1345648" y="1584604"/>
                <a:ext cx="1272674" cy="1584088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8135600" h="22573251">
                    <a:moveTo>
                      <a:pt x="9087880" y="0"/>
                    </a:moveTo>
                    <a:cubicBezTo>
                      <a:pt x="12284456" y="1803672"/>
                      <a:pt x="14832104" y="1778544"/>
                      <a:pt x="17792704" y="101600"/>
                    </a:cubicBezTo>
                    <a:lnTo>
                      <a:pt x="14888912" y="11713498"/>
                    </a:lnTo>
                    <a:cubicBezTo>
                      <a:pt x="14717256" y="12247308"/>
                      <a:pt x="14636856" y="12669126"/>
                      <a:pt x="14633712" y="13044276"/>
                    </a:cubicBezTo>
                    <a:lnTo>
                      <a:pt x="14635792" y="13124112"/>
                    </a:lnTo>
                    <a:lnTo>
                      <a:pt x="14764672" y="13139498"/>
                    </a:lnTo>
                    <a:cubicBezTo>
                      <a:pt x="16006896" y="13295118"/>
                      <a:pt x="16764000" y="13501846"/>
                      <a:pt x="16764000" y="13728706"/>
                    </a:cubicBezTo>
                    <a:cubicBezTo>
                      <a:pt x="16764000" y="13940438"/>
                      <a:pt x="16104472" y="14134638"/>
                      <a:pt x="15006568" y="14286110"/>
                    </a:cubicBezTo>
                    <a:lnTo>
                      <a:pt x="14928032" y="14296432"/>
                    </a:lnTo>
                    <a:lnTo>
                      <a:pt x="14999992" y="14450858"/>
                    </a:lnTo>
                    <a:cubicBezTo>
                      <a:pt x="15059320" y="14573142"/>
                      <a:pt x="15125160" y="14699916"/>
                      <a:pt x="15196992" y="14833608"/>
                    </a:cubicBezTo>
                    <a:cubicBezTo>
                      <a:pt x="15332456" y="15081736"/>
                      <a:pt x="15462848" y="15331248"/>
                      <a:pt x="15584208" y="15582660"/>
                    </a:cubicBezTo>
                    <a:lnTo>
                      <a:pt x="15682976" y="15796670"/>
                    </a:lnTo>
                    <a:lnTo>
                      <a:pt x="15779952" y="15806498"/>
                    </a:lnTo>
                    <a:cubicBezTo>
                      <a:pt x="17243560" y="15962120"/>
                      <a:pt x="18135600" y="16168840"/>
                      <a:pt x="18135600" y="16395700"/>
                    </a:cubicBezTo>
                    <a:cubicBezTo>
                      <a:pt x="18135600" y="16592314"/>
                      <a:pt x="17465584" y="16773806"/>
                      <a:pt x="16334152" y="16920010"/>
                    </a:cubicBezTo>
                    <a:lnTo>
                      <a:pt x="16120728" y="16946254"/>
                    </a:lnTo>
                    <a:lnTo>
                      <a:pt x="16171976" y="17118092"/>
                    </a:lnTo>
                    <a:cubicBezTo>
                      <a:pt x="16204448" y="17240478"/>
                      <a:pt x="16233184" y="17363510"/>
                      <a:pt x="16257776" y="17487240"/>
                    </a:cubicBezTo>
                    <a:lnTo>
                      <a:pt x="16283232" y="17643194"/>
                    </a:lnTo>
                    <a:lnTo>
                      <a:pt x="11825584" y="17643194"/>
                    </a:lnTo>
                    <a:lnTo>
                      <a:pt x="11915432" y="17791090"/>
                    </a:lnTo>
                    <a:cubicBezTo>
                      <a:pt x="12164712" y="18249964"/>
                      <a:pt x="12306304" y="18775822"/>
                      <a:pt x="12306304" y="19334752"/>
                    </a:cubicBezTo>
                    <a:cubicBezTo>
                      <a:pt x="12306304" y="21123325"/>
                      <a:pt x="10856376" y="22573251"/>
                      <a:pt x="9067808" y="22573251"/>
                    </a:cubicBezTo>
                    <a:cubicBezTo>
                      <a:pt x="7279232" y="22573251"/>
                      <a:pt x="5829304" y="21123325"/>
                      <a:pt x="5829304" y="19334752"/>
                    </a:cubicBezTo>
                    <a:cubicBezTo>
                      <a:pt x="5829304" y="18775822"/>
                      <a:pt x="5970896" y="18249964"/>
                      <a:pt x="6220176" y="17791090"/>
                    </a:cubicBezTo>
                    <a:lnTo>
                      <a:pt x="6310024" y="17643194"/>
                    </a:lnTo>
                    <a:lnTo>
                      <a:pt x="1990792" y="17643194"/>
                    </a:lnTo>
                    <a:lnTo>
                      <a:pt x="2010520" y="17494670"/>
                    </a:lnTo>
                    <a:cubicBezTo>
                      <a:pt x="2028792" y="17382334"/>
                      <a:pt x="2050536" y="17269078"/>
                      <a:pt x="2075776" y="17154690"/>
                    </a:cubicBezTo>
                    <a:lnTo>
                      <a:pt x="2125280" y="16959204"/>
                    </a:lnTo>
                    <a:lnTo>
                      <a:pt x="2070648" y="16953112"/>
                    </a:lnTo>
                    <a:cubicBezTo>
                      <a:pt x="777072" y="16801638"/>
                      <a:pt x="0" y="16607440"/>
                      <a:pt x="0" y="16395700"/>
                    </a:cubicBezTo>
                    <a:cubicBezTo>
                      <a:pt x="0" y="16168840"/>
                      <a:pt x="892048" y="15962120"/>
                      <a:pt x="2355656" y="15806498"/>
                    </a:cubicBezTo>
                    <a:lnTo>
                      <a:pt x="2518768" y="15789964"/>
                    </a:lnTo>
                    <a:lnTo>
                      <a:pt x="2658472" y="15462130"/>
                    </a:lnTo>
                    <a:cubicBezTo>
                      <a:pt x="2726448" y="15311340"/>
                      <a:pt x="2799328" y="15157656"/>
                      <a:pt x="2877168" y="15000748"/>
                    </a:cubicBezTo>
                    <a:cubicBezTo>
                      <a:pt x="3008672" y="14762866"/>
                      <a:pt x="3120368" y="14553096"/>
                      <a:pt x="3213960" y="14364696"/>
                    </a:cubicBezTo>
                    <a:lnTo>
                      <a:pt x="3244112" y="14301240"/>
                    </a:lnTo>
                    <a:lnTo>
                      <a:pt x="3129040" y="14286110"/>
                    </a:lnTo>
                    <a:cubicBezTo>
                      <a:pt x="2031136" y="14134638"/>
                      <a:pt x="1371600" y="13940438"/>
                      <a:pt x="1371600" y="13728706"/>
                    </a:cubicBezTo>
                    <a:cubicBezTo>
                      <a:pt x="1371600" y="13501846"/>
                      <a:pt x="2128720" y="13295118"/>
                      <a:pt x="3370936" y="13139498"/>
                    </a:cubicBezTo>
                    <a:lnTo>
                      <a:pt x="3611840" y="13110734"/>
                    </a:lnTo>
                    <a:lnTo>
                      <a:pt x="3614592" y="13064210"/>
                    </a:lnTo>
                    <a:cubicBezTo>
                      <a:pt x="3617048" y="12580930"/>
                      <a:pt x="3413024" y="12116086"/>
                      <a:pt x="3113144" y="11238284"/>
                    </a:cubicBezTo>
                    <a:lnTo>
                      <a:pt x="317504" y="101600"/>
                    </a:lnTo>
                    <a:cubicBezTo>
                      <a:pt x="3270464" y="1837540"/>
                      <a:pt x="5987440" y="1567700"/>
                      <a:pt x="908788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7981831" y="767551"/>
            <a:ext cx="2410285" cy="5583168"/>
            <a:chOff x="7848600" y="761999"/>
            <a:chExt cx="2439914" cy="5651800"/>
          </a:xfrm>
        </p:grpSpPr>
        <p:sp>
          <p:nvSpPr>
            <p:cNvPr id="16" name="Oval 15"/>
            <p:cNvSpPr/>
            <p:nvPr/>
          </p:nvSpPr>
          <p:spPr>
            <a:xfrm>
              <a:off x="7848600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998552" y="761999"/>
              <a:ext cx="2140014" cy="5510487"/>
              <a:chOff x="4953000" y="609599"/>
              <a:chExt cx="2140014" cy="5510487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783089" y="609599"/>
                <a:ext cx="479835" cy="604453"/>
              </a:xfrm>
              <a:custGeom>
                <a:avLst/>
                <a:gdLst>
                  <a:gd name="connsiteX0" fmla="*/ 3562350 w 7124700"/>
                  <a:gd name="connsiteY0" fmla="*/ 0 h 8975064"/>
                  <a:gd name="connsiteX1" fmla="*/ 5743320 w 7124700"/>
                  <a:gd name="connsiteY1" fmla="*/ 2180968 h 8975064"/>
                  <a:gd name="connsiteX2" fmla="*/ 5245292 w 7124700"/>
                  <a:gd name="connsiteY2" fmla="*/ 3568268 h 8975064"/>
                  <a:gd name="connsiteX3" fmla="*/ 5184632 w 7124700"/>
                  <a:gd name="connsiteY3" fmla="*/ 3635012 h 8975064"/>
                  <a:gd name="connsiteX4" fmla="*/ 7124700 w 7124700"/>
                  <a:gd name="connsiteY4" fmla="*/ 3635012 h 8975064"/>
                  <a:gd name="connsiteX5" fmla="*/ 7124700 w 7124700"/>
                  <a:gd name="connsiteY5" fmla="*/ 5958520 h 8975064"/>
                  <a:gd name="connsiteX6" fmla="*/ 4724104 w 7124700"/>
                  <a:gd name="connsiteY6" fmla="*/ 5958520 h 8975064"/>
                  <a:gd name="connsiteX7" fmla="*/ 4743450 w 7124700"/>
                  <a:gd name="connsiteY7" fmla="*/ 8975064 h 8975064"/>
                  <a:gd name="connsiteX8" fmla="*/ 2400300 w 7124700"/>
                  <a:gd name="connsiteY8" fmla="*/ 8975064 h 8975064"/>
                  <a:gd name="connsiteX9" fmla="*/ 2400596 w 7124700"/>
                  <a:gd name="connsiteY9" fmla="*/ 5958520 h 8975064"/>
                  <a:gd name="connsiteX10" fmla="*/ 0 w 7124700"/>
                  <a:gd name="connsiteY10" fmla="*/ 5958520 h 8975064"/>
                  <a:gd name="connsiteX11" fmla="*/ 0 w 7124700"/>
                  <a:gd name="connsiteY11" fmla="*/ 3635012 h 8975064"/>
                  <a:gd name="connsiteX12" fmla="*/ 1940068 w 7124700"/>
                  <a:gd name="connsiteY12" fmla="*/ 3635012 h 8975064"/>
                  <a:gd name="connsiteX13" fmla="*/ 1879408 w 7124700"/>
                  <a:gd name="connsiteY13" fmla="*/ 3568268 h 8975064"/>
                  <a:gd name="connsiteX14" fmla="*/ 1381380 w 7124700"/>
                  <a:gd name="connsiteY14" fmla="*/ 2180968 h 8975064"/>
                  <a:gd name="connsiteX15" fmla="*/ 3562350 w 7124700"/>
                  <a:gd name="connsiteY15" fmla="*/ 0 h 897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24700" h="8975064">
                    <a:moveTo>
                      <a:pt x="3562350" y="0"/>
                    </a:moveTo>
                    <a:cubicBezTo>
                      <a:pt x="4766866" y="0"/>
                      <a:pt x="5743320" y="976452"/>
                      <a:pt x="5743320" y="2180968"/>
                    </a:cubicBezTo>
                    <a:cubicBezTo>
                      <a:pt x="5743320" y="2707944"/>
                      <a:pt x="5556420" y="3191268"/>
                      <a:pt x="5245292" y="3568268"/>
                    </a:cubicBezTo>
                    <a:lnTo>
                      <a:pt x="5184632" y="3635012"/>
                    </a:lnTo>
                    <a:lnTo>
                      <a:pt x="7124700" y="3635012"/>
                    </a:lnTo>
                    <a:lnTo>
                      <a:pt x="7124700" y="5958520"/>
                    </a:lnTo>
                    <a:lnTo>
                      <a:pt x="4724104" y="5958520"/>
                    </a:lnTo>
                    <a:lnTo>
                      <a:pt x="4743450" y="8975064"/>
                    </a:lnTo>
                    <a:lnTo>
                      <a:pt x="2400300" y="8975064"/>
                    </a:lnTo>
                    <a:cubicBezTo>
                      <a:pt x="2400398" y="7969548"/>
                      <a:pt x="2400498" y="6964036"/>
                      <a:pt x="2400596" y="5958520"/>
                    </a:cubicBezTo>
                    <a:lnTo>
                      <a:pt x="0" y="5958520"/>
                    </a:lnTo>
                    <a:lnTo>
                      <a:pt x="0" y="3635012"/>
                    </a:lnTo>
                    <a:lnTo>
                      <a:pt x="1940068" y="3635012"/>
                    </a:lnTo>
                    <a:lnTo>
                      <a:pt x="1879408" y="3568268"/>
                    </a:lnTo>
                    <a:cubicBezTo>
                      <a:pt x="1568280" y="3191268"/>
                      <a:pt x="1381380" y="2707944"/>
                      <a:pt x="1381380" y="2180968"/>
                    </a:cubicBezTo>
                    <a:cubicBezTo>
                      <a:pt x="1381380" y="976452"/>
                      <a:pt x="2357834" y="0"/>
                      <a:pt x="356235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427727" y="1148455"/>
                <a:ext cx="1190557" cy="242306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641928 w 15246968"/>
                  <a:gd name="connsiteY36" fmla="*/ 17009073 h 21461908"/>
                  <a:gd name="connsiteX37" fmla="*/ 2194816 w 15246968"/>
                  <a:gd name="connsiteY37" fmla="*/ 15830165 h 21461908"/>
                  <a:gd name="connsiteX38" fmla="*/ 2159616 w 15246968"/>
                  <a:gd name="connsiteY38" fmla="*/ 15697509 h 21461908"/>
                  <a:gd name="connsiteX39" fmla="*/ 1980440 w 15246968"/>
                  <a:gd name="connsiteY39" fmla="*/ 15679097 h 21461908"/>
                  <a:gd name="connsiteX40" fmla="*/ 0 w 15246968"/>
                  <a:gd name="connsiteY40" fmla="*/ 15176895 h 21461908"/>
                  <a:gd name="connsiteX41" fmla="*/ 1980440 w 15246968"/>
                  <a:gd name="connsiteY41" fmla="*/ 14674693 h 21461908"/>
                  <a:gd name="connsiteX42" fmla="*/ 1993376 w 15246968"/>
                  <a:gd name="connsiteY42" fmla="*/ 14673361 h 21461908"/>
                  <a:gd name="connsiteX43" fmla="*/ 1985552 w 15246968"/>
                  <a:gd name="connsiteY43" fmla="*/ 14491113 h 21461908"/>
                  <a:gd name="connsiteX44" fmla="*/ 2093664 w 15246968"/>
                  <a:gd name="connsiteY44" fmla="*/ 13355771 h 21461908"/>
                  <a:gd name="connsiteX45" fmla="*/ 2132816 w 15246968"/>
                  <a:gd name="connsiteY45" fmla="*/ 13189151 h 21461908"/>
                  <a:gd name="connsiteX46" fmla="*/ 2089608 w 15246968"/>
                  <a:gd name="connsiteY46" fmla="*/ 13183957 h 21461908"/>
                  <a:gd name="connsiteX47" fmla="*/ 451984 w 15246968"/>
                  <a:gd name="connsiteY47" fmla="*/ 12708853 h 21461908"/>
                  <a:gd name="connsiteX48" fmla="*/ 2315008 w 15246968"/>
                  <a:gd name="connsiteY48" fmla="*/ 12206649 h 21461908"/>
                  <a:gd name="connsiteX49" fmla="*/ 2444016 w 15246968"/>
                  <a:gd name="connsiteY49" fmla="*/ 12192559 h 21461908"/>
                  <a:gd name="connsiteX50" fmla="*/ 2554504 w 15246968"/>
                  <a:gd name="connsiteY50" fmla="*/ 11913131 h 21461908"/>
                  <a:gd name="connsiteX51" fmla="*/ 2727464 w 15246968"/>
                  <a:gd name="connsiteY51" fmla="*/ 11519879 h 21461908"/>
                  <a:gd name="connsiteX52" fmla="*/ 2993824 w 15246968"/>
                  <a:gd name="connsiteY52" fmla="*/ 10977743 h 21461908"/>
                  <a:gd name="connsiteX53" fmla="*/ 3017672 w 15246968"/>
                  <a:gd name="connsiteY53" fmla="*/ 10923657 h 21461908"/>
                  <a:gd name="connsiteX54" fmla="*/ 2926664 w 15246968"/>
                  <a:gd name="connsiteY54" fmla="*/ 10910763 h 21461908"/>
                  <a:gd name="connsiteX55" fmla="*/ 1536752 w 15246968"/>
                  <a:gd name="connsiteY55" fmla="*/ 10435661 h 21461908"/>
                  <a:gd name="connsiteX56" fmla="*/ 3117976 w 15246968"/>
                  <a:gd name="connsiteY56" fmla="*/ 9933457 h 21461908"/>
                  <a:gd name="connsiteX57" fmla="*/ 3308496 w 15246968"/>
                  <a:gd name="connsiteY57" fmla="*/ 9908937 h 21461908"/>
                  <a:gd name="connsiteX58" fmla="*/ 2654600 w 15246968"/>
                  <a:gd name="connsiteY58" fmla="*/ 8349011 h 21461908"/>
                  <a:gd name="connsiteX59" fmla="*/ 1241280 w 15246968"/>
                  <a:gd name="connsiteY59" fmla="*/ 2722597 h 21461908"/>
                  <a:gd name="connsiteX60" fmla="*/ 2625992 w 15246968"/>
                  <a:gd name="connsiteY60" fmla="*/ 417893 h 21461908"/>
                  <a:gd name="connsiteX61" fmla="*/ 8465072 w 15246968"/>
                  <a:gd name="connsiteY6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641928 w 15246968"/>
                  <a:gd name="connsiteY35" fmla="*/ 17009073 h 21461908"/>
                  <a:gd name="connsiteX36" fmla="*/ 2194816 w 15246968"/>
                  <a:gd name="connsiteY36" fmla="*/ 15830165 h 21461908"/>
                  <a:gd name="connsiteX37" fmla="*/ 2159616 w 15246968"/>
                  <a:gd name="connsiteY37" fmla="*/ 15697509 h 21461908"/>
                  <a:gd name="connsiteX38" fmla="*/ 1980440 w 15246968"/>
                  <a:gd name="connsiteY38" fmla="*/ 15679097 h 21461908"/>
                  <a:gd name="connsiteX39" fmla="*/ 0 w 15246968"/>
                  <a:gd name="connsiteY39" fmla="*/ 15176895 h 21461908"/>
                  <a:gd name="connsiteX40" fmla="*/ 1980440 w 15246968"/>
                  <a:gd name="connsiteY40" fmla="*/ 14674693 h 21461908"/>
                  <a:gd name="connsiteX41" fmla="*/ 1993376 w 15246968"/>
                  <a:gd name="connsiteY41" fmla="*/ 14673361 h 21461908"/>
                  <a:gd name="connsiteX42" fmla="*/ 1985552 w 15246968"/>
                  <a:gd name="connsiteY42" fmla="*/ 14491113 h 21461908"/>
                  <a:gd name="connsiteX43" fmla="*/ 2093664 w 15246968"/>
                  <a:gd name="connsiteY43" fmla="*/ 13355771 h 21461908"/>
                  <a:gd name="connsiteX44" fmla="*/ 2132816 w 15246968"/>
                  <a:gd name="connsiteY44" fmla="*/ 13189151 h 21461908"/>
                  <a:gd name="connsiteX45" fmla="*/ 2089608 w 15246968"/>
                  <a:gd name="connsiteY45" fmla="*/ 13183957 h 21461908"/>
                  <a:gd name="connsiteX46" fmla="*/ 451984 w 15246968"/>
                  <a:gd name="connsiteY46" fmla="*/ 12708853 h 21461908"/>
                  <a:gd name="connsiteX47" fmla="*/ 2315008 w 15246968"/>
                  <a:gd name="connsiteY47" fmla="*/ 12206649 h 21461908"/>
                  <a:gd name="connsiteX48" fmla="*/ 2444016 w 15246968"/>
                  <a:gd name="connsiteY48" fmla="*/ 12192559 h 21461908"/>
                  <a:gd name="connsiteX49" fmla="*/ 2554504 w 15246968"/>
                  <a:gd name="connsiteY49" fmla="*/ 11913131 h 21461908"/>
                  <a:gd name="connsiteX50" fmla="*/ 2727464 w 15246968"/>
                  <a:gd name="connsiteY50" fmla="*/ 11519879 h 21461908"/>
                  <a:gd name="connsiteX51" fmla="*/ 2993824 w 15246968"/>
                  <a:gd name="connsiteY51" fmla="*/ 10977743 h 21461908"/>
                  <a:gd name="connsiteX52" fmla="*/ 3017672 w 15246968"/>
                  <a:gd name="connsiteY52" fmla="*/ 10923657 h 21461908"/>
                  <a:gd name="connsiteX53" fmla="*/ 2926664 w 15246968"/>
                  <a:gd name="connsiteY53" fmla="*/ 10910763 h 21461908"/>
                  <a:gd name="connsiteX54" fmla="*/ 1536752 w 15246968"/>
                  <a:gd name="connsiteY54" fmla="*/ 10435661 h 21461908"/>
                  <a:gd name="connsiteX55" fmla="*/ 3117976 w 15246968"/>
                  <a:gd name="connsiteY55" fmla="*/ 9933457 h 21461908"/>
                  <a:gd name="connsiteX56" fmla="*/ 3308496 w 15246968"/>
                  <a:gd name="connsiteY56" fmla="*/ 9908937 h 21461908"/>
                  <a:gd name="connsiteX57" fmla="*/ 2654600 w 15246968"/>
                  <a:gd name="connsiteY57" fmla="*/ 8349011 h 21461908"/>
                  <a:gd name="connsiteX58" fmla="*/ 1241280 w 15246968"/>
                  <a:gd name="connsiteY58" fmla="*/ 2722597 h 21461908"/>
                  <a:gd name="connsiteX59" fmla="*/ 2625992 w 15246968"/>
                  <a:gd name="connsiteY59" fmla="*/ 417893 h 21461908"/>
                  <a:gd name="connsiteX60" fmla="*/ 8465072 w 15246968"/>
                  <a:gd name="connsiteY6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985552 w 15246968"/>
                  <a:gd name="connsiteY41" fmla="*/ 14491113 h 21461908"/>
                  <a:gd name="connsiteX42" fmla="*/ 2093664 w 15246968"/>
                  <a:gd name="connsiteY42" fmla="*/ 13355771 h 21461908"/>
                  <a:gd name="connsiteX43" fmla="*/ 2132816 w 15246968"/>
                  <a:gd name="connsiteY43" fmla="*/ 13189151 h 21461908"/>
                  <a:gd name="connsiteX44" fmla="*/ 2089608 w 15246968"/>
                  <a:gd name="connsiteY44" fmla="*/ 13183957 h 21461908"/>
                  <a:gd name="connsiteX45" fmla="*/ 451984 w 15246968"/>
                  <a:gd name="connsiteY45" fmla="*/ 12708853 h 21461908"/>
                  <a:gd name="connsiteX46" fmla="*/ 2315008 w 15246968"/>
                  <a:gd name="connsiteY46" fmla="*/ 12206649 h 21461908"/>
                  <a:gd name="connsiteX47" fmla="*/ 2444016 w 15246968"/>
                  <a:gd name="connsiteY47" fmla="*/ 12192559 h 21461908"/>
                  <a:gd name="connsiteX48" fmla="*/ 2554504 w 15246968"/>
                  <a:gd name="connsiteY48" fmla="*/ 11913131 h 21461908"/>
                  <a:gd name="connsiteX49" fmla="*/ 2727464 w 15246968"/>
                  <a:gd name="connsiteY49" fmla="*/ 11519879 h 21461908"/>
                  <a:gd name="connsiteX50" fmla="*/ 2993824 w 15246968"/>
                  <a:gd name="connsiteY50" fmla="*/ 10977743 h 21461908"/>
                  <a:gd name="connsiteX51" fmla="*/ 3017672 w 15246968"/>
                  <a:gd name="connsiteY51" fmla="*/ 10923657 h 21461908"/>
                  <a:gd name="connsiteX52" fmla="*/ 2926664 w 15246968"/>
                  <a:gd name="connsiteY52" fmla="*/ 10910763 h 21461908"/>
                  <a:gd name="connsiteX53" fmla="*/ 1536752 w 15246968"/>
                  <a:gd name="connsiteY53" fmla="*/ 10435661 h 21461908"/>
                  <a:gd name="connsiteX54" fmla="*/ 3117976 w 15246968"/>
                  <a:gd name="connsiteY54" fmla="*/ 9933457 h 21461908"/>
                  <a:gd name="connsiteX55" fmla="*/ 3308496 w 15246968"/>
                  <a:gd name="connsiteY55" fmla="*/ 9908937 h 21461908"/>
                  <a:gd name="connsiteX56" fmla="*/ 2654600 w 15246968"/>
                  <a:gd name="connsiteY56" fmla="*/ 8349011 h 21461908"/>
                  <a:gd name="connsiteX57" fmla="*/ 1241280 w 15246968"/>
                  <a:gd name="connsiteY57" fmla="*/ 2722597 h 21461908"/>
                  <a:gd name="connsiteX58" fmla="*/ 2625992 w 15246968"/>
                  <a:gd name="connsiteY58" fmla="*/ 417893 h 21461908"/>
                  <a:gd name="connsiteX59" fmla="*/ 8465072 w 15246968"/>
                  <a:gd name="connsiteY5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554504 w 15246968"/>
                  <a:gd name="connsiteY47" fmla="*/ 11913131 h 21461908"/>
                  <a:gd name="connsiteX48" fmla="*/ 2727464 w 15246968"/>
                  <a:gd name="connsiteY48" fmla="*/ 11519879 h 21461908"/>
                  <a:gd name="connsiteX49" fmla="*/ 2993824 w 15246968"/>
                  <a:gd name="connsiteY49" fmla="*/ 10977743 h 21461908"/>
                  <a:gd name="connsiteX50" fmla="*/ 3017672 w 15246968"/>
                  <a:gd name="connsiteY50" fmla="*/ 10923657 h 21461908"/>
                  <a:gd name="connsiteX51" fmla="*/ 2926664 w 15246968"/>
                  <a:gd name="connsiteY51" fmla="*/ 10910763 h 21461908"/>
                  <a:gd name="connsiteX52" fmla="*/ 1536752 w 15246968"/>
                  <a:gd name="connsiteY52" fmla="*/ 10435661 h 21461908"/>
                  <a:gd name="connsiteX53" fmla="*/ 3117976 w 15246968"/>
                  <a:gd name="connsiteY53" fmla="*/ 9933457 h 21461908"/>
                  <a:gd name="connsiteX54" fmla="*/ 3308496 w 15246968"/>
                  <a:gd name="connsiteY54" fmla="*/ 9908937 h 21461908"/>
                  <a:gd name="connsiteX55" fmla="*/ 2654600 w 15246968"/>
                  <a:gd name="connsiteY55" fmla="*/ 8349011 h 21461908"/>
                  <a:gd name="connsiteX56" fmla="*/ 1241280 w 15246968"/>
                  <a:gd name="connsiteY56" fmla="*/ 2722597 h 21461908"/>
                  <a:gd name="connsiteX57" fmla="*/ 2625992 w 15246968"/>
                  <a:gd name="connsiteY57" fmla="*/ 417893 h 21461908"/>
                  <a:gd name="connsiteX58" fmla="*/ 8465072 w 15246968"/>
                  <a:gd name="connsiteY5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2926664 w 15246968"/>
                  <a:gd name="connsiteY50" fmla="*/ 10910763 h 21461908"/>
                  <a:gd name="connsiteX51" fmla="*/ 1536752 w 15246968"/>
                  <a:gd name="connsiteY51" fmla="*/ 10435661 h 21461908"/>
                  <a:gd name="connsiteX52" fmla="*/ 3117976 w 15246968"/>
                  <a:gd name="connsiteY52" fmla="*/ 9933457 h 21461908"/>
                  <a:gd name="connsiteX53" fmla="*/ 3308496 w 15246968"/>
                  <a:gd name="connsiteY53" fmla="*/ 9908937 h 21461908"/>
                  <a:gd name="connsiteX54" fmla="*/ 2654600 w 15246968"/>
                  <a:gd name="connsiteY54" fmla="*/ 8349011 h 21461908"/>
                  <a:gd name="connsiteX55" fmla="*/ 1241280 w 15246968"/>
                  <a:gd name="connsiteY55" fmla="*/ 2722597 h 21461908"/>
                  <a:gd name="connsiteX56" fmla="*/ 2625992 w 15246968"/>
                  <a:gd name="connsiteY56" fmla="*/ 417893 h 21461908"/>
                  <a:gd name="connsiteX57" fmla="*/ 8465072 w 15246968"/>
                  <a:gd name="connsiteY5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1536752 w 15246968"/>
                  <a:gd name="connsiteY50" fmla="*/ 10435661 h 21461908"/>
                  <a:gd name="connsiteX51" fmla="*/ 3117976 w 15246968"/>
                  <a:gd name="connsiteY51" fmla="*/ 9933457 h 21461908"/>
                  <a:gd name="connsiteX52" fmla="*/ 3308496 w 15246968"/>
                  <a:gd name="connsiteY52" fmla="*/ 9908937 h 21461908"/>
                  <a:gd name="connsiteX53" fmla="*/ 2654600 w 15246968"/>
                  <a:gd name="connsiteY53" fmla="*/ 8349011 h 21461908"/>
                  <a:gd name="connsiteX54" fmla="*/ 1241280 w 15246968"/>
                  <a:gd name="connsiteY54" fmla="*/ 2722597 h 21461908"/>
                  <a:gd name="connsiteX55" fmla="*/ 2625992 w 15246968"/>
                  <a:gd name="connsiteY55" fmla="*/ 417893 h 21461908"/>
                  <a:gd name="connsiteX56" fmla="*/ 8465072 w 15246968"/>
                  <a:gd name="connsiteY5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3308496 w 15246968"/>
                  <a:gd name="connsiteY51" fmla="*/ 9908937 h 21461908"/>
                  <a:gd name="connsiteX52" fmla="*/ 2654600 w 15246968"/>
                  <a:gd name="connsiteY52" fmla="*/ 8349011 h 21461908"/>
                  <a:gd name="connsiteX53" fmla="*/ 1241280 w 15246968"/>
                  <a:gd name="connsiteY53" fmla="*/ 2722597 h 21461908"/>
                  <a:gd name="connsiteX54" fmla="*/ 2625992 w 15246968"/>
                  <a:gd name="connsiteY54" fmla="*/ 417893 h 21461908"/>
                  <a:gd name="connsiteX55" fmla="*/ 8465072 w 15246968"/>
                  <a:gd name="connsiteY5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2654600 w 15246968"/>
                  <a:gd name="connsiteY51" fmla="*/ 8349011 h 21461908"/>
                  <a:gd name="connsiteX52" fmla="*/ 1241280 w 15246968"/>
                  <a:gd name="connsiteY52" fmla="*/ 2722597 h 21461908"/>
                  <a:gd name="connsiteX53" fmla="*/ 2625992 w 15246968"/>
                  <a:gd name="connsiteY53" fmla="*/ 417893 h 21461908"/>
                  <a:gd name="connsiteX54" fmla="*/ 8465072 w 15246968"/>
                  <a:gd name="connsiteY5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2654600 w 15246968"/>
                  <a:gd name="connsiteY50" fmla="*/ 8349011 h 21461908"/>
                  <a:gd name="connsiteX51" fmla="*/ 1241280 w 15246968"/>
                  <a:gd name="connsiteY51" fmla="*/ 2722597 h 21461908"/>
                  <a:gd name="connsiteX52" fmla="*/ 2625992 w 15246968"/>
                  <a:gd name="connsiteY52" fmla="*/ 417893 h 21461908"/>
                  <a:gd name="connsiteX53" fmla="*/ 8465072 w 15246968"/>
                  <a:gd name="connsiteY53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727464 w 15246968"/>
                  <a:gd name="connsiteY46" fmla="*/ 11519879 h 21461908"/>
                  <a:gd name="connsiteX47" fmla="*/ 2993824 w 15246968"/>
                  <a:gd name="connsiteY47" fmla="*/ 10977743 h 21461908"/>
                  <a:gd name="connsiteX48" fmla="*/ 1536752 w 15246968"/>
                  <a:gd name="connsiteY48" fmla="*/ 10435661 h 21461908"/>
                  <a:gd name="connsiteX49" fmla="*/ 2654600 w 15246968"/>
                  <a:gd name="connsiteY49" fmla="*/ 8349011 h 21461908"/>
                  <a:gd name="connsiteX50" fmla="*/ 1241280 w 15246968"/>
                  <a:gd name="connsiteY50" fmla="*/ 2722597 h 21461908"/>
                  <a:gd name="connsiteX51" fmla="*/ 2625992 w 15246968"/>
                  <a:gd name="connsiteY51" fmla="*/ 417893 h 21461908"/>
                  <a:gd name="connsiteX52" fmla="*/ 8465072 w 15246968"/>
                  <a:gd name="connsiteY5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993824 w 15246968"/>
                  <a:gd name="connsiteY46" fmla="*/ 10977743 h 21461908"/>
                  <a:gd name="connsiteX47" fmla="*/ 1536752 w 15246968"/>
                  <a:gd name="connsiteY47" fmla="*/ 10435661 h 21461908"/>
                  <a:gd name="connsiteX48" fmla="*/ 2654600 w 15246968"/>
                  <a:gd name="connsiteY48" fmla="*/ 8349011 h 21461908"/>
                  <a:gd name="connsiteX49" fmla="*/ 1241280 w 15246968"/>
                  <a:gd name="connsiteY49" fmla="*/ 2722597 h 21461908"/>
                  <a:gd name="connsiteX50" fmla="*/ 2625992 w 15246968"/>
                  <a:gd name="connsiteY50" fmla="*/ 417893 h 21461908"/>
                  <a:gd name="connsiteX51" fmla="*/ 8465072 w 15246968"/>
                  <a:gd name="connsiteY5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1536752 w 15246968"/>
                  <a:gd name="connsiteY46" fmla="*/ 10435661 h 21461908"/>
                  <a:gd name="connsiteX47" fmla="*/ 2654600 w 15246968"/>
                  <a:gd name="connsiteY47" fmla="*/ 8349011 h 21461908"/>
                  <a:gd name="connsiteX48" fmla="*/ 1241280 w 15246968"/>
                  <a:gd name="connsiteY48" fmla="*/ 2722597 h 21461908"/>
                  <a:gd name="connsiteX49" fmla="*/ 2625992 w 15246968"/>
                  <a:gd name="connsiteY49" fmla="*/ 417893 h 21461908"/>
                  <a:gd name="connsiteX50" fmla="*/ 8465072 w 15246968"/>
                  <a:gd name="connsiteY5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2315008 w 15246968"/>
                  <a:gd name="connsiteY44" fmla="*/ 12206649 h 21461908"/>
                  <a:gd name="connsiteX45" fmla="*/ 1536752 w 15246968"/>
                  <a:gd name="connsiteY45" fmla="*/ 10435661 h 21461908"/>
                  <a:gd name="connsiteX46" fmla="*/ 2654600 w 15246968"/>
                  <a:gd name="connsiteY46" fmla="*/ 8349011 h 21461908"/>
                  <a:gd name="connsiteX47" fmla="*/ 1241280 w 15246968"/>
                  <a:gd name="connsiteY47" fmla="*/ 2722597 h 21461908"/>
                  <a:gd name="connsiteX48" fmla="*/ 2625992 w 15246968"/>
                  <a:gd name="connsiteY48" fmla="*/ 417893 h 21461908"/>
                  <a:gd name="connsiteX49" fmla="*/ 8465072 w 15246968"/>
                  <a:gd name="connsiteY4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1536752 w 15246968"/>
                  <a:gd name="connsiteY44" fmla="*/ 10435661 h 21461908"/>
                  <a:gd name="connsiteX45" fmla="*/ 2654600 w 15246968"/>
                  <a:gd name="connsiteY45" fmla="*/ 8349011 h 21461908"/>
                  <a:gd name="connsiteX46" fmla="*/ 1241280 w 15246968"/>
                  <a:gd name="connsiteY46" fmla="*/ 2722597 h 21461908"/>
                  <a:gd name="connsiteX47" fmla="*/ 2625992 w 15246968"/>
                  <a:gd name="connsiteY47" fmla="*/ 417893 h 21461908"/>
                  <a:gd name="connsiteX48" fmla="*/ 8465072 w 15246968"/>
                  <a:gd name="connsiteY4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1536752 w 15246968"/>
                  <a:gd name="connsiteY43" fmla="*/ 10435661 h 21461908"/>
                  <a:gd name="connsiteX44" fmla="*/ 2654600 w 15246968"/>
                  <a:gd name="connsiteY44" fmla="*/ 8349011 h 21461908"/>
                  <a:gd name="connsiteX45" fmla="*/ 1241280 w 15246968"/>
                  <a:gd name="connsiteY45" fmla="*/ 2722597 h 21461908"/>
                  <a:gd name="connsiteX46" fmla="*/ 2625992 w 15246968"/>
                  <a:gd name="connsiteY46" fmla="*/ 417893 h 21461908"/>
                  <a:gd name="connsiteX47" fmla="*/ 8465072 w 15246968"/>
                  <a:gd name="connsiteY4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1536752 w 15246968"/>
                  <a:gd name="connsiteY42" fmla="*/ 10435661 h 21461908"/>
                  <a:gd name="connsiteX43" fmla="*/ 2654600 w 15246968"/>
                  <a:gd name="connsiteY43" fmla="*/ 8349011 h 21461908"/>
                  <a:gd name="connsiteX44" fmla="*/ 1241280 w 15246968"/>
                  <a:gd name="connsiteY44" fmla="*/ 2722597 h 21461908"/>
                  <a:gd name="connsiteX45" fmla="*/ 2625992 w 15246968"/>
                  <a:gd name="connsiteY45" fmla="*/ 417893 h 21461908"/>
                  <a:gd name="connsiteX46" fmla="*/ 8465072 w 15246968"/>
                  <a:gd name="connsiteY4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536752 w 15246968"/>
                  <a:gd name="connsiteY41" fmla="*/ 10435661 h 21461908"/>
                  <a:gd name="connsiteX42" fmla="*/ 2654600 w 15246968"/>
                  <a:gd name="connsiteY42" fmla="*/ 8349011 h 21461908"/>
                  <a:gd name="connsiteX43" fmla="*/ 1241280 w 15246968"/>
                  <a:gd name="connsiteY43" fmla="*/ 2722597 h 21461908"/>
                  <a:gd name="connsiteX44" fmla="*/ 2625992 w 15246968"/>
                  <a:gd name="connsiteY44" fmla="*/ 417893 h 21461908"/>
                  <a:gd name="connsiteX45" fmla="*/ 8465072 w 15246968"/>
                  <a:gd name="connsiteY4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536752 w 15246968"/>
                  <a:gd name="connsiteY40" fmla="*/ 10435661 h 21461908"/>
                  <a:gd name="connsiteX41" fmla="*/ 2654600 w 15246968"/>
                  <a:gd name="connsiteY41" fmla="*/ 8349011 h 21461908"/>
                  <a:gd name="connsiteX42" fmla="*/ 1241280 w 15246968"/>
                  <a:gd name="connsiteY42" fmla="*/ 2722597 h 21461908"/>
                  <a:gd name="connsiteX43" fmla="*/ 2625992 w 15246968"/>
                  <a:gd name="connsiteY43" fmla="*/ 417893 h 21461908"/>
                  <a:gd name="connsiteX44" fmla="*/ 8465072 w 15246968"/>
                  <a:gd name="connsiteY4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0 w 15246968"/>
                  <a:gd name="connsiteY37" fmla="*/ 15176895 h 21461908"/>
                  <a:gd name="connsiteX38" fmla="*/ 1980440 w 15246968"/>
                  <a:gd name="connsiteY38" fmla="*/ 14674693 h 21461908"/>
                  <a:gd name="connsiteX39" fmla="*/ 1536752 w 15246968"/>
                  <a:gd name="connsiteY39" fmla="*/ 10435661 h 21461908"/>
                  <a:gd name="connsiteX40" fmla="*/ 2654600 w 15246968"/>
                  <a:gd name="connsiteY40" fmla="*/ 8349011 h 21461908"/>
                  <a:gd name="connsiteX41" fmla="*/ 1241280 w 15246968"/>
                  <a:gd name="connsiteY41" fmla="*/ 2722597 h 21461908"/>
                  <a:gd name="connsiteX42" fmla="*/ 2625992 w 15246968"/>
                  <a:gd name="connsiteY42" fmla="*/ 417893 h 21461908"/>
                  <a:gd name="connsiteX43" fmla="*/ 8465072 w 15246968"/>
                  <a:gd name="connsiteY43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2165964 w 15253316"/>
                  <a:gd name="connsiteY36" fmla="*/ 15697509 h 21461908"/>
                  <a:gd name="connsiteX37" fmla="*/ 6348 w 15253316"/>
                  <a:gd name="connsiteY37" fmla="*/ 15176895 h 21461908"/>
                  <a:gd name="connsiteX38" fmla="*/ 1543100 w 15253316"/>
                  <a:gd name="connsiteY38" fmla="*/ 10435661 h 21461908"/>
                  <a:gd name="connsiteX39" fmla="*/ 2660948 w 15253316"/>
                  <a:gd name="connsiteY39" fmla="*/ 8349011 h 21461908"/>
                  <a:gd name="connsiteX40" fmla="*/ 1247628 w 15253316"/>
                  <a:gd name="connsiteY40" fmla="*/ 2722597 h 21461908"/>
                  <a:gd name="connsiteX41" fmla="*/ 2632340 w 15253316"/>
                  <a:gd name="connsiteY41" fmla="*/ 417893 h 21461908"/>
                  <a:gd name="connsiteX42" fmla="*/ 8471420 w 15253316"/>
                  <a:gd name="connsiteY42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6348 w 15253316"/>
                  <a:gd name="connsiteY36" fmla="*/ 15176895 h 21461908"/>
                  <a:gd name="connsiteX37" fmla="*/ 1543100 w 15253316"/>
                  <a:gd name="connsiteY37" fmla="*/ 10435661 h 21461908"/>
                  <a:gd name="connsiteX38" fmla="*/ 2660948 w 15253316"/>
                  <a:gd name="connsiteY38" fmla="*/ 8349011 h 21461908"/>
                  <a:gd name="connsiteX39" fmla="*/ 1247628 w 15253316"/>
                  <a:gd name="connsiteY39" fmla="*/ 2722597 h 21461908"/>
                  <a:gd name="connsiteX40" fmla="*/ 2632340 w 15253316"/>
                  <a:gd name="connsiteY40" fmla="*/ 417893 h 21461908"/>
                  <a:gd name="connsiteX41" fmla="*/ 8471420 w 15253316"/>
                  <a:gd name="connsiteY41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6348 w 15253316"/>
                  <a:gd name="connsiteY35" fmla="*/ 15176895 h 21461908"/>
                  <a:gd name="connsiteX36" fmla="*/ 1543100 w 15253316"/>
                  <a:gd name="connsiteY36" fmla="*/ 10435661 h 21461908"/>
                  <a:gd name="connsiteX37" fmla="*/ 2660948 w 15253316"/>
                  <a:gd name="connsiteY37" fmla="*/ 8349011 h 21461908"/>
                  <a:gd name="connsiteX38" fmla="*/ 1247628 w 15253316"/>
                  <a:gd name="connsiteY38" fmla="*/ 2722597 h 21461908"/>
                  <a:gd name="connsiteX39" fmla="*/ 2632340 w 15253316"/>
                  <a:gd name="connsiteY39" fmla="*/ 417893 h 21461908"/>
                  <a:gd name="connsiteX40" fmla="*/ 8471420 w 15253316"/>
                  <a:gd name="connsiteY40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500988 w 14211204"/>
                  <a:gd name="connsiteY35" fmla="*/ 10435661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703756 w 14211204"/>
                  <a:gd name="connsiteY35" fmla="*/ 9087687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1703756 w 14211204"/>
                  <a:gd name="connsiteY34" fmla="*/ 9087687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81448"/>
                  <a:gd name="connsiteX1" fmla="*/ 11787036 w 14211204"/>
                  <a:gd name="connsiteY1" fmla="*/ 427505 h 21481448"/>
                  <a:gd name="connsiteX2" fmla="*/ 13190100 w 14211204"/>
                  <a:gd name="connsiteY2" fmla="*/ 2530387 h 21481448"/>
                  <a:gd name="connsiteX3" fmla="*/ 11575916 w 14211204"/>
                  <a:gd name="connsiteY3" fmla="*/ 8775679 h 21481448"/>
                  <a:gd name="connsiteX4" fmla="*/ 10991308 w 14211204"/>
                  <a:gd name="connsiteY4" fmla="*/ 9920339 h 21481448"/>
                  <a:gd name="connsiteX5" fmla="*/ 11093236 w 14211204"/>
                  <a:gd name="connsiteY5" fmla="*/ 9933457 h 21481448"/>
                  <a:gd name="connsiteX6" fmla="*/ 12674460 w 14211204"/>
                  <a:gd name="connsiteY6" fmla="*/ 10435661 h 21481448"/>
                  <a:gd name="connsiteX7" fmla="*/ 11284540 w 14211204"/>
                  <a:gd name="connsiteY7" fmla="*/ 10910763 h 21481448"/>
                  <a:gd name="connsiteX8" fmla="*/ 11222428 w 14211204"/>
                  <a:gd name="connsiteY8" fmla="*/ 10919557 h 21481448"/>
                  <a:gd name="connsiteX9" fmla="*/ 11279340 w 14211204"/>
                  <a:gd name="connsiteY9" fmla="*/ 11051181 h 21481448"/>
                  <a:gd name="connsiteX10" fmla="*/ 11435140 w 14211204"/>
                  <a:gd name="connsiteY10" fmla="*/ 11377415 h 21481448"/>
                  <a:gd name="connsiteX11" fmla="*/ 11741380 w 14211204"/>
                  <a:gd name="connsiteY11" fmla="*/ 12015865 h 21481448"/>
                  <a:gd name="connsiteX12" fmla="*/ 11819500 w 14211204"/>
                  <a:gd name="connsiteY12" fmla="*/ 12198273 h 21481448"/>
                  <a:gd name="connsiteX13" fmla="*/ 11896196 w 14211204"/>
                  <a:gd name="connsiteY13" fmla="*/ 12206649 h 21481448"/>
                  <a:gd name="connsiteX14" fmla="*/ 13759220 w 14211204"/>
                  <a:gd name="connsiteY14" fmla="*/ 12708853 h 21481448"/>
                  <a:gd name="connsiteX15" fmla="*/ 12334500 w 14211204"/>
                  <a:gd name="connsiteY15" fmla="*/ 13155741 h 21481448"/>
                  <a:gd name="connsiteX16" fmla="*/ 12165708 w 14211204"/>
                  <a:gd name="connsiteY16" fmla="*/ 13178113 h 21481448"/>
                  <a:gd name="connsiteX17" fmla="*/ 12206236 w 14211204"/>
                  <a:gd name="connsiteY17" fmla="*/ 13324575 h 21481448"/>
                  <a:gd name="connsiteX18" fmla="*/ 12351916 w 14211204"/>
                  <a:gd name="connsiteY18" fmla="*/ 14605677 h 21481448"/>
                  <a:gd name="connsiteX19" fmla="*/ 12347428 w 14211204"/>
                  <a:gd name="connsiteY19" fmla="*/ 14687885 h 21481448"/>
                  <a:gd name="connsiteX20" fmla="*/ 12470372 w 14211204"/>
                  <a:gd name="connsiteY20" fmla="*/ 14701795 h 21481448"/>
                  <a:gd name="connsiteX21" fmla="*/ 14211204 w 14211204"/>
                  <a:gd name="connsiteY21" fmla="*/ 15176895 h 21481448"/>
                  <a:gd name="connsiteX22" fmla="*/ 12230764 w 14211204"/>
                  <a:gd name="connsiteY22" fmla="*/ 15679097 h 21481448"/>
                  <a:gd name="connsiteX23" fmla="*/ 12178564 w 14211204"/>
                  <a:gd name="connsiteY23" fmla="*/ 15684463 h 21481448"/>
                  <a:gd name="connsiteX24" fmla="*/ 12167036 w 14211204"/>
                  <a:gd name="connsiteY24" fmla="*/ 15726231 h 21481448"/>
                  <a:gd name="connsiteX25" fmla="*/ 11626948 w 14211204"/>
                  <a:gd name="connsiteY25" fmla="*/ 16905717 h 21481448"/>
                  <a:gd name="connsiteX26" fmla="*/ 11241044 w 14211204"/>
                  <a:gd name="connsiteY26" fmla="*/ 17628532 h 21481448"/>
                  <a:gd name="connsiteX27" fmla="*/ 11198420 w 14211204"/>
                  <a:gd name="connsiteY27" fmla="*/ 17731148 h 21481448"/>
                  <a:gd name="connsiteX28" fmla="*/ 8658636 w 14211204"/>
                  <a:gd name="connsiteY28" fmla="*/ 17731148 h 21481448"/>
                  <a:gd name="connsiteX29" fmla="*/ 8726628 w 14211204"/>
                  <a:gd name="connsiteY29" fmla="*/ 17843069 h 21481448"/>
                  <a:gd name="connsiteX30" fmla="*/ 9022412 w 14211204"/>
                  <a:gd name="connsiteY30" fmla="*/ 19011215 h 21481448"/>
                  <a:gd name="connsiteX31" fmla="*/ 6571724 w 14211204"/>
                  <a:gd name="connsiteY31" fmla="*/ 21461908 h 21481448"/>
                  <a:gd name="connsiteX32" fmla="*/ 4416812 w 14211204"/>
                  <a:gd name="connsiteY32" fmla="*/ 17843069 h 21481448"/>
                  <a:gd name="connsiteX33" fmla="*/ 1703756 w 14211204"/>
                  <a:gd name="connsiteY33" fmla="*/ 9087687 h 21481448"/>
                  <a:gd name="connsiteX34" fmla="*/ 1618836 w 14211204"/>
                  <a:gd name="connsiteY34" fmla="*/ 8349011 h 21481448"/>
                  <a:gd name="connsiteX35" fmla="*/ 205516 w 14211204"/>
                  <a:gd name="connsiteY35" fmla="*/ 2722597 h 21481448"/>
                  <a:gd name="connsiteX36" fmla="*/ 1590228 w 14211204"/>
                  <a:gd name="connsiteY36" fmla="*/ 417893 h 21481448"/>
                  <a:gd name="connsiteX37" fmla="*/ 7429308 w 14211204"/>
                  <a:gd name="connsiteY37" fmla="*/ 173 h 21481448"/>
                  <a:gd name="connsiteX0" fmla="*/ 7429308 w 14211204"/>
                  <a:gd name="connsiteY0" fmla="*/ 173 h 21975673"/>
                  <a:gd name="connsiteX1" fmla="*/ 11787036 w 14211204"/>
                  <a:gd name="connsiteY1" fmla="*/ 427505 h 21975673"/>
                  <a:gd name="connsiteX2" fmla="*/ 13190100 w 14211204"/>
                  <a:gd name="connsiteY2" fmla="*/ 2530387 h 21975673"/>
                  <a:gd name="connsiteX3" fmla="*/ 11575916 w 14211204"/>
                  <a:gd name="connsiteY3" fmla="*/ 8775679 h 21975673"/>
                  <a:gd name="connsiteX4" fmla="*/ 10991308 w 14211204"/>
                  <a:gd name="connsiteY4" fmla="*/ 9920339 h 21975673"/>
                  <a:gd name="connsiteX5" fmla="*/ 11093236 w 14211204"/>
                  <a:gd name="connsiteY5" fmla="*/ 9933457 h 21975673"/>
                  <a:gd name="connsiteX6" fmla="*/ 12674460 w 14211204"/>
                  <a:gd name="connsiteY6" fmla="*/ 10435661 h 21975673"/>
                  <a:gd name="connsiteX7" fmla="*/ 11284540 w 14211204"/>
                  <a:gd name="connsiteY7" fmla="*/ 10910763 h 21975673"/>
                  <a:gd name="connsiteX8" fmla="*/ 11222428 w 14211204"/>
                  <a:gd name="connsiteY8" fmla="*/ 10919557 h 21975673"/>
                  <a:gd name="connsiteX9" fmla="*/ 11279340 w 14211204"/>
                  <a:gd name="connsiteY9" fmla="*/ 11051181 h 21975673"/>
                  <a:gd name="connsiteX10" fmla="*/ 11435140 w 14211204"/>
                  <a:gd name="connsiteY10" fmla="*/ 11377415 h 21975673"/>
                  <a:gd name="connsiteX11" fmla="*/ 11741380 w 14211204"/>
                  <a:gd name="connsiteY11" fmla="*/ 12015865 h 21975673"/>
                  <a:gd name="connsiteX12" fmla="*/ 11819500 w 14211204"/>
                  <a:gd name="connsiteY12" fmla="*/ 12198273 h 21975673"/>
                  <a:gd name="connsiteX13" fmla="*/ 11896196 w 14211204"/>
                  <a:gd name="connsiteY13" fmla="*/ 12206649 h 21975673"/>
                  <a:gd name="connsiteX14" fmla="*/ 13759220 w 14211204"/>
                  <a:gd name="connsiteY14" fmla="*/ 12708853 h 21975673"/>
                  <a:gd name="connsiteX15" fmla="*/ 12334500 w 14211204"/>
                  <a:gd name="connsiteY15" fmla="*/ 13155741 h 21975673"/>
                  <a:gd name="connsiteX16" fmla="*/ 12165708 w 14211204"/>
                  <a:gd name="connsiteY16" fmla="*/ 13178113 h 21975673"/>
                  <a:gd name="connsiteX17" fmla="*/ 12206236 w 14211204"/>
                  <a:gd name="connsiteY17" fmla="*/ 13324575 h 21975673"/>
                  <a:gd name="connsiteX18" fmla="*/ 12351916 w 14211204"/>
                  <a:gd name="connsiteY18" fmla="*/ 14605677 h 21975673"/>
                  <a:gd name="connsiteX19" fmla="*/ 12347428 w 14211204"/>
                  <a:gd name="connsiteY19" fmla="*/ 14687885 h 21975673"/>
                  <a:gd name="connsiteX20" fmla="*/ 12470372 w 14211204"/>
                  <a:gd name="connsiteY20" fmla="*/ 14701795 h 21975673"/>
                  <a:gd name="connsiteX21" fmla="*/ 14211204 w 14211204"/>
                  <a:gd name="connsiteY21" fmla="*/ 15176895 h 21975673"/>
                  <a:gd name="connsiteX22" fmla="*/ 12230764 w 14211204"/>
                  <a:gd name="connsiteY22" fmla="*/ 15679097 h 21975673"/>
                  <a:gd name="connsiteX23" fmla="*/ 12178564 w 14211204"/>
                  <a:gd name="connsiteY23" fmla="*/ 15684463 h 21975673"/>
                  <a:gd name="connsiteX24" fmla="*/ 12167036 w 14211204"/>
                  <a:gd name="connsiteY24" fmla="*/ 15726231 h 21975673"/>
                  <a:gd name="connsiteX25" fmla="*/ 11626948 w 14211204"/>
                  <a:gd name="connsiteY25" fmla="*/ 16905717 h 21975673"/>
                  <a:gd name="connsiteX26" fmla="*/ 11241044 w 14211204"/>
                  <a:gd name="connsiteY26" fmla="*/ 17628532 h 21975673"/>
                  <a:gd name="connsiteX27" fmla="*/ 11198420 w 14211204"/>
                  <a:gd name="connsiteY27" fmla="*/ 17731148 h 21975673"/>
                  <a:gd name="connsiteX28" fmla="*/ 8658636 w 14211204"/>
                  <a:gd name="connsiteY28" fmla="*/ 17731148 h 21975673"/>
                  <a:gd name="connsiteX29" fmla="*/ 8726628 w 14211204"/>
                  <a:gd name="connsiteY29" fmla="*/ 17843069 h 21975673"/>
                  <a:gd name="connsiteX30" fmla="*/ 9022412 w 14211204"/>
                  <a:gd name="connsiteY30" fmla="*/ 19011215 h 21975673"/>
                  <a:gd name="connsiteX31" fmla="*/ 6571724 w 14211204"/>
                  <a:gd name="connsiteY31" fmla="*/ 21461908 h 21975673"/>
                  <a:gd name="connsiteX32" fmla="*/ 1703756 w 14211204"/>
                  <a:gd name="connsiteY32" fmla="*/ 9087687 h 21975673"/>
                  <a:gd name="connsiteX33" fmla="*/ 1618836 w 14211204"/>
                  <a:gd name="connsiteY33" fmla="*/ 8349011 h 21975673"/>
                  <a:gd name="connsiteX34" fmla="*/ 205516 w 14211204"/>
                  <a:gd name="connsiteY34" fmla="*/ 2722597 h 21975673"/>
                  <a:gd name="connsiteX35" fmla="*/ 1590228 w 14211204"/>
                  <a:gd name="connsiteY35" fmla="*/ 417893 h 21975673"/>
                  <a:gd name="connsiteX36" fmla="*/ 7429308 w 14211204"/>
                  <a:gd name="connsiteY36" fmla="*/ 173 h 21975673"/>
                  <a:gd name="connsiteX0" fmla="*/ 7429308 w 14211204"/>
                  <a:gd name="connsiteY0" fmla="*/ 173 h 19494134"/>
                  <a:gd name="connsiteX1" fmla="*/ 11787036 w 14211204"/>
                  <a:gd name="connsiteY1" fmla="*/ 427505 h 19494134"/>
                  <a:gd name="connsiteX2" fmla="*/ 13190100 w 14211204"/>
                  <a:gd name="connsiteY2" fmla="*/ 2530387 h 19494134"/>
                  <a:gd name="connsiteX3" fmla="*/ 11575916 w 14211204"/>
                  <a:gd name="connsiteY3" fmla="*/ 8775679 h 19494134"/>
                  <a:gd name="connsiteX4" fmla="*/ 10991308 w 14211204"/>
                  <a:gd name="connsiteY4" fmla="*/ 9920339 h 19494134"/>
                  <a:gd name="connsiteX5" fmla="*/ 11093236 w 14211204"/>
                  <a:gd name="connsiteY5" fmla="*/ 9933457 h 19494134"/>
                  <a:gd name="connsiteX6" fmla="*/ 12674460 w 14211204"/>
                  <a:gd name="connsiteY6" fmla="*/ 10435661 h 19494134"/>
                  <a:gd name="connsiteX7" fmla="*/ 11284540 w 14211204"/>
                  <a:gd name="connsiteY7" fmla="*/ 10910763 h 19494134"/>
                  <a:gd name="connsiteX8" fmla="*/ 11222428 w 14211204"/>
                  <a:gd name="connsiteY8" fmla="*/ 10919557 h 19494134"/>
                  <a:gd name="connsiteX9" fmla="*/ 11279340 w 14211204"/>
                  <a:gd name="connsiteY9" fmla="*/ 11051181 h 19494134"/>
                  <a:gd name="connsiteX10" fmla="*/ 11435140 w 14211204"/>
                  <a:gd name="connsiteY10" fmla="*/ 11377415 h 19494134"/>
                  <a:gd name="connsiteX11" fmla="*/ 11741380 w 14211204"/>
                  <a:gd name="connsiteY11" fmla="*/ 12015865 h 19494134"/>
                  <a:gd name="connsiteX12" fmla="*/ 11819500 w 14211204"/>
                  <a:gd name="connsiteY12" fmla="*/ 12198273 h 19494134"/>
                  <a:gd name="connsiteX13" fmla="*/ 11896196 w 14211204"/>
                  <a:gd name="connsiteY13" fmla="*/ 12206649 h 19494134"/>
                  <a:gd name="connsiteX14" fmla="*/ 13759220 w 14211204"/>
                  <a:gd name="connsiteY14" fmla="*/ 12708853 h 19494134"/>
                  <a:gd name="connsiteX15" fmla="*/ 12334500 w 14211204"/>
                  <a:gd name="connsiteY15" fmla="*/ 13155741 h 19494134"/>
                  <a:gd name="connsiteX16" fmla="*/ 12165708 w 14211204"/>
                  <a:gd name="connsiteY16" fmla="*/ 13178113 h 19494134"/>
                  <a:gd name="connsiteX17" fmla="*/ 12206236 w 14211204"/>
                  <a:gd name="connsiteY17" fmla="*/ 13324575 h 19494134"/>
                  <a:gd name="connsiteX18" fmla="*/ 12351916 w 14211204"/>
                  <a:gd name="connsiteY18" fmla="*/ 14605677 h 19494134"/>
                  <a:gd name="connsiteX19" fmla="*/ 12347428 w 14211204"/>
                  <a:gd name="connsiteY19" fmla="*/ 14687885 h 19494134"/>
                  <a:gd name="connsiteX20" fmla="*/ 12470372 w 14211204"/>
                  <a:gd name="connsiteY20" fmla="*/ 14701795 h 19494134"/>
                  <a:gd name="connsiteX21" fmla="*/ 14211204 w 14211204"/>
                  <a:gd name="connsiteY21" fmla="*/ 15176895 h 19494134"/>
                  <a:gd name="connsiteX22" fmla="*/ 12230764 w 14211204"/>
                  <a:gd name="connsiteY22" fmla="*/ 15679097 h 19494134"/>
                  <a:gd name="connsiteX23" fmla="*/ 12178564 w 14211204"/>
                  <a:gd name="connsiteY23" fmla="*/ 15684463 h 19494134"/>
                  <a:gd name="connsiteX24" fmla="*/ 12167036 w 14211204"/>
                  <a:gd name="connsiteY24" fmla="*/ 15726231 h 19494134"/>
                  <a:gd name="connsiteX25" fmla="*/ 11626948 w 14211204"/>
                  <a:gd name="connsiteY25" fmla="*/ 16905717 h 19494134"/>
                  <a:gd name="connsiteX26" fmla="*/ 11241044 w 14211204"/>
                  <a:gd name="connsiteY26" fmla="*/ 17628532 h 19494134"/>
                  <a:gd name="connsiteX27" fmla="*/ 11198420 w 14211204"/>
                  <a:gd name="connsiteY27" fmla="*/ 17731148 h 19494134"/>
                  <a:gd name="connsiteX28" fmla="*/ 8658636 w 14211204"/>
                  <a:gd name="connsiteY28" fmla="*/ 17731148 h 19494134"/>
                  <a:gd name="connsiteX29" fmla="*/ 8726628 w 14211204"/>
                  <a:gd name="connsiteY29" fmla="*/ 17843069 h 19494134"/>
                  <a:gd name="connsiteX30" fmla="*/ 9022412 w 14211204"/>
                  <a:gd name="connsiteY30" fmla="*/ 19011215 h 19494134"/>
                  <a:gd name="connsiteX31" fmla="*/ 1703756 w 14211204"/>
                  <a:gd name="connsiteY31" fmla="*/ 9087687 h 19494134"/>
                  <a:gd name="connsiteX32" fmla="*/ 1618836 w 14211204"/>
                  <a:gd name="connsiteY32" fmla="*/ 8349011 h 19494134"/>
                  <a:gd name="connsiteX33" fmla="*/ 205516 w 14211204"/>
                  <a:gd name="connsiteY33" fmla="*/ 2722597 h 19494134"/>
                  <a:gd name="connsiteX34" fmla="*/ 1590228 w 14211204"/>
                  <a:gd name="connsiteY34" fmla="*/ 417893 h 19494134"/>
                  <a:gd name="connsiteX35" fmla="*/ 7429308 w 14211204"/>
                  <a:gd name="connsiteY35" fmla="*/ 173 h 19494134"/>
                  <a:gd name="connsiteX0" fmla="*/ 7429308 w 14211204"/>
                  <a:gd name="connsiteY0" fmla="*/ 173 h 17843074"/>
                  <a:gd name="connsiteX1" fmla="*/ 11787036 w 14211204"/>
                  <a:gd name="connsiteY1" fmla="*/ 427505 h 17843074"/>
                  <a:gd name="connsiteX2" fmla="*/ 13190100 w 14211204"/>
                  <a:gd name="connsiteY2" fmla="*/ 2530387 h 17843074"/>
                  <a:gd name="connsiteX3" fmla="*/ 11575916 w 14211204"/>
                  <a:gd name="connsiteY3" fmla="*/ 8775679 h 17843074"/>
                  <a:gd name="connsiteX4" fmla="*/ 10991308 w 14211204"/>
                  <a:gd name="connsiteY4" fmla="*/ 9920339 h 17843074"/>
                  <a:gd name="connsiteX5" fmla="*/ 11093236 w 14211204"/>
                  <a:gd name="connsiteY5" fmla="*/ 9933457 h 17843074"/>
                  <a:gd name="connsiteX6" fmla="*/ 12674460 w 14211204"/>
                  <a:gd name="connsiteY6" fmla="*/ 10435661 h 17843074"/>
                  <a:gd name="connsiteX7" fmla="*/ 11284540 w 14211204"/>
                  <a:gd name="connsiteY7" fmla="*/ 10910763 h 17843074"/>
                  <a:gd name="connsiteX8" fmla="*/ 11222428 w 14211204"/>
                  <a:gd name="connsiteY8" fmla="*/ 10919557 h 17843074"/>
                  <a:gd name="connsiteX9" fmla="*/ 11279340 w 14211204"/>
                  <a:gd name="connsiteY9" fmla="*/ 11051181 h 17843074"/>
                  <a:gd name="connsiteX10" fmla="*/ 11435140 w 14211204"/>
                  <a:gd name="connsiteY10" fmla="*/ 11377415 h 17843074"/>
                  <a:gd name="connsiteX11" fmla="*/ 11741380 w 14211204"/>
                  <a:gd name="connsiteY11" fmla="*/ 12015865 h 17843074"/>
                  <a:gd name="connsiteX12" fmla="*/ 11819500 w 14211204"/>
                  <a:gd name="connsiteY12" fmla="*/ 12198273 h 17843074"/>
                  <a:gd name="connsiteX13" fmla="*/ 11896196 w 14211204"/>
                  <a:gd name="connsiteY13" fmla="*/ 12206649 h 17843074"/>
                  <a:gd name="connsiteX14" fmla="*/ 13759220 w 14211204"/>
                  <a:gd name="connsiteY14" fmla="*/ 12708853 h 17843074"/>
                  <a:gd name="connsiteX15" fmla="*/ 12334500 w 14211204"/>
                  <a:gd name="connsiteY15" fmla="*/ 13155741 h 17843074"/>
                  <a:gd name="connsiteX16" fmla="*/ 12165708 w 14211204"/>
                  <a:gd name="connsiteY16" fmla="*/ 13178113 h 17843074"/>
                  <a:gd name="connsiteX17" fmla="*/ 12206236 w 14211204"/>
                  <a:gd name="connsiteY17" fmla="*/ 13324575 h 17843074"/>
                  <a:gd name="connsiteX18" fmla="*/ 12351916 w 14211204"/>
                  <a:gd name="connsiteY18" fmla="*/ 14605677 h 17843074"/>
                  <a:gd name="connsiteX19" fmla="*/ 12347428 w 14211204"/>
                  <a:gd name="connsiteY19" fmla="*/ 14687885 h 17843074"/>
                  <a:gd name="connsiteX20" fmla="*/ 12470372 w 14211204"/>
                  <a:gd name="connsiteY20" fmla="*/ 14701795 h 17843074"/>
                  <a:gd name="connsiteX21" fmla="*/ 14211204 w 14211204"/>
                  <a:gd name="connsiteY21" fmla="*/ 15176895 h 17843074"/>
                  <a:gd name="connsiteX22" fmla="*/ 12230764 w 14211204"/>
                  <a:gd name="connsiteY22" fmla="*/ 15679097 h 17843074"/>
                  <a:gd name="connsiteX23" fmla="*/ 12178564 w 14211204"/>
                  <a:gd name="connsiteY23" fmla="*/ 15684463 h 17843074"/>
                  <a:gd name="connsiteX24" fmla="*/ 12167036 w 14211204"/>
                  <a:gd name="connsiteY24" fmla="*/ 15726231 h 17843074"/>
                  <a:gd name="connsiteX25" fmla="*/ 11626948 w 14211204"/>
                  <a:gd name="connsiteY25" fmla="*/ 16905717 h 17843074"/>
                  <a:gd name="connsiteX26" fmla="*/ 11241044 w 14211204"/>
                  <a:gd name="connsiteY26" fmla="*/ 17628532 h 17843074"/>
                  <a:gd name="connsiteX27" fmla="*/ 11198420 w 14211204"/>
                  <a:gd name="connsiteY27" fmla="*/ 17731148 h 17843074"/>
                  <a:gd name="connsiteX28" fmla="*/ 8658636 w 14211204"/>
                  <a:gd name="connsiteY28" fmla="*/ 17731148 h 17843074"/>
                  <a:gd name="connsiteX29" fmla="*/ 8726628 w 14211204"/>
                  <a:gd name="connsiteY29" fmla="*/ 17843069 h 17843074"/>
                  <a:gd name="connsiteX30" fmla="*/ 1703756 w 14211204"/>
                  <a:gd name="connsiteY30" fmla="*/ 9087687 h 17843074"/>
                  <a:gd name="connsiteX31" fmla="*/ 1618836 w 14211204"/>
                  <a:gd name="connsiteY31" fmla="*/ 8349011 h 17843074"/>
                  <a:gd name="connsiteX32" fmla="*/ 205516 w 14211204"/>
                  <a:gd name="connsiteY32" fmla="*/ 2722597 h 17843074"/>
                  <a:gd name="connsiteX33" fmla="*/ 1590228 w 14211204"/>
                  <a:gd name="connsiteY33" fmla="*/ 417893 h 17843074"/>
                  <a:gd name="connsiteX34" fmla="*/ 7429308 w 14211204"/>
                  <a:gd name="connsiteY34" fmla="*/ 173 h 17843074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8658636 w 14211204"/>
                  <a:gd name="connsiteY28" fmla="*/ 17731148 h 17731150"/>
                  <a:gd name="connsiteX29" fmla="*/ 1703756 w 14211204"/>
                  <a:gd name="connsiteY29" fmla="*/ 9087687 h 17731150"/>
                  <a:gd name="connsiteX30" fmla="*/ 1618836 w 14211204"/>
                  <a:gd name="connsiteY30" fmla="*/ 8349011 h 17731150"/>
                  <a:gd name="connsiteX31" fmla="*/ 205516 w 14211204"/>
                  <a:gd name="connsiteY31" fmla="*/ 2722597 h 17731150"/>
                  <a:gd name="connsiteX32" fmla="*/ 1590228 w 14211204"/>
                  <a:gd name="connsiteY32" fmla="*/ 417893 h 17731150"/>
                  <a:gd name="connsiteX33" fmla="*/ 7429308 w 14211204"/>
                  <a:gd name="connsiteY33" fmla="*/ 173 h 17731150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1703756 w 14211204"/>
                  <a:gd name="connsiteY28" fmla="*/ 9087687 h 17731150"/>
                  <a:gd name="connsiteX29" fmla="*/ 1618836 w 14211204"/>
                  <a:gd name="connsiteY29" fmla="*/ 8349011 h 17731150"/>
                  <a:gd name="connsiteX30" fmla="*/ 205516 w 14211204"/>
                  <a:gd name="connsiteY30" fmla="*/ 2722597 h 17731150"/>
                  <a:gd name="connsiteX31" fmla="*/ 1590228 w 14211204"/>
                  <a:gd name="connsiteY31" fmla="*/ 417893 h 17731150"/>
                  <a:gd name="connsiteX32" fmla="*/ 7429308 w 14211204"/>
                  <a:gd name="connsiteY32" fmla="*/ 173 h 17731150"/>
                  <a:gd name="connsiteX0" fmla="*/ 7429308 w 14211204"/>
                  <a:gd name="connsiteY0" fmla="*/ 173 h 17628530"/>
                  <a:gd name="connsiteX1" fmla="*/ 11787036 w 14211204"/>
                  <a:gd name="connsiteY1" fmla="*/ 427505 h 17628530"/>
                  <a:gd name="connsiteX2" fmla="*/ 13190100 w 14211204"/>
                  <a:gd name="connsiteY2" fmla="*/ 2530387 h 17628530"/>
                  <a:gd name="connsiteX3" fmla="*/ 11575916 w 14211204"/>
                  <a:gd name="connsiteY3" fmla="*/ 8775679 h 17628530"/>
                  <a:gd name="connsiteX4" fmla="*/ 10991308 w 14211204"/>
                  <a:gd name="connsiteY4" fmla="*/ 9920339 h 17628530"/>
                  <a:gd name="connsiteX5" fmla="*/ 11093236 w 14211204"/>
                  <a:gd name="connsiteY5" fmla="*/ 9933457 h 17628530"/>
                  <a:gd name="connsiteX6" fmla="*/ 12674460 w 14211204"/>
                  <a:gd name="connsiteY6" fmla="*/ 10435661 h 17628530"/>
                  <a:gd name="connsiteX7" fmla="*/ 11284540 w 14211204"/>
                  <a:gd name="connsiteY7" fmla="*/ 10910763 h 17628530"/>
                  <a:gd name="connsiteX8" fmla="*/ 11222428 w 14211204"/>
                  <a:gd name="connsiteY8" fmla="*/ 10919557 h 17628530"/>
                  <a:gd name="connsiteX9" fmla="*/ 11279340 w 14211204"/>
                  <a:gd name="connsiteY9" fmla="*/ 11051181 h 17628530"/>
                  <a:gd name="connsiteX10" fmla="*/ 11435140 w 14211204"/>
                  <a:gd name="connsiteY10" fmla="*/ 11377415 h 17628530"/>
                  <a:gd name="connsiteX11" fmla="*/ 11741380 w 14211204"/>
                  <a:gd name="connsiteY11" fmla="*/ 12015865 h 17628530"/>
                  <a:gd name="connsiteX12" fmla="*/ 11819500 w 14211204"/>
                  <a:gd name="connsiteY12" fmla="*/ 12198273 h 17628530"/>
                  <a:gd name="connsiteX13" fmla="*/ 11896196 w 14211204"/>
                  <a:gd name="connsiteY13" fmla="*/ 12206649 h 17628530"/>
                  <a:gd name="connsiteX14" fmla="*/ 13759220 w 14211204"/>
                  <a:gd name="connsiteY14" fmla="*/ 12708853 h 17628530"/>
                  <a:gd name="connsiteX15" fmla="*/ 12334500 w 14211204"/>
                  <a:gd name="connsiteY15" fmla="*/ 13155741 h 17628530"/>
                  <a:gd name="connsiteX16" fmla="*/ 12165708 w 14211204"/>
                  <a:gd name="connsiteY16" fmla="*/ 13178113 h 17628530"/>
                  <a:gd name="connsiteX17" fmla="*/ 12206236 w 14211204"/>
                  <a:gd name="connsiteY17" fmla="*/ 13324575 h 17628530"/>
                  <a:gd name="connsiteX18" fmla="*/ 12351916 w 14211204"/>
                  <a:gd name="connsiteY18" fmla="*/ 14605677 h 17628530"/>
                  <a:gd name="connsiteX19" fmla="*/ 12347428 w 14211204"/>
                  <a:gd name="connsiteY19" fmla="*/ 14687885 h 17628530"/>
                  <a:gd name="connsiteX20" fmla="*/ 12470372 w 14211204"/>
                  <a:gd name="connsiteY20" fmla="*/ 14701795 h 17628530"/>
                  <a:gd name="connsiteX21" fmla="*/ 14211204 w 14211204"/>
                  <a:gd name="connsiteY21" fmla="*/ 15176895 h 17628530"/>
                  <a:gd name="connsiteX22" fmla="*/ 12230764 w 14211204"/>
                  <a:gd name="connsiteY22" fmla="*/ 15679097 h 17628530"/>
                  <a:gd name="connsiteX23" fmla="*/ 12178564 w 14211204"/>
                  <a:gd name="connsiteY23" fmla="*/ 15684463 h 17628530"/>
                  <a:gd name="connsiteX24" fmla="*/ 12167036 w 14211204"/>
                  <a:gd name="connsiteY24" fmla="*/ 15726231 h 17628530"/>
                  <a:gd name="connsiteX25" fmla="*/ 11626948 w 14211204"/>
                  <a:gd name="connsiteY25" fmla="*/ 16905717 h 17628530"/>
                  <a:gd name="connsiteX26" fmla="*/ 11241044 w 14211204"/>
                  <a:gd name="connsiteY26" fmla="*/ 17628532 h 17628530"/>
                  <a:gd name="connsiteX27" fmla="*/ 1703756 w 14211204"/>
                  <a:gd name="connsiteY27" fmla="*/ 9087687 h 17628530"/>
                  <a:gd name="connsiteX28" fmla="*/ 1618836 w 14211204"/>
                  <a:gd name="connsiteY28" fmla="*/ 8349011 h 17628530"/>
                  <a:gd name="connsiteX29" fmla="*/ 205516 w 14211204"/>
                  <a:gd name="connsiteY29" fmla="*/ 2722597 h 17628530"/>
                  <a:gd name="connsiteX30" fmla="*/ 1590228 w 14211204"/>
                  <a:gd name="connsiteY30" fmla="*/ 417893 h 17628530"/>
                  <a:gd name="connsiteX31" fmla="*/ 7429308 w 14211204"/>
                  <a:gd name="connsiteY31" fmla="*/ 173 h 17628530"/>
                  <a:gd name="connsiteX0" fmla="*/ 7429308 w 14211204"/>
                  <a:gd name="connsiteY0" fmla="*/ 173 h 16905716"/>
                  <a:gd name="connsiteX1" fmla="*/ 11787036 w 14211204"/>
                  <a:gd name="connsiteY1" fmla="*/ 427505 h 16905716"/>
                  <a:gd name="connsiteX2" fmla="*/ 13190100 w 14211204"/>
                  <a:gd name="connsiteY2" fmla="*/ 2530387 h 16905716"/>
                  <a:gd name="connsiteX3" fmla="*/ 11575916 w 14211204"/>
                  <a:gd name="connsiteY3" fmla="*/ 8775679 h 16905716"/>
                  <a:gd name="connsiteX4" fmla="*/ 10991308 w 14211204"/>
                  <a:gd name="connsiteY4" fmla="*/ 9920339 h 16905716"/>
                  <a:gd name="connsiteX5" fmla="*/ 11093236 w 14211204"/>
                  <a:gd name="connsiteY5" fmla="*/ 9933457 h 16905716"/>
                  <a:gd name="connsiteX6" fmla="*/ 12674460 w 14211204"/>
                  <a:gd name="connsiteY6" fmla="*/ 10435661 h 16905716"/>
                  <a:gd name="connsiteX7" fmla="*/ 11284540 w 14211204"/>
                  <a:gd name="connsiteY7" fmla="*/ 10910763 h 16905716"/>
                  <a:gd name="connsiteX8" fmla="*/ 11222428 w 14211204"/>
                  <a:gd name="connsiteY8" fmla="*/ 10919557 h 16905716"/>
                  <a:gd name="connsiteX9" fmla="*/ 11279340 w 14211204"/>
                  <a:gd name="connsiteY9" fmla="*/ 11051181 h 16905716"/>
                  <a:gd name="connsiteX10" fmla="*/ 11435140 w 14211204"/>
                  <a:gd name="connsiteY10" fmla="*/ 11377415 h 16905716"/>
                  <a:gd name="connsiteX11" fmla="*/ 11741380 w 14211204"/>
                  <a:gd name="connsiteY11" fmla="*/ 12015865 h 16905716"/>
                  <a:gd name="connsiteX12" fmla="*/ 11819500 w 14211204"/>
                  <a:gd name="connsiteY12" fmla="*/ 12198273 h 16905716"/>
                  <a:gd name="connsiteX13" fmla="*/ 11896196 w 14211204"/>
                  <a:gd name="connsiteY13" fmla="*/ 12206649 h 16905716"/>
                  <a:gd name="connsiteX14" fmla="*/ 13759220 w 14211204"/>
                  <a:gd name="connsiteY14" fmla="*/ 12708853 h 16905716"/>
                  <a:gd name="connsiteX15" fmla="*/ 12334500 w 14211204"/>
                  <a:gd name="connsiteY15" fmla="*/ 13155741 h 16905716"/>
                  <a:gd name="connsiteX16" fmla="*/ 12165708 w 14211204"/>
                  <a:gd name="connsiteY16" fmla="*/ 13178113 h 16905716"/>
                  <a:gd name="connsiteX17" fmla="*/ 12206236 w 14211204"/>
                  <a:gd name="connsiteY17" fmla="*/ 13324575 h 16905716"/>
                  <a:gd name="connsiteX18" fmla="*/ 12351916 w 14211204"/>
                  <a:gd name="connsiteY18" fmla="*/ 14605677 h 16905716"/>
                  <a:gd name="connsiteX19" fmla="*/ 12347428 w 14211204"/>
                  <a:gd name="connsiteY19" fmla="*/ 14687885 h 16905716"/>
                  <a:gd name="connsiteX20" fmla="*/ 12470372 w 14211204"/>
                  <a:gd name="connsiteY20" fmla="*/ 14701795 h 16905716"/>
                  <a:gd name="connsiteX21" fmla="*/ 14211204 w 14211204"/>
                  <a:gd name="connsiteY21" fmla="*/ 15176895 h 16905716"/>
                  <a:gd name="connsiteX22" fmla="*/ 12230764 w 14211204"/>
                  <a:gd name="connsiteY22" fmla="*/ 15679097 h 16905716"/>
                  <a:gd name="connsiteX23" fmla="*/ 12178564 w 14211204"/>
                  <a:gd name="connsiteY23" fmla="*/ 15684463 h 16905716"/>
                  <a:gd name="connsiteX24" fmla="*/ 12167036 w 14211204"/>
                  <a:gd name="connsiteY24" fmla="*/ 15726231 h 16905716"/>
                  <a:gd name="connsiteX25" fmla="*/ 11626948 w 14211204"/>
                  <a:gd name="connsiteY25" fmla="*/ 16905717 h 16905716"/>
                  <a:gd name="connsiteX26" fmla="*/ 1703756 w 14211204"/>
                  <a:gd name="connsiteY26" fmla="*/ 9087687 h 16905716"/>
                  <a:gd name="connsiteX27" fmla="*/ 1618836 w 14211204"/>
                  <a:gd name="connsiteY27" fmla="*/ 8349011 h 16905716"/>
                  <a:gd name="connsiteX28" fmla="*/ 205516 w 14211204"/>
                  <a:gd name="connsiteY28" fmla="*/ 2722597 h 16905716"/>
                  <a:gd name="connsiteX29" fmla="*/ 1590228 w 14211204"/>
                  <a:gd name="connsiteY29" fmla="*/ 417893 h 16905716"/>
                  <a:gd name="connsiteX30" fmla="*/ 7429308 w 14211204"/>
                  <a:gd name="connsiteY30" fmla="*/ 173 h 16905716"/>
                  <a:gd name="connsiteX0" fmla="*/ 7429308 w 14211204"/>
                  <a:gd name="connsiteY0" fmla="*/ 173 h 15726229"/>
                  <a:gd name="connsiteX1" fmla="*/ 11787036 w 14211204"/>
                  <a:gd name="connsiteY1" fmla="*/ 427505 h 15726229"/>
                  <a:gd name="connsiteX2" fmla="*/ 13190100 w 14211204"/>
                  <a:gd name="connsiteY2" fmla="*/ 2530387 h 15726229"/>
                  <a:gd name="connsiteX3" fmla="*/ 11575916 w 14211204"/>
                  <a:gd name="connsiteY3" fmla="*/ 8775679 h 15726229"/>
                  <a:gd name="connsiteX4" fmla="*/ 10991308 w 14211204"/>
                  <a:gd name="connsiteY4" fmla="*/ 9920339 h 15726229"/>
                  <a:gd name="connsiteX5" fmla="*/ 11093236 w 14211204"/>
                  <a:gd name="connsiteY5" fmla="*/ 9933457 h 15726229"/>
                  <a:gd name="connsiteX6" fmla="*/ 12674460 w 14211204"/>
                  <a:gd name="connsiteY6" fmla="*/ 10435661 h 15726229"/>
                  <a:gd name="connsiteX7" fmla="*/ 11284540 w 14211204"/>
                  <a:gd name="connsiteY7" fmla="*/ 10910763 h 15726229"/>
                  <a:gd name="connsiteX8" fmla="*/ 11222428 w 14211204"/>
                  <a:gd name="connsiteY8" fmla="*/ 10919557 h 15726229"/>
                  <a:gd name="connsiteX9" fmla="*/ 11279340 w 14211204"/>
                  <a:gd name="connsiteY9" fmla="*/ 11051181 h 15726229"/>
                  <a:gd name="connsiteX10" fmla="*/ 11435140 w 14211204"/>
                  <a:gd name="connsiteY10" fmla="*/ 11377415 h 15726229"/>
                  <a:gd name="connsiteX11" fmla="*/ 11741380 w 14211204"/>
                  <a:gd name="connsiteY11" fmla="*/ 12015865 h 15726229"/>
                  <a:gd name="connsiteX12" fmla="*/ 11819500 w 14211204"/>
                  <a:gd name="connsiteY12" fmla="*/ 12198273 h 15726229"/>
                  <a:gd name="connsiteX13" fmla="*/ 11896196 w 14211204"/>
                  <a:gd name="connsiteY13" fmla="*/ 12206649 h 15726229"/>
                  <a:gd name="connsiteX14" fmla="*/ 13759220 w 14211204"/>
                  <a:gd name="connsiteY14" fmla="*/ 12708853 h 15726229"/>
                  <a:gd name="connsiteX15" fmla="*/ 12334500 w 14211204"/>
                  <a:gd name="connsiteY15" fmla="*/ 13155741 h 15726229"/>
                  <a:gd name="connsiteX16" fmla="*/ 12165708 w 14211204"/>
                  <a:gd name="connsiteY16" fmla="*/ 13178113 h 15726229"/>
                  <a:gd name="connsiteX17" fmla="*/ 12206236 w 14211204"/>
                  <a:gd name="connsiteY17" fmla="*/ 13324575 h 15726229"/>
                  <a:gd name="connsiteX18" fmla="*/ 12351916 w 14211204"/>
                  <a:gd name="connsiteY18" fmla="*/ 14605677 h 15726229"/>
                  <a:gd name="connsiteX19" fmla="*/ 12347428 w 14211204"/>
                  <a:gd name="connsiteY19" fmla="*/ 14687885 h 15726229"/>
                  <a:gd name="connsiteX20" fmla="*/ 12470372 w 14211204"/>
                  <a:gd name="connsiteY20" fmla="*/ 14701795 h 15726229"/>
                  <a:gd name="connsiteX21" fmla="*/ 14211204 w 14211204"/>
                  <a:gd name="connsiteY21" fmla="*/ 15176895 h 15726229"/>
                  <a:gd name="connsiteX22" fmla="*/ 12230764 w 14211204"/>
                  <a:gd name="connsiteY22" fmla="*/ 15679097 h 15726229"/>
                  <a:gd name="connsiteX23" fmla="*/ 12178564 w 14211204"/>
                  <a:gd name="connsiteY23" fmla="*/ 15684463 h 15726229"/>
                  <a:gd name="connsiteX24" fmla="*/ 12167036 w 14211204"/>
                  <a:gd name="connsiteY24" fmla="*/ 15726231 h 15726229"/>
                  <a:gd name="connsiteX25" fmla="*/ 1703756 w 14211204"/>
                  <a:gd name="connsiteY25" fmla="*/ 9087687 h 15726229"/>
                  <a:gd name="connsiteX26" fmla="*/ 1618836 w 14211204"/>
                  <a:gd name="connsiteY26" fmla="*/ 8349011 h 15726229"/>
                  <a:gd name="connsiteX27" fmla="*/ 205516 w 14211204"/>
                  <a:gd name="connsiteY27" fmla="*/ 2722597 h 15726229"/>
                  <a:gd name="connsiteX28" fmla="*/ 1590228 w 14211204"/>
                  <a:gd name="connsiteY28" fmla="*/ 417893 h 15726229"/>
                  <a:gd name="connsiteX29" fmla="*/ 7429308 w 14211204"/>
                  <a:gd name="connsiteY29" fmla="*/ 173 h 15726229"/>
                  <a:gd name="connsiteX0" fmla="*/ 7429308 w 14211204"/>
                  <a:gd name="connsiteY0" fmla="*/ 173 h 15684464"/>
                  <a:gd name="connsiteX1" fmla="*/ 11787036 w 14211204"/>
                  <a:gd name="connsiteY1" fmla="*/ 427505 h 15684464"/>
                  <a:gd name="connsiteX2" fmla="*/ 13190100 w 14211204"/>
                  <a:gd name="connsiteY2" fmla="*/ 2530387 h 15684464"/>
                  <a:gd name="connsiteX3" fmla="*/ 11575916 w 14211204"/>
                  <a:gd name="connsiteY3" fmla="*/ 8775679 h 15684464"/>
                  <a:gd name="connsiteX4" fmla="*/ 10991308 w 14211204"/>
                  <a:gd name="connsiteY4" fmla="*/ 9920339 h 15684464"/>
                  <a:gd name="connsiteX5" fmla="*/ 11093236 w 14211204"/>
                  <a:gd name="connsiteY5" fmla="*/ 9933457 h 15684464"/>
                  <a:gd name="connsiteX6" fmla="*/ 12674460 w 14211204"/>
                  <a:gd name="connsiteY6" fmla="*/ 10435661 h 15684464"/>
                  <a:gd name="connsiteX7" fmla="*/ 11284540 w 14211204"/>
                  <a:gd name="connsiteY7" fmla="*/ 10910763 h 15684464"/>
                  <a:gd name="connsiteX8" fmla="*/ 11222428 w 14211204"/>
                  <a:gd name="connsiteY8" fmla="*/ 10919557 h 15684464"/>
                  <a:gd name="connsiteX9" fmla="*/ 11279340 w 14211204"/>
                  <a:gd name="connsiteY9" fmla="*/ 11051181 h 15684464"/>
                  <a:gd name="connsiteX10" fmla="*/ 11435140 w 14211204"/>
                  <a:gd name="connsiteY10" fmla="*/ 11377415 h 15684464"/>
                  <a:gd name="connsiteX11" fmla="*/ 11741380 w 14211204"/>
                  <a:gd name="connsiteY11" fmla="*/ 12015865 h 15684464"/>
                  <a:gd name="connsiteX12" fmla="*/ 11819500 w 14211204"/>
                  <a:gd name="connsiteY12" fmla="*/ 12198273 h 15684464"/>
                  <a:gd name="connsiteX13" fmla="*/ 11896196 w 14211204"/>
                  <a:gd name="connsiteY13" fmla="*/ 12206649 h 15684464"/>
                  <a:gd name="connsiteX14" fmla="*/ 13759220 w 14211204"/>
                  <a:gd name="connsiteY14" fmla="*/ 12708853 h 15684464"/>
                  <a:gd name="connsiteX15" fmla="*/ 12334500 w 14211204"/>
                  <a:gd name="connsiteY15" fmla="*/ 13155741 h 15684464"/>
                  <a:gd name="connsiteX16" fmla="*/ 12165708 w 14211204"/>
                  <a:gd name="connsiteY16" fmla="*/ 13178113 h 15684464"/>
                  <a:gd name="connsiteX17" fmla="*/ 12206236 w 14211204"/>
                  <a:gd name="connsiteY17" fmla="*/ 13324575 h 15684464"/>
                  <a:gd name="connsiteX18" fmla="*/ 12351916 w 14211204"/>
                  <a:gd name="connsiteY18" fmla="*/ 14605677 h 15684464"/>
                  <a:gd name="connsiteX19" fmla="*/ 12347428 w 14211204"/>
                  <a:gd name="connsiteY19" fmla="*/ 14687885 h 15684464"/>
                  <a:gd name="connsiteX20" fmla="*/ 12470372 w 14211204"/>
                  <a:gd name="connsiteY20" fmla="*/ 14701795 h 15684464"/>
                  <a:gd name="connsiteX21" fmla="*/ 14211204 w 14211204"/>
                  <a:gd name="connsiteY21" fmla="*/ 15176895 h 15684464"/>
                  <a:gd name="connsiteX22" fmla="*/ 12230764 w 14211204"/>
                  <a:gd name="connsiteY22" fmla="*/ 15679097 h 15684464"/>
                  <a:gd name="connsiteX23" fmla="*/ 12178564 w 14211204"/>
                  <a:gd name="connsiteY23" fmla="*/ 15684463 h 15684464"/>
                  <a:gd name="connsiteX24" fmla="*/ 1703756 w 14211204"/>
                  <a:gd name="connsiteY24" fmla="*/ 9087687 h 15684464"/>
                  <a:gd name="connsiteX25" fmla="*/ 1618836 w 14211204"/>
                  <a:gd name="connsiteY25" fmla="*/ 8349011 h 15684464"/>
                  <a:gd name="connsiteX26" fmla="*/ 205516 w 14211204"/>
                  <a:gd name="connsiteY26" fmla="*/ 2722597 h 15684464"/>
                  <a:gd name="connsiteX27" fmla="*/ 1590228 w 14211204"/>
                  <a:gd name="connsiteY27" fmla="*/ 417893 h 15684464"/>
                  <a:gd name="connsiteX28" fmla="*/ 7429308 w 14211204"/>
                  <a:gd name="connsiteY28" fmla="*/ 173 h 15684464"/>
                  <a:gd name="connsiteX0" fmla="*/ 7429308 w 14211204"/>
                  <a:gd name="connsiteY0" fmla="*/ 173 h 15679093"/>
                  <a:gd name="connsiteX1" fmla="*/ 11787036 w 14211204"/>
                  <a:gd name="connsiteY1" fmla="*/ 427505 h 15679093"/>
                  <a:gd name="connsiteX2" fmla="*/ 13190100 w 14211204"/>
                  <a:gd name="connsiteY2" fmla="*/ 2530387 h 15679093"/>
                  <a:gd name="connsiteX3" fmla="*/ 11575916 w 14211204"/>
                  <a:gd name="connsiteY3" fmla="*/ 8775679 h 15679093"/>
                  <a:gd name="connsiteX4" fmla="*/ 10991308 w 14211204"/>
                  <a:gd name="connsiteY4" fmla="*/ 9920339 h 15679093"/>
                  <a:gd name="connsiteX5" fmla="*/ 11093236 w 14211204"/>
                  <a:gd name="connsiteY5" fmla="*/ 9933457 h 15679093"/>
                  <a:gd name="connsiteX6" fmla="*/ 12674460 w 14211204"/>
                  <a:gd name="connsiteY6" fmla="*/ 10435661 h 15679093"/>
                  <a:gd name="connsiteX7" fmla="*/ 11284540 w 14211204"/>
                  <a:gd name="connsiteY7" fmla="*/ 10910763 h 15679093"/>
                  <a:gd name="connsiteX8" fmla="*/ 11222428 w 14211204"/>
                  <a:gd name="connsiteY8" fmla="*/ 10919557 h 15679093"/>
                  <a:gd name="connsiteX9" fmla="*/ 11279340 w 14211204"/>
                  <a:gd name="connsiteY9" fmla="*/ 11051181 h 15679093"/>
                  <a:gd name="connsiteX10" fmla="*/ 11435140 w 14211204"/>
                  <a:gd name="connsiteY10" fmla="*/ 11377415 h 15679093"/>
                  <a:gd name="connsiteX11" fmla="*/ 11741380 w 14211204"/>
                  <a:gd name="connsiteY11" fmla="*/ 12015865 h 15679093"/>
                  <a:gd name="connsiteX12" fmla="*/ 11819500 w 14211204"/>
                  <a:gd name="connsiteY12" fmla="*/ 12198273 h 15679093"/>
                  <a:gd name="connsiteX13" fmla="*/ 11896196 w 14211204"/>
                  <a:gd name="connsiteY13" fmla="*/ 12206649 h 15679093"/>
                  <a:gd name="connsiteX14" fmla="*/ 13759220 w 14211204"/>
                  <a:gd name="connsiteY14" fmla="*/ 12708853 h 15679093"/>
                  <a:gd name="connsiteX15" fmla="*/ 12334500 w 14211204"/>
                  <a:gd name="connsiteY15" fmla="*/ 13155741 h 15679093"/>
                  <a:gd name="connsiteX16" fmla="*/ 12165708 w 14211204"/>
                  <a:gd name="connsiteY16" fmla="*/ 13178113 h 15679093"/>
                  <a:gd name="connsiteX17" fmla="*/ 12206236 w 14211204"/>
                  <a:gd name="connsiteY17" fmla="*/ 13324575 h 15679093"/>
                  <a:gd name="connsiteX18" fmla="*/ 12351916 w 14211204"/>
                  <a:gd name="connsiteY18" fmla="*/ 14605677 h 15679093"/>
                  <a:gd name="connsiteX19" fmla="*/ 12347428 w 14211204"/>
                  <a:gd name="connsiteY19" fmla="*/ 14687885 h 15679093"/>
                  <a:gd name="connsiteX20" fmla="*/ 12470372 w 14211204"/>
                  <a:gd name="connsiteY20" fmla="*/ 14701795 h 15679093"/>
                  <a:gd name="connsiteX21" fmla="*/ 14211204 w 14211204"/>
                  <a:gd name="connsiteY21" fmla="*/ 15176895 h 15679093"/>
                  <a:gd name="connsiteX22" fmla="*/ 12230764 w 14211204"/>
                  <a:gd name="connsiteY22" fmla="*/ 15679097 h 15679093"/>
                  <a:gd name="connsiteX23" fmla="*/ 1703756 w 14211204"/>
                  <a:gd name="connsiteY23" fmla="*/ 9087687 h 15679093"/>
                  <a:gd name="connsiteX24" fmla="*/ 1618836 w 14211204"/>
                  <a:gd name="connsiteY24" fmla="*/ 8349011 h 15679093"/>
                  <a:gd name="connsiteX25" fmla="*/ 205516 w 14211204"/>
                  <a:gd name="connsiteY25" fmla="*/ 2722597 h 15679093"/>
                  <a:gd name="connsiteX26" fmla="*/ 1590228 w 14211204"/>
                  <a:gd name="connsiteY26" fmla="*/ 417893 h 15679093"/>
                  <a:gd name="connsiteX27" fmla="*/ 7429308 w 14211204"/>
                  <a:gd name="connsiteY27" fmla="*/ 173 h 15679093"/>
                  <a:gd name="connsiteX0" fmla="*/ 7429308 w 14849308"/>
                  <a:gd name="connsiteY0" fmla="*/ 173 h 15516337"/>
                  <a:gd name="connsiteX1" fmla="*/ 11787036 w 14849308"/>
                  <a:gd name="connsiteY1" fmla="*/ 427505 h 15516337"/>
                  <a:gd name="connsiteX2" fmla="*/ 13190100 w 14849308"/>
                  <a:gd name="connsiteY2" fmla="*/ 2530387 h 15516337"/>
                  <a:gd name="connsiteX3" fmla="*/ 11575916 w 14849308"/>
                  <a:gd name="connsiteY3" fmla="*/ 8775679 h 15516337"/>
                  <a:gd name="connsiteX4" fmla="*/ 10991308 w 14849308"/>
                  <a:gd name="connsiteY4" fmla="*/ 9920339 h 15516337"/>
                  <a:gd name="connsiteX5" fmla="*/ 11093236 w 14849308"/>
                  <a:gd name="connsiteY5" fmla="*/ 9933457 h 15516337"/>
                  <a:gd name="connsiteX6" fmla="*/ 12674460 w 14849308"/>
                  <a:gd name="connsiteY6" fmla="*/ 10435661 h 15516337"/>
                  <a:gd name="connsiteX7" fmla="*/ 11284540 w 14849308"/>
                  <a:gd name="connsiteY7" fmla="*/ 10910763 h 15516337"/>
                  <a:gd name="connsiteX8" fmla="*/ 11222428 w 14849308"/>
                  <a:gd name="connsiteY8" fmla="*/ 10919557 h 15516337"/>
                  <a:gd name="connsiteX9" fmla="*/ 11279340 w 14849308"/>
                  <a:gd name="connsiteY9" fmla="*/ 11051181 h 15516337"/>
                  <a:gd name="connsiteX10" fmla="*/ 11435140 w 14849308"/>
                  <a:gd name="connsiteY10" fmla="*/ 11377415 h 15516337"/>
                  <a:gd name="connsiteX11" fmla="*/ 11741380 w 14849308"/>
                  <a:gd name="connsiteY11" fmla="*/ 12015865 h 15516337"/>
                  <a:gd name="connsiteX12" fmla="*/ 11819500 w 14849308"/>
                  <a:gd name="connsiteY12" fmla="*/ 12198273 h 15516337"/>
                  <a:gd name="connsiteX13" fmla="*/ 11896196 w 14849308"/>
                  <a:gd name="connsiteY13" fmla="*/ 12206649 h 15516337"/>
                  <a:gd name="connsiteX14" fmla="*/ 13759220 w 14849308"/>
                  <a:gd name="connsiteY14" fmla="*/ 12708853 h 15516337"/>
                  <a:gd name="connsiteX15" fmla="*/ 12334500 w 14849308"/>
                  <a:gd name="connsiteY15" fmla="*/ 13155741 h 15516337"/>
                  <a:gd name="connsiteX16" fmla="*/ 12165708 w 14849308"/>
                  <a:gd name="connsiteY16" fmla="*/ 13178113 h 15516337"/>
                  <a:gd name="connsiteX17" fmla="*/ 12206236 w 14849308"/>
                  <a:gd name="connsiteY17" fmla="*/ 13324575 h 15516337"/>
                  <a:gd name="connsiteX18" fmla="*/ 12351916 w 14849308"/>
                  <a:gd name="connsiteY18" fmla="*/ 14605677 h 15516337"/>
                  <a:gd name="connsiteX19" fmla="*/ 12347428 w 14849308"/>
                  <a:gd name="connsiteY19" fmla="*/ 14687885 h 15516337"/>
                  <a:gd name="connsiteX20" fmla="*/ 12470372 w 14849308"/>
                  <a:gd name="connsiteY20" fmla="*/ 14701795 h 15516337"/>
                  <a:gd name="connsiteX21" fmla="*/ 14211204 w 14849308"/>
                  <a:gd name="connsiteY21" fmla="*/ 15176895 h 15516337"/>
                  <a:gd name="connsiteX22" fmla="*/ 1703756 w 14849308"/>
                  <a:gd name="connsiteY22" fmla="*/ 9087687 h 15516337"/>
                  <a:gd name="connsiteX23" fmla="*/ 1618836 w 14849308"/>
                  <a:gd name="connsiteY23" fmla="*/ 8349011 h 15516337"/>
                  <a:gd name="connsiteX24" fmla="*/ 205516 w 14849308"/>
                  <a:gd name="connsiteY24" fmla="*/ 2722597 h 15516337"/>
                  <a:gd name="connsiteX25" fmla="*/ 1590228 w 14849308"/>
                  <a:gd name="connsiteY25" fmla="*/ 417893 h 15516337"/>
                  <a:gd name="connsiteX26" fmla="*/ 7429308 w 14849308"/>
                  <a:gd name="connsiteY26" fmla="*/ 173 h 15516337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2347428 w 14211204"/>
                  <a:gd name="connsiteY19" fmla="*/ 14687885 h 15176891"/>
                  <a:gd name="connsiteX20" fmla="*/ 14211204 w 14211204"/>
                  <a:gd name="connsiteY20" fmla="*/ 15176895 h 15176891"/>
                  <a:gd name="connsiteX21" fmla="*/ 1703756 w 14211204"/>
                  <a:gd name="connsiteY21" fmla="*/ 9087687 h 15176891"/>
                  <a:gd name="connsiteX22" fmla="*/ 1618836 w 14211204"/>
                  <a:gd name="connsiteY22" fmla="*/ 8349011 h 15176891"/>
                  <a:gd name="connsiteX23" fmla="*/ 205516 w 14211204"/>
                  <a:gd name="connsiteY23" fmla="*/ 2722597 h 15176891"/>
                  <a:gd name="connsiteX24" fmla="*/ 1590228 w 14211204"/>
                  <a:gd name="connsiteY24" fmla="*/ 417893 h 15176891"/>
                  <a:gd name="connsiteX25" fmla="*/ 7429308 w 14211204"/>
                  <a:gd name="connsiteY25" fmla="*/ 173 h 15176891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4211204 w 14211204"/>
                  <a:gd name="connsiteY19" fmla="*/ 15176895 h 15176891"/>
                  <a:gd name="connsiteX20" fmla="*/ 1703756 w 14211204"/>
                  <a:gd name="connsiteY20" fmla="*/ 9087687 h 15176891"/>
                  <a:gd name="connsiteX21" fmla="*/ 1618836 w 14211204"/>
                  <a:gd name="connsiteY21" fmla="*/ 8349011 h 15176891"/>
                  <a:gd name="connsiteX22" fmla="*/ 205516 w 14211204"/>
                  <a:gd name="connsiteY22" fmla="*/ 2722597 h 15176891"/>
                  <a:gd name="connsiteX23" fmla="*/ 1590228 w 14211204"/>
                  <a:gd name="connsiteY23" fmla="*/ 417893 h 15176891"/>
                  <a:gd name="connsiteX24" fmla="*/ 7429308 w 14211204"/>
                  <a:gd name="connsiteY24" fmla="*/ 173 h 15176891"/>
                  <a:gd name="connsiteX0" fmla="*/ 7429308 w 14707619"/>
                  <a:gd name="connsiteY0" fmla="*/ 173 h 15314478"/>
                  <a:gd name="connsiteX1" fmla="*/ 11787036 w 14707619"/>
                  <a:gd name="connsiteY1" fmla="*/ 427505 h 15314478"/>
                  <a:gd name="connsiteX2" fmla="*/ 13190100 w 14707619"/>
                  <a:gd name="connsiteY2" fmla="*/ 2530387 h 15314478"/>
                  <a:gd name="connsiteX3" fmla="*/ 11575916 w 14707619"/>
                  <a:gd name="connsiteY3" fmla="*/ 8775679 h 15314478"/>
                  <a:gd name="connsiteX4" fmla="*/ 10991308 w 14707619"/>
                  <a:gd name="connsiteY4" fmla="*/ 9920339 h 15314478"/>
                  <a:gd name="connsiteX5" fmla="*/ 11093236 w 14707619"/>
                  <a:gd name="connsiteY5" fmla="*/ 9933457 h 15314478"/>
                  <a:gd name="connsiteX6" fmla="*/ 12674460 w 14707619"/>
                  <a:gd name="connsiteY6" fmla="*/ 10435661 h 15314478"/>
                  <a:gd name="connsiteX7" fmla="*/ 11284540 w 14707619"/>
                  <a:gd name="connsiteY7" fmla="*/ 10910763 h 15314478"/>
                  <a:gd name="connsiteX8" fmla="*/ 11222428 w 14707619"/>
                  <a:gd name="connsiteY8" fmla="*/ 10919557 h 15314478"/>
                  <a:gd name="connsiteX9" fmla="*/ 11279340 w 14707619"/>
                  <a:gd name="connsiteY9" fmla="*/ 11051181 h 15314478"/>
                  <a:gd name="connsiteX10" fmla="*/ 11435140 w 14707619"/>
                  <a:gd name="connsiteY10" fmla="*/ 11377415 h 15314478"/>
                  <a:gd name="connsiteX11" fmla="*/ 11741380 w 14707619"/>
                  <a:gd name="connsiteY11" fmla="*/ 12015865 h 15314478"/>
                  <a:gd name="connsiteX12" fmla="*/ 11819500 w 14707619"/>
                  <a:gd name="connsiteY12" fmla="*/ 12198273 h 15314478"/>
                  <a:gd name="connsiteX13" fmla="*/ 11896196 w 14707619"/>
                  <a:gd name="connsiteY13" fmla="*/ 12206649 h 15314478"/>
                  <a:gd name="connsiteX14" fmla="*/ 13759220 w 14707619"/>
                  <a:gd name="connsiteY14" fmla="*/ 12708853 h 15314478"/>
                  <a:gd name="connsiteX15" fmla="*/ 12334500 w 14707619"/>
                  <a:gd name="connsiteY15" fmla="*/ 13155741 h 15314478"/>
                  <a:gd name="connsiteX16" fmla="*/ 12165708 w 14707619"/>
                  <a:gd name="connsiteY16" fmla="*/ 13178113 h 15314478"/>
                  <a:gd name="connsiteX17" fmla="*/ 12206236 w 14707619"/>
                  <a:gd name="connsiteY17" fmla="*/ 13324575 h 15314478"/>
                  <a:gd name="connsiteX18" fmla="*/ 14211204 w 14707619"/>
                  <a:gd name="connsiteY18" fmla="*/ 15176895 h 15314478"/>
                  <a:gd name="connsiteX19" fmla="*/ 1703756 w 14707619"/>
                  <a:gd name="connsiteY19" fmla="*/ 9087687 h 15314478"/>
                  <a:gd name="connsiteX20" fmla="*/ 1618836 w 14707619"/>
                  <a:gd name="connsiteY20" fmla="*/ 8349011 h 15314478"/>
                  <a:gd name="connsiteX21" fmla="*/ 205516 w 14707619"/>
                  <a:gd name="connsiteY21" fmla="*/ 2722597 h 15314478"/>
                  <a:gd name="connsiteX22" fmla="*/ 1590228 w 14707619"/>
                  <a:gd name="connsiteY22" fmla="*/ 417893 h 15314478"/>
                  <a:gd name="connsiteX23" fmla="*/ 7429308 w 14707619"/>
                  <a:gd name="connsiteY23" fmla="*/ 173 h 15314478"/>
                  <a:gd name="connsiteX0" fmla="*/ 7429308 w 13759217"/>
                  <a:gd name="connsiteY0" fmla="*/ 173 h 13324579"/>
                  <a:gd name="connsiteX1" fmla="*/ 11787036 w 13759217"/>
                  <a:gd name="connsiteY1" fmla="*/ 427505 h 13324579"/>
                  <a:gd name="connsiteX2" fmla="*/ 13190100 w 13759217"/>
                  <a:gd name="connsiteY2" fmla="*/ 2530387 h 13324579"/>
                  <a:gd name="connsiteX3" fmla="*/ 11575916 w 13759217"/>
                  <a:gd name="connsiteY3" fmla="*/ 8775679 h 13324579"/>
                  <a:gd name="connsiteX4" fmla="*/ 10991308 w 13759217"/>
                  <a:gd name="connsiteY4" fmla="*/ 9920339 h 13324579"/>
                  <a:gd name="connsiteX5" fmla="*/ 11093236 w 13759217"/>
                  <a:gd name="connsiteY5" fmla="*/ 9933457 h 13324579"/>
                  <a:gd name="connsiteX6" fmla="*/ 12674460 w 13759217"/>
                  <a:gd name="connsiteY6" fmla="*/ 10435661 h 13324579"/>
                  <a:gd name="connsiteX7" fmla="*/ 11284540 w 13759217"/>
                  <a:gd name="connsiteY7" fmla="*/ 10910763 h 13324579"/>
                  <a:gd name="connsiteX8" fmla="*/ 11222428 w 13759217"/>
                  <a:gd name="connsiteY8" fmla="*/ 10919557 h 13324579"/>
                  <a:gd name="connsiteX9" fmla="*/ 11279340 w 13759217"/>
                  <a:gd name="connsiteY9" fmla="*/ 11051181 h 13324579"/>
                  <a:gd name="connsiteX10" fmla="*/ 11435140 w 13759217"/>
                  <a:gd name="connsiteY10" fmla="*/ 11377415 h 13324579"/>
                  <a:gd name="connsiteX11" fmla="*/ 11741380 w 13759217"/>
                  <a:gd name="connsiteY11" fmla="*/ 12015865 h 13324579"/>
                  <a:gd name="connsiteX12" fmla="*/ 11819500 w 13759217"/>
                  <a:gd name="connsiteY12" fmla="*/ 12198273 h 13324579"/>
                  <a:gd name="connsiteX13" fmla="*/ 11896196 w 13759217"/>
                  <a:gd name="connsiteY13" fmla="*/ 12206649 h 13324579"/>
                  <a:gd name="connsiteX14" fmla="*/ 13759220 w 13759217"/>
                  <a:gd name="connsiteY14" fmla="*/ 12708853 h 13324579"/>
                  <a:gd name="connsiteX15" fmla="*/ 12334500 w 13759217"/>
                  <a:gd name="connsiteY15" fmla="*/ 13155741 h 13324579"/>
                  <a:gd name="connsiteX16" fmla="*/ 12165708 w 13759217"/>
                  <a:gd name="connsiteY16" fmla="*/ 13178113 h 13324579"/>
                  <a:gd name="connsiteX17" fmla="*/ 12206236 w 13759217"/>
                  <a:gd name="connsiteY17" fmla="*/ 13324575 h 13324579"/>
                  <a:gd name="connsiteX18" fmla="*/ 1703756 w 13759217"/>
                  <a:gd name="connsiteY18" fmla="*/ 9087687 h 13324579"/>
                  <a:gd name="connsiteX19" fmla="*/ 1618836 w 13759217"/>
                  <a:gd name="connsiteY19" fmla="*/ 8349011 h 13324579"/>
                  <a:gd name="connsiteX20" fmla="*/ 205516 w 13759217"/>
                  <a:gd name="connsiteY20" fmla="*/ 2722597 h 13324579"/>
                  <a:gd name="connsiteX21" fmla="*/ 1590228 w 13759217"/>
                  <a:gd name="connsiteY21" fmla="*/ 417893 h 13324579"/>
                  <a:gd name="connsiteX22" fmla="*/ 7429308 w 13759217"/>
                  <a:gd name="connsiteY22" fmla="*/ 173 h 13324579"/>
                  <a:gd name="connsiteX0" fmla="*/ 7429308 w 13759217"/>
                  <a:gd name="connsiteY0" fmla="*/ 173 h 13178115"/>
                  <a:gd name="connsiteX1" fmla="*/ 11787036 w 13759217"/>
                  <a:gd name="connsiteY1" fmla="*/ 427505 h 13178115"/>
                  <a:gd name="connsiteX2" fmla="*/ 13190100 w 13759217"/>
                  <a:gd name="connsiteY2" fmla="*/ 2530387 h 13178115"/>
                  <a:gd name="connsiteX3" fmla="*/ 11575916 w 13759217"/>
                  <a:gd name="connsiteY3" fmla="*/ 8775679 h 13178115"/>
                  <a:gd name="connsiteX4" fmla="*/ 10991308 w 13759217"/>
                  <a:gd name="connsiteY4" fmla="*/ 9920339 h 13178115"/>
                  <a:gd name="connsiteX5" fmla="*/ 11093236 w 13759217"/>
                  <a:gd name="connsiteY5" fmla="*/ 9933457 h 13178115"/>
                  <a:gd name="connsiteX6" fmla="*/ 12674460 w 13759217"/>
                  <a:gd name="connsiteY6" fmla="*/ 10435661 h 13178115"/>
                  <a:gd name="connsiteX7" fmla="*/ 11284540 w 13759217"/>
                  <a:gd name="connsiteY7" fmla="*/ 10910763 h 13178115"/>
                  <a:gd name="connsiteX8" fmla="*/ 11222428 w 13759217"/>
                  <a:gd name="connsiteY8" fmla="*/ 10919557 h 13178115"/>
                  <a:gd name="connsiteX9" fmla="*/ 11279340 w 13759217"/>
                  <a:gd name="connsiteY9" fmla="*/ 11051181 h 13178115"/>
                  <a:gd name="connsiteX10" fmla="*/ 11435140 w 13759217"/>
                  <a:gd name="connsiteY10" fmla="*/ 11377415 h 13178115"/>
                  <a:gd name="connsiteX11" fmla="*/ 11741380 w 13759217"/>
                  <a:gd name="connsiteY11" fmla="*/ 12015865 h 13178115"/>
                  <a:gd name="connsiteX12" fmla="*/ 11819500 w 13759217"/>
                  <a:gd name="connsiteY12" fmla="*/ 12198273 h 13178115"/>
                  <a:gd name="connsiteX13" fmla="*/ 11896196 w 13759217"/>
                  <a:gd name="connsiteY13" fmla="*/ 12206649 h 13178115"/>
                  <a:gd name="connsiteX14" fmla="*/ 13759220 w 13759217"/>
                  <a:gd name="connsiteY14" fmla="*/ 12708853 h 13178115"/>
                  <a:gd name="connsiteX15" fmla="*/ 12334500 w 13759217"/>
                  <a:gd name="connsiteY15" fmla="*/ 13155741 h 13178115"/>
                  <a:gd name="connsiteX16" fmla="*/ 12165708 w 13759217"/>
                  <a:gd name="connsiteY16" fmla="*/ 13178113 h 13178115"/>
                  <a:gd name="connsiteX17" fmla="*/ 1703756 w 13759217"/>
                  <a:gd name="connsiteY17" fmla="*/ 9087687 h 13178115"/>
                  <a:gd name="connsiteX18" fmla="*/ 1618836 w 13759217"/>
                  <a:gd name="connsiteY18" fmla="*/ 8349011 h 13178115"/>
                  <a:gd name="connsiteX19" fmla="*/ 205516 w 13759217"/>
                  <a:gd name="connsiteY19" fmla="*/ 2722597 h 13178115"/>
                  <a:gd name="connsiteX20" fmla="*/ 1590228 w 13759217"/>
                  <a:gd name="connsiteY20" fmla="*/ 417893 h 13178115"/>
                  <a:gd name="connsiteX21" fmla="*/ 7429308 w 13759217"/>
                  <a:gd name="connsiteY21" fmla="*/ 173 h 13178115"/>
                  <a:gd name="connsiteX0" fmla="*/ 7429308 w 13759217"/>
                  <a:gd name="connsiteY0" fmla="*/ 173 h 13155744"/>
                  <a:gd name="connsiteX1" fmla="*/ 11787036 w 13759217"/>
                  <a:gd name="connsiteY1" fmla="*/ 427505 h 13155744"/>
                  <a:gd name="connsiteX2" fmla="*/ 13190100 w 13759217"/>
                  <a:gd name="connsiteY2" fmla="*/ 2530387 h 13155744"/>
                  <a:gd name="connsiteX3" fmla="*/ 11575916 w 13759217"/>
                  <a:gd name="connsiteY3" fmla="*/ 8775679 h 13155744"/>
                  <a:gd name="connsiteX4" fmla="*/ 10991308 w 13759217"/>
                  <a:gd name="connsiteY4" fmla="*/ 9920339 h 13155744"/>
                  <a:gd name="connsiteX5" fmla="*/ 11093236 w 13759217"/>
                  <a:gd name="connsiteY5" fmla="*/ 9933457 h 13155744"/>
                  <a:gd name="connsiteX6" fmla="*/ 12674460 w 13759217"/>
                  <a:gd name="connsiteY6" fmla="*/ 10435661 h 13155744"/>
                  <a:gd name="connsiteX7" fmla="*/ 11284540 w 13759217"/>
                  <a:gd name="connsiteY7" fmla="*/ 10910763 h 13155744"/>
                  <a:gd name="connsiteX8" fmla="*/ 11222428 w 13759217"/>
                  <a:gd name="connsiteY8" fmla="*/ 10919557 h 13155744"/>
                  <a:gd name="connsiteX9" fmla="*/ 11279340 w 13759217"/>
                  <a:gd name="connsiteY9" fmla="*/ 11051181 h 13155744"/>
                  <a:gd name="connsiteX10" fmla="*/ 11435140 w 13759217"/>
                  <a:gd name="connsiteY10" fmla="*/ 11377415 h 13155744"/>
                  <a:gd name="connsiteX11" fmla="*/ 11741380 w 13759217"/>
                  <a:gd name="connsiteY11" fmla="*/ 12015865 h 13155744"/>
                  <a:gd name="connsiteX12" fmla="*/ 11819500 w 13759217"/>
                  <a:gd name="connsiteY12" fmla="*/ 12198273 h 13155744"/>
                  <a:gd name="connsiteX13" fmla="*/ 11896196 w 13759217"/>
                  <a:gd name="connsiteY13" fmla="*/ 12206649 h 13155744"/>
                  <a:gd name="connsiteX14" fmla="*/ 13759220 w 13759217"/>
                  <a:gd name="connsiteY14" fmla="*/ 12708853 h 13155744"/>
                  <a:gd name="connsiteX15" fmla="*/ 12334500 w 13759217"/>
                  <a:gd name="connsiteY15" fmla="*/ 13155741 h 13155744"/>
                  <a:gd name="connsiteX16" fmla="*/ 1703756 w 13759217"/>
                  <a:gd name="connsiteY16" fmla="*/ 9087687 h 13155744"/>
                  <a:gd name="connsiteX17" fmla="*/ 1618836 w 13759217"/>
                  <a:gd name="connsiteY17" fmla="*/ 8349011 h 13155744"/>
                  <a:gd name="connsiteX18" fmla="*/ 205516 w 13759217"/>
                  <a:gd name="connsiteY18" fmla="*/ 2722597 h 13155744"/>
                  <a:gd name="connsiteX19" fmla="*/ 1590228 w 13759217"/>
                  <a:gd name="connsiteY19" fmla="*/ 417893 h 13155744"/>
                  <a:gd name="connsiteX20" fmla="*/ 7429308 w 13759217"/>
                  <a:gd name="connsiteY20" fmla="*/ 173 h 13155744"/>
                  <a:gd name="connsiteX0" fmla="*/ 7429308 w 14347645"/>
                  <a:gd name="connsiteY0" fmla="*/ 173 h 12870401"/>
                  <a:gd name="connsiteX1" fmla="*/ 11787036 w 14347645"/>
                  <a:gd name="connsiteY1" fmla="*/ 427505 h 12870401"/>
                  <a:gd name="connsiteX2" fmla="*/ 13190100 w 14347645"/>
                  <a:gd name="connsiteY2" fmla="*/ 2530387 h 12870401"/>
                  <a:gd name="connsiteX3" fmla="*/ 11575916 w 14347645"/>
                  <a:gd name="connsiteY3" fmla="*/ 8775679 h 12870401"/>
                  <a:gd name="connsiteX4" fmla="*/ 10991308 w 14347645"/>
                  <a:gd name="connsiteY4" fmla="*/ 9920339 h 12870401"/>
                  <a:gd name="connsiteX5" fmla="*/ 11093236 w 14347645"/>
                  <a:gd name="connsiteY5" fmla="*/ 9933457 h 12870401"/>
                  <a:gd name="connsiteX6" fmla="*/ 12674460 w 14347645"/>
                  <a:gd name="connsiteY6" fmla="*/ 10435661 h 12870401"/>
                  <a:gd name="connsiteX7" fmla="*/ 11284540 w 14347645"/>
                  <a:gd name="connsiteY7" fmla="*/ 10910763 h 12870401"/>
                  <a:gd name="connsiteX8" fmla="*/ 11222428 w 14347645"/>
                  <a:gd name="connsiteY8" fmla="*/ 10919557 h 12870401"/>
                  <a:gd name="connsiteX9" fmla="*/ 11279340 w 14347645"/>
                  <a:gd name="connsiteY9" fmla="*/ 11051181 h 12870401"/>
                  <a:gd name="connsiteX10" fmla="*/ 11435140 w 14347645"/>
                  <a:gd name="connsiteY10" fmla="*/ 11377415 h 12870401"/>
                  <a:gd name="connsiteX11" fmla="*/ 11741380 w 14347645"/>
                  <a:gd name="connsiteY11" fmla="*/ 12015865 h 12870401"/>
                  <a:gd name="connsiteX12" fmla="*/ 11819500 w 14347645"/>
                  <a:gd name="connsiteY12" fmla="*/ 12198273 h 12870401"/>
                  <a:gd name="connsiteX13" fmla="*/ 11896196 w 14347645"/>
                  <a:gd name="connsiteY13" fmla="*/ 12206649 h 12870401"/>
                  <a:gd name="connsiteX14" fmla="*/ 13759220 w 14347645"/>
                  <a:gd name="connsiteY14" fmla="*/ 12708853 h 12870401"/>
                  <a:gd name="connsiteX15" fmla="*/ 1703756 w 14347645"/>
                  <a:gd name="connsiteY15" fmla="*/ 9087687 h 12870401"/>
                  <a:gd name="connsiteX16" fmla="*/ 1618836 w 14347645"/>
                  <a:gd name="connsiteY16" fmla="*/ 8349011 h 12870401"/>
                  <a:gd name="connsiteX17" fmla="*/ 205516 w 14347645"/>
                  <a:gd name="connsiteY17" fmla="*/ 2722597 h 12870401"/>
                  <a:gd name="connsiteX18" fmla="*/ 1590228 w 14347645"/>
                  <a:gd name="connsiteY18" fmla="*/ 417893 h 12870401"/>
                  <a:gd name="connsiteX19" fmla="*/ 7429308 w 14347645"/>
                  <a:gd name="connsiteY19" fmla="*/ 173 h 12870401"/>
                  <a:gd name="connsiteX0" fmla="*/ 7429308 w 13327073"/>
                  <a:gd name="connsiteY0" fmla="*/ 173 h 12206645"/>
                  <a:gd name="connsiteX1" fmla="*/ 11787036 w 13327073"/>
                  <a:gd name="connsiteY1" fmla="*/ 427505 h 12206645"/>
                  <a:gd name="connsiteX2" fmla="*/ 13190100 w 13327073"/>
                  <a:gd name="connsiteY2" fmla="*/ 2530387 h 12206645"/>
                  <a:gd name="connsiteX3" fmla="*/ 11575916 w 13327073"/>
                  <a:gd name="connsiteY3" fmla="*/ 8775679 h 12206645"/>
                  <a:gd name="connsiteX4" fmla="*/ 10991308 w 13327073"/>
                  <a:gd name="connsiteY4" fmla="*/ 9920339 h 12206645"/>
                  <a:gd name="connsiteX5" fmla="*/ 11093236 w 13327073"/>
                  <a:gd name="connsiteY5" fmla="*/ 9933457 h 12206645"/>
                  <a:gd name="connsiteX6" fmla="*/ 12674460 w 13327073"/>
                  <a:gd name="connsiteY6" fmla="*/ 10435661 h 12206645"/>
                  <a:gd name="connsiteX7" fmla="*/ 11284540 w 13327073"/>
                  <a:gd name="connsiteY7" fmla="*/ 10910763 h 12206645"/>
                  <a:gd name="connsiteX8" fmla="*/ 11222428 w 13327073"/>
                  <a:gd name="connsiteY8" fmla="*/ 10919557 h 12206645"/>
                  <a:gd name="connsiteX9" fmla="*/ 11279340 w 13327073"/>
                  <a:gd name="connsiteY9" fmla="*/ 11051181 h 12206645"/>
                  <a:gd name="connsiteX10" fmla="*/ 11435140 w 13327073"/>
                  <a:gd name="connsiteY10" fmla="*/ 11377415 h 12206645"/>
                  <a:gd name="connsiteX11" fmla="*/ 11741380 w 13327073"/>
                  <a:gd name="connsiteY11" fmla="*/ 12015865 h 12206645"/>
                  <a:gd name="connsiteX12" fmla="*/ 11819500 w 13327073"/>
                  <a:gd name="connsiteY12" fmla="*/ 12198273 h 12206645"/>
                  <a:gd name="connsiteX13" fmla="*/ 11896196 w 13327073"/>
                  <a:gd name="connsiteY13" fmla="*/ 12206649 h 12206645"/>
                  <a:gd name="connsiteX14" fmla="*/ 1703756 w 13327073"/>
                  <a:gd name="connsiteY14" fmla="*/ 9087687 h 12206645"/>
                  <a:gd name="connsiteX15" fmla="*/ 1618836 w 13327073"/>
                  <a:gd name="connsiteY15" fmla="*/ 8349011 h 12206645"/>
                  <a:gd name="connsiteX16" fmla="*/ 205516 w 13327073"/>
                  <a:gd name="connsiteY16" fmla="*/ 2722597 h 12206645"/>
                  <a:gd name="connsiteX17" fmla="*/ 1590228 w 13327073"/>
                  <a:gd name="connsiteY17" fmla="*/ 417893 h 12206645"/>
                  <a:gd name="connsiteX18" fmla="*/ 7429308 w 13327073"/>
                  <a:gd name="connsiteY18" fmla="*/ 173 h 12206645"/>
                  <a:gd name="connsiteX0" fmla="*/ 7429308 w 13327073"/>
                  <a:gd name="connsiteY0" fmla="*/ 173 h 12198274"/>
                  <a:gd name="connsiteX1" fmla="*/ 11787036 w 13327073"/>
                  <a:gd name="connsiteY1" fmla="*/ 427505 h 12198274"/>
                  <a:gd name="connsiteX2" fmla="*/ 13190100 w 13327073"/>
                  <a:gd name="connsiteY2" fmla="*/ 2530387 h 12198274"/>
                  <a:gd name="connsiteX3" fmla="*/ 11575916 w 13327073"/>
                  <a:gd name="connsiteY3" fmla="*/ 8775679 h 12198274"/>
                  <a:gd name="connsiteX4" fmla="*/ 10991308 w 13327073"/>
                  <a:gd name="connsiteY4" fmla="*/ 9920339 h 12198274"/>
                  <a:gd name="connsiteX5" fmla="*/ 11093236 w 13327073"/>
                  <a:gd name="connsiteY5" fmla="*/ 9933457 h 12198274"/>
                  <a:gd name="connsiteX6" fmla="*/ 12674460 w 13327073"/>
                  <a:gd name="connsiteY6" fmla="*/ 10435661 h 12198274"/>
                  <a:gd name="connsiteX7" fmla="*/ 11284540 w 13327073"/>
                  <a:gd name="connsiteY7" fmla="*/ 10910763 h 12198274"/>
                  <a:gd name="connsiteX8" fmla="*/ 11222428 w 13327073"/>
                  <a:gd name="connsiteY8" fmla="*/ 10919557 h 12198274"/>
                  <a:gd name="connsiteX9" fmla="*/ 11279340 w 13327073"/>
                  <a:gd name="connsiteY9" fmla="*/ 11051181 h 12198274"/>
                  <a:gd name="connsiteX10" fmla="*/ 11435140 w 13327073"/>
                  <a:gd name="connsiteY10" fmla="*/ 11377415 h 12198274"/>
                  <a:gd name="connsiteX11" fmla="*/ 11741380 w 13327073"/>
                  <a:gd name="connsiteY11" fmla="*/ 12015865 h 12198274"/>
                  <a:gd name="connsiteX12" fmla="*/ 11819500 w 13327073"/>
                  <a:gd name="connsiteY12" fmla="*/ 12198273 h 12198274"/>
                  <a:gd name="connsiteX13" fmla="*/ 1703756 w 13327073"/>
                  <a:gd name="connsiteY13" fmla="*/ 9087687 h 12198274"/>
                  <a:gd name="connsiteX14" fmla="*/ 1618836 w 13327073"/>
                  <a:gd name="connsiteY14" fmla="*/ 8349011 h 12198274"/>
                  <a:gd name="connsiteX15" fmla="*/ 205516 w 13327073"/>
                  <a:gd name="connsiteY15" fmla="*/ 2722597 h 12198274"/>
                  <a:gd name="connsiteX16" fmla="*/ 1590228 w 13327073"/>
                  <a:gd name="connsiteY16" fmla="*/ 417893 h 12198274"/>
                  <a:gd name="connsiteX17" fmla="*/ 7429308 w 13327073"/>
                  <a:gd name="connsiteY17" fmla="*/ 173 h 12198274"/>
                  <a:gd name="connsiteX0" fmla="*/ 7429308 w 13327073"/>
                  <a:gd name="connsiteY0" fmla="*/ 173 h 12015865"/>
                  <a:gd name="connsiteX1" fmla="*/ 11787036 w 13327073"/>
                  <a:gd name="connsiteY1" fmla="*/ 427505 h 12015865"/>
                  <a:gd name="connsiteX2" fmla="*/ 13190100 w 13327073"/>
                  <a:gd name="connsiteY2" fmla="*/ 2530387 h 12015865"/>
                  <a:gd name="connsiteX3" fmla="*/ 11575916 w 13327073"/>
                  <a:gd name="connsiteY3" fmla="*/ 8775679 h 12015865"/>
                  <a:gd name="connsiteX4" fmla="*/ 10991308 w 13327073"/>
                  <a:gd name="connsiteY4" fmla="*/ 9920339 h 12015865"/>
                  <a:gd name="connsiteX5" fmla="*/ 11093236 w 13327073"/>
                  <a:gd name="connsiteY5" fmla="*/ 9933457 h 12015865"/>
                  <a:gd name="connsiteX6" fmla="*/ 12674460 w 13327073"/>
                  <a:gd name="connsiteY6" fmla="*/ 10435661 h 12015865"/>
                  <a:gd name="connsiteX7" fmla="*/ 11284540 w 13327073"/>
                  <a:gd name="connsiteY7" fmla="*/ 10910763 h 12015865"/>
                  <a:gd name="connsiteX8" fmla="*/ 11222428 w 13327073"/>
                  <a:gd name="connsiteY8" fmla="*/ 10919557 h 12015865"/>
                  <a:gd name="connsiteX9" fmla="*/ 11279340 w 13327073"/>
                  <a:gd name="connsiteY9" fmla="*/ 11051181 h 12015865"/>
                  <a:gd name="connsiteX10" fmla="*/ 11435140 w 13327073"/>
                  <a:gd name="connsiteY10" fmla="*/ 11377415 h 12015865"/>
                  <a:gd name="connsiteX11" fmla="*/ 11741380 w 13327073"/>
                  <a:gd name="connsiteY11" fmla="*/ 12015865 h 12015865"/>
                  <a:gd name="connsiteX12" fmla="*/ 1703756 w 13327073"/>
                  <a:gd name="connsiteY12" fmla="*/ 9087687 h 12015865"/>
                  <a:gd name="connsiteX13" fmla="*/ 1618836 w 13327073"/>
                  <a:gd name="connsiteY13" fmla="*/ 8349011 h 12015865"/>
                  <a:gd name="connsiteX14" fmla="*/ 205516 w 13327073"/>
                  <a:gd name="connsiteY14" fmla="*/ 2722597 h 12015865"/>
                  <a:gd name="connsiteX15" fmla="*/ 1590228 w 13327073"/>
                  <a:gd name="connsiteY15" fmla="*/ 417893 h 12015865"/>
                  <a:gd name="connsiteX16" fmla="*/ 7429308 w 13327073"/>
                  <a:gd name="connsiteY16" fmla="*/ 173 h 12015865"/>
                  <a:gd name="connsiteX0" fmla="*/ 7429308 w 13327073"/>
                  <a:gd name="connsiteY0" fmla="*/ 173 h 11377412"/>
                  <a:gd name="connsiteX1" fmla="*/ 11787036 w 13327073"/>
                  <a:gd name="connsiteY1" fmla="*/ 427505 h 11377412"/>
                  <a:gd name="connsiteX2" fmla="*/ 13190100 w 13327073"/>
                  <a:gd name="connsiteY2" fmla="*/ 2530387 h 11377412"/>
                  <a:gd name="connsiteX3" fmla="*/ 11575916 w 13327073"/>
                  <a:gd name="connsiteY3" fmla="*/ 8775679 h 11377412"/>
                  <a:gd name="connsiteX4" fmla="*/ 10991308 w 13327073"/>
                  <a:gd name="connsiteY4" fmla="*/ 9920339 h 11377412"/>
                  <a:gd name="connsiteX5" fmla="*/ 11093236 w 13327073"/>
                  <a:gd name="connsiteY5" fmla="*/ 9933457 h 11377412"/>
                  <a:gd name="connsiteX6" fmla="*/ 12674460 w 13327073"/>
                  <a:gd name="connsiteY6" fmla="*/ 10435661 h 11377412"/>
                  <a:gd name="connsiteX7" fmla="*/ 11284540 w 13327073"/>
                  <a:gd name="connsiteY7" fmla="*/ 10910763 h 11377412"/>
                  <a:gd name="connsiteX8" fmla="*/ 11222428 w 13327073"/>
                  <a:gd name="connsiteY8" fmla="*/ 10919557 h 11377412"/>
                  <a:gd name="connsiteX9" fmla="*/ 11279340 w 13327073"/>
                  <a:gd name="connsiteY9" fmla="*/ 11051181 h 11377412"/>
                  <a:gd name="connsiteX10" fmla="*/ 11435140 w 13327073"/>
                  <a:gd name="connsiteY10" fmla="*/ 11377415 h 11377412"/>
                  <a:gd name="connsiteX11" fmla="*/ 1703756 w 13327073"/>
                  <a:gd name="connsiteY11" fmla="*/ 9087687 h 11377412"/>
                  <a:gd name="connsiteX12" fmla="*/ 1618836 w 13327073"/>
                  <a:gd name="connsiteY12" fmla="*/ 8349011 h 11377412"/>
                  <a:gd name="connsiteX13" fmla="*/ 205516 w 13327073"/>
                  <a:gd name="connsiteY13" fmla="*/ 2722597 h 11377412"/>
                  <a:gd name="connsiteX14" fmla="*/ 1590228 w 13327073"/>
                  <a:gd name="connsiteY14" fmla="*/ 417893 h 11377412"/>
                  <a:gd name="connsiteX15" fmla="*/ 7429308 w 13327073"/>
                  <a:gd name="connsiteY15" fmla="*/ 173 h 11377412"/>
                  <a:gd name="connsiteX0" fmla="*/ 7429308 w 13327073"/>
                  <a:gd name="connsiteY0" fmla="*/ 173 h 11051180"/>
                  <a:gd name="connsiteX1" fmla="*/ 11787036 w 13327073"/>
                  <a:gd name="connsiteY1" fmla="*/ 427505 h 11051180"/>
                  <a:gd name="connsiteX2" fmla="*/ 13190100 w 13327073"/>
                  <a:gd name="connsiteY2" fmla="*/ 2530387 h 11051180"/>
                  <a:gd name="connsiteX3" fmla="*/ 11575916 w 13327073"/>
                  <a:gd name="connsiteY3" fmla="*/ 8775679 h 11051180"/>
                  <a:gd name="connsiteX4" fmla="*/ 10991308 w 13327073"/>
                  <a:gd name="connsiteY4" fmla="*/ 9920339 h 11051180"/>
                  <a:gd name="connsiteX5" fmla="*/ 11093236 w 13327073"/>
                  <a:gd name="connsiteY5" fmla="*/ 9933457 h 11051180"/>
                  <a:gd name="connsiteX6" fmla="*/ 12674460 w 13327073"/>
                  <a:gd name="connsiteY6" fmla="*/ 10435661 h 11051180"/>
                  <a:gd name="connsiteX7" fmla="*/ 11284540 w 13327073"/>
                  <a:gd name="connsiteY7" fmla="*/ 10910763 h 11051180"/>
                  <a:gd name="connsiteX8" fmla="*/ 11222428 w 13327073"/>
                  <a:gd name="connsiteY8" fmla="*/ 10919557 h 11051180"/>
                  <a:gd name="connsiteX9" fmla="*/ 11279340 w 13327073"/>
                  <a:gd name="connsiteY9" fmla="*/ 11051181 h 11051180"/>
                  <a:gd name="connsiteX10" fmla="*/ 1703756 w 13327073"/>
                  <a:gd name="connsiteY10" fmla="*/ 9087687 h 11051180"/>
                  <a:gd name="connsiteX11" fmla="*/ 1618836 w 13327073"/>
                  <a:gd name="connsiteY11" fmla="*/ 8349011 h 11051180"/>
                  <a:gd name="connsiteX12" fmla="*/ 205516 w 13327073"/>
                  <a:gd name="connsiteY12" fmla="*/ 2722597 h 11051180"/>
                  <a:gd name="connsiteX13" fmla="*/ 1590228 w 13327073"/>
                  <a:gd name="connsiteY13" fmla="*/ 417893 h 11051180"/>
                  <a:gd name="connsiteX14" fmla="*/ 7429308 w 13327073"/>
                  <a:gd name="connsiteY14" fmla="*/ 173 h 11051180"/>
                  <a:gd name="connsiteX0" fmla="*/ 7429308 w 13327073"/>
                  <a:gd name="connsiteY0" fmla="*/ 173 h 10919559"/>
                  <a:gd name="connsiteX1" fmla="*/ 11787036 w 13327073"/>
                  <a:gd name="connsiteY1" fmla="*/ 427505 h 10919559"/>
                  <a:gd name="connsiteX2" fmla="*/ 13190100 w 13327073"/>
                  <a:gd name="connsiteY2" fmla="*/ 2530387 h 10919559"/>
                  <a:gd name="connsiteX3" fmla="*/ 11575916 w 13327073"/>
                  <a:gd name="connsiteY3" fmla="*/ 8775679 h 10919559"/>
                  <a:gd name="connsiteX4" fmla="*/ 10991308 w 13327073"/>
                  <a:gd name="connsiteY4" fmla="*/ 9920339 h 10919559"/>
                  <a:gd name="connsiteX5" fmla="*/ 11093236 w 13327073"/>
                  <a:gd name="connsiteY5" fmla="*/ 9933457 h 10919559"/>
                  <a:gd name="connsiteX6" fmla="*/ 12674460 w 13327073"/>
                  <a:gd name="connsiteY6" fmla="*/ 10435661 h 10919559"/>
                  <a:gd name="connsiteX7" fmla="*/ 11284540 w 13327073"/>
                  <a:gd name="connsiteY7" fmla="*/ 10910763 h 10919559"/>
                  <a:gd name="connsiteX8" fmla="*/ 11222428 w 13327073"/>
                  <a:gd name="connsiteY8" fmla="*/ 10919557 h 10919559"/>
                  <a:gd name="connsiteX9" fmla="*/ 1703756 w 13327073"/>
                  <a:gd name="connsiteY9" fmla="*/ 9087687 h 10919559"/>
                  <a:gd name="connsiteX10" fmla="*/ 1618836 w 13327073"/>
                  <a:gd name="connsiteY10" fmla="*/ 8349011 h 10919559"/>
                  <a:gd name="connsiteX11" fmla="*/ 205516 w 13327073"/>
                  <a:gd name="connsiteY11" fmla="*/ 2722597 h 10919559"/>
                  <a:gd name="connsiteX12" fmla="*/ 1590228 w 13327073"/>
                  <a:gd name="connsiteY12" fmla="*/ 417893 h 10919559"/>
                  <a:gd name="connsiteX13" fmla="*/ 7429308 w 13327073"/>
                  <a:gd name="connsiteY13" fmla="*/ 173 h 10919559"/>
                  <a:gd name="connsiteX0" fmla="*/ 7429308 w 13327073"/>
                  <a:gd name="connsiteY0" fmla="*/ 173 h 10910761"/>
                  <a:gd name="connsiteX1" fmla="*/ 11787036 w 13327073"/>
                  <a:gd name="connsiteY1" fmla="*/ 427505 h 10910761"/>
                  <a:gd name="connsiteX2" fmla="*/ 13190100 w 13327073"/>
                  <a:gd name="connsiteY2" fmla="*/ 2530387 h 10910761"/>
                  <a:gd name="connsiteX3" fmla="*/ 11575916 w 13327073"/>
                  <a:gd name="connsiteY3" fmla="*/ 8775679 h 10910761"/>
                  <a:gd name="connsiteX4" fmla="*/ 10991308 w 13327073"/>
                  <a:gd name="connsiteY4" fmla="*/ 9920339 h 10910761"/>
                  <a:gd name="connsiteX5" fmla="*/ 11093236 w 13327073"/>
                  <a:gd name="connsiteY5" fmla="*/ 9933457 h 10910761"/>
                  <a:gd name="connsiteX6" fmla="*/ 12674460 w 13327073"/>
                  <a:gd name="connsiteY6" fmla="*/ 10435661 h 10910761"/>
                  <a:gd name="connsiteX7" fmla="*/ 11284540 w 13327073"/>
                  <a:gd name="connsiteY7" fmla="*/ 10910763 h 10910761"/>
                  <a:gd name="connsiteX8" fmla="*/ 1703756 w 13327073"/>
                  <a:gd name="connsiteY8" fmla="*/ 9087687 h 10910761"/>
                  <a:gd name="connsiteX9" fmla="*/ 1618836 w 13327073"/>
                  <a:gd name="connsiteY9" fmla="*/ 8349011 h 10910761"/>
                  <a:gd name="connsiteX10" fmla="*/ 205516 w 13327073"/>
                  <a:gd name="connsiteY10" fmla="*/ 2722597 h 10910761"/>
                  <a:gd name="connsiteX11" fmla="*/ 1590228 w 13327073"/>
                  <a:gd name="connsiteY11" fmla="*/ 417893 h 10910761"/>
                  <a:gd name="connsiteX12" fmla="*/ 7429308 w 13327073"/>
                  <a:gd name="connsiteY12" fmla="*/ 173 h 10910761"/>
                  <a:gd name="connsiteX0" fmla="*/ 7429308 w 13327073"/>
                  <a:gd name="connsiteY0" fmla="*/ 173 h 10460043"/>
                  <a:gd name="connsiteX1" fmla="*/ 11787036 w 13327073"/>
                  <a:gd name="connsiteY1" fmla="*/ 427505 h 10460043"/>
                  <a:gd name="connsiteX2" fmla="*/ 13190100 w 13327073"/>
                  <a:gd name="connsiteY2" fmla="*/ 2530387 h 10460043"/>
                  <a:gd name="connsiteX3" fmla="*/ 11575916 w 13327073"/>
                  <a:gd name="connsiteY3" fmla="*/ 8775679 h 10460043"/>
                  <a:gd name="connsiteX4" fmla="*/ 10991308 w 13327073"/>
                  <a:gd name="connsiteY4" fmla="*/ 9920339 h 10460043"/>
                  <a:gd name="connsiteX5" fmla="*/ 11093236 w 13327073"/>
                  <a:gd name="connsiteY5" fmla="*/ 9933457 h 10460043"/>
                  <a:gd name="connsiteX6" fmla="*/ 12674460 w 13327073"/>
                  <a:gd name="connsiteY6" fmla="*/ 10435661 h 10460043"/>
                  <a:gd name="connsiteX7" fmla="*/ 1703756 w 13327073"/>
                  <a:gd name="connsiteY7" fmla="*/ 9087687 h 10460043"/>
                  <a:gd name="connsiteX8" fmla="*/ 1618836 w 13327073"/>
                  <a:gd name="connsiteY8" fmla="*/ 8349011 h 10460043"/>
                  <a:gd name="connsiteX9" fmla="*/ 205516 w 13327073"/>
                  <a:gd name="connsiteY9" fmla="*/ 2722597 h 10460043"/>
                  <a:gd name="connsiteX10" fmla="*/ 1590228 w 13327073"/>
                  <a:gd name="connsiteY10" fmla="*/ 417893 h 10460043"/>
                  <a:gd name="connsiteX11" fmla="*/ 7429308 w 13327073"/>
                  <a:gd name="connsiteY11" fmla="*/ 173 h 10460043"/>
                  <a:gd name="connsiteX0" fmla="*/ 7429308 w 13327073"/>
                  <a:gd name="connsiteY0" fmla="*/ 173 h 9933458"/>
                  <a:gd name="connsiteX1" fmla="*/ 11787036 w 13327073"/>
                  <a:gd name="connsiteY1" fmla="*/ 427505 h 9933458"/>
                  <a:gd name="connsiteX2" fmla="*/ 13190100 w 13327073"/>
                  <a:gd name="connsiteY2" fmla="*/ 2530387 h 9933458"/>
                  <a:gd name="connsiteX3" fmla="*/ 11575916 w 13327073"/>
                  <a:gd name="connsiteY3" fmla="*/ 8775679 h 9933458"/>
                  <a:gd name="connsiteX4" fmla="*/ 10991308 w 13327073"/>
                  <a:gd name="connsiteY4" fmla="*/ 9920339 h 9933458"/>
                  <a:gd name="connsiteX5" fmla="*/ 11093236 w 13327073"/>
                  <a:gd name="connsiteY5" fmla="*/ 9933457 h 9933458"/>
                  <a:gd name="connsiteX6" fmla="*/ 1703756 w 13327073"/>
                  <a:gd name="connsiteY6" fmla="*/ 9087687 h 9933458"/>
                  <a:gd name="connsiteX7" fmla="*/ 1618836 w 13327073"/>
                  <a:gd name="connsiteY7" fmla="*/ 8349011 h 9933458"/>
                  <a:gd name="connsiteX8" fmla="*/ 205516 w 13327073"/>
                  <a:gd name="connsiteY8" fmla="*/ 2722597 h 9933458"/>
                  <a:gd name="connsiteX9" fmla="*/ 1590228 w 13327073"/>
                  <a:gd name="connsiteY9" fmla="*/ 417893 h 9933458"/>
                  <a:gd name="connsiteX10" fmla="*/ 7429308 w 13327073"/>
                  <a:gd name="connsiteY10" fmla="*/ 173 h 9933458"/>
                  <a:gd name="connsiteX0" fmla="*/ 7429308 w 13327073"/>
                  <a:gd name="connsiteY0" fmla="*/ 173 h 9920334"/>
                  <a:gd name="connsiteX1" fmla="*/ 11787036 w 13327073"/>
                  <a:gd name="connsiteY1" fmla="*/ 427505 h 9920334"/>
                  <a:gd name="connsiteX2" fmla="*/ 13190100 w 13327073"/>
                  <a:gd name="connsiteY2" fmla="*/ 2530387 h 9920334"/>
                  <a:gd name="connsiteX3" fmla="*/ 11575916 w 13327073"/>
                  <a:gd name="connsiteY3" fmla="*/ 8775679 h 9920334"/>
                  <a:gd name="connsiteX4" fmla="*/ 10991308 w 13327073"/>
                  <a:gd name="connsiteY4" fmla="*/ 9920339 h 9920334"/>
                  <a:gd name="connsiteX5" fmla="*/ 1703756 w 13327073"/>
                  <a:gd name="connsiteY5" fmla="*/ 9087687 h 9920334"/>
                  <a:gd name="connsiteX6" fmla="*/ 1618836 w 13327073"/>
                  <a:gd name="connsiteY6" fmla="*/ 8349011 h 9920334"/>
                  <a:gd name="connsiteX7" fmla="*/ 205516 w 13327073"/>
                  <a:gd name="connsiteY7" fmla="*/ 2722597 h 9920334"/>
                  <a:gd name="connsiteX8" fmla="*/ 1590228 w 13327073"/>
                  <a:gd name="connsiteY8" fmla="*/ 417893 h 9920334"/>
                  <a:gd name="connsiteX9" fmla="*/ 7429308 w 13327073"/>
                  <a:gd name="connsiteY9" fmla="*/ 173 h 9920334"/>
                  <a:gd name="connsiteX0" fmla="*/ 7429308 w 13327073"/>
                  <a:gd name="connsiteY0" fmla="*/ 173 h 9379704"/>
                  <a:gd name="connsiteX1" fmla="*/ 11787036 w 13327073"/>
                  <a:gd name="connsiteY1" fmla="*/ 427505 h 9379704"/>
                  <a:gd name="connsiteX2" fmla="*/ 13190100 w 13327073"/>
                  <a:gd name="connsiteY2" fmla="*/ 2530387 h 9379704"/>
                  <a:gd name="connsiteX3" fmla="*/ 11575916 w 13327073"/>
                  <a:gd name="connsiteY3" fmla="*/ 8775679 h 9379704"/>
                  <a:gd name="connsiteX4" fmla="*/ 1703756 w 13327073"/>
                  <a:gd name="connsiteY4" fmla="*/ 9087687 h 9379704"/>
                  <a:gd name="connsiteX5" fmla="*/ 1618836 w 13327073"/>
                  <a:gd name="connsiteY5" fmla="*/ 8349011 h 9379704"/>
                  <a:gd name="connsiteX6" fmla="*/ 205516 w 13327073"/>
                  <a:gd name="connsiteY6" fmla="*/ 2722597 h 9379704"/>
                  <a:gd name="connsiteX7" fmla="*/ 1590228 w 13327073"/>
                  <a:gd name="connsiteY7" fmla="*/ 417893 h 9379704"/>
                  <a:gd name="connsiteX8" fmla="*/ 7429308 w 13327073"/>
                  <a:gd name="connsiteY8" fmla="*/ 173 h 9379704"/>
                  <a:gd name="connsiteX0" fmla="*/ 7429308 w 13327073"/>
                  <a:gd name="connsiteY0" fmla="*/ 173 h 9087686"/>
                  <a:gd name="connsiteX1" fmla="*/ 11787036 w 13327073"/>
                  <a:gd name="connsiteY1" fmla="*/ 427505 h 9087686"/>
                  <a:gd name="connsiteX2" fmla="*/ 13190100 w 13327073"/>
                  <a:gd name="connsiteY2" fmla="*/ 2530387 h 9087686"/>
                  <a:gd name="connsiteX3" fmla="*/ 1703756 w 13327073"/>
                  <a:gd name="connsiteY3" fmla="*/ 9087687 h 9087686"/>
                  <a:gd name="connsiteX4" fmla="*/ 1618836 w 13327073"/>
                  <a:gd name="connsiteY4" fmla="*/ 8349011 h 9087686"/>
                  <a:gd name="connsiteX5" fmla="*/ 205516 w 13327073"/>
                  <a:gd name="connsiteY5" fmla="*/ 2722597 h 9087686"/>
                  <a:gd name="connsiteX6" fmla="*/ 1590228 w 13327073"/>
                  <a:gd name="connsiteY6" fmla="*/ 417893 h 9087686"/>
                  <a:gd name="connsiteX7" fmla="*/ 7429308 w 13327073"/>
                  <a:gd name="connsiteY7" fmla="*/ 173 h 9087686"/>
                  <a:gd name="connsiteX0" fmla="*/ 7429308 w 13327073"/>
                  <a:gd name="connsiteY0" fmla="*/ 173 h 8349007"/>
                  <a:gd name="connsiteX1" fmla="*/ 11787036 w 13327073"/>
                  <a:gd name="connsiteY1" fmla="*/ 427505 h 8349007"/>
                  <a:gd name="connsiteX2" fmla="*/ 13190100 w 13327073"/>
                  <a:gd name="connsiteY2" fmla="*/ 2530387 h 8349007"/>
                  <a:gd name="connsiteX3" fmla="*/ 1618836 w 13327073"/>
                  <a:gd name="connsiteY3" fmla="*/ 8349011 h 8349007"/>
                  <a:gd name="connsiteX4" fmla="*/ 205516 w 13327073"/>
                  <a:gd name="connsiteY4" fmla="*/ 2722597 h 8349007"/>
                  <a:gd name="connsiteX5" fmla="*/ 1590228 w 13327073"/>
                  <a:gd name="connsiteY5" fmla="*/ 417893 h 8349007"/>
                  <a:gd name="connsiteX6" fmla="*/ 7429308 w 13327073"/>
                  <a:gd name="connsiteY6" fmla="*/ 173 h 8349007"/>
                  <a:gd name="connsiteX0" fmla="*/ 7429308 w 13327073"/>
                  <a:gd name="connsiteY0" fmla="*/ 173 h 2722600"/>
                  <a:gd name="connsiteX1" fmla="*/ 11787036 w 13327073"/>
                  <a:gd name="connsiteY1" fmla="*/ 427505 h 2722600"/>
                  <a:gd name="connsiteX2" fmla="*/ 13190100 w 13327073"/>
                  <a:gd name="connsiteY2" fmla="*/ 2530387 h 2722600"/>
                  <a:gd name="connsiteX3" fmla="*/ 205516 w 13327073"/>
                  <a:gd name="connsiteY3" fmla="*/ 2722597 h 2722600"/>
                  <a:gd name="connsiteX4" fmla="*/ 1590228 w 13327073"/>
                  <a:gd name="connsiteY4" fmla="*/ 417893 h 2722600"/>
                  <a:gd name="connsiteX5" fmla="*/ 7429308 w 13327073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28417" h="2722600">
                    <a:moveTo>
                      <a:pt x="7330652" y="173"/>
                    </a:moveTo>
                    <a:cubicBezTo>
                      <a:pt x="9150436" y="5325"/>
                      <a:pt x="10867780" y="126309"/>
                      <a:pt x="11688380" y="427505"/>
                    </a:cubicBezTo>
                    <a:cubicBezTo>
                      <a:pt x="13544404" y="1108755"/>
                      <a:pt x="13290012" y="1749295"/>
                      <a:pt x="13091444" y="2530387"/>
                    </a:cubicBezTo>
                    <a:lnTo>
                      <a:pt x="106860" y="2722597"/>
                    </a:lnTo>
                    <a:cubicBezTo>
                      <a:pt x="-19644" y="2118333"/>
                      <a:pt x="-351767" y="961179"/>
                      <a:pt x="1491572" y="417893"/>
                    </a:cubicBezTo>
                    <a:cubicBezTo>
                      <a:pt x="2481836" y="178401"/>
                      <a:pt x="4990916" y="-6451"/>
                      <a:pt x="7330652" y="173"/>
                    </a:cubicBezTo>
                    <a:close/>
                  </a:path>
                </a:pathLst>
              </a:custGeom>
              <a:solidFill>
                <a:srgbClr val="7F7F7F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959414" y="5580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53000" y="4957591"/>
                <a:ext cx="2140014" cy="1119815"/>
              </a:xfrm>
              <a:custGeom>
                <a:avLst/>
                <a:gdLst>
                  <a:gd name="connsiteX0" fmla="*/ 6031984 w 24045624"/>
                  <a:gd name="connsiteY0" fmla="*/ 0 h 12582472"/>
                  <a:gd name="connsiteX1" fmla="*/ 9531784 w 24045624"/>
                  <a:gd name="connsiteY1" fmla="*/ 0 h 12582472"/>
                  <a:gd name="connsiteX2" fmla="*/ 9526200 w 24045624"/>
                  <a:gd name="connsiteY2" fmla="*/ 11583 h 12582472"/>
                  <a:gd name="connsiteX3" fmla="*/ 9317432 w 24045624"/>
                  <a:gd name="connsiteY3" fmla="*/ 1045637 h 12582472"/>
                  <a:gd name="connsiteX4" fmla="*/ 11974000 w 24045624"/>
                  <a:gd name="connsiteY4" fmla="*/ 3702201 h 12582472"/>
                  <a:gd name="connsiteX5" fmla="*/ 14630568 w 24045624"/>
                  <a:gd name="connsiteY5" fmla="*/ 1045637 h 12582472"/>
                  <a:gd name="connsiteX6" fmla="*/ 14421800 w 24045624"/>
                  <a:gd name="connsiteY6" fmla="*/ 11583 h 12582472"/>
                  <a:gd name="connsiteX7" fmla="*/ 14416224 w 24045624"/>
                  <a:gd name="connsiteY7" fmla="*/ 0 h 12582472"/>
                  <a:gd name="connsiteX8" fmla="*/ 17768336 w 24045624"/>
                  <a:gd name="connsiteY8" fmla="*/ 0 h 12582472"/>
                  <a:gd name="connsiteX9" fmla="*/ 17737792 w 24045624"/>
                  <a:gd name="connsiteY9" fmla="*/ 154744 h 12582472"/>
                  <a:gd name="connsiteX10" fmla="*/ 17655776 w 24045624"/>
                  <a:gd name="connsiteY10" fmla="*/ 452423 h 12582472"/>
                  <a:gd name="connsiteX11" fmla="*/ 17604528 w 24045624"/>
                  <a:gd name="connsiteY11" fmla="*/ 598199 h 12582472"/>
                  <a:gd name="connsiteX12" fmla="*/ 17773880 w 24045624"/>
                  <a:gd name="connsiteY12" fmla="*/ 676423 h 12582472"/>
                  <a:gd name="connsiteX13" fmla="*/ 18742320 w 24045624"/>
                  <a:gd name="connsiteY13" fmla="*/ 1703607 h 12582472"/>
                  <a:gd name="connsiteX14" fmla="*/ 18441584 w 24045624"/>
                  <a:gd name="connsiteY14" fmla="*/ 2292675 h 12582472"/>
                  <a:gd name="connsiteX15" fmla="*/ 18435560 w 24045624"/>
                  <a:gd name="connsiteY15" fmla="*/ 2297947 h 12582472"/>
                  <a:gd name="connsiteX16" fmla="*/ 18779712 w 24045624"/>
                  <a:gd name="connsiteY16" fmla="*/ 2428771 h 12582472"/>
                  <a:gd name="connsiteX17" fmla="*/ 22076968 w 24045624"/>
                  <a:gd name="connsiteY17" fmla="*/ 5697939 h 12582472"/>
                  <a:gd name="connsiteX18" fmla="*/ 21760120 w 24045624"/>
                  <a:gd name="connsiteY18" fmla="*/ 6801687 h 12582472"/>
                  <a:gd name="connsiteX19" fmla="*/ 21734664 w 24045624"/>
                  <a:gd name="connsiteY19" fmla="*/ 6841035 h 12582472"/>
                  <a:gd name="connsiteX20" fmla="*/ 21992312 w 24045624"/>
                  <a:gd name="connsiteY20" fmla="*/ 6932047 h 12582472"/>
                  <a:gd name="connsiteX21" fmla="*/ 24045624 w 24045624"/>
                  <a:gd name="connsiteY21" fmla="*/ 8620620 h 12582472"/>
                  <a:gd name="connsiteX22" fmla="*/ 23983544 w 24045624"/>
                  <a:gd name="connsiteY22" fmla="*/ 8929404 h 12582472"/>
                  <a:gd name="connsiteX23" fmla="*/ 23969576 w 24045624"/>
                  <a:gd name="connsiteY23" fmla="*/ 8960108 h 12582472"/>
                  <a:gd name="connsiteX24" fmla="*/ 23983544 w 24045624"/>
                  <a:gd name="connsiteY24" fmla="*/ 8993208 h 12582472"/>
                  <a:gd name="connsiteX25" fmla="*/ 24045624 w 24045624"/>
                  <a:gd name="connsiteY25" fmla="*/ 9326148 h 12582472"/>
                  <a:gd name="connsiteX26" fmla="*/ 12022808 w 24045624"/>
                  <a:gd name="connsiteY26" fmla="*/ 12582472 h 12582472"/>
                  <a:gd name="connsiteX27" fmla="*/ 0 w 24045624"/>
                  <a:gd name="connsiteY27" fmla="*/ 9326148 h 12582472"/>
                  <a:gd name="connsiteX28" fmla="*/ 62072 w 24045624"/>
                  <a:gd name="connsiteY28" fmla="*/ 8993208 h 12582472"/>
                  <a:gd name="connsiteX29" fmla="*/ 76040 w 24045624"/>
                  <a:gd name="connsiteY29" fmla="*/ 8960108 h 12582472"/>
                  <a:gd name="connsiteX30" fmla="*/ 62072 w 24045624"/>
                  <a:gd name="connsiteY30" fmla="*/ 8929404 h 12582472"/>
                  <a:gd name="connsiteX31" fmla="*/ 0 w 24045624"/>
                  <a:gd name="connsiteY31" fmla="*/ 8620620 h 12582472"/>
                  <a:gd name="connsiteX32" fmla="*/ 2053304 w 24045624"/>
                  <a:gd name="connsiteY32" fmla="*/ 6932047 h 12582472"/>
                  <a:gd name="connsiteX33" fmla="*/ 2294608 w 24045624"/>
                  <a:gd name="connsiteY33" fmla="*/ 6846810 h 12582472"/>
                  <a:gd name="connsiteX34" fmla="*/ 2265408 w 24045624"/>
                  <a:gd name="connsiteY34" fmla="*/ 6801687 h 12582472"/>
                  <a:gd name="connsiteX35" fmla="*/ 1948560 w 24045624"/>
                  <a:gd name="connsiteY35" fmla="*/ 5697939 h 12582472"/>
                  <a:gd name="connsiteX36" fmla="*/ 5610992 w 24045624"/>
                  <a:gd name="connsiteY36" fmla="*/ 2289955 h 12582472"/>
                  <a:gd name="connsiteX37" fmla="*/ 5649096 w 24045624"/>
                  <a:gd name="connsiteY37" fmla="*/ 2276814 h 12582472"/>
                  <a:gd name="connsiteX38" fmla="*/ 5574160 w 24045624"/>
                  <a:gd name="connsiteY38" fmla="*/ 2198671 h 12582472"/>
                  <a:gd name="connsiteX39" fmla="*/ 5363560 w 24045624"/>
                  <a:gd name="connsiteY39" fmla="*/ 1703607 h 12582472"/>
                  <a:gd name="connsiteX40" fmla="*/ 6170928 w 24045624"/>
                  <a:gd name="connsiteY40" fmla="*/ 759379 h 12582472"/>
                  <a:gd name="connsiteX41" fmla="*/ 6187520 w 24045624"/>
                  <a:gd name="connsiteY41" fmla="*/ 750835 h 12582472"/>
                  <a:gd name="connsiteX42" fmla="*/ 6178712 w 24045624"/>
                  <a:gd name="connsiteY42" fmla="*/ 723883 h 12582472"/>
                  <a:gd name="connsiteX43" fmla="*/ 6089552 w 24045624"/>
                  <a:gd name="connsiteY43" fmla="*/ 361951 h 1258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045624" h="12582472">
                    <a:moveTo>
                      <a:pt x="6031984" y="0"/>
                    </a:moveTo>
                    <a:lnTo>
                      <a:pt x="9531784" y="0"/>
                    </a:lnTo>
                    <a:lnTo>
                      <a:pt x="9526200" y="11583"/>
                    </a:lnTo>
                    <a:cubicBezTo>
                      <a:pt x="9391768" y="329410"/>
                      <a:pt x="9317432" y="678842"/>
                      <a:pt x="9317432" y="1045637"/>
                    </a:cubicBezTo>
                    <a:cubicBezTo>
                      <a:pt x="9317432" y="2512817"/>
                      <a:pt x="10506824" y="3702201"/>
                      <a:pt x="11974000" y="3702201"/>
                    </a:cubicBezTo>
                    <a:cubicBezTo>
                      <a:pt x="13441176" y="3702201"/>
                      <a:pt x="14630568" y="2512817"/>
                      <a:pt x="14630568" y="1045637"/>
                    </a:cubicBezTo>
                    <a:cubicBezTo>
                      <a:pt x="14630568" y="678842"/>
                      <a:pt x="14556232" y="329410"/>
                      <a:pt x="14421800" y="11583"/>
                    </a:cubicBezTo>
                    <a:lnTo>
                      <a:pt x="14416224" y="0"/>
                    </a:lnTo>
                    <a:lnTo>
                      <a:pt x="17768336" y="0"/>
                    </a:lnTo>
                    <a:lnTo>
                      <a:pt x="17737792" y="154744"/>
                    </a:lnTo>
                    <a:cubicBezTo>
                      <a:pt x="17714080" y="255509"/>
                      <a:pt x="17686792" y="354776"/>
                      <a:pt x="17655776" y="452423"/>
                    </a:cubicBezTo>
                    <a:lnTo>
                      <a:pt x="17604528" y="598199"/>
                    </a:lnTo>
                    <a:lnTo>
                      <a:pt x="17773880" y="676423"/>
                    </a:lnTo>
                    <a:cubicBezTo>
                      <a:pt x="18388432" y="975936"/>
                      <a:pt x="18742320" y="1327535"/>
                      <a:pt x="18742320" y="1703607"/>
                    </a:cubicBezTo>
                    <a:cubicBezTo>
                      <a:pt x="18742320" y="1908739"/>
                      <a:pt x="18637032" y="2106588"/>
                      <a:pt x="18441584" y="2292675"/>
                    </a:cubicBezTo>
                    <a:lnTo>
                      <a:pt x="18435560" y="2297947"/>
                    </a:lnTo>
                    <a:lnTo>
                      <a:pt x="18779712" y="2428771"/>
                    </a:lnTo>
                    <a:cubicBezTo>
                      <a:pt x="20805288" y="3236667"/>
                      <a:pt x="22076968" y="4402131"/>
                      <a:pt x="22076968" y="5697939"/>
                    </a:cubicBezTo>
                    <a:cubicBezTo>
                      <a:pt x="22076968" y="6079055"/>
                      <a:pt x="21966960" y="6448899"/>
                      <a:pt x="21760120" y="6801687"/>
                    </a:cubicBezTo>
                    <a:lnTo>
                      <a:pt x="21734664" y="6841035"/>
                    </a:lnTo>
                    <a:lnTo>
                      <a:pt x="21992312" y="6932047"/>
                    </a:lnTo>
                    <a:cubicBezTo>
                      <a:pt x="23288664" y="7414063"/>
                      <a:pt x="24045624" y="7995135"/>
                      <a:pt x="24045624" y="8620620"/>
                    </a:cubicBezTo>
                    <a:cubicBezTo>
                      <a:pt x="24045624" y="8724868"/>
                      <a:pt x="24024592" y="8827880"/>
                      <a:pt x="23983544" y="8929404"/>
                    </a:cubicBezTo>
                    <a:lnTo>
                      <a:pt x="23969576" y="8960108"/>
                    </a:lnTo>
                    <a:lnTo>
                      <a:pt x="23983544" y="8993208"/>
                    </a:lnTo>
                    <a:cubicBezTo>
                      <a:pt x="24024592" y="9102676"/>
                      <a:pt x="24045624" y="9213748"/>
                      <a:pt x="24045624" y="9326148"/>
                    </a:cubicBezTo>
                    <a:cubicBezTo>
                      <a:pt x="24045624" y="11124568"/>
                      <a:pt x="18662824" y="12582472"/>
                      <a:pt x="12022808" y="12582472"/>
                    </a:cubicBezTo>
                    <a:cubicBezTo>
                      <a:pt x="5382792" y="12582472"/>
                      <a:pt x="0" y="11124568"/>
                      <a:pt x="0" y="9326148"/>
                    </a:cubicBezTo>
                    <a:cubicBezTo>
                      <a:pt x="0" y="9213748"/>
                      <a:pt x="21024" y="9102676"/>
                      <a:pt x="62072" y="8993208"/>
                    </a:cubicBezTo>
                    <a:lnTo>
                      <a:pt x="76040" y="8960108"/>
                    </a:lnTo>
                    <a:lnTo>
                      <a:pt x="62072" y="8929404"/>
                    </a:lnTo>
                    <a:cubicBezTo>
                      <a:pt x="21024" y="8827880"/>
                      <a:pt x="0" y="8724868"/>
                      <a:pt x="0" y="8620620"/>
                    </a:cubicBezTo>
                    <a:cubicBezTo>
                      <a:pt x="0" y="7995135"/>
                      <a:pt x="756952" y="7414063"/>
                      <a:pt x="2053304" y="6932047"/>
                    </a:cubicBezTo>
                    <a:lnTo>
                      <a:pt x="2294608" y="6846810"/>
                    </a:lnTo>
                    <a:lnTo>
                      <a:pt x="2265408" y="6801687"/>
                    </a:lnTo>
                    <a:cubicBezTo>
                      <a:pt x="2058568" y="6448899"/>
                      <a:pt x="1948560" y="6079055"/>
                      <a:pt x="1948560" y="5697939"/>
                    </a:cubicBezTo>
                    <a:cubicBezTo>
                      <a:pt x="1948560" y="4325908"/>
                      <a:pt x="3374256" y="3100007"/>
                      <a:pt x="5610992" y="2289955"/>
                    </a:cubicBezTo>
                    <a:lnTo>
                      <a:pt x="5649096" y="2276814"/>
                    </a:lnTo>
                    <a:lnTo>
                      <a:pt x="5574160" y="2198671"/>
                    </a:lnTo>
                    <a:cubicBezTo>
                      <a:pt x="5436680" y="2040435"/>
                      <a:pt x="5363560" y="1874551"/>
                      <a:pt x="5363560" y="1703607"/>
                    </a:cubicBezTo>
                    <a:cubicBezTo>
                      <a:pt x="5363560" y="1361719"/>
                      <a:pt x="5656032" y="1040063"/>
                      <a:pt x="6170928" y="759379"/>
                    </a:cubicBezTo>
                    <a:lnTo>
                      <a:pt x="6187520" y="750835"/>
                    </a:lnTo>
                    <a:lnTo>
                      <a:pt x="6178712" y="723883"/>
                    </a:lnTo>
                    <a:cubicBezTo>
                      <a:pt x="6143600" y="604249"/>
                      <a:pt x="6114016" y="483537"/>
                      <a:pt x="6089552" y="36195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5485182" y="2764306"/>
                <a:ext cx="1056046" cy="2504451"/>
              </a:xfrm>
              <a:custGeom>
                <a:avLst/>
                <a:gdLst>
                  <a:gd name="connsiteX0" fmla="*/ 1452677 w 11865948"/>
                  <a:gd name="connsiteY0" fmla="*/ 234152 h 28140523"/>
                  <a:gd name="connsiteX1" fmla="*/ 3562501 w 11865948"/>
                  <a:gd name="connsiteY1" fmla="*/ 234152 h 28140523"/>
                  <a:gd name="connsiteX2" fmla="*/ 3531613 w 11865948"/>
                  <a:gd name="connsiteY2" fmla="*/ 305967 h 28140523"/>
                  <a:gd name="connsiteX3" fmla="*/ 3347341 w 11865948"/>
                  <a:gd name="connsiteY3" fmla="*/ 1280063 h 28140523"/>
                  <a:gd name="connsiteX4" fmla="*/ 6003909 w 11865948"/>
                  <a:gd name="connsiteY4" fmla="*/ 3936627 h 28140523"/>
                  <a:gd name="connsiteX5" fmla="*/ 8660469 w 11865948"/>
                  <a:gd name="connsiteY5" fmla="*/ 1280063 h 28140523"/>
                  <a:gd name="connsiteX6" fmla="*/ 8476197 w 11865948"/>
                  <a:gd name="connsiteY6" fmla="*/ 305967 h 28140523"/>
                  <a:gd name="connsiteX7" fmla="*/ 8445309 w 11865948"/>
                  <a:gd name="connsiteY7" fmla="*/ 234152 h 28140523"/>
                  <a:gd name="connsiteX8" fmla="*/ 10545621 w 11865948"/>
                  <a:gd name="connsiteY8" fmla="*/ 234152 h 28140523"/>
                  <a:gd name="connsiteX9" fmla="*/ 10521717 w 11865948"/>
                  <a:gd name="connsiteY9" fmla="*/ 299203 h 28140523"/>
                  <a:gd name="connsiteX10" fmla="*/ 10109877 w 11865948"/>
                  <a:gd name="connsiteY10" fmla="*/ 2792122 h 28140523"/>
                  <a:gd name="connsiteX11" fmla="*/ 10115061 w 11865948"/>
                  <a:gd name="connsiteY11" fmla="*/ 14169969 h 28140523"/>
                  <a:gd name="connsiteX12" fmla="*/ 10897853 w 11865948"/>
                  <a:gd name="connsiteY12" fmla="*/ 19656367 h 28140523"/>
                  <a:gd name="connsiteX13" fmla="*/ 11842581 w 11865948"/>
                  <a:gd name="connsiteY13" fmla="*/ 24177311 h 28140523"/>
                  <a:gd name="connsiteX14" fmla="*/ 11810757 w 11865948"/>
                  <a:gd name="connsiteY14" fmla="*/ 24428195 h 28140523"/>
                  <a:gd name="connsiteX15" fmla="*/ 8092405 w 11865948"/>
                  <a:gd name="connsiteY15" fmla="*/ 24428195 h 28140523"/>
                  <a:gd name="connsiteX16" fmla="*/ 8149205 w 11865948"/>
                  <a:gd name="connsiteY16" fmla="*/ 24521685 h 28140523"/>
                  <a:gd name="connsiteX17" fmla="*/ 8444989 w 11865948"/>
                  <a:gd name="connsiteY17" fmla="*/ 25689830 h 28140523"/>
                  <a:gd name="connsiteX18" fmla="*/ 5994293 w 11865948"/>
                  <a:gd name="connsiteY18" fmla="*/ 28140523 h 28140523"/>
                  <a:gd name="connsiteX19" fmla="*/ 3543597 w 11865948"/>
                  <a:gd name="connsiteY19" fmla="*/ 25689830 h 28140523"/>
                  <a:gd name="connsiteX20" fmla="*/ 3839381 w 11865948"/>
                  <a:gd name="connsiteY20" fmla="*/ 24521685 h 28140523"/>
                  <a:gd name="connsiteX21" fmla="*/ 3896181 w 11865948"/>
                  <a:gd name="connsiteY21" fmla="*/ 24428195 h 28140523"/>
                  <a:gd name="connsiteX22" fmla="*/ 18397 w 11865948"/>
                  <a:gd name="connsiteY22" fmla="*/ 24428195 h 28140523"/>
                  <a:gd name="connsiteX23" fmla="*/ 5421 w 11865948"/>
                  <a:gd name="connsiteY23" fmla="*/ 24267739 h 28140523"/>
                  <a:gd name="connsiteX24" fmla="*/ 1115533 w 11865948"/>
                  <a:gd name="connsiteY24" fmla="*/ 19625639 h 28140523"/>
                  <a:gd name="connsiteX25" fmla="*/ 1916469 w 11865948"/>
                  <a:gd name="connsiteY25" fmla="*/ 14259359 h 28140523"/>
                  <a:gd name="connsiteX26" fmla="*/ 1885365 w 11865948"/>
                  <a:gd name="connsiteY26" fmla="*/ 2864755 h 28140523"/>
                  <a:gd name="connsiteX27" fmla="*/ 1517765 w 11865948"/>
                  <a:gd name="connsiteY27" fmla="*/ 428303 h 28140523"/>
                  <a:gd name="connsiteX28" fmla="*/ 8331461 w 11865948"/>
                  <a:gd name="connsiteY28" fmla="*/ 0 h 28140523"/>
                  <a:gd name="connsiteX29" fmla="*/ 10637805 w 11865948"/>
                  <a:gd name="connsiteY29" fmla="*/ 0 h 28140523"/>
                  <a:gd name="connsiteX30" fmla="*/ 10635501 w 11865948"/>
                  <a:gd name="connsiteY30" fmla="*/ 5552 h 28140523"/>
                  <a:gd name="connsiteX31" fmla="*/ 8334837 w 11865948"/>
                  <a:gd name="connsiteY31" fmla="*/ 5552 h 28140523"/>
                  <a:gd name="connsiteX32" fmla="*/ 1368797 w 11865948"/>
                  <a:gd name="connsiteY32" fmla="*/ 0 h 28140523"/>
                  <a:gd name="connsiteX33" fmla="*/ 3676349 w 11865948"/>
                  <a:gd name="connsiteY33" fmla="*/ 0 h 28140523"/>
                  <a:gd name="connsiteX34" fmla="*/ 3672973 w 11865948"/>
                  <a:gd name="connsiteY34" fmla="*/ 5552 h 28140523"/>
                  <a:gd name="connsiteX35" fmla="*/ 1370917 w 11865948"/>
                  <a:gd name="connsiteY35" fmla="*/ 5552 h 2814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65948" h="28140523">
                    <a:moveTo>
                      <a:pt x="1452677" y="234152"/>
                    </a:moveTo>
                    <a:lnTo>
                      <a:pt x="3562501" y="234152"/>
                    </a:lnTo>
                    <a:lnTo>
                      <a:pt x="3531613" y="305967"/>
                    </a:lnTo>
                    <a:cubicBezTo>
                      <a:pt x="3412677" y="607582"/>
                      <a:pt x="3347341" y="936193"/>
                      <a:pt x="3347341" y="1280063"/>
                    </a:cubicBezTo>
                    <a:cubicBezTo>
                      <a:pt x="3347341" y="2747243"/>
                      <a:pt x="4536725" y="3936627"/>
                      <a:pt x="6003909" y="3936627"/>
                    </a:cubicBezTo>
                    <a:cubicBezTo>
                      <a:pt x="7471085" y="3936627"/>
                      <a:pt x="8660469" y="2747243"/>
                      <a:pt x="8660469" y="1280063"/>
                    </a:cubicBezTo>
                    <a:cubicBezTo>
                      <a:pt x="8660469" y="936193"/>
                      <a:pt x="8595133" y="607582"/>
                      <a:pt x="8476197" y="305967"/>
                    </a:cubicBezTo>
                    <a:lnTo>
                      <a:pt x="8445309" y="234152"/>
                    </a:lnTo>
                    <a:lnTo>
                      <a:pt x="10545621" y="234152"/>
                    </a:lnTo>
                    <a:lnTo>
                      <a:pt x="10521717" y="299203"/>
                    </a:lnTo>
                    <a:cubicBezTo>
                      <a:pt x="10226581" y="1148045"/>
                      <a:pt x="10202821" y="1926580"/>
                      <a:pt x="10109877" y="2792122"/>
                    </a:cubicBezTo>
                    <a:cubicBezTo>
                      <a:pt x="9924981" y="6584740"/>
                      <a:pt x="9950029" y="10377354"/>
                      <a:pt x="10115061" y="14169969"/>
                    </a:cubicBezTo>
                    <a:cubicBezTo>
                      <a:pt x="10189365" y="16199897"/>
                      <a:pt x="10333653" y="18028699"/>
                      <a:pt x="10897853" y="19656367"/>
                    </a:cubicBezTo>
                    <a:cubicBezTo>
                      <a:pt x="11547893" y="21200975"/>
                      <a:pt x="11972429" y="22795611"/>
                      <a:pt x="11842581" y="24177311"/>
                    </a:cubicBezTo>
                    <a:lnTo>
                      <a:pt x="11810757" y="24428195"/>
                    </a:lnTo>
                    <a:lnTo>
                      <a:pt x="8092405" y="24428195"/>
                    </a:lnTo>
                    <a:lnTo>
                      <a:pt x="8149205" y="24521685"/>
                    </a:lnTo>
                    <a:cubicBezTo>
                      <a:pt x="8337837" y="24868931"/>
                      <a:pt x="8444989" y="25266867"/>
                      <a:pt x="8444989" y="25689830"/>
                    </a:cubicBezTo>
                    <a:cubicBezTo>
                      <a:pt x="8444989" y="27043310"/>
                      <a:pt x="7347773" y="28140523"/>
                      <a:pt x="5994293" y="28140523"/>
                    </a:cubicBezTo>
                    <a:cubicBezTo>
                      <a:pt x="4640813" y="28140523"/>
                      <a:pt x="3543597" y="27043310"/>
                      <a:pt x="3543597" y="25689830"/>
                    </a:cubicBezTo>
                    <a:cubicBezTo>
                      <a:pt x="3543597" y="25266867"/>
                      <a:pt x="3650749" y="24868931"/>
                      <a:pt x="3839381" y="24521685"/>
                    </a:cubicBezTo>
                    <a:lnTo>
                      <a:pt x="3896181" y="24428195"/>
                    </a:lnTo>
                    <a:lnTo>
                      <a:pt x="18397" y="24428195"/>
                    </a:lnTo>
                    <a:lnTo>
                      <a:pt x="5421" y="24267739"/>
                    </a:lnTo>
                    <a:cubicBezTo>
                      <a:pt x="-66603" y="22652103"/>
                      <a:pt x="593765" y="20956823"/>
                      <a:pt x="1115533" y="19625639"/>
                    </a:cubicBezTo>
                    <a:cubicBezTo>
                      <a:pt x="1779093" y="18188859"/>
                      <a:pt x="1766133" y="16148685"/>
                      <a:pt x="1916469" y="14259359"/>
                    </a:cubicBezTo>
                    <a:cubicBezTo>
                      <a:pt x="2209365" y="10561726"/>
                      <a:pt x="2059029" y="6763519"/>
                      <a:pt x="1885365" y="2864755"/>
                    </a:cubicBezTo>
                    <a:cubicBezTo>
                      <a:pt x="1839437" y="1920644"/>
                      <a:pt x="1743277" y="1160601"/>
                      <a:pt x="1517765" y="428303"/>
                    </a:cubicBezTo>
                    <a:close/>
                    <a:moveTo>
                      <a:pt x="8331461" y="0"/>
                    </a:moveTo>
                    <a:lnTo>
                      <a:pt x="10637805" y="0"/>
                    </a:lnTo>
                    <a:lnTo>
                      <a:pt x="10635501" y="5552"/>
                    </a:lnTo>
                    <a:lnTo>
                      <a:pt x="8334837" y="5552"/>
                    </a:lnTo>
                    <a:close/>
                    <a:moveTo>
                      <a:pt x="1368797" y="0"/>
                    </a:moveTo>
                    <a:lnTo>
                      <a:pt x="3676349" y="0"/>
                    </a:lnTo>
                    <a:lnTo>
                      <a:pt x="3672973" y="5552"/>
                    </a:lnTo>
                    <a:lnTo>
                      <a:pt x="1370917" y="555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344532" y="1186269"/>
                <a:ext cx="1356951" cy="1910067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246968" h="21461908">
                    <a:moveTo>
                      <a:pt x="8465072" y="173"/>
                    </a:moveTo>
                    <a:cubicBezTo>
                      <a:pt x="10284856" y="5325"/>
                      <a:pt x="12002200" y="126309"/>
                      <a:pt x="12822800" y="427505"/>
                    </a:cubicBezTo>
                    <a:cubicBezTo>
                      <a:pt x="14678824" y="1108755"/>
                      <a:pt x="14424432" y="1749295"/>
                      <a:pt x="14225864" y="2530387"/>
                    </a:cubicBezTo>
                    <a:lnTo>
                      <a:pt x="12611680" y="8775679"/>
                    </a:lnTo>
                    <a:cubicBezTo>
                      <a:pt x="12272440" y="10087427"/>
                      <a:pt x="12178000" y="9823481"/>
                      <a:pt x="12027072" y="9920339"/>
                    </a:cubicBezTo>
                    <a:lnTo>
                      <a:pt x="12129000" y="9933457"/>
                    </a:lnTo>
                    <a:cubicBezTo>
                      <a:pt x="13111440" y="10066095"/>
                      <a:pt x="13710224" y="10242299"/>
                      <a:pt x="13710224" y="10435661"/>
                    </a:cubicBezTo>
                    <a:cubicBezTo>
                      <a:pt x="13710224" y="10616129"/>
                      <a:pt x="13188616" y="10781655"/>
                      <a:pt x="12320304" y="10910763"/>
                    </a:cubicBezTo>
                    <a:lnTo>
                      <a:pt x="12258192" y="10919557"/>
                    </a:lnTo>
                    <a:lnTo>
                      <a:pt x="12315104" y="11051181"/>
                    </a:lnTo>
                    <a:cubicBezTo>
                      <a:pt x="12362024" y="11155411"/>
                      <a:pt x="12414096" y="11263467"/>
                      <a:pt x="12470904" y="11377415"/>
                    </a:cubicBezTo>
                    <a:cubicBezTo>
                      <a:pt x="12578040" y="11588907"/>
                      <a:pt x="12681168" y="11801575"/>
                      <a:pt x="12777144" y="12015865"/>
                    </a:cubicBezTo>
                    <a:lnTo>
                      <a:pt x="12855264" y="12198273"/>
                    </a:lnTo>
                    <a:lnTo>
                      <a:pt x="12931960" y="12206649"/>
                    </a:lnTo>
                    <a:cubicBezTo>
                      <a:pt x="14089488" y="12339293"/>
                      <a:pt x="14794984" y="12515491"/>
                      <a:pt x="14794984" y="12708853"/>
                    </a:cubicBezTo>
                    <a:cubicBezTo>
                      <a:pt x="14794984" y="12876435"/>
                      <a:pt x="14265080" y="13031125"/>
                      <a:pt x="13370264" y="13155741"/>
                    </a:cubicBezTo>
                    <a:lnTo>
                      <a:pt x="13201472" y="13178113"/>
                    </a:lnTo>
                    <a:lnTo>
                      <a:pt x="13242000" y="13324575"/>
                    </a:lnTo>
                    <a:cubicBezTo>
                      <a:pt x="13344720" y="13741839"/>
                      <a:pt x="13400192" y="14167899"/>
                      <a:pt x="13387680" y="14605677"/>
                    </a:cubicBezTo>
                    <a:lnTo>
                      <a:pt x="13383192" y="14687885"/>
                    </a:lnTo>
                    <a:lnTo>
                      <a:pt x="13506136" y="14701795"/>
                    </a:lnTo>
                    <a:cubicBezTo>
                      <a:pt x="14593672" y="14830901"/>
                      <a:pt x="15246968" y="14996423"/>
                      <a:pt x="15246968" y="15176895"/>
                    </a:cubicBezTo>
                    <a:cubicBezTo>
                      <a:pt x="15246968" y="15370257"/>
                      <a:pt x="14497008" y="15546459"/>
                      <a:pt x="13266528" y="15679097"/>
                    </a:cubicBezTo>
                    <a:lnTo>
                      <a:pt x="13214328" y="15684463"/>
                    </a:lnTo>
                    <a:lnTo>
                      <a:pt x="13202800" y="15726231"/>
                    </a:lnTo>
                    <a:cubicBezTo>
                      <a:pt x="13085968" y="16109005"/>
                      <a:pt x="12909936" y="16501607"/>
                      <a:pt x="12662712" y="16905717"/>
                    </a:cubicBezTo>
                    <a:cubicBezTo>
                      <a:pt x="12506704" y="17155381"/>
                      <a:pt x="12380224" y="17395328"/>
                      <a:pt x="12276808" y="17628532"/>
                    </a:cubicBezTo>
                    <a:lnTo>
                      <a:pt x="12234184" y="17731148"/>
                    </a:lnTo>
                    <a:lnTo>
                      <a:pt x="9694400" y="17731148"/>
                    </a:lnTo>
                    <a:lnTo>
                      <a:pt x="9762392" y="17843069"/>
                    </a:lnTo>
                    <a:cubicBezTo>
                      <a:pt x="9951024" y="18190316"/>
                      <a:pt x="10058176" y="18588253"/>
                      <a:pt x="10058176" y="19011215"/>
                    </a:cubicBezTo>
                    <a:cubicBezTo>
                      <a:pt x="10058176" y="20364695"/>
                      <a:pt x="8960968" y="21461908"/>
                      <a:pt x="7607488" y="21461908"/>
                    </a:cubicBezTo>
                    <a:cubicBezTo>
                      <a:pt x="6254008" y="21461908"/>
                      <a:pt x="5156792" y="20364695"/>
                      <a:pt x="5156792" y="19011215"/>
                    </a:cubicBezTo>
                    <a:cubicBezTo>
                      <a:pt x="5156792" y="18588253"/>
                      <a:pt x="5263944" y="18190316"/>
                      <a:pt x="5452576" y="17843069"/>
                    </a:cubicBezTo>
                    <a:lnTo>
                      <a:pt x="5520576" y="17731148"/>
                    </a:lnTo>
                    <a:lnTo>
                      <a:pt x="2965176" y="17731148"/>
                    </a:lnTo>
                    <a:lnTo>
                      <a:pt x="2930000" y="17638992"/>
                    </a:lnTo>
                    <a:cubicBezTo>
                      <a:pt x="2846688" y="17431008"/>
                      <a:pt x="2751280" y="17222248"/>
                      <a:pt x="2641928" y="17009073"/>
                    </a:cubicBezTo>
                    <a:cubicBezTo>
                      <a:pt x="2452584" y="16597961"/>
                      <a:pt x="2303088" y="16208899"/>
                      <a:pt x="2194816" y="15830165"/>
                    </a:cubicBezTo>
                    <a:lnTo>
                      <a:pt x="2159616" y="15697509"/>
                    </a:lnTo>
                    <a:lnTo>
                      <a:pt x="1980440" y="15679097"/>
                    </a:lnTo>
                    <a:cubicBezTo>
                      <a:pt x="749960" y="15546459"/>
                      <a:pt x="0" y="15370257"/>
                      <a:pt x="0" y="15176895"/>
                    </a:cubicBezTo>
                    <a:cubicBezTo>
                      <a:pt x="0" y="14983535"/>
                      <a:pt x="749960" y="14807333"/>
                      <a:pt x="1980440" y="14674693"/>
                    </a:cubicBezTo>
                    <a:lnTo>
                      <a:pt x="1993376" y="14673361"/>
                    </a:lnTo>
                    <a:lnTo>
                      <a:pt x="1985552" y="14491113"/>
                    </a:lnTo>
                    <a:cubicBezTo>
                      <a:pt x="1978232" y="14120305"/>
                      <a:pt x="2013808" y="13745761"/>
                      <a:pt x="2093664" y="13355771"/>
                    </a:cubicBezTo>
                    <a:lnTo>
                      <a:pt x="2132816" y="13189151"/>
                    </a:lnTo>
                    <a:lnTo>
                      <a:pt x="2089608" y="13183957"/>
                    </a:lnTo>
                    <a:cubicBezTo>
                      <a:pt x="1066552" y="13054849"/>
                      <a:pt x="451984" y="12889327"/>
                      <a:pt x="451984" y="12708853"/>
                    </a:cubicBezTo>
                    <a:cubicBezTo>
                      <a:pt x="451984" y="12515491"/>
                      <a:pt x="1157480" y="12339293"/>
                      <a:pt x="2315008" y="12206649"/>
                    </a:cubicBezTo>
                    <a:lnTo>
                      <a:pt x="2444016" y="12192559"/>
                    </a:lnTo>
                    <a:lnTo>
                      <a:pt x="2554504" y="11913131"/>
                    </a:lnTo>
                    <a:cubicBezTo>
                      <a:pt x="2608264" y="11784605"/>
                      <a:pt x="2665904" y="11653617"/>
                      <a:pt x="2727464" y="11519879"/>
                    </a:cubicBezTo>
                    <a:cubicBezTo>
                      <a:pt x="2831472" y="11317121"/>
                      <a:pt x="2919800" y="11138325"/>
                      <a:pt x="2993824" y="10977743"/>
                    </a:cubicBezTo>
                    <a:lnTo>
                      <a:pt x="3017672" y="10923657"/>
                    </a:lnTo>
                    <a:lnTo>
                      <a:pt x="2926664" y="10910763"/>
                    </a:lnTo>
                    <a:cubicBezTo>
                      <a:pt x="2058352" y="10781655"/>
                      <a:pt x="1536752" y="10616129"/>
                      <a:pt x="1536752" y="10435661"/>
                    </a:cubicBezTo>
                    <a:cubicBezTo>
                      <a:pt x="1536752" y="10242299"/>
                      <a:pt x="2135528" y="10066095"/>
                      <a:pt x="3117976" y="9933457"/>
                    </a:cubicBezTo>
                    <a:lnTo>
                      <a:pt x="3308496" y="9908937"/>
                    </a:lnTo>
                    <a:cubicBezTo>
                      <a:pt x="2946376" y="9610005"/>
                      <a:pt x="2795680" y="8917037"/>
                      <a:pt x="2654600" y="8349011"/>
                    </a:cubicBezTo>
                    <a:lnTo>
                      <a:pt x="1241280" y="2722597"/>
                    </a:lnTo>
                    <a:cubicBezTo>
                      <a:pt x="1114776" y="2118333"/>
                      <a:pt x="412240" y="1068209"/>
                      <a:pt x="2625992" y="417893"/>
                    </a:cubicBezTo>
                    <a:cubicBezTo>
                      <a:pt x="3616256" y="178401"/>
                      <a:pt x="6125336" y="-6451"/>
                      <a:pt x="8465072" y="17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9847083" y="1444103"/>
            <a:ext cx="1660745" cy="3535741"/>
            <a:chOff x="761242" y="1219200"/>
            <a:chExt cx="2439915" cy="5194599"/>
          </a:xfrm>
        </p:grpSpPr>
        <p:sp>
          <p:nvSpPr>
            <p:cNvPr id="39" name="Oval 38"/>
            <p:cNvSpPr/>
            <p:nvPr/>
          </p:nvSpPr>
          <p:spPr>
            <a:xfrm>
              <a:off x="761242" y="5591087"/>
              <a:ext cx="2439915" cy="822712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14400" y="1219200"/>
              <a:ext cx="2133600" cy="5035886"/>
              <a:chOff x="914400" y="1219200"/>
              <a:chExt cx="2133600" cy="5035886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914400" y="5715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reeform 41"/>
              <p:cNvSpPr/>
              <p:nvPr/>
            </p:nvSpPr>
            <p:spPr>
              <a:xfrm flipH="1">
                <a:off x="914400" y="4785895"/>
                <a:ext cx="2133600" cy="1427748"/>
              </a:xfrm>
              <a:custGeom>
                <a:avLst/>
                <a:gdLst>
                  <a:gd name="connsiteX0" fmla="*/ 8863264 w 30403800"/>
                  <a:gd name="connsiteY0" fmla="*/ 0 h 20345400"/>
                  <a:gd name="connsiteX1" fmla="*/ 11990960 w 30403800"/>
                  <a:gd name="connsiteY1" fmla="*/ 0 h 20345400"/>
                  <a:gd name="connsiteX2" fmla="*/ 11923664 w 30403800"/>
                  <a:gd name="connsiteY2" fmla="*/ 156448 h 20345400"/>
                  <a:gd name="connsiteX3" fmla="*/ 11680160 w 30403800"/>
                  <a:gd name="connsiteY3" fmla="*/ 1443678 h 20345400"/>
                  <a:gd name="connsiteX4" fmla="*/ 15190712 w 30403800"/>
                  <a:gd name="connsiteY4" fmla="*/ 4954229 h 20345400"/>
                  <a:gd name="connsiteX5" fmla="*/ 18701264 w 30403800"/>
                  <a:gd name="connsiteY5" fmla="*/ 1443678 h 20345400"/>
                  <a:gd name="connsiteX6" fmla="*/ 18457760 w 30403800"/>
                  <a:gd name="connsiteY6" fmla="*/ 156448 h 20345400"/>
                  <a:gd name="connsiteX7" fmla="*/ 18390464 w 30403800"/>
                  <a:gd name="connsiteY7" fmla="*/ 0 h 20345400"/>
                  <a:gd name="connsiteX8" fmla="*/ 21478832 w 30403800"/>
                  <a:gd name="connsiteY8" fmla="*/ 0 h 20345400"/>
                  <a:gd name="connsiteX9" fmla="*/ 21544992 w 30403800"/>
                  <a:gd name="connsiteY9" fmla="*/ 150352 h 20345400"/>
                  <a:gd name="connsiteX10" fmla="*/ 22324352 w 30403800"/>
                  <a:gd name="connsiteY10" fmla="*/ 6113960 h 20345400"/>
                  <a:gd name="connsiteX11" fmla="*/ 22259552 w 30403800"/>
                  <a:gd name="connsiteY11" fmla="*/ 6284992 h 20345400"/>
                  <a:gd name="connsiteX12" fmla="*/ 22473680 w 30403800"/>
                  <a:gd name="connsiteY12" fmla="*/ 6376768 h 20345400"/>
                  <a:gd name="connsiteX13" fmla="*/ 23698200 w 30403800"/>
                  <a:gd name="connsiteY13" fmla="*/ 7581900 h 20345400"/>
                  <a:gd name="connsiteX14" fmla="*/ 23317936 w 30403800"/>
                  <a:gd name="connsiteY14" fmla="*/ 8273016 h 20345400"/>
                  <a:gd name="connsiteX15" fmla="*/ 23310320 w 30403800"/>
                  <a:gd name="connsiteY15" fmla="*/ 8279200 h 20345400"/>
                  <a:gd name="connsiteX16" fmla="*/ 23745472 w 30403800"/>
                  <a:gd name="connsiteY16" fmla="*/ 8432688 h 20345400"/>
                  <a:gd name="connsiteX17" fmla="*/ 27914600 w 30403800"/>
                  <a:gd name="connsiteY17" fmla="*/ 12268200 h 20345400"/>
                  <a:gd name="connsiteX18" fmla="*/ 27513976 w 30403800"/>
                  <a:gd name="connsiteY18" fmla="*/ 13563160 h 20345400"/>
                  <a:gd name="connsiteX19" fmla="*/ 27481776 w 30403800"/>
                  <a:gd name="connsiteY19" fmla="*/ 13609328 h 20345400"/>
                  <a:gd name="connsiteX20" fmla="*/ 27807560 w 30403800"/>
                  <a:gd name="connsiteY20" fmla="*/ 13716104 h 20345400"/>
                  <a:gd name="connsiteX21" fmla="*/ 30403800 w 30403800"/>
                  <a:gd name="connsiteY21" fmla="*/ 15697200 h 20345400"/>
                  <a:gd name="connsiteX22" fmla="*/ 30325312 w 30403800"/>
                  <a:gd name="connsiteY22" fmla="*/ 16059480 h 20345400"/>
                  <a:gd name="connsiteX23" fmla="*/ 30307648 w 30403800"/>
                  <a:gd name="connsiteY23" fmla="*/ 16095500 h 20345400"/>
                  <a:gd name="connsiteX24" fmla="*/ 30325312 w 30403800"/>
                  <a:gd name="connsiteY24" fmla="*/ 16134336 h 20345400"/>
                  <a:gd name="connsiteX25" fmla="*/ 30403800 w 30403800"/>
                  <a:gd name="connsiteY25" fmla="*/ 16524952 h 20345400"/>
                  <a:gd name="connsiteX26" fmla="*/ 15201904 w 30403800"/>
                  <a:gd name="connsiteY26" fmla="*/ 20345400 h 20345400"/>
                  <a:gd name="connsiteX27" fmla="*/ 0 w 30403800"/>
                  <a:gd name="connsiteY27" fmla="*/ 16524952 h 20345400"/>
                  <a:gd name="connsiteX28" fmla="*/ 78480 w 30403800"/>
                  <a:gd name="connsiteY28" fmla="*/ 16134336 h 20345400"/>
                  <a:gd name="connsiteX29" fmla="*/ 96144 w 30403800"/>
                  <a:gd name="connsiteY29" fmla="*/ 16095500 h 20345400"/>
                  <a:gd name="connsiteX30" fmla="*/ 78480 w 30403800"/>
                  <a:gd name="connsiteY30" fmla="*/ 16059480 h 20345400"/>
                  <a:gd name="connsiteX31" fmla="*/ 0 w 30403800"/>
                  <a:gd name="connsiteY31" fmla="*/ 15697200 h 20345400"/>
                  <a:gd name="connsiteX32" fmla="*/ 2596240 w 30403800"/>
                  <a:gd name="connsiteY32" fmla="*/ 13716104 h 20345400"/>
                  <a:gd name="connsiteX33" fmla="*/ 2901360 w 30403800"/>
                  <a:gd name="connsiteY33" fmla="*/ 13616104 h 20345400"/>
                  <a:gd name="connsiteX34" fmla="*/ 2864432 w 30403800"/>
                  <a:gd name="connsiteY34" fmla="*/ 13563160 h 20345400"/>
                  <a:gd name="connsiteX35" fmla="*/ 2463808 w 30403800"/>
                  <a:gd name="connsiteY35" fmla="*/ 12268200 h 20345400"/>
                  <a:gd name="connsiteX36" fmla="*/ 7094672 w 30403800"/>
                  <a:gd name="connsiteY36" fmla="*/ 8269824 h 20345400"/>
                  <a:gd name="connsiteX37" fmla="*/ 7142832 w 30403800"/>
                  <a:gd name="connsiteY37" fmla="*/ 8254408 h 20345400"/>
                  <a:gd name="connsiteX38" fmla="*/ 7048080 w 30403800"/>
                  <a:gd name="connsiteY38" fmla="*/ 8162728 h 20345400"/>
                  <a:gd name="connsiteX39" fmla="*/ 6781808 w 30403800"/>
                  <a:gd name="connsiteY39" fmla="*/ 7581900 h 20345400"/>
                  <a:gd name="connsiteX40" fmla="*/ 7802656 w 30403800"/>
                  <a:gd name="connsiteY40" fmla="*/ 6474096 h 20345400"/>
                  <a:gd name="connsiteX41" fmla="*/ 7823632 w 30403800"/>
                  <a:gd name="connsiteY41" fmla="*/ 6464072 h 20345400"/>
                  <a:gd name="connsiteX42" fmla="*/ 7812496 w 30403800"/>
                  <a:gd name="connsiteY42" fmla="*/ 6432448 h 20345400"/>
                  <a:gd name="connsiteX43" fmla="*/ 8836752 w 30403800"/>
                  <a:gd name="connsiteY43" fmla="*/ 62961 h 2034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403800" h="20345400">
                    <a:moveTo>
                      <a:pt x="8863264" y="0"/>
                    </a:moveTo>
                    <a:lnTo>
                      <a:pt x="11990960" y="0"/>
                    </a:lnTo>
                    <a:lnTo>
                      <a:pt x="11923664" y="156448"/>
                    </a:lnTo>
                    <a:cubicBezTo>
                      <a:pt x="11766496" y="555020"/>
                      <a:pt x="11680160" y="989267"/>
                      <a:pt x="11680160" y="1443678"/>
                    </a:cubicBezTo>
                    <a:cubicBezTo>
                      <a:pt x="11680160" y="3382502"/>
                      <a:pt x="13251888" y="4954229"/>
                      <a:pt x="15190712" y="4954229"/>
                    </a:cubicBezTo>
                    <a:cubicBezTo>
                      <a:pt x="17129536" y="4954229"/>
                      <a:pt x="18701264" y="3382502"/>
                      <a:pt x="18701264" y="1443678"/>
                    </a:cubicBezTo>
                    <a:cubicBezTo>
                      <a:pt x="18701264" y="989267"/>
                      <a:pt x="18614928" y="555020"/>
                      <a:pt x="18457760" y="156448"/>
                    </a:cubicBezTo>
                    <a:lnTo>
                      <a:pt x="18390464" y="0"/>
                    </a:lnTo>
                    <a:lnTo>
                      <a:pt x="21478832" y="0"/>
                    </a:lnTo>
                    <a:lnTo>
                      <a:pt x="21544992" y="150352"/>
                    </a:lnTo>
                    <a:cubicBezTo>
                      <a:pt x="22439920" y="2249654"/>
                      <a:pt x="22912656" y="4395512"/>
                      <a:pt x="22324352" y="6113960"/>
                    </a:cubicBezTo>
                    <a:lnTo>
                      <a:pt x="22259552" y="6284992"/>
                    </a:lnTo>
                    <a:lnTo>
                      <a:pt x="22473680" y="6376768"/>
                    </a:lnTo>
                    <a:cubicBezTo>
                      <a:pt x="23250728" y="6728168"/>
                      <a:pt x="23698200" y="7140676"/>
                      <a:pt x="23698200" y="7581900"/>
                    </a:cubicBezTo>
                    <a:cubicBezTo>
                      <a:pt x="23698200" y="7822568"/>
                      <a:pt x="23565072" y="8054692"/>
                      <a:pt x="23317936" y="8273016"/>
                    </a:cubicBezTo>
                    <a:lnTo>
                      <a:pt x="23310320" y="8279200"/>
                    </a:lnTo>
                    <a:lnTo>
                      <a:pt x="23745472" y="8432688"/>
                    </a:lnTo>
                    <a:cubicBezTo>
                      <a:pt x="26306656" y="9380544"/>
                      <a:pt x="27914600" y="10747912"/>
                      <a:pt x="27914600" y="12268200"/>
                    </a:cubicBezTo>
                    <a:cubicBezTo>
                      <a:pt x="27914600" y="12715344"/>
                      <a:pt x="27775504" y="13149256"/>
                      <a:pt x="27513976" y="13563160"/>
                    </a:cubicBezTo>
                    <a:lnTo>
                      <a:pt x="27481776" y="13609328"/>
                    </a:lnTo>
                    <a:lnTo>
                      <a:pt x="27807560" y="13716104"/>
                    </a:lnTo>
                    <a:cubicBezTo>
                      <a:pt x="29446688" y="14281624"/>
                      <a:pt x="30403800" y="14963360"/>
                      <a:pt x="30403800" y="15697200"/>
                    </a:cubicBezTo>
                    <a:cubicBezTo>
                      <a:pt x="30403800" y="15819508"/>
                      <a:pt x="30377216" y="15940368"/>
                      <a:pt x="30325312" y="16059480"/>
                    </a:cubicBezTo>
                    <a:lnTo>
                      <a:pt x="30307648" y="16095500"/>
                    </a:lnTo>
                    <a:lnTo>
                      <a:pt x="30325312" y="16134336"/>
                    </a:lnTo>
                    <a:cubicBezTo>
                      <a:pt x="30377216" y="16262768"/>
                      <a:pt x="30403800" y="16393080"/>
                      <a:pt x="30403800" y="16524952"/>
                    </a:cubicBezTo>
                    <a:cubicBezTo>
                      <a:pt x="30403800" y="18634928"/>
                      <a:pt x="23597680" y="20345400"/>
                      <a:pt x="15201904" y="20345400"/>
                    </a:cubicBezTo>
                    <a:cubicBezTo>
                      <a:pt x="6806128" y="20345400"/>
                      <a:pt x="0" y="18634928"/>
                      <a:pt x="0" y="16524952"/>
                    </a:cubicBezTo>
                    <a:cubicBezTo>
                      <a:pt x="0" y="16393080"/>
                      <a:pt x="26592" y="16262768"/>
                      <a:pt x="78480" y="16134336"/>
                    </a:cubicBezTo>
                    <a:lnTo>
                      <a:pt x="96144" y="16095500"/>
                    </a:lnTo>
                    <a:lnTo>
                      <a:pt x="78480" y="16059480"/>
                    </a:lnTo>
                    <a:cubicBezTo>
                      <a:pt x="26592" y="15940368"/>
                      <a:pt x="0" y="15819508"/>
                      <a:pt x="0" y="15697200"/>
                    </a:cubicBezTo>
                    <a:cubicBezTo>
                      <a:pt x="0" y="14963360"/>
                      <a:pt x="957120" y="14281624"/>
                      <a:pt x="2596240" y="13716104"/>
                    </a:cubicBezTo>
                    <a:lnTo>
                      <a:pt x="2901360" y="13616104"/>
                    </a:lnTo>
                    <a:lnTo>
                      <a:pt x="2864432" y="13563160"/>
                    </a:lnTo>
                    <a:cubicBezTo>
                      <a:pt x="2602896" y="13149256"/>
                      <a:pt x="2463808" y="12715344"/>
                      <a:pt x="2463808" y="12268200"/>
                    </a:cubicBezTo>
                    <a:cubicBezTo>
                      <a:pt x="2463808" y="10658480"/>
                      <a:pt x="4266480" y="9220208"/>
                      <a:pt x="7094672" y="8269824"/>
                    </a:cubicBezTo>
                    <a:lnTo>
                      <a:pt x="7142832" y="8254408"/>
                    </a:lnTo>
                    <a:lnTo>
                      <a:pt x="7048080" y="8162728"/>
                    </a:lnTo>
                    <a:cubicBezTo>
                      <a:pt x="6874256" y="7977080"/>
                      <a:pt x="6781808" y="7782456"/>
                      <a:pt x="6781808" y="7581900"/>
                    </a:cubicBezTo>
                    <a:cubicBezTo>
                      <a:pt x="6781808" y="7180784"/>
                      <a:pt x="7151616" y="6803405"/>
                      <a:pt x="7802656" y="6474096"/>
                    </a:cubicBezTo>
                    <a:lnTo>
                      <a:pt x="7823632" y="6464072"/>
                    </a:lnTo>
                    <a:lnTo>
                      <a:pt x="7812496" y="6432448"/>
                    </a:lnTo>
                    <a:cubicBezTo>
                      <a:pt x="7146576" y="4327055"/>
                      <a:pt x="8051920" y="1937305"/>
                      <a:pt x="8836752" y="629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reeform 42"/>
              <p:cNvSpPr/>
              <p:nvPr/>
            </p:nvSpPr>
            <p:spPr>
              <a:xfrm flipH="1">
                <a:off x="1305543" y="2843105"/>
                <a:ext cx="1352885" cy="2271364"/>
              </a:xfrm>
              <a:custGeom>
                <a:avLst/>
                <a:gdLst>
                  <a:gd name="connsiteX0" fmla="*/ 1185514 w 1352885"/>
                  <a:gd name="connsiteY0" fmla="*/ 0 h 2271364"/>
                  <a:gd name="connsiteX1" fmla="*/ 901636 w 1352885"/>
                  <a:gd name="connsiteY1" fmla="*/ 0 h 2271364"/>
                  <a:gd name="connsiteX2" fmla="*/ 916828 w 1352885"/>
                  <a:gd name="connsiteY2" fmla="*/ 44534 h 2271364"/>
                  <a:gd name="connsiteX3" fmla="*/ 922797 w 1352885"/>
                  <a:gd name="connsiteY3" fmla="*/ 98678 h 2271364"/>
                  <a:gd name="connsiteX4" fmla="*/ 676443 w 1352885"/>
                  <a:gd name="connsiteY4" fmla="*/ 345033 h 2271364"/>
                  <a:gd name="connsiteX5" fmla="*/ 430088 w 1352885"/>
                  <a:gd name="connsiteY5" fmla="*/ 98678 h 2271364"/>
                  <a:gd name="connsiteX6" fmla="*/ 436057 w 1352885"/>
                  <a:gd name="connsiteY6" fmla="*/ 44534 h 2271364"/>
                  <a:gd name="connsiteX7" fmla="*/ 451249 w 1352885"/>
                  <a:gd name="connsiteY7" fmla="*/ 0 h 2271364"/>
                  <a:gd name="connsiteX8" fmla="*/ 177791 w 1352885"/>
                  <a:gd name="connsiteY8" fmla="*/ 0 h 2271364"/>
                  <a:gd name="connsiteX9" fmla="*/ 176182 w 1352885"/>
                  <a:gd name="connsiteY9" fmla="*/ 39167 h 2271364"/>
                  <a:gd name="connsiteX10" fmla="*/ 176875 w 1352885"/>
                  <a:gd name="connsiteY10" fmla="*/ 54173 h 2271364"/>
                  <a:gd name="connsiteX11" fmla="*/ 175728 w 1352885"/>
                  <a:gd name="connsiteY11" fmla="*/ 54282 h 2271364"/>
                  <a:gd name="connsiteX12" fmla="*/ 0 w 1352885"/>
                  <a:gd name="connsiteY12" fmla="*/ 95629 h 2271364"/>
                  <a:gd name="connsiteX13" fmla="*/ 175728 w 1352885"/>
                  <a:gd name="connsiteY13" fmla="*/ 136977 h 2271364"/>
                  <a:gd name="connsiteX14" fmla="*/ 191626 w 1352885"/>
                  <a:gd name="connsiteY14" fmla="*/ 138493 h 2271364"/>
                  <a:gd name="connsiteX15" fmla="*/ 194750 w 1352885"/>
                  <a:gd name="connsiteY15" fmla="*/ 149415 h 2271364"/>
                  <a:gd name="connsiteX16" fmla="*/ 234422 w 1352885"/>
                  <a:gd name="connsiteY16" fmla="*/ 246477 h 2271364"/>
                  <a:gd name="connsiteX17" fmla="*/ 308941 w 1352885"/>
                  <a:gd name="connsiteY17" fmla="*/ 541790 h 2271364"/>
                  <a:gd name="connsiteX18" fmla="*/ 311700 w 1352885"/>
                  <a:gd name="connsiteY18" fmla="*/ 1479937 h 2271364"/>
                  <a:gd name="connsiteX19" fmla="*/ 240632 w 1352885"/>
                  <a:gd name="connsiteY19" fmla="*/ 1921756 h 2271364"/>
                  <a:gd name="connsiteX20" fmla="*/ 238950 w 1352885"/>
                  <a:gd name="connsiteY20" fmla="*/ 1925750 h 2271364"/>
                  <a:gd name="connsiteX21" fmla="*/ 483483 w 1352885"/>
                  <a:gd name="connsiteY21" fmla="*/ 1925750 h 2271364"/>
                  <a:gd name="connsiteX22" fmla="*/ 477394 w 1352885"/>
                  <a:gd name="connsiteY22" fmla="*/ 1935774 h 2271364"/>
                  <a:gd name="connsiteX23" fmla="*/ 449965 w 1352885"/>
                  <a:gd name="connsiteY23" fmla="*/ 2044101 h 2271364"/>
                  <a:gd name="connsiteX24" fmla="*/ 677228 w 1352885"/>
                  <a:gd name="connsiteY24" fmla="*/ 2271364 h 2271364"/>
                  <a:gd name="connsiteX25" fmla="*/ 904491 w 1352885"/>
                  <a:gd name="connsiteY25" fmla="*/ 2044101 h 2271364"/>
                  <a:gd name="connsiteX26" fmla="*/ 877061 w 1352885"/>
                  <a:gd name="connsiteY26" fmla="*/ 1935774 h 2271364"/>
                  <a:gd name="connsiteX27" fmla="*/ 870972 w 1352885"/>
                  <a:gd name="connsiteY27" fmla="*/ 1925750 h 2271364"/>
                  <a:gd name="connsiteX28" fmla="*/ 1109275 w 1352885"/>
                  <a:gd name="connsiteY28" fmla="*/ 1925750 h 2271364"/>
                  <a:gd name="connsiteX29" fmla="*/ 1108631 w 1352885"/>
                  <a:gd name="connsiteY29" fmla="*/ 1924286 h 2271364"/>
                  <a:gd name="connsiteX30" fmla="*/ 1039173 w 1352885"/>
                  <a:gd name="connsiteY30" fmla="*/ 1472577 h 2271364"/>
                  <a:gd name="connsiteX31" fmla="*/ 1038712 w 1352885"/>
                  <a:gd name="connsiteY31" fmla="*/ 535810 h 2271364"/>
                  <a:gd name="connsiteX32" fmla="*/ 1123581 w 1352885"/>
                  <a:gd name="connsiteY32" fmla="*/ 237968 h 2271364"/>
                  <a:gd name="connsiteX33" fmla="*/ 1171502 w 1352885"/>
                  <a:gd name="connsiteY33" fmla="*/ 140858 h 2271364"/>
                  <a:gd name="connsiteX34" fmla="*/ 1172526 w 1352885"/>
                  <a:gd name="connsiteY34" fmla="*/ 137419 h 2271364"/>
                  <a:gd name="connsiteX35" fmla="*/ 1177158 w 1352885"/>
                  <a:gd name="connsiteY35" fmla="*/ 136977 h 2271364"/>
                  <a:gd name="connsiteX36" fmla="*/ 1352885 w 1352885"/>
                  <a:gd name="connsiteY36" fmla="*/ 95629 h 2271364"/>
                  <a:gd name="connsiteX37" fmla="*/ 1198418 w 1352885"/>
                  <a:gd name="connsiteY37" fmla="*/ 56513 h 2271364"/>
                  <a:gd name="connsiteX38" fmla="*/ 1187509 w 1352885"/>
                  <a:gd name="connsiteY38" fmla="*/ 55368 h 2271364"/>
                  <a:gd name="connsiteX39" fmla="*/ 1187908 w 1352885"/>
                  <a:gd name="connsiteY39" fmla="*/ 48600 h 227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352885" h="2271364">
                    <a:moveTo>
                      <a:pt x="1185514" y="0"/>
                    </a:moveTo>
                    <a:lnTo>
                      <a:pt x="901636" y="0"/>
                    </a:lnTo>
                    <a:lnTo>
                      <a:pt x="916828" y="44534"/>
                    </a:lnTo>
                    <a:cubicBezTo>
                      <a:pt x="920735" y="61957"/>
                      <a:pt x="922797" y="80077"/>
                      <a:pt x="922797" y="98678"/>
                    </a:cubicBezTo>
                    <a:cubicBezTo>
                      <a:pt x="922797" y="234736"/>
                      <a:pt x="812500" y="345033"/>
                      <a:pt x="676443" y="345033"/>
                    </a:cubicBezTo>
                    <a:cubicBezTo>
                      <a:pt x="540385" y="345033"/>
                      <a:pt x="430088" y="234736"/>
                      <a:pt x="430088" y="98678"/>
                    </a:cubicBezTo>
                    <a:cubicBezTo>
                      <a:pt x="430088" y="80077"/>
                      <a:pt x="432150" y="61957"/>
                      <a:pt x="436057" y="44534"/>
                    </a:cubicBezTo>
                    <a:lnTo>
                      <a:pt x="451249" y="0"/>
                    </a:lnTo>
                    <a:lnTo>
                      <a:pt x="177791" y="0"/>
                    </a:lnTo>
                    <a:lnTo>
                      <a:pt x="176182" y="39167"/>
                    </a:lnTo>
                    <a:lnTo>
                      <a:pt x="176875" y="54173"/>
                    </a:lnTo>
                    <a:lnTo>
                      <a:pt x="175728" y="54282"/>
                    </a:lnTo>
                    <a:cubicBezTo>
                      <a:pt x="66546" y="65203"/>
                      <a:pt x="0" y="79709"/>
                      <a:pt x="0" y="95629"/>
                    </a:cubicBezTo>
                    <a:cubicBezTo>
                      <a:pt x="0" y="111549"/>
                      <a:pt x="66546" y="126057"/>
                      <a:pt x="175728" y="136977"/>
                    </a:cubicBezTo>
                    <a:lnTo>
                      <a:pt x="191626" y="138493"/>
                    </a:lnTo>
                    <a:lnTo>
                      <a:pt x="194750" y="149415"/>
                    </a:lnTo>
                    <a:cubicBezTo>
                      <a:pt x="204357" y="180597"/>
                      <a:pt x="217622" y="212629"/>
                      <a:pt x="234422" y="246477"/>
                    </a:cubicBezTo>
                    <a:cubicBezTo>
                      <a:pt x="286171" y="340085"/>
                      <a:pt x="302730" y="423343"/>
                      <a:pt x="308941" y="541790"/>
                    </a:cubicBezTo>
                    <a:cubicBezTo>
                      <a:pt x="324350" y="862786"/>
                      <a:pt x="337690" y="1175501"/>
                      <a:pt x="311700" y="1479937"/>
                    </a:cubicBezTo>
                    <a:cubicBezTo>
                      <a:pt x="298360" y="1635490"/>
                      <a:pt x="299511" y="1803462"/>
                      <a:pt x="240632" y="1921756"/>
                    </a:cubicBezTo>
                    <a:lnTo>
                      <a:pt x="238950" y="1925750"/>
                    </a:lnTo>
                    <a:lnTo>
                      <a:pt x="483483" y="1925750"/>
                    </a:lnTo>
                    <a:lnTo>
                      <a:pt x="477394" y="1935774"/>
                    </a:lnTo>
                    <a:cubicBezTo>
                      <a:pt x="459901" y="1967975"/>
                      <a:pt x="449965" y="2004878"/>
                      <a:pt x="449965" y="2044101"/>
                    </a:cubicBezTo>
                    <a:cubicBezTo>
                      <a:pt x="449965" y="2169615"/>
                      <a:pt x="551714" y="2271364"/>
                      <a:pt x="677228" y="2271364"/>
                    </a:cubicBezTo>
                    <a:cubicBezTo>
                      <a:pt x="802742" y="2271364"/>
                      <a:pt x="904491" y="2169615"/>
                      <a:pt x="904491" y="2044101"/>
                    </a:cubicBezTo>
                    <a:cubicBezTo>
                      <a:pt x="904491" y="2004878"/>
                      <a:pt x="894555" y="1967975"/>
                      <a:pt x="877061" y="1935774"/>
                    </a:cubicBezTo>
                    <a:lnTo>
                      <a:pt x="870972" y="1925750"/>
                    </a:lnTo>
                    <a:lnTo>
                      <a:pt x="1109275" y="1925750"/>
                    </a:lnTo>
                    <a:lnTo>
                      <a:pt x="1108631" y="1924286"/>
                    </a:lnTo>
                    <a:cubicBezTo>
                      <a:pt x="1058569" y="1790276"/>
                      <a:pt x="1045766" y="1639706"/>
                      <a:pt x="1039173" y="1472577"/>
                    </a:cubicBezTo>
                    <a:cubicBezTo>
                      <a:pt x="1024529" y="1160322"/>
                      <a:pt x="1022306" y="848066"/>
                      <a:pt x="1038712" y="535810"/>
                    </a:cubicBezTo>
                    <a:cubicBezTo>
                      <a:pt x="1050442" y="434460"/>
                      <a:pt x="1049752" y="347598"/>
                      <a:pt x="1123581" y="237968"/>
                    </a:cubicBezTo>
                    <a:cubicBezTo>
                      <a:pt x="1145517" y="204696"/>
                      <a:pt x="1161137" y="172373"/>
                      <a:pt x="1171502" y="140858"/>
                    </a:cubicBezTo>
                    <a:lnTo>
                      <a:pt x="1172526" y="137419"/>
                    </a:lnTo>
                    <a:lnTo>
                      <a:pt x="1177158" y="136977"/>
                    </a:lnTo>
                    <a:cubicBezTo>
                      <a:pt x="1286340" y="126057"/>
                      <a:pt x="1352885" y="111549"/>
                      <a:pt x="1352885" y="95629"/>
                    </a:cubicBezTo>
                    <a:cubicBezTo>
                      <a:pt x="1352885" y="80771"/>
                      <a:pt x="1294917" y="67143"/>
                      <a:pt x="1198418" y="56513"/>
                    </a:cubicBezTo>
                    <a:lnTo>
                      <a:pt x="1187509" y="55368"/>
                    </a:lnTo>
                    <a:lnTo>
                      <a:pt x="1187908" y="48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Freeform 43"/>
              <p:cNvSpPr/>
              <p:nvPr/>
            </p:nvSpPr>
            <p:spPr>
              <a:xfrm flipH="1">
                <a:off x="1543500" y="1219200"/>
                <a:ext cx="876969" cy="967874"/>
              </a:xfrm>
              <a:custGeom>
                <a:avLst/>
                <a:gdLst>
                  <a:gd name="connsiteX0" fmla="*/ 6248400 w 12496800"/>
                  <a:gd name="connsiteY0" fmla="*/ 0 h 13792200"/>
                  <a:gd name="connsiteX1" fmla="*/ 7868400 w 12496800"/>
                  <a:gd name="connsiteY1" fmla="*/ 1620000 h 13792200"/>
                  <a:gd name="connsiteX2" fmla="*/ 7741092 w 12496800"/>
                  <a:gd name="connsiteY2" fmla="*/ 2250576 h 13792200"/>
                  <a:gd name="connsiteX3" fmla="*/ 7685711 w 12496800"/>
                  <a:gd name="connsiteY3" fmla="*/ 2365540 h 13792200"/>
                  <a:gd name="connsiteX4" fmla="*/ 7809972 w 12496800"/>
                  <a:gd name="connsiteY4" fmla="*/ 2392124 h 13792200"/>
                  <a:gd name="connsiteX5" fmla="*/ 12496800 w 12496800"/>
                  <a:gd name="connsiteY5" fmla="*/ 8001000 h 13792200"/>
                  <a:gd name="connsiteX6" fmla="*/ 6248400 w 12496800"/>
                  <a:gd name="connsiteY6" fmla="*/ 13792200 h 13792200"/>
                  <a:gd name="connsiteX7" fmla="*/ 0 w 12496800"/>
                  <a:gd name="connsiteY7" fmla="*/ 8001000 h 13792200"/>
                  <a:gd name="connsiteX8" fmla="*/ 4686828 w 12496800"/>
                  <a:gd name="connsiteY8" fmla="*/ 2392124 h 13792200"/>
                  <a:gd name="connsiteX9" fmla="*/ 4811090 w 12496800"/>
                  <a:gd name="connsiteY9" fmla="*/ 2365540 h 13792200"/>
                  <a:gd name="connsiteX10" fmla="*/ 4755708 w 12496800"/>
                  <a:gd name="connsiteY10" fmla="*/ 2250576 h 13792200"/>
                  <a:gd name="connsiteX11" fmla="*/ 4628400 w 12496800"/>
                  <a:gd name="connsiteY11" fmla="*/ 1620000 h 13792200"/>
                  <a:gd name="connsiteX12" fmla="*/ 6248400 w 12496800"/>
                  <a:gd name="connsiteY12" fmla="*/ 0 h 137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6800" h="13792200">
                    <a:moveTo>
                      <a:pt x="6248400" y="0"/>
                    </a:moveTo>
                    <a:cubicBezTo>
                      <a:pt x="7143100" y="0"/>
                      <a:pt x="7868400" y="725300"/>
                      <a:pt x="7868400" y="1620000"/>
                    </a:cubicBezTo>
                    <a:cubicBezTo>
                      <a:pt x="7868400" y="1843676"/>
                      <a:pt x="7823069" y="2056764"/>
                      <a:pt x="7741092" y="2250576"/>
                    </a:cubicBezTo>
                    <a:lnTo>
                      <a:pt x="7685711" y="2365540"/>
                    </a:lnTo>
                    <a:lnTo>
                      <a:pt x="7809972" y="2392124"/>
                    </a:lnTo>
                    <a:cubicBezTo>
                      <a:pt x="10505217" y="3034836"/>
                      <a:pt x="12496800" y="5302356"/>
                      <a:pt x="12496800" y="8001000"/>
                    </a:cubicBezTo>
                    <a:cubicBezTo>
                      <a:pt x="12496800" y="11199392"/>
                      <a:pt x="9699296" y="13792200"/>
                      <a:pt x="6248400" y="13792200"/>
                    </a:cubicBezTo>
                    <a:cubicBezTo>
                      <a:pt x="2797504" y="13792200"/>
                      <a:pt x="0" y="11199392"/>
                      <a:pt x="0" y="8001000"/>
                    </a:cubicBezTo>
                    <a:cubicBezTo>
                      <a:pt x="0" y="5302356"/>
                      <a:pt x="1991582" y="3034836"/>
                      <a:pt x="4686828" y="2392124"/>
                    </a:cubicBezTo>
                    <a:lnTo>
                      <a:pt x="4811090" y="2365540"/>
                    </a:lnTo>
                    <a:lnTo>
                      <a:pt x="4755708" y="2250576"/>
                    </a:lnTo>
                    <a:cubicBezTo>
                      <a:pt x="4673732" y="2056764"/>
                      <a:pt x="4628400" y="1843676"/>
                      <a:pt x="4628400" y="1620000"/>
                    </a:cubicBezTo>
                    <a:cubicBezTo>
                      <a:pt x="4628400" y="725300"/>
                      <a:pt x="5353700" y="0"/>
                      <a:pt x="6248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Freeform 44"/>
              <p:cNvSpPr/>
              <p:nvPr/>
            </p:nvSpPr>
            <p:spPr>
              <a:xfrm flipH="1">
                <a:off x="1354938" y="1543161"/>
                <a:ext cx="1252523" cy="273991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6283232 w 17792702"/>
                  <a:gd name="connsiteY18" fmla="*/ 17643194 h 22573251"/>
                  <a:gd name="connsiteX19" fmla="*/ 11825584 w 17792702"/>
                  <a:gd name="connsiteY19" fmla="*/ 17643194 h 22573251"/>
                  <a:gd name="connsiteX20" fmla="*/ 11915432 w 17792702"/>
                  <a:gd name="connsiteY20" fmla="*/ 17791090 h 22573251"/>
                  <a:gd name="connsiteX21" fmla="*/ 12306304 w 17792702"/>
                  <a:gd name="connsiteY21" fmla="*/ 19334752 h 22573251"/>
                  <a:gd name="connsiteX22" fmla="*/ 9067808 w 17792702"/>
                  <a:gd name="connsiteY22" fmla="*/ 22573251 h 22573251"/>
                  <a:gd name="connsiteX23" fmla="*/ 5829304 w 17792702"/>
                  <a:gd name="connsiteY23" fmla="*/ 19334752 h 22573251"/>
                  <a:gd name="connsiteX24" fmla="*/ 6220176 w 17792702"/>
                  <a:gd name="connsiteY24" fmla="*/ 17791090 h 22573251"/>
                  <a:gd name="connsiteX25" fmla="*/ 6310024 w 17792702"/>
                  <a:gd name="connsiteY25" fmla="*/ 17643194 h 22573251"/>
                  <a:gd name="connsiteX26" fmla="*/ 1990792 w 17792702"/>
                  <a:gd name="connsiteY26" fmla="*/ 17643194 h 22573251"/>
                  <a:gd name="connsiteX27" fmla="*/ 2010520 w 17792702"/>
                  <a:gd name="connsiteY27" fmla="*/ 17494670 h 22573251"/>
                  <a:gd name="connsiteX28" fmla="*/ 2075776 w 17792702"/>
                  <a:gd name="connsiteY28" fmla="*/ 17154690 h 22573251"/>
                  <a:gd name="connsiteX29" fmla="*/ 2125280 w 17792702"/>
                  <a:gd name="connsiteY29" fmla="*/ 16959204 h 22573251"/>
                  <a:gd name="connsiteX30" fmla="*/ 2070648 w 17792702"/>
                  <a:gd name="connsiteY30" fmla="*/ 16953112 h 22573251"/>
                  <a:gd name="connsiteX31" fmla="*/ 0 w 17792702"/>
                  <a:gd name="connsiteY31" fmla="*/ 16395700 h 22573251"/>
                  <a:gd name="connsiteX32" fmla="*/ 2355656 w 17792702"/>
                  <a:gd name="connsiteY32" fmla="*/ 15806498 h 22573251"/>
                  <a:gd name="connsiteX33" fmla="*/ 2518768 w 17792702"/>
                  <a:gd name="connsiteY33" fmla="*/ 15789964 h 22573251"/>
                  <a:gd name="connsiteX34" fmla="*/ 2658472 w 17792702"/>
                  <a:gd name="connsiteY34" fmla="*/ 15462130 h 22573251"/>
                  <a:gd name="connsiteX35" fmla="*/ 2877168 w 17792702"/>
                  <a:gd name="connsiteY35" fmla="*/ 15000748 h 22573251"/>
                  <a:gd name="connsiteX36" fmla="*/ 3213960 w 17792702"/>
                  <a:gd name="connsiteY36" fmla="*/ 14364696 h 22573251"/>
                  <a:gd name="connsiteX37" fmla="*/ 3244112 w 17792702"/>
                  <a:gd name="connsiteY37" fmla="*/ 14301240 h 22573251"/>
                  <a:gd name="connsiteX38" fmla="*/ 3129040 w 17792702"/>
                  <a:gd name="connsiteY38" fmla="*/ 14286110 h 22573251"/>
                  <a:gd name="connsiteX39" fmla="*/ 1371600 w 17792702"/>
                  <a:gd name="connsiteY39" fmla="*/ 13728706 h 22573251"/>
                  <a:gd name="connsiteX40" fmla="*/ 3370936 w 17792702"/>
                  <a:gd name="connsiteY40" fmla="*/ 13139498 h 22573251"/>
                  <a:gd name="connsiteX41" fmla="*/ 3611840 w 17792702"/>
                  <a:gd name="connsiteY41" fmla="*/ 13110734 h 22573251"/>
                  <a:gd name="connsiteX42" fmla="*/ 3614592 w 17792702"/>
                  <a:gd name="connsiteY42" fmla="*/ 13064210 h 22573251"/>
                  <a:gd name="connsiteX43" fmla="*/ 3113144 w 17792702"/>
                  <a:gd name="connsiteY43" fmla="*/ 11238284 h 22573251"/>
                  <a:gd name="connsiteX44" fmla="*/ 317504 w 17792702"/>
                  <a:gd name="connsiteY44" fmla="*/ 101600 h 22573251"/>
                  <a:gd name="connsiteX45" fmla="*/ 9087880 w 17792702"/>
                  <a:gd name="connsiteY45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1825584 w 17792702"/>
                  <a:gd name="connsiteY18" fmla="*/ 17643194 h 22573251"/>
                  <a:gd name="connsiteX19" fmla="*/ 11915432 w 17792702"/>
                  <a:gd name="connsiteY19" fmla="*/ 17791090 h 22573251"/>
                  <a:gd name="connsiteX20" fmla="*/ 12306304 w 17792702"/>
                  <a:gd name="connsiteY20" fmla="*/ 19334752 h 22573251"/>
                  <a:gd name="connsiteX21" fmla="*/ 9067808 w 17792702"/>
                  <a:gd name="connsiteY21" fmla="*/ 22573251 h 22573251"/>
                  <a:gd name="connsiteX22" fmla="*/ 5829304 w 17792702"/>
                  <a:gd name="connsiteY22" fmla="*/ 19334752 h 22573251"/>
                  <a:gd name="connsiteX23" fmla="*/ 6220176 w 17792702"/>
                  <a:gd name="connsiteY23" fmla="*/ 17791090 h 22573251"/>
                  <a:gd name="connsiteX24" fmla="*/ 6310024 w 17792702"/>
                  <a:gd name="connsiteY24" fmla="*/ 17643194 h 22573251"/>
                  <a:gd name="connsiteX25" fmla="*/ 1990792 w 17792702"/>
                  <a:gd name="connsiteY25" fmla="*/ 17643194 h 22573251"/>
                  <a:gd name="connsiteX26" fmla="*/ 2010520 w 17792702"/>
                  <a:gd name="connsiteY26" fmla="*/ 17494670 h 22573251"/>
                  <a:gd name="connsiteX27" fmla="*/ 2075776 w 17792702"/>
                  <a:gd name="connsiteY27" fmla="*/ 17154690 h 22573251"/>
                  <a:gd name="connsiteX28" fmla="*/ 2125280 w 17792702"/>
                  <a:gd name="connsiteY28" fmla="*/ 16959204 h 22573251"/>
                  <a:gd name="connsiteX29" fmla="*/ 2070648 w 17792702"/>
                  <a:gd name="connsiteY29" fmla="*/ 16953112 h 22573251"/>
                  <a:gd name="connsiteX30" fmla="*/ 0 w 17792702"/>
                  <a:gd name="connsiteY30" fmla="*/ 16395700 h 22573251"/>
                  <a:gd name="connsiteX31" fmla="*/ 2355656 w 17792702"/>
                  <a:gd name="connsiteY31" fmla="*/ 15806498 h 22573251"/>
                  <a:gd name="connsiteX32" fmla="*/ 2518768 w 17792702"/>
                  <a:gd name="connsiteY32" fmla="*/ 15789964 h 22573251"/>
                  <a:gd name="connsiteX33" fmla="*/ 2658472 w 17792702"/>
                  <a:gd name="connsiteY33" fmla="*/ 15462130 h 22573251"/>
                  <a:gd name="connsiteX34" fmla="*/ 2877168 w 17792702"/>
                  <a:gd name="connsiteY34" fmla="*/ 15000748 h 22573251"/>
                  <a:gd name="connsiteX35" fmla="*/ 3213960 w 17792702"/>
                  <a:gd name="connsiteY35" fmla="*/ 14364696 h 22573251"/>
                  <a:gd name="connsiteX36" fmla="*/ 3244112 w 17792702"/>
                  <a:gd name="connsiteY36" fmla="*/ 14301240 h 22573251"/>
                  <a:gd name="connsiteX37" fmla="*/ 3129040 w 17792702"/>
                  <a:gd name="connsiteY37" fmla="*/ 14286110 h 22573251"/>
                  <a:gd name="connsiteX38" fmla="*/ 1371600 w 17792702"/>
                  <a:gd name="connsiteY38" fmla="*/ 13728706 h 22573251"/>
                  <a:gd name="connsiteX39" fmla="*/ 3370936 w 17792702"/>
                  <a:gd name="connsiteY39" fmla="*/ 13139498 h 22573251"/>
                  <a:gd name="connsiteX40" fmla="*/ 3611840 w 17792702"/>
                  <a:gd name="connsiteY40" fmla="*/ 13110734 h 22573251"/>
                  <a:gd name="connsiteX41" fmla="*/ 3614592 w 17792702"/>
                  <a:gd name="connsiteY41" fmla="*/ 13064210 h 22573251"/>
                  <a:gd name="connsiteX42" fmla="*/ 3113144 w 17792702"/>
                  <a:gd name="connsiteY42" fmla="*/ 11238284 h 22573251"/>
                  <a:gd name="connsiteX43" fmla="*/ 317504 w 17792702"/>
                  <a:gd name="connsiteY43" fmla="*/ 101600 h 22573251"/>
                  <a:gd name="connsiteX44" fmla="*/ 9087880 w 17792702"/>
                  <a:gd name="connsiteY44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1825584 w 17792702"/>
                  <a:gd name="connsiteY17" fmla="*/ 17643194 h 22573251"/>
                  <a:gd name="connsiteX18" fmla="*/ 11915432 w 17792702"/>
                  <a:gd name="connsiteY18" fmla="*/ 17791090 h 22573251"/>
                  <a:gd name="connsiteX19" fmla="*/ 12306304 w 17792702"/>
                  <a:gd name="connsiteY19" fmla="*/ 19334752 h 22573251"/>
                  <a:gd name="connsiteX20" fmla="*/ 9067808 w 17792702"/>
                  <a:gd name="connsiteY20" fmla="*/ 22573251 h 22573251"/>
                  <a:gd name="connsiteX21" fmla="*/ 5829304 w 17792702"/>
                  <a:gd name="connsiteY21" fmla="*/ 19334752 h 22573251"/>
                  <a:gd name="connsiteX22" fmla="*/ 6220176 w 17792702"/>
                  <a:gd name="connsiteY22" fmla="*/ 17791090 h 22573251"/>
                  <a:gd name="connsiteX23" fmla="*/ 6310024 w 17792702"/>
                  <a:gd name="connsiteY23" fmla="*/ 17643194 h 22573251"/>
                  <a:gd name="connsiteX24" fmla="*/ 1990792 w 17792702"/>
                  <a:gd name="connsiteY24" fmla="*/ 17643194 h 22573251"/>
                  <a:gd name="connsiteX25" fmla="*/ 2010520 w 17792702"/>
                  <a:gd name="connsiteY25" fmla="*/ 17494670 h 22573251"/>
                  <a:gd name="connsiteX26" fmla="*/ 2075776 w 17792702"/>
                  <a:gd name="connsiteY26" fmla="*/ 17154690 h 22573251"/>
                  <a:gd name="connsiteX27" fmla="*/ 2125280 w 17792702"/>
                  <a:gd name="connsiteY27" fmla="*/ 16959204 h 22573251"/>
                  <a:gd name="connsiteX28" fmla="*/ 2070648 w 17792702"/>
                  <a:gd name="connsiteY28" fmla="*/ 16953112 h 22573251"/>
                  <a:gd name="connsiteX29" fmla="*/ 0 w 17792702"/>
                  <a:gd name="connsiteY29" fmla="*/ 16395700 h 22573251"/>
                  <a:gd name="connsiteX30" fmla="*/ 2355656 w 17792702"/>
                  <a:gd name="connsiteY30" fmla="*/ 15806498 h 22573251"/>
                  <a:gd name="connsiteX31" fmla="*/ 2518768 w 17792702"/>
                  <a:gd name="connsiteY31" fmla="*/ 15789964 h 22573251"/>
                  <a:gd name="connsiteX32" fmla="*/ 2658472 w 17792702"/>
                  <a:gd name="connsiteY32" fmla="*/ 15462130 h 22573251"/>
                  <a:gd name="connsiteX33" fmla="*/ 2877168 w 17792702"/>
                  <a:gd name="connsiteY33" fmla="*/ 15000748 h 22573251"/>
                  <a:gd name="connsiteX34" fmla="*/ 3213960 w 17792702"/>
                  <a:gd name="connsiteY34" fmla="*/ 14364696 h 22573251"/>
                  <a:gd name="connsiteX35" fmla="*/ 3244112 w 17792702"/>
                  <a:gd name="connsiteY35" fmla="*/ 14301240 h 22573251"/>
                  <a:gd name="connsiteX36" fmla="*/ 3129040 w 17792702"/>
                  <a:gd name="connsiteY36" fmla="*/ 14286110 h 22573251"/>
                  <a:gd name="connsiteX37" fmla="*/ 1371600 w 17792702"/>
                  <a:gd name="connsiteY37" fmla="*/ 13728706 h 22573251"/>
                  <a:gd name="connsiteX38" fmla="*/ 3370936 w 17792702"/>
                  <a:gd name="connsiteY38" fmla="*/ 13139498 h 22573251"/>
                  <a:gd name="connsiteX39" fmla="*/ 3611840 w 17792702"/>
                  <a:gd name="connsiteY39" fmla="*/ 13110734 h 22573251"/>
                  <a:gd name="connsiteX40" fmla="*/ 3614592 w 17792702"/>
                  <a:gd name="connsiteY40" fmla="*/ 13064210 h 22573251"/>
                  <a:gd name="connsiteX41" fmla="*/ 3113144 w 17792702"/>
                  <a:gd name="connsiteY41" fmla="*/ 11238284 h 22573251"/>
                  <a:gd name="connsiteX42" fmla="*/ 317504 w 17792702"/>
                  <a:gd name="connsiteY42" fmla="*/ 101600 h 22573251"/>
                  <a:gd name="connsiteX43" fmla="*/ 9087880 w 17792702"/>
                  <a:gd name="connsiteY43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1825584 w 17792702"/>
                  <a:gd name="connsiteY16" fmla="*/ 17643194 h 22573251"/>
                  <a:gd name="connsiteX17" fmla="*/ 11915432 w 17792702"/>
                  <a:gd name="connsiteY17" fmla="*/ 17791090 h 22573251"/>
                  <a:gd name="connsiteX18" fmla="*/ 12306304 w 17792702"/>
                  <a:gd name="connsiteY18" fmla="*/ 19334752 h 22573251"/>
                  <a:gd name="connsiteX19" fmla="*/ 9067808 w 17792702"/>
                  <a:gd name="connsiteY19" fmla="*/ 22573251 h 22573251"/>
                  <a:gd name="connsiteX20" fmla="*/ 5829304 w 17792702"/>
                  <a:gd name="connsiteY20" fmla="*/ 19334752 h 22573251"/>
                  <a:gd name="connsiteX21" fmla="*/ 6220176 w 17792702"/>
                  <a:gd name="connsiteY21" fmla="*/ 17791090 h 22573251"/>
                  <a:gd name="connsiteX22" fmla="*/ 6310024 w 17792702"/>
                  <a:gd name="connsiteY22" fmla="*/ 17643194 h 22573251"/>
                  <a:gd name="connsiteX23" fmla="*/ 1990792 w 17792702"/>
                  <a:gd name="connsiteY23" fmla="*/ 17643194 h 22573251"/>
                  <a:gd name="connsiteX24" fmla="*/ 2010520 w 17792702"/>
                  <a:gd name="connsiteY24" fmla="*/ 17494670 h 22573251"/>
                  <a:gd name="connsiteX25" fmla="*/ 2075776 w 17792702"/>
                  <a:gd name="connsiteY25" fmla="*/ 17154690 h 22573251"/>
                  <a:gd name="connsiteX26" fmla="*/ 2125280 w 17792702"/>
                  <a:gd name="connsiteY26" fmla="*/ 16959204 h 22573251"/>
                  <a:gd name="connsiteX27" fmla="*/ 2070648 w 17792702"/>
                  <a:gd name="connsiteY27" fmla="*/ 16953112 h 22573251"/>
                  <a:gd name="connsiteX28" fmla="*/ 0 w 17792702"/>
                  <a:gd name="connsiteY28" fmla="*/ 16395700 h 22573251"/>
                  <a:gd name="connsiteX29" fmla="*/ 2355656 w 17792702"/>
                  <a:gd name="connsiteY29" fmla="*/ 15806498 h 22573251"/>
                  <a:gd name="connsiteX30" fmla="*/ 2518768 w 17792702"/>
                  <a:gd name="connsiteY30" fmla="*/ 15789964 h 22573251"/>
                  <a:gd name="connsiteX31" fmla="*/ 2658472 w 17792702"/>
                  <a:gd name="connsiteY31" fmla="*/ 15462130 h 22573251"/>
                  <a:gd name="connsiteX32" fmla="*/ 2877168 w 17792702"/>
                  <a:gd name="connsiteY32" fmla="*/ 15000748 h 22573251"/>
                  <a:gd name="connsiteX33" fmla="*/ 3213960 w 17792702"/>
                  <a:gd name="connsiteY33" fmla="*/ 14364696 h 22573251"/>
                  <a:gd name="connsiteX34" fmla="*/ 3244112 w 17792702"/>
                  <a:gd name="connsiteY34" fmla="*/ 14301240 h 22573251"/>
                  <a:gd name="connsiteX35" fmla="*/ 3129040 w 17792702"/>
                  <a:gd name="connsiteY35" fmla="*/ 14286110 h 22573251"/>
                  <a:gd name="connsiteX36" fmla="*/ 1371600 w 17792702"/>
                  <a:gd name="connsiteY36" fmla="*/ 13728706 h 22573251"/>
                  <a:gd name="connsiteX37" fmla="*/ 3370936 w 17792702"/>
                  <a:gd name="connsiteY37" fmla="*/ 13139498 h 22573251"/>
                  <a:gd name="connsiteX38" fmla="*/ 3611840 w 17792702"/>
                  <a:gd name="connsiteY38" fmla="*/ 13110734 h 22573251"/>
                  <a:gd name="connsiteX39" fmla="*/ 3614592 w 17792702"/>
                  <a:gd name="connsiteY39" fmla="*/ 13064210 h 22573251"/>
                  <a:gd name="connsiteX40" fmla="*/ 3113144 w 17792702"/>
                  <a:gd name="connsiteY40" fmla="*/ 11238284 h 22573251"/>
                  <a:gd name="connsiteX41" fmla="*/ 317504 w 17792702"/>
                  <a:gd name="connsiteY41" fmla="*/ 101600 h 22573251"/>
                  <a:gd name="connsiteX42" fmla="*/ 9087880 w 17792702"/>
                  <a:gd name="connsiteY42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1825584 w 17792702"/>
                  <a:gd name="connsiteY15" fmla="*/ 17643194 h 22573251"/>
                  <a:gd name="connsiteX16" fmla="*/ 11915432 w 17792702"/>
                  <a:gd name="connsiteY16" fmla="*/ 17791090 h 22573251"/>
                  <a:gd name="connsiteX17" fmla="*/ 12306304 w 17792702"/>
                  <a:gd name="connsiteY17" fmla="*/ 19334752 h 22573251"/>
                  <a:gd name="connsiteX18" fmla="*/ 9067808 w 17792702"/>
                  <a:gd name="connsiteY18" fmla="*/ 22573251 h 22573251"/>
                  <a:gd name="connsiteX19" fmla="*/ 5829304 w 17792702"/>
                  <a:gd name="connsiteY19" fmla="*/ 19334752 h 22573251"/>
                  <a:gd name="connsiteX20" fmla="*/ 6220176 w 17792702"/>
                  <a:gd name="connsiteY20" fmla="*/ 17791090 h 22573251"/>
                  <a:gd name="connsiteX21" fmla="*/ 6310024 w 17792702"/>
                  <a:gd name="connsiteY21" fmla="*/ 17643194 h 22573251"/>
                  <a:gd name="connsiteX22" fmla="*/ 1990792 w 17792702"/>
                  <a:gd name="connsiteY22" fmla="*/ 17643194 h 22573251"/>
                  <a:gd name="connsiteX23" fmla="*/ 2010520 w 17792702"/>
                  <a:gd name="connsiteY23" fmla="*/ 17494670 h 22573251"/>
                  <a:gd name="connsiteX24" fmla="*/ 2075776 w 17792702"/>
                  <a:gd name="connsiteY24" fmla="*/ 17154690 h 22573251"/>
                  <a:gd name="connsiteX25" fmla="*/ 2125280 w 17792702"/>
                  <a:gd name="connsiteY25" fmla="*/ 16959204 h 22573251"/>
                  <a:gd name="connsiteX26" fmla="*/ 2070648 w 17792702"/>
                  <a:gd name="connsiteY26" fmla="*/ 16953112 h 22573251"/>
                  <a:gd name="connsiteX27" fmla="*/ 0 w 17792702"/>
                  <a:gd name="connsiteY27" fmla="*/ 16395700 h 22573251"/>
                  <a:gd name="connsiteX28" fmla="*/ 2355656 w 17792702"/>
                  <a:gd name="connsiteY28" fmla="*/ 15806498 h 22573251"/>
                  <a:gd name="connsiteX29" fmla="*/ 2518768 w 17792702"/>
                  <a:gd name="connsiteY29" fmla="*/ 15789964 h 22573251"/>
                  <a:gd name="connsiteX30" fmla="*/ 2658472 w 17792702"/>
                  <a:gd name="connsiteY30" fmla="*/ 15462130 h 22573251"/>
                  <a:gd name="connsiteX31" fmla="*/ 2877168 w 17792702"/>
                  <a:gd name="connsiteY31" fmla="*/ 15000748 h 22573251"/>
                  <a:gd name="connsiteX32" fmla="*/ 3213960 w 17792702"/>
                  <a:gd name="connsiteY32" fmla="*/ 14364696 h 22573251"/>
                  <a:gd name="connsiteX33" fmla="*/ 3244112 w 17792702"/>
                  <a:gd name="connsiteY33" fmla="*/ 14301240 h 22573251"/>
                  <a:gd name="connsiteX34" fmla="*/ 3129040 w 17792702"/>
                  <a:gd name="connsiteY34" fmla="*/ 14286110 h 22573251"/>
                  <a:gd name="connsiteX35" fmla="*/ 1371600 w 17792702"/>
                  <a:gd name="connsiteY35" fmla="*/ 13728706 h 22573251"/>
                  <a:gd name="connsiteX36" fmla="*/ 3370936 w 17792702"/>
                  <a:gd name="connsiteY36" fmla="*/ 13139498 h 22573251"/>
                  <a:gd name="connsiteX37" fmla="*/ 3611840 w 17792702"/>
                  <a:gd name="connsiteY37" fmla="*/ 13110734 h 22573251"/>
                  <a:gd name="connsiteX38" fmla="*/ 3614592 w 17792702"/>
                  <a:gd name="connsiteY38" fmla="*/ 13064210 h 22573251"/>
                  <a:gd name="connsiteX39" fmla="*/ 3113144 w 17792702"/>
                  <a:gd name="connsiteY39" fmla="*/ 11238284 h 22573251"/>
                  <a:gd name="connsiteX40" fmla="*/ 317504 w 17792702"/>
                  <a:gd name="connsiteY40" fmla="*/ 101600 h 22573251"/>
                  <a:gd name="connsiteX41" fmla="*/ 9087880 w 17792702"/>
                  <a:gd name="connsiteY41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1825584 w 17792702"/>
                  <a:gd name="connsiteY14" fmla="*/ 17643194 h 22573251"/>
                  <a:gd name="connsiteX15" fmla="*/ 11915432 w 17792702"/>
                  <a:gd name="connsiteY15" fmla="*/ 17791090 h 22573251"/>
                  <a:gd name="connsiteX16" fmla="*/ 12306304 w 17792702"/>
                  <a:gd name="connsiteY16" fmla="*/ 19334752 h 22573251"/>
                  <a:gd name="connsiteX17" fmla="*/ 9067808 w 17792702"/>
                  <a:gd name="connsiteY17" fmla="*/ 22573251 h 22573251"/>
                  <a:gd name="connsiteX18" fmla="*/ 5829304 w 17792702"/>
                  <a:gd name="connsiteY18" fmla="*/ 19334752 h 22573251"/>
                  <a:gd name="connsiteX19" fmla="*/ 6220176 w 17792702"/>
                  <a:gd name="connsiteY19" fmla="*/ 17791090 h 22573251"/>
                  <a:gd name="connsiteX20" fmla="*/ 6310024 w 17792702"/>
                  <a:gd name="connsiteY20" fmla="*/ 17643194 h 22573251"/>
                  <a:gd name="connsiteX21" fmla="*/ 1990792 w 17792702"/>
                  <a:gd name="connsiteY21" fmla="*/ 17643194 h 22573251"/>
                  <a:gd name="connsiteX22" fmla="*/ 2010520 w 17792702"/>
                  <a:gd name="connsiteY22" fmla="*/ 17494670 h 22573251"/>
                  <a:gd name="connsiteX23" fmla="*/ 2075776 w 17792702"/>
                  <a:gd name="connsiteY23" fmla="*/ 17154690 h 22573251"/>
                  <a:gd name="connsiteX24" fmla="*/ 2125280 w 17792702"/>
                  <a:gd name="connsiteY24" fmla="*/ 16959204 h 22573251"/>
                  <a:gd name="connsiteX25" fmla="*/ 2070648 w 17792702"/>
                  <a:gd name="connsiteY25" fmla="*/ 16953112 h 22573251"/>
                  <a:gd name="connsiteX26" fmla="*/ 0 w 17792702"/>
                  <a:gd name="connsiteY26" fmla="*/ 16395700 h 22573251"/>
                  <a:gd name="connsiteX27" fmla="*/ 2355656 w 17792702"/>
                  <a:gd name="connsiteY27" fmla="*/ 15806498 h 22573251"/>
                  <a:gd name="connsiteX28" fmla="*/ 2518768 w 17792702"/>
                  <a:gd name="connsiteY28" fmla="*/ 15789964 h 22573251"/>
                  <a:gd name="connsiteX29" fmla="*/ 2658472 w 17792702"/>
                  <a:gd name="connsiteY29" fmla="*/ 15462130 h 22573251"/>
                  <a:gd name="connsiteX30" fmla="*/ 2877168 w 17792702"/>
                  <a:gd name="connsiteY30" fmla="*/ 15000748 h 22573251"/>
                  <a:gd name="connsiteX31" fmla="*/ 3213960 w 17792702"/>
                  <a:gd name="connsiteY31" fmla="*/ 14364696 h 22573251"/>
                  <a:gd name="connsiteX32" fmla="*/ 3244112 w 17792702"/>
                  <a:gd name="connsiteY32" fmla="*/ 14301240 h 22573251"/>
                  <a:gd name="connsiteX33" fmla="*/ 3129040 w 17792702"/>
                  <a:gd name="connsiteY33" fmla="*/ 14286110 h 22573251"/>
                  <a:gd name="connsiteX34" fmla="*/ 1371600 w 17792702"/>
                  <a:gd name="connsiteY34" fmla="*/ 13728706 h 22573251"/>
                  <a:gd name="connsiteX35" fmla="*/ 3370936 w 17792702"/>
                  <a:gd name="connsiteY35" fmla="*/ 13139498 h 22573251"/>
                  <a:gd name="connsiteX36" fmla="*/ 3611840 w 17792702"/>
                  <a:gd name="connsiteY36" fmla="*/ 13110734 h 22573251"/>
                  <a:gd name="connsiteX37" fmla="*/ 3614592 w 17792702"/>
                  <a:gd name="connsiteY37" fmla="*/ 13064210 h 22573251"/>
                  <a:gd name="connsiteX38" fmla="*/ 3113144 w 17792702"/>
                  <a:gd name="connsiteY38" fmla="*/ 11238284 h 22573251"/>
                  <a:gd name="connsiteX39" fmla="*/ 317504 w 17792702"/>
                  <a:gd name="connsiteY39" fmla="*/ 101600 h 22573251"/>
                  <a:gd name="connsiteX40" fmla="*/ 9087880 w 17792702"/>
                  <a:gd name="connsiteY40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1825584 w 17792702"/>
                  <a:gd name="connsiteY13" fmla="*/ 17643194 h 22573251"/>
                  <a:gd name="connsiteX14" fmla="*/ 11915432 w 17792702"/>
                  <a:gd name="connsiteY14" fmla="*/ 17791090 h 22573251"/>
                  <a:gd name="connsiteX15" fmla="*/ 12306304 w 17792702"/>
                  <a:gd name="connsiteY15" fmla="*/ 19334752 h 22573251"/>
                  <a:gd name="connsiteX16" fmla="*/ 9067808 w 17792702"/>
                  <a:gd name="connsiteY16" fmla="*/ 22573251 h 22573251"/>
                  <a:gd name="connsiteX17" fmla="*/ 5829304 w 17792702"/>
                  <a:gd name="connsiteY17" fmla="*/ 19334752 h 22573251"/>
                  <a:gd name="connsiteX18" fmla="*/ 6220176 w 17792702"/>
                  <a:gd name="connsiteY18" fmla="*/ 17791090 h 22573251"/>
                  <a:gd name="connsiteX19" fmla="*/ 6310024 w 17792702"/>
                  <a:gd name="connsiteY19" fmla="*/ 17643194 h 22573251"/>
                  <a:gd name="connsiteX20" fmla="*/ 1990792 w 17792702"/>
                  <a:gd name="connsiteY20" fmla="*/ 17643194 h 22573251"/>
                  <a:gd name="connsiteX21" fmla="*/ 2010520 w 17792702"/>
                  <a:gd name="connsiteY21" fmla="*/ 17494670 h 22573251"/>
                  <a:gd name="connsiteX22" fmla="*/ 2075776 w 17792702"/>
                  <a:gd name="connsiteY22" fmla="*/ 17154690 h 22573251"/>
                  <a:gd name="connsiteX23" fmla="*/ 2125280 w 17792702"/>
                  <a:gd name="connsiteY23" fmla="*/ 16959204 h 22573251"/>
                  <a:gd name="connsiteX24" fmla="*/ 2070648 w 17792702"/>
                  <a:gd name="connsiteY24" fmla="*/ 16953112 h 22573251"/>
                  <a:gd name="connsiteX25" fmla="*/ 0 w 17792702"/>
                  <a:gd name="connsiteY25" fmla="*/ 16395700 h 22573251"/>
                  <a:gd name="connsiteX26" fmla="*/ 2355656 w 17792702"/>
                  <a:gd name="connsiteY26" fmla="*/ 15806498 h 22573251"/>
                  <a:gd name="connsiteX27" fmla="*/ 2518768 w 17792702"/>
                  <a:gd name="connsiteY27" fmla="*/ 15789964 h 22573251"/>
                  <a:gd name="connsiteX28" fmla="*/ 2658472 w 17792702"/>
                  <a:gd name="connsiteY28" fmla="*/ 15462130 h 22573251"/>
                  <a:gd name="connsiteX29" fmla="*/ 2877168 w 17792702"/>
                  <a:gd name="connsiteY29" fmla="*/ 15000748 h 22573251"/>
                  <a:gd name="connsiteX30" fmla="*/ 3213960 w 17792702"/>
                  <a:gd name="connsiteY30" fmla="*/ 14364696 h 22573251"/>
                  <a:gd name="connsiteX31" fmla="*/ 3244112 w 17792702"/>
                  <a:gd name="connsiteY31" fmla="*/ 14301240 h 22573251"/>
                  <a:gd name="connsiteX32" fmla="*/ 3129040 w 17792702"/>
                  <a:gd name="connsiteY32" fmla="*/ 14286110 h 22573251"/>
                  <a:gd name="connsiteX33" fmla="*/ 1371600 w 17792702"/>
                  <a:gd name="connsiteY33" fmla="*/ 13728706 h 22573251"/>
                  <a:gd name="connsiteX34" fmla="*/ 3370936 w 17792702"/>
                  <a:gd name="connsiteY34" fmla="*/ 13139498 h 22573251"/>
                  <a:gd name="connsiteX35" fmla="*/ 3611840 w 17792702"/>
                  <a:gd name="connsiteY35" fmla="*/ 13110734 h 22573251"/>
                  <a:gd name="connsiteX36" fmla="*/ 3614592 w 17792702"/>
                  <a:gd name="connsiteY36" fmla="*/ 13064210 h 22573251"/>
                  <a:gd name="connsiteX37" fmla="*/ 3113144 w 17792702"/>
                  <a:gd name="connsiteY37" fmla="*/ 11238284 h 22573251"/>
                  <a:gd name="connsiteX38" fmla="*/ 317504 w 17792702"/>
                  <a:gd name="connsiteY38" fmla="*/ 101600 h 22573251"/>
                  <a:gd name="connsiteX39" fmla="*/ 9087880 w 17792702"/>
                  <a:gd name="connsiteY39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1825584 w 17792702"/>
                  <a:gd name="connsiteY12" fmla="*/ 17643194 h 22573251"/>
                  <a:gd name="connsiteX13" fmla="*/ 11915432 w 17792702"/>
                  <a:gd name="connsiteY13" fmla="*/ 17791090 h 22573251"/>
                  <a:gd name="connsiteX14" fmla="*/ 12306304 w 17792702"/>
                  <a:gd name="connsiteY14" fmla="*/ 19334752 h 22573251"/>
                  <a:gd name="connsiteX15" fmla="*/ 9067808 w 17792702"/>
                  <a:gd name="connsiteY15" fmla="*/ 22573251 h 22573251"/>
                  <a:gd name="connsiteX16" fmla="*/ 5829304 w 17792702"/>
                  <a:gd name="connsiteY16" fmla="*/ 19334752 h 22573251"/>
                  <a:gd name="connsiteX17" fmla="*/ 6220176 w 17792702"/>
                  <a:gd name="connsiteY17" fmla="*/ 17791090 h 22573251"/>
                  <a:gd name="connsiteX18" fmla="*/ 6310024 w 17792702"/>
                  <a:gd name="connsiteY18" fmla="*/ 17643194 h 22573251"/>
                  <a:gd name="connsiteX19" fmla="*/ 1990792 w 17792702"/>
                  <a:gd name="connsiteY19" fmla="*/ 17643194 h 22573251"/>
                  <a:gd name="connsiteX20" fmla="*/ 2010520 w 17792702"/>
                  <a:gd name="connsiteY20" fmla="*/ 17494670 h 22573251"/>
                  <a:gd name="connsiteX21" fmla="*/ 2075776 w 17792702"/>
                  <a:gd name="connsiteY21" fmla="*/ 17154690 h 22573251"/>
                  <a:gd name="connsiteX22" fmla="*/ 2125280 w 17792702"/>
                  <a:gd name="connsiteY22" fmla="*/ 16959204 h 22573251"/>
                  <a:gd name="connsiteX23" fmla="*/ 2070648 w 17792702"/>
                  <a:gd name="connsiteY23" fmla="*/ 16953112 h 22573251"/>
                  <a:gd name="connsiteX24" fmla="*/ 0 w 17792702"/>
                  <a:gd name="connsiteY24" fmla="*/ 16395700 h 22573251"/>
                  <a:gd name="connsiteX25" fmla="*/ 2355656 w 17792702"/>
                  <a:gd name="connsiteY25" fmla="*/ 15806498 h 22573251"/>
                  <a:gd name="connsiteX26" fmla="*/ 2518768 w 17792702"/>
                  <a:gd name="connsiteY26" fmla="*/ 15789964 h 22573251"/>
                  <a:gd name="connsiteX27" fmla="*/ 2658472 w 17792702"/>
                  <a:gd name="connsiteY27" fmla="*/ 15462130 h 22573251"/>
                  <a:gd name="connsiteX28" fmla="*/ 2877168 w 17792702"/>
                  <a:gd name="connsiteY28" fmla="*/ 15000748 h 22573251"/>
                  <a:gd name="connsiteX29" fmla="*/ 3213960 w 17792702"/>
                  <a:gd name="connsiteY29" fmla="*/ 14364696 h 22573251"/>
                  <a:gd name="connsiteX30" fmla="*/ 3244112 w 17792702"/>
                  <a:gd name="connsiteY30" fmla="*/ 14301240 h 22573251"/>
                  <a:gd name="connsiteX31" fmla="*/ 3129040 w 17792702"/>
                  <a:gd name="connsiteY31" fmla="*/ 14286110 h 22573251"/>
                  <a:gd name="connsiteX32" fmla="*/ 1371600 w 17792702"/>
                  <a:gd name="connsiteY32" fmla="*/ 13728706 h 22573251"/>
                  <a:gd name="connsiteX33" fmla="*/ 3370936 w 17792702"/>
                  <a:gd name="connsiteY33" fmla="*/ 13139498 h 22573251"/>
                  <a:gd name="connsiteX34" fmla="*/ 3611840 w 17792702"/>
                  <a:gd name="connsiteY34" fmla="*/ 13110734 h 22573251"/>
                  <a:gd name="connsiteX35" fmla="*/ 3614592 w 17792702"/>
                  <a:gd name="connsiteY35" fmla="*/ 13064210 h 22573251"/>
                  <a:gd name="connsiteX36" fmla="*/ 3113144 w 17792702"/>
                  <a:gd name="connsiteY36" fmla="*/ 11238284 h 22573251"/>
                  <a:gd name="connsiteX37" fmla="*/ 317504 w 17792702"/>
                  <a:gd name="connsiteY37" fmla="*/ 101600 h 22573251"/>
                  <a:gd name="connsiteX38" fmla="*/ 9087880 w 17792702"/>
                  <a:gd name="connsiteY38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1825584 w 17792702"/>
                  <a:gd name="connsiteY11" fmla="*/ 17643194 h 22573251"/>
                  <a:gd name="connsiteX12" fmla="*/ 11915432 w 17792702"/>
                  <a:gd name="connsiteY12" fmla="*/ 17791090 h 22573251"/>
                  <a:gd name="connsiteX13" fmla="*/ 12306304 w 17792702"/>
                  <a:gd name="connsiteY13" fmla="*/ 19334752 h 22573251"/>
                  <a:gd name="connsiteX14" fmla="*/ 9067808 w 17792702"/>
                  <a:gd name="connsiteY14" fmla="*/ 22573251 h 22573251"/>
                  <a:gd name="connsiteX15" fmla="*/ 5829304 w 17792702"/>
                  <a:gd name="connsiteY15" fmla="*/ 19334752 h 22573251"/>
                  <a:gd name="connsiteX16" fmla="*/ 6220176 w 17792702"/>
                  <a:gd name="connsiteY16" fmla="*/ 17791090 h 22573251"/>
                  <a:gd name="connsiteX17" fmla="*/ 6310024 w 17792702"/>
                  <a:gd name="connsiteY17" fmla="*/ 17643194 h 22573251"/>
                  <a:gd name="connsiteX18" fmla="*/ 1990792 w 17792702"/>
                  <a:gd name="connsiteY18" fmla="*/ 17643194 h 22573251"/>
                  <a:gd name="connsiteX19" fmla="*/ 2010520 w 17792702"/>
                  <a:gd name="connsiteY19" fmla="*/ 17494670 h 22573251"/>
                  <a:gd name="connsiteX20" fmla="*/ 2075776 w 17792702"/>
                  <a:gd name="connsiteY20" fmla="*/ 17154690 h 22573251"/>
                  <a:gd name="connsiteX21" fmla="*/ 2125280 w 17792702"/>
                  <a:gd name="connsiteY21" fmla="*/ 16959204 h 22573251"/>
                  <a:gd name="connsiteX22" fmla="*/ 2070648 w 17792702"/>
                  <a:gd name="connsiteY22" fmla="*/ 16953112 h 22573251"/>
                  <a:gd name="connsiteX23" fmla="*/ 0 w 17792702"/>
                  <a:gd name="connsiteY23" fmla="*/ 16395700 h 22573251"/>
                  <a:gd name="connsiteX24" fmla="*/ 2355656 w 17792702"/>
                  <a:gd name="connsiteY24" fmla="*/ 15806498 h 22573251"/>
                  <a:gd name="connsiteX25" fmla="*/ 2518768 w 17792702"/>
                  <a:gd name="connsiteY25" fmla="*/ 15789964 h 22573251"/>
                  <a:gd name="connsiteX26" fmla="*/ 2658472 w 17792702"/>
                  <a:gd name="connsiteY26" fmla="*/ 15462130 h 22573251"/>
                  <a:gd name="connsiteX27" fmla="*/ 2877168 w 17792702"/>
                  <a:gd name="connsiteY27" fmla="*/ 15000748 h 22573251"/>
                  <a:gd name="connsiteX28" fmla="*/ 3213960 w 17792702"/>
                  <a:gd name="connsiteY28" fmla="*/ 14364696 h 22573251"/>
                  <a:gd name="connsiteX29" fmla="*/ 3244112 w 17792702"/>
                  <a:gd name="connsiteY29" fmla="*/ 14301240 h 22573251"/>
                  <a:gd name="connsiteX30" fmla="*/ 3129040 w 17792702"/>
                  <a:gd name="connsiteY30" fmla="*/ 14286110 h 22573251"/>
                  <a:gd name="connsiteX31" fmla="*/ 1371600 w 17792702"/>
                  <a:gd name="connsiteY31" fmla="*/ 13728706 h 22573251"/>
                  <a:gd name="connsiteX32" fmla="*/ 3370936 w 17792702"/>
                  <a:gd name="connsiteY32" fmla="*/ 13139498 h 22573251"/>
                  <a:gd name="connsiteX33" fmla="*/ 3611840 w 17792702"/>
                  <a:gd name="connsiteY33" fmla="*/ 13110734 h 22573251"/>
                  <a:gd name="connsiteX34" fmla="*/ 3614592 w 17792702"/>
                  <a:gd name="connsiteY34" fmla="*/ 13064210 h 22573251"/>
                  <a:gd name="connsiteX35" fmla="*/ 3113144 w 17792702"/>
                  <a:gd name="connsiteY35" fmla="*/ 11238284 h 22573251"/>
                  <a:gd name="connsiteX36" fmla="*/ 317504 w 17792702"/>
                  <a:gd name="connsiteY36" fmla="*/ 101600 h 22573251"/>
                  <a:gd name="connsiteX37" fmla="*/ 9087880 w 17792702"/>
                  <a:gd name="connsiteY37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74890"/>
                  <a:gd name="connsiteX1" fmla="*/ 17792704 w 17792702"/>
                  <a:gd name="connsiteY1" fmla="*/ 101600 h 22574890"/>
                  <a:gd name="connsiteX2" fmla="*/ 14888912 w 17792702"/>
                  <a:gd name="connsiteY2" fmla="*/ 11713498 h 22574890"/>
                  <a:gd name="connsiteX3" fmla="*/ 14633712 w 17792702"/>
                  <a:gd name="connsiteY3" fmla="*/ 13044276 h 22574890"/>
                  <a:gd name="connsiteX4" fmla="*/ 14635792 w 17792702"/>
                  <a:gd name="connsiteY4" fmla="*/ 13124112 h 22574890"/>
                  <a:gd name="connsiteX5" fmla="*/ 14764672 w 17792702"/>
                  <a:gd name="connsiteY5" fmla="*/ 13139498 h 22574890"/>
                  <a:gd name="connsiteX6" fmla="*/ 16764000 w 17792702"/>
                  <a:gd name="connsiteY6" fmla="*/ 13728706 h 22574890"/>
                  <a:gd name="connsiteX7" fmla="*/ 15006568 w 17792702"/>
                  <a:gd name="connsiteY7" fmla="*/ 14286110 h 22574890"/>
                  <a:gd name="connsiteX8" fmla="*/ 14928032 w 17792702"/>
                  <a:gd name="connsiteY8" fmla="*/ 14296432 h 22574890"/>
                  <a:gd name="connsiteX9" fmla="*/ 14999992 w 17792702"/>
                  <a:gd name="connsiteY9" fmla="*/ 14450858 h 22574890"/>
                  <a:gd name="connsiteX10" fmla="*/ 11825584 w 17792702"/>
                  <a:gd name="connsiteY10" fmla="*/ 17643194 h 22574890"/>
                  <a:gd name="connsiteX11" fmla="*/ 11915432 w 17792702"/>
                  <a:gd name="connsiteY11" fmla="*/ 17791090 h 22574890"/>
                  <a:gd name="connsiteX12" fmla="*/ 12306304 w 17792702"/>
                  <a:gd name="connsiteY12" fmla="*/ 19334752 h 22574890"/>
                  <a:gd name="connsiteX13" fmla="*/ 12434889 w 17792702"/>
                  <a:gd name="connsiteY13" fmla="*/ 19767540 h 22574890"/>
                  <a:gd name="connsiteX14" fmla="*/ 9067808 w 17792702"/>
                  <a:gd name="connsiteY14" fmla="*/ 22573251 h 22574890"/>
                  <a:gd name="connsiteX15" fmla="*/ 5829304 w 17792702"/>
                  <a:gd name="connsiteY15" fmla="*/ 19334752 h 22574890"/>
                  <a:gd name="connsiteX16" fmla="*/ 6220176 w 17792702"/>
                  <a:gd name="connsiteY16" fmla="*/ 17791090 h 22574890"/>
                  <a:gd name="connsiteX17" fmla="*/ 6310024 w 17792702"/>
                  <a:gd name="connsiteY17" fmla="*/ 17643194 h 22574890"/>
                  <a:gd name="connsiteX18" fmla="*/ 1990792 w 17792702"/>
                  <a:gd name="connsiteY18" fmla="*/ 17643194 h 22574890"/>
                  <a:gd name="connsiteX19" fmla="*/ 2010520 w 17792702"/>
                  <a:gd name="connsiteY19" fmla="*/ 17494670 h 22574890"/>
                  <a:gd name="connsiteX20" fmla="*/ 2075776 w 17792702"/>
                  <a:gd name="connsiteY20" fmla="*/ 17154690 h 22574890"/>
                  <a:gd name="connsiteX21" fmla="*/ 2125280 w 17792702"/>
                  <a:gd name="connsiteY21" fmla="*/ 16959204 h 22574890"/>
                  <a:gd name="connsiteX22" fmla="*/ 2070648 w 17792702"/>
                  <a:gd name="connsiteY22" fmla="*/ 16953112 h 22574890"/>
                  <a:gd name="connsiteX23" fmla="*/ 0 w 17792702"/>
                  <a:gd name="connsiteY23" fmla="*/ 16395700 h 22574890"/>
                  <a:gd name="connsiteX24" fmla="*/ 2355656 w 17792702"/>
                  <a:gd name="connsiteY24" fmla="*/ 15806498 h 22574890"/>
                  <a:gd name="connsiteX25" fmla="*/ 2518768 w 17792702"/>
                  <a:gd name="connsiteY25" fmla="*/ 15789964 h 22574890"/>
                  <a:gd name="connsiteX26" fmla="*/ 2658472 w 17792702"/>
                  <a:gd name="connsiteY26" fmla="*/ 15462130 h 22574890"/>
                  <a:gd name="connsiteX27" fmla="*/ 2877168 w 17792702"/>
                  <a:gd name="connsiteY27" fmla="*/ 15000748 h 22574890"/>
                  <a:gd name="connsiteX28" fmla="*/ 3213960 w 17792702"/>
                  <a:gd name="connsiteY28" fmla="*/ 14364696 h 22574890"/>
                  <a:gd name="connsiteX29" fmla="*/ 3244112 w 17792702"/>
                  <a:gd name="connsiteY29" fmla="*/ 14301240 h 22574890"/>
                  <a:gd name="connsiteX30" fmla="*/ 3129040 w 17792702"/>
                  <a:gd name="connsiteY30" fmla="*/ 14286110 h 22574890"/>
                  <a:gd name="connsiteX31" fmla="*/ 1371600 w 17792702"/>
                  <a:gd name="connsiteY31" fmla="*/ 13728706 h 22574890"/>
                  <a:gd name="connsiteX32" fmla="*/ 3370936 w 17792702"/>
                  <a:gd name="connsiteY32" fmla="*/ 13139498 h 22574890"/>
                  <a:gd name="connsiteX33" fmla="*/ 3611840 w 17792702"/>
                  <a:gd name="connsiteY33" fmla="*/ 13110734 h 22574890"/>
                  <a:gd name="connsiteX34" fmla="*/ 3614592 w 17792702"/>
                  <a:gd name="connsiteY34" fmla="*/ 13064210 h 22574890"/>
                  <a:gd name="connsiteX35" fmla="*/ 3113144 w 17792702"/>
                  <a:gd name="connsiteY35" fmla="*/ 11238284 h 22574890"/>
                  <a:gd name="connsiteX36" fmla="*/ 317504 w 17792702"/>
                  <a:gd name="connsiteY36" fmla="*/ 101600 h 22574890"/>
                  <a:gd name="connsiteX37" fmla="*/ 9087880 w 17792702"/>
                  <a:gd name="connsiteY37" fmla="*/ 0 h 22574890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915432 w 17792702"/>
                  <a:gd name="connsiteY11" fmla="*/ 17791090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552629 w 17792702"/>
                  <a:gd name="connsiteY11" fmla="*/ 18070907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744037"/>
                  <a:gd name="connsiteX1" fmla="*/ 17792704 w 17792702"/>
                  <a:gd name="connsiteY1" fmla="*/ 101600 h 22744037"/>
                  <a:gd name="connsiteX2" fmla="*/ 14888912 w 17792702"/>
                  <a:gd name="connsiteY2" fmla="*/ 11713498 h 22744037"/>
                  <a:gd name="connsiteX3" fmla="*/ 14633712 w 17792702"/>
                  <a:gd name="connsiteY3" fmla="*/ 13044276 h 22744037"/>
                  <a:gd name="connsiteX4" fmla="*/ 14635792 w 17792702"/>
                  <a:gd name="connsiteY4" fmla="*/ 13124112 h 22744037"/>
                  <a:gd name="connsiteX5" fmla="*/ 14764672 w 17792702"/>
                  <a:gd name="connsiteY5" fmla="*/ 13139498 h 22744037"/>
                  <a:gd name="connsiteX6" fmla="*/ 16764000 w 17792702"/>
                  <a:gd name="connsiteY6" fmla="*/ 13728706 h 22744037"/>
                  <a:gd name="connsiteX7" fmla="*/ 15006568 w 17792702"/>
                  <a:gd name="connsiteY7" fmla="*/ 14286110 h 22744037"/>
                  <a:gd name="connsiteX8" fmla="*/ 14928032 w 17792702"/>
                  <a:gd name="connsiteY8" fmla="*/ 14296432 h 22744037"/>
                  <a:gd name="connsiteX9" fmla="*/ 14999992 w 17792702"/>
                  <a:gd name="connsiteY9" fmla="*/ 14450858 h 22744037"/>
                  <a:gd name="connsiteX10" fmla="*/ 9067808 w 17792702"/>
                  <a:gd name="connsiteY10" fmla="*/ 22573251 h 22744037"/>
                  <a:gd name="connsiteX11" fmla="*/ 5829304 w 17792702"/>
                  <a:gd name="connsiteY11" fmla="*/ 19334752 h 22744037"/>
                  <a:gd name="connsiteX12" fmla="*/ 6220176 w 17792702"/>
                  <a:gd name="connsiteY12" fmla="*/ 17791090 h 22744037"/>
                  <a:gd name="connsiteX13" fmla="*/ 6310024 w 17792702"/>
                  <a:gd name="connsiteY13" fmla="*/ 17643194 h 22744037"/>
                  <a:gd name="connsiteX14" fmla="*/ 1990792 w 17792702"/>
                  <a:gd name="connsiteY14" fmla="*/ 17643194 h 22744037"/>
                  <a:gd name="connsiteX15" fmla="*/ 2010520 w 17792702"/>
                  <a:gd name="connsiteY15" fmla="*/ 17494670 h 22744037"/>
                  <a:gd name="connsiteX16" fmla="*/ 2075776 w 17792702"/>
                  <a:gd name="connsiteY16" fmla="*/ 17154690 h 22744037"/>
                  <a:gd name="connsiteX17" fmla="*/ 2125280 w 17792702"/>
                  <a:gd name="connsiteY17" fmla="*/ 16959204 h 22744037"/>
                  <a:gd name="connsiteX18" fmla="*/ 2070648 w 17792702"/>
                  <a:gd name="connsiteY18" fmla="*/ 16953112 h 22744037"/>
                  <a:gd name="connsiteX19" fmla="*/ 0 w 17792702"/>
                  <a:gd name="connsiteY19" fmla="*/ 16395700 h 22744037"/>
                  <a:gd name="connsiteX20" fmla="*/ 2355656 w 17792702"/>
                  <a:gd name="connsiteY20" fmla="*/ 15806498 h 22744037"/>
                  <a:gd name="connsiteX21" fmla="*/ 2518768 w 17792702"/>
                  <a:gd name="connsiteY21" fmla="*/ 15789964 h 22744037"/>
                  <a:gd name="connsiteX22" fmla="*/ 2658472 w 17792702"/>
                  <a:gd name="connsiteY22" fmla="*/ 15462130 h 22744037"/>
                  <a:gd name="connsiteX23" fmla="*/ 2877168 w 17792702"/>
                  <a:gd name="connsiteY23" fmla="*/ 15000748 h 22744037"/>
                  <a:gd name="connsiteX24" fmla="*/ 3213960 w 17792702"/>
                  <a:gd name="connsiteY24" fmla="*/ 14364696 h 22744037"/>
                  <a:gd name="connsiteX25" fmla="*/ 3244112 w 17792702"/>
                  <a:gd name="connsiteY25" fmla="*/ 14301240 h 22744037"/>
                  <a:gd name="connsiteX26" fmla="*/ 3129040 w 17792702"/>
                  <a:gd name="connsiteY26" fmla="*/ 14286110 h 22744037"/>
                  <a:gd name="connsiteX27" fmla="*/ 1371600 w 17792702"/>
                  <a:gd name="connsiteY27" fmla="*/ 13728706 h 22744037"/>
                  <a:gd name="connsiteX28" fmla="*/ 3370936 w 17792702"/>
                  <a:gd name="connsiteY28" fmla="*/ 13139498 h 22744037"/>
                  <a:gd name="connsiteX29" fmla="*/ 3611840 w 17792702"/>
                  <a:gd name="connsiteY29" fmla="*/ 13110734 h 22744037"/>
                  <a:gd name="connsiteX30" fmla="*/ 3614592 w 17792702"/>
                  <a:gd name="connsiteY30" fmla="*/ 13064210 h 22744037"/>
                  <a:gd name="connsiteX31" fmla="*/ 3113144 w 17792702"/>
                  <a:gd name="connsiteY31" fmla="*/ 11238284 h 22744037"/>
                  <a:gd name="connsiteX32" fmla="*/ 317504 w 17792702"/>
                  <a:gd name="connsiteY32" fmla="*/ 101600 h 22744037"/>
                  <a:gd name="connsiteX33" fmla="*/ 9087880 w 17792702"/>
                  <a:gd name="connsiteY33" fmla="*/ 0 h 22744037"/>
                  <a:gd name="connsiteX0" fmla="*/ 9087880 w 17792702"/>
                  <a:gd name="connsiteY0" fmla="*/ 0 h 19448611"/>
                  <a:gd name="connsiteX1" fmla="*/ 17792704 w 17792702"/>
                  <a:gd name="connsiteY1" fmla="*/ 101600 h 19448611"/>
                  <a:gd name="connsiteX2" fmla="*/ 14888912 w 17792702"/>
                  <a:gd name="connsiteY2" fmla="*/ 11713498 h 19448611"/>
                  <a:gd name="connsiteX3" fmla="*/ 14633712 w 17792702"/>
                  <a:gd name="connsiteY3" fmla="*/ 13044276 h 19448611"/>
                  <a:gd name="connsiteX4" fmla="*/ 14635792 w 17792702"/>
                  <a:gd name="connsiteY4" fmla="*/ 13124112 h 19448611"/>
                  <a:gd name="connsiteX5" fmla="*/ 14764672 w 17792702"/>
                  <a:gd name="connsiteY5" fmla="*/ 13139498 h 19448611"/>
                  <a:gd name="connsiteX6" fmla="*/ 16764000 w 17792702"/>
                  <a:gd name="connsiteY6" fmla="*/ 13728706 h 19448611"/>
                  <a:gd name="connsiteX7" fmla="*/ 15006568 w 17792702"/>
                  <a:gd name="connsiteY7" fmla="*/ 14286110 h 19448611"/>
                  <a:gd name="connsiteX8" fmla="*/ 14928032 w 17792702"/>
                  <a:gd name="connsiteY8" fmla="*/ 14296432 h 19448611"/>
                  <a:gd name="connsiteX9" fmla="*/ 14999992 w 17792702"/>
                  <a:gd name="connsiteY9" fmla="*/ 14450858 h 19448611"/>
                  <a:gd name="connsiteX10" fmla="*/ 5829304 w 17792702"/>
                  <a:gd name="connsiteY10" fmla="*/ 19334752 h 19448611"/>
                  <a:gd name="connsiteX11" fmla="*/ 6220176 w 17792702"/>
                  <a:gd name="connsiteY11" fmla="*/ 17791090 h 19448611"/>
                  <a:gd name="connsiteX12" fmla="*/ 6310024 w 17792702"/>
                  <a:gd name="connsiteY12" fmla="*/ 17643194 h 19448611"/>
                  <a:gd name="connsiteX13" fmla="*/ 1990792 w 17792702"/>
                  <a:gd name="connsiteY13" fmla="*/ 17643194 h 19448611"/>
                  <a:gd name="connsiteX14" fmla="*/ 2010520 w 17792702"/>
                  <a:gd name="connsiteY14" fmla="*/ 17494670 h 19448611"/>
                  <a:gd name="connsiteX15" fmla="*/ 2075776 w 17792702"/>
                  <a:gd name="connsiteY15" fmla="*/ 17154690 h 19448611"/>
                  <a:gd name="connsiteX16" fmla="*/ 2125280 w 17792702"/>
                  <a:gd name="connsiteY16" fmla="*/ 16959204 h 19448611"/>
                  <a:gd name="connsiteX17" fmla="*/ 2070648 w 17792702"/>
                  <a:gd name="connsiteY17" fmla="*/ 16953112 h 19448611"/>
                  <a:gd name="connsiteX18" fmla="*/ 0 w 17792702"/>
                  <a:gd name="connsiteY18" fmla="*/ 16395700 h 19448611"/>
                  <a:gd name="connsiteX19" fmla="*/ 2355656 w 17792702"/>
                  <a:gd name="connsiteY19" fmla="*/ 15806498 h 19448611"/>
                  <a:gd name="connsiteX20" fmla="*/ 2518768 w 17792702"/>
                  <a:gd name="connsiteY20" fmla="*/ 15789964 h 19448611"/>
                  <a:gd name="connsiteX21" fmla="*/ 2658472 w 17792702"/>
                  <a:gd name="connsiteY21" fmla="*/ 15462130 h 19448611"/>
                  <a:gd name="connsiteX22" fmla="*/ 2877168 w 17792702"/>
                  <a:gd name="connsiteY22" fmla="*/ 15000748 h 19448611"/>
                  <a:gd name="connsiteX23" fmla="*/ 3213960 w 17792702"/>
                  <a:gd name="connsiteY23" fmla="*/ 14364696 h 19448611"/>
                  <a:gd name="connsiteX24" fmla="*/ 3244112 w 17792702"/>
                  <a:gd name="connsiteY24" fmla="*/ 14301240 h 19448611"/>
                  <a:gd name="connsiteX25" fmla="*/ 3129040 w 17792702"/>
                  <a:gd name="connsiteY25" fmla="*/ 14286110 h 19448611"/>
                  <a:gd name="connsiteX26" fmla="*/ 1371600 w 17792702"/>
                  <a:gd name="connsiteY26" fmla="*/ 13728706 h 19448611"/>
                  <a:gd name="connsiteX27" fmla="*/ 3370936 w 17792702"/>
                  <a:gd name="connsiteY27" fmla="*/ 13139498 h 19448611"/>
                  <a:gd name="connsiteX28" fmla="*/ 3611840 w 17792702"/>
                  <a:gd name="connsiteY28" fmla="*/ 13110734 h 19448611"/>
                  <a:gd name="connsiteX29" fmla="*/ 3614592 w 17792702"/>
                  <a:gd name="connsiteY29" fmla="*/ 13064210 h 19448611"/>
                  <a:gd name="connsiteX30" fmla="*/ 3113144 w 17792702"/>
                  <a:gd name="connsiteY30" fmla="*/ 11238284 h 19448611"/>
                  <a:gd name="connsiteX31" fmla="*/ 317504 w 17792702"/>
                  <a:gd name="connsiteY31" fmla="*/ 101600 h 19448611"/>
                  <a:gd name="connsiteX32" fmla="*/ 9087880 w 17792702"/>
                  <a:gd name="connsiteY32" fmla="*/ 0 h 19448611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6310024 w 17792702"/>
                  <a:gd name="connsiteY11" fmla="*/ 17643194 h 17791094"/>
                  <a:gd name="connsiteX12" fmla="*/ 1990792 w 17792702"/>
                  <a:gd name="connsiteY12" fmla="*/ 17643194 h 17791094"/>
                  <a:gd name="connsiteX13" fmla="*/ 2010520 w 17792702"/>
                  <a:gd name="connsiteY13" fmla="*/ 17494670 h 17791094"/>
                  <a:gd name="connsiteX14" fmla="*/ 2075776 w 17792702"/>
                  <a:gd name="connsiteY14" fmla="*/ 17154690 h 17791094"/>
                  <a:gd name="connsiteX15" fmla="*/ 2125280 w 17792702"/>
                  <a:gd name="connsiteY15" fmla="*/ 16959204 h 17791094"/>
                  <a:gd name="connsiteX16" fmla="*/ 2070648 w 17792702"/>
                  <a:gd name="connsiteY16" fmla="*/ 16953112 h 17791094"/>
                  <a:gd name="connsiteX17" fmla="*/ 0 w 17792702"/>
                  <a:gd name="connsiteY17" fmla="*/ 16395700 h 17791094"/>
                  <a:gd name="connsiteX18" fmla="*/ 2355656 w 17792702"/>
                  <a:gd name="connsiteY18" fmla="*/ 15806498 h 17791094"/>
                  <a:gd name="connsiteX19" fmla="*/ 2518768 w 17792702"/>
                  <a:gd name="connsiteY19" fmla="*/ 15789964 h 17791094"/>
                  <a:gd name="connsiteX20" fmla="*/ 2658472 w 17792702"/>
                  <a:gd name="connsiteY20" fmla="*/ 15462130 h 17791094"/>
                  <a:gd name="connsiteX21" fmla="*/ 2877168 w 17792702"/>
                  <a:gd name="connsiteY21" fmla="*/ 15000748 h 17791094"/>
                  <a:gd name="connsiteX22" fmla="*/ 3213960 w 17792702"/>
                  <a:gd name="connsiteY22" fmla="*/ 14364696 h 17791094"/>
                  <a:gd name="connsiteX23" fmla="*/ 3244112 w 17792702"/>
                  <a:gd name="connsiteY23" fmla="*/ 14301240 h 17791094"/>
                  <a:gd name="connsiteX24" fmla="*/ 3129040 w 17792702"/>
                  <a:gd name="connsiteY24" fmla="*/ 14286110 h 17791094"/>
                  <a:gd name="connsiteX25" fmla="*/ 1371600 w 17792702"/>
                  <a:gd name="connsiteY25" fmla="*/ 13728706 h 17791094"/>
                  <a:gd name="connsiteX26" fmla="*/ 3370936 w 17792702"/>
                  <a:gd name="connsiteY26" fmla="*/ 13139498 h 17791094"/>
                  <a:gd name="connsiteX27" fmla="*/ 3611840 w 17792702"/>
                  <a:gd name="connsiteY27" fmla="*/ 13110734 h 17791094"/>
                  <a:gd name="connsiteX28" fmla="*/ 3614592 w 17792702"/>
                  <a:gd name="connsiteY28" fmla="*/ 13064210 h 17791094"/>
                  <a:gd name="connsiteX29" fmla="*/ 3113144 w 17792702"/>
                  <a:gd name="connsiteY29" fmla="*/ 11238284 h 17791094"/>
                  <a:gd name="connsiteX30" fmla="*/ 317504 w 17792702"/>
                  <a:gd name="connsiteY30" fmla="*/ 101600 h 17791094"/>
                  <a:gd name="connsiteX31" fmla="*/ 9087880 w 17792702"/>
                  <a:gd name="connsiteY31" fmla="*/ 0 h 17791094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1990792 w 17792702"/>
                  <a:gd name="connsiteY11" fmla="*/ 17643194 h 17791094"/>
                  <a:gd name="connsiteX12" fmla="*/ 2010520 w 17792702"/>
                  <a:gd name="connsiteY12" fmla="*/ 17494670 h 17791094"/>
                  <a:gd name="connsiteX13" fmla="*/ 2075776 w 17792702"/>
                  <a:gd name="connsiteY13" fmla="*/ 17154690 h 17791094"/>
                  <a:gd name="connsiteX14" fmla="*/ 2125280 w 17792702"/>
                  <a:gd name="connsiteY14" fmla="*/ 16959204 h 17791094"/>
                  <a:gd name="connsiteX15" fmla="*/ 2070648 w 17792702"/>
                  <a:gd name="connsiteY15" fmla="*/ 16953112 h 17791094"/>
                  <a:gd name="connsiteX16" fmla="*/ 0 w 17792702"/>
                  <a:gd name="connsiteY16" fmla="*/ 16395700 h 17791094"/>
                  <a:gd name="connsiteX17" fmla="*/ 2355656 w 17792702"/>
                  <a:gd name="connsiteY17" fmla="*/ 15806498 h 17791094"/>
                  <a:gd name="connsiteX18" fmla="*/ 2518768 w 17792702"/>
                  <a:gd name="connsiteY18" fmla="*/ 15789964 h 17791094"/>
                  <a:gd name="connsiteX19" fmla="*/ 2658472 w 17792702"/>
                  <a:gd name="connsiteY19" fmla="*/ 15462130 h 17791094"/>
                  <a:gd name="connsiteX20" fmla="*/ 2877168 w 17792702"/>
                  <a:gd name="connsiteY20" fmla="*/ 15000748 h 17791094"/>
                  <a:gd name="connsiteX21" fmla="*/ 3213960 w 17792702"/>
                  <a:gd name="connsiteY21" fmla="*/ 14364696 h 17791094"/>
                  <a:gd name="connsiteX22" fmla="*/ 3244112 w 17792702"/>
                  <a:gd name="connsiteY22" fmla="*/ 14301240 h 17791094"/>
                  <a:gd name="connsiteX23" fmla="*/ 3129040 w 17792702"/>
                  <a:gd name="connsiteY23" fmla="*/ 14286110 h 17791094"/>
                  <a:gd name="connsiteX24" fmla="*/ 1371600 w 17792702"/>
                  <a:gd name="connsiteY24" fmla="*/ 13728706 h 17791094"/>
                  <a:gd name="connsiteX25" fmla="*/ 3370936 w 17792702"/>
                  <a:gd name="connsiteY25" fmla="*/ 13139498 h 17791094"/>
                  <a:gd name="connsiteX26" fmla="*/ 3611840 w 17792702"/>
                  <a:gd name="connsiteY26" fmla="*/ 13110734 h 17791094"/>
                  <a:gd name="connsiteX27" fmla="*/ 3614592 w 17792702"/>
                  <a:gd name="connsiteY27" fmla="*/ 13064210 h 17791094"/>
                  <a:gd name="connsiteX28" fmla="*/ 3113144 w 17792702"/>
                  <a:gd name="connsiteY28" fmla="*/ 11238284 h 17791094"/>
                  <a:gd name="connsiteX29" fmla="*/ 317504 w 17792702"/>
                  <a:gd name="connsiteY29" fmla="*/ 101600 h 17791094"/>
                  <a:gd name="connsiteX30" fmla="*/ 9087880 w 17792702"/>
                  <a:gd name="connsiteY30" fmla="*/ 0 h 17791094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10520 w 17792702"/>
                  <a:gd name="connsiteY11" fmla="*/ 17494670 h 17643193"/>
                  <a:gd name="connsiteX12" fmla="*/ 2075776 w 17792702"/>
                  <a:gd name="connsiteY12" fmla="*/ 17154690 h 17643193"/>
                  <a:gd name="connsiteX13" fmla="*/ 2125280 w 17792702"/>
                  <a:gd name="connsiteY13" fmla="*/ 16959204 h 17643193"/>
                  <a:gd name="connsiteX14" fmla="*/ 2070648 w 17792702"/>
                  <a:gd name="connsiteY14" fmla="*/ 16953112 h 17643193"/>
                  <a:gd name="connsiteX15" fmla="*/ 0 w 17792702"/>
                  <a:gd name="connsiteY15" fmla="*/ 16395700 h 17643193"/>
                  <a:gd name="connsiteX16" fmla="*/ 2355656 w 17792702"/>
                  <a:gd name="connsiteY16" fmla="*/ 15806498 h 17643193"/>
                  <a:gd name="connsiteX17" fmla="*/ 2518768 w 17792702"/>
                  <a:gd name="connsiteY17" fmla="*/ 15789964 h 17643193"/>
                  <a:gd name="connsiteX18" fmla="*/ 2658472 w 17792702"/>
                  <a:gd name="connsiteY18" fmla="*/ 15462130 h 17643193"/>
                  <a:gd name="connsiteX19" fmla="*/ 2877168 w 17792702"/>
                  <a:gd name="connsiteY19" fmla="*/ 15000748 h 17643193"/>
                  <a:gd name="connsiteX20" fmla="*/ 3213960 w 17792702"/>
                  <a:gd name="connsiteY20" fmla="*/ 14364696 h 17643193"/>
                  <a:gd name="connsiteX21" fmla="*/ 3244112 w 17792702"/>
                  <a:gd name="connsiteY21" fmla="*/ 14301240 h 17643193"/>
                  <a:gd name="connsiteX22" fmla="*/ 3129040 w 17792702"/>
                  <a:gd name="connsiteY22" fmla="*/ 14286110 h 17643193"/>
                  <a:gd name="connsiteX23" fmla="*/ 1371600 w 17792702"/>
                  <a:gd name="connsiteY23" fmla="*/ 13728706 h 17643193"/>
                  <a:gd name="connsiteX24" fmla="*/ 3370936 w 17792702"/>
                  <a:gd name="connsiteY24" fmla="*/ 13139498 h 17643193"/>
                  <a:gd name="connsiteX25" fmla="*/ 3611840 w 17792702"/>
                  <a:gd name="connsiteY25" fmla="*/ 13110734 h 17643193"/>
                  <a:gd name="connsiteX26" fmla="*/ 3614592 w 17792702"/>
                  <a:gd name="connsiteY26" fmla="*/ 13064210 h 17643193"/>
                  <a:gd name="connsiteX27" fmla="*/ 3113144 w 17792702"/>
                  <a:gd name="connsiteY27" fmla="*/ 11238284 h 17643193"/>
                  <a:gd name="connsiteX28" fmla="*/ 317504 w 17792702"/>
                  <a:gd name="connsiteY28" fmla="*/ 101600 h 17643193"/>
                  <a:gd name="connsiteX29" fmla="*/ 9087880 w 17792702"/>
                  <a:gd name="connsiteY29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2070648 w 17792702"/>
                  <a:gd name="connsiteY13" fmla="*/ 16953112 h 17643193"/>
                  <a:gd name="connsiteX14" fmla="*/ 0 w 17792702"/>
                  <a:gd name="connsiteY14" fmla="*/ 16395700 h 17643193"/>
                  <a:gd name="connsiteX15" fmla="*/ 2355656 w 17792702"/>
                  <a:gd name="connsiteY15" fmla="*/ 15806498 h 17643193"/>
                  <a:gd name="connsiteX16" fmla="*/ 2518768 w 17792702"/>
                  <a:gd name="connsiteY16" fmla="*/ 15789964 h 17643193"/>
                  <a:gd name="connsiteX17" fmla="*/ 2658472 w 17792702"/>
                  <a:gd name="connsiteY17" fmla="*/ 15462130 h 17643193"/>
                  <a:gd name="connsiteX18" fmla="*/ 2877168 w 17792702"/>
                  <a:gd name="connsiteY18" fmla="*/ 15000748 h 17643193"/>
                  <a:gd name="connsiteX19" fmla="*/ 3213960 w 17792702"/>
                  <a:gd name="connsiteY19" fmla="*/ 14364696 h 17643193"/>
                  <a:gd name="connsiteX20" fmla="*/ 3244112 w 17792702"/>
                  <a:gd name="connsiteY20" fmla="*/ 14301240 h 17643193"/>
                  <a:gd name="connsiteX21" fmla="*/ 3129040 w 17792702"/>
                  <a:gd name="connsiteY21" fmla="*/ 14286110 h 17643193"/>
                  <a:gd name="connsiteX22" fmla="*/ 1371600 w 17792702"/>
                  <a:gd name="connsiteY22" fmla="*/ 13728706 h 17643193"/>
                  <a:gd name="connsiteX23" fmla="*/ 3370936 w 17792702"/>
                  <a:gd name="connsiteY23" fmla="*/ 13139498 h 17643193"/>
                  <a:gd name="connsiteX24" fmla="*/ 3611840 w 17792702"/>
                  <a:gd name="connsiteY24" fmla="*/ 13110734 h 17643193"/>
                  <a:gd name="connsiteX25" fmla="*/ 3614592 w 17792702"/>
                  <a:gd name="connsiteY25" fmla="*/ 13064210 h 17643193"/>
                  <a:gd name="connsiteX26" fmla="*/ 3113144 w 17792702"/>
                  <a:gd name="connsiteY26" fmla="*/ 11238284 h 17643193"/>
                  <a:gd name="connsiteX27" fmla="*/ 317504 w 17792702"/>
                  <a:gd name="connsiteY27" fmla="*/ 101600 h 17643193"/>
                  <a:gd name="connsiteX28" fmla="*/ 9087880 w 17792702"/>
                  <a:gd name="connsiteY28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0 w 17792702"/>
                  <a:gd name="connsiteY13" fmla="*/ 16395700 h 17643193"/>
                  <a:gd name="connsiteX14" fmla="*/ 2355656 w 17792702"/>
                  <a:gd name="connsiteY14" fmla="*/ 15806498 h 17643193"/>
                  <a:gd name="connsiteX15" fmla="*/ 2518768 w 17792702"/>
                  <a:gd name="connsiteY15" fmla="*/ 15789964 h 17643193"/>
                  <a:gd name="connsiteX16" fmla="*/ 2658472 w 17792702"/>
                  <a:gd name="connsiteY16" fmla="*/ 15462130 h 17643193"/>
                  <a:gd name="connsiteX17" fmla="*/ 2877168 w 17792702"/>
                  <a:gd name="connsiteY17" fmla="*/ 15000748 h 17643193"/>
                  <a:gd name="connsiteX18" fmla="*/ 3213960 w 17792702"/>
                  <a:gd name="connsiteY18" fmla="*/ 14364696 h 17643193"/>
                  <a:gd name="connsiteX19" fmla="*/ 3244112 w 17792702"/>
                  <a:gd name="connsiteY19" fmla="*/ 14301240 h 17643193"/>
                  <a:gd name="connsiteX20" fmla="*/ 3129040 w 17792702"/>
                  <a:gd name="connsiteY20" fmla="*/ 14286110 h 17643193"/>
                  <a:gd name="connsiteX21" fmla="*/ 1371600 w 17792702"/>
                  <a:gd name="connsiteY21" fmla="*/ 13728706 h 17643193"/>
                  <a:gd name="connsiteX22" fmla="*/ 3370936 w 17792702"/>
                  <a:gd name="connsiteY22" fmla="*/ 13139498 h 17643193"/>
                  <a:gd name="connsiteX23" fmla="*/ 3611840 w 17792702"/>
                  <a:gd name="connsiteY23" fmla="*/ 13110734 h 17643193"/>
                  <a:gd name="connsiteX24" fmla="*/ 3614592 w 17792702"/>
                  <a:gd name="connsiteY24" fmla="*/ 13064210 h 17643193"/>
                  <a:gd name="connsiteX25" fmla="*/ 3113144 w 17792702"/>
                  <a:gd name="connsiteY25" fmla="*/ 11238284 h 17643193"/>
                  <a:gd name="connsiteX26" fmla="*/ 317504 w 17792702"/>
                  <a:gd name="connsiteY26" fmla="*/ 101600 h 17643193"/>
                  <a:gd name="connsiteX27" fmla="*/ 9087880 w 17792702"/>
                  <a:gd name="connsiteY27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0 w 17792702"/>
                  <a:gd name="connsiteY12" fmla="*/ 16395700 h 17643193"/>
                  <a:gd name="connsiteX13" fmla="*/ 2355656 w 17792702"/>
                  <a:gd name="connsiteY13" fmla="*/ 15806498 h 17643193"/>
                  <a:gd name="connsiteX14" fmla="*/ 2518768 w 17792702"/>
                  <a:gd name="connsiteY14" fmla="*/ 15789964 h 17643193"/>
                  <a:gd name="connsiteX15" fmla="*/ 2658472 w 17792702"/>
                  <a:gd name="connsiteY15" fmla="*/ 15462130 h 17643193"/>
                  <a:gd name="connsiteX16" fmla="*/ 2877168 w 17792702"/>
                  <a:gd name="connsiteY16" fmla="*/ 15000748 h 17643193"/>
                  <a:gd name="connsiteX17" fmla="*/ 3213960 w 17792702"/>
                  <a:gd name="connsiteY17" fmla="*/ 14364696 h 17643193"/>
                  <a:gd name="connsiteX18" fmla="*/ 3244112 w 17792702"/>
                  <a:gd name="connsiteY18" fmla="*/ 14301240 h 17643193"/>
                  <a:gd name="connsiteX19" fmla="*/ 3129040 w 17792702"/>
                  <a:gd name="connsiteY19" fmla="*/ 14286110 h 17643193"/>
                  <a:gd name="connsiteX20" fmla="*/ 1371600 w 17792702"/>
                  <a:gd name="connsiteY20" fmla="*/ 13728706 h 17643193"/>
                  <a:gd name="connsiteX21" fmla="*/ 3370936 w 17792702"/>
                  <a:gd name="connsiteY21" fmla="*/ 13139498 h 17643193"/>
                  <a:gd name="connsiteX22" fmla="*/ 3611840 w 17792702"/>
                  <a:gd name="connsiteY22" fmla="*/ 13110734 h 17643193"/>
                  <a:gd name="connsiteX23" fmla="*/ 3614592 w 17792702"/>
                  <a:gd name="connsiteY23" fmla="*/ 13064210 h 17643193"/>
                  <a:gd name="connsiteX24" fmla="*/ 3113144 w 17792702"/>
                  <a:gd name="connsiteY24" fmla="*/ 11238284 h 17643193"/>
                  <a:gd name="connsiteX25" fmla="*/ 317504 w 17792702"/>
                  <a:gd name="connsiteY25" fmla="*/ 101600 h 17643193"/>
                  <a:gd name="connsiteX26" fmla="*/ 9087880 w 17792702"/>
                  <a:gd name="connsiteY26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0 w 17792702"/>
                  <a:gd name="connsiteY11" fmla="*/ 16395700 h 17643193"/>
                  <a:gd name="connsiteX12" fmla="*/ 2355656 w 17792702"/>
                  <a:gd name="connsiteY12" fmla="*/ 15806498 h 17643193"/>
                  <a:gd name="connsiteX13" fmla="*/ 2518768 w 17792702"/>
                  <a:gd name="connsiteY13" fmla="*/ 15789964 h 17643193"/>
                  <a:gd name="connsiteX14" fmla="*/ 2658472 w 17792702"/>
                  <a:gd name="connsiteY14" fmla="*/ 15462130 h 17643193"/>
                  <a:gd name="connsiteX15" fmla="*/ 2877168 w 17792702"/>
                  <a:gd name="connsiteY15" fmla="*/ 15000748 h 17643193"/>
                  <a:gd name="connsiteX16" fmla="*/ 3213960 w 17792702"/>
                  <a:gd name="connsiteY16" fmla="*/ 14364696 h 17643193"/>
                  <a:gd name="connsiteX17" fmla="*/ 3244112 w 17792702"/>
                  <a:gd name="connsiteY17" fmla="*/ 14301240 h 17643193"/>
                  <a:gd name="connsiteX18" fmla="*/ 3129040 w 17792702"/>
                  <a:gd name="connsiteY18" fmla="*/ 14286110 h 17643193"/>
                  <a:gd name="connsiteX19" fmla="*/ 1371600 w 17792702"/>
                  <a:gd name="connsiteY19" fmla="*/ 13728706 h 17643193"/>
                  <a:gd name="connsiteX20" fmla="*/ 3370936 w 17792702"/>
                  <a:gd name="connsiteY20" fmla="*/ 13139498 h 17643193"/>
                  <a:gd name="connsiteX21" fmla="*/ 3611840 w 17792702"/>
                  <a:gd name="connsiteY21" fmla="*/ 13110734 h 17643193"/>
                  <a:gd name="connsiteX22" fmla="*/ 3614592 w 17792702"/>
                  <a:gd name="connsiteY22" fmla="*/ 13064210 h 17643193"/>
                  <a:gd name="connsiteX23" fmla="*/ 3113144 w 17792702"/>
                  <a:gd name="connsiteY23" fmla="*/ 11238284 h 17643193"/>
                  <a:gd name="connsiteX24" fmla="*/ 317504 w 17792702"/>
                  <a:gd name="connsiteY24" fmla="*/ 101600 h 17643193"/>
                  <a:gd name="connsiteX25" fmla="*/ 9087880 w 17792702"/>
                  <a:gd name="connsiteY25" fmla="*/ 0 h 17643193"/>
                  <a:gd name="connsiteX0" fmla="*/ 9814886 w 18519708"/>
                  <a:gd name="connsiteY0" fmla="*/ 0 h 16442374"/>
                  <a:gd name="connsiteX1" fmla="*/ 18519710 w 18519708"/>
                  <a:gd name="connsiteY1" fmla="*/ 101600 h 16442374"/>
                  <a:gd name="connsiteX2" fmla="*/ 15615918 w 18519708"/>
                  <a:gd name="connsiteY2" fmla="*/ 11713498 h 16442374"/>
                  <a:gd name="connsiteX3" fmla="*/ 15360718 w 18519708"/>
                  <a:gd name="connsiteY3" fmla="*/ 13044276 h 16442374"/>
                  <a:gd name="connsiteX4" fmla="*/ 15362798 w 18519708"/>
                  <a:gd name="connsiteY4" fmla="*/ 13124112 h 16442374"/>
                  <a:gd name="connsiteX5" fmla="*/ 15491678 w 18519708"/>
                  <a:gd name="connsiteY5" fmla="*/ 13139498 h 16442374"/>
                  <a:gd name="connsiteX6" fmla="*/ 17491006 w 18519708"/>
                  <a:gd name="connsiteY6" fmla="*/ 13728706 h 16442374"/>
                  <a:gd name="connsiteX7" fmla="*/ 15733574 w 18519708"/>
                  <a:gd name="connsiteY7" fmla="*/ 14286110 h 16442374"/>
                  <a:gd name="connsiteX8" fmla="*/ 15655038 w 18519708"/>
                  <a:gd name="connsiteY8" fmla="*/ 14296432 h 16442374"/>
                  <a:gd name="connsiteX9" fmla="*/ 15726998 w 18519708"/>
                  <a:gd name="connsiteY9" fmla="*/ 14450858 h 16442374"/>
                  <a:gd name="connsiteX10" fmla="*/ 727006 w 18519708"/>
                  <a:gd name="connsiteY10" fmla="*/ 16395700 h 16442374"/>
                  <a:gd name="connsiteX11" fmla="*/ 3082662 w 18519708"/>
                  <a:gd name="connsiteY11" fmla="*/ 15806498 h 16442374"/>
                  <a:gd name="connsiteX12" fmla="*/ 3245774 w 18519708"/>
                  <a:gd name="connsiteY12" fmla="*/ 15789964 h 16442374"/>
                  <a:gd name="connsiteX13" fmla="*/ 3385478 w 18519708"/>
                  <a:gd name="connsiteY13" fmla="*/ 15462130 h 16442374"/>
                  <a:gd name="connsiteX14" fmla="*/ 3604174 w 18519708"/>
                  <a:gd name="connsiteY14" fmla="*/ 15000748 h 16442374"/>
                  <a:gd name="connsiteX15" fmla="*/ 3940966 w 18519708"/>
                  <a:gd name="connsiteY15" fmla="*/ 14364696 h 16442374"/>
                  <a:gd name="connsiteX16" fmla="*/ 3971118 w 18519708"/>
                  <a:gd name="connsiteY16" fmla="*/ 14301240 h 16442374"/>
                  <a:gd name="connsiteX17" fmla="*/ 3856046 w 18519708"/>
                  <a:gd name="connsiteY17" fmla="*/ 14286110 h 16442374"/>
                  <a:gd name="connsiteX18" fmla="*/ 2098606 w 18519708"/>
                  <a:gd name="connsiteY18" fmla="*/ 13728706 h 16442374"/>
                  <a:gd name="connsiteX19" fmla="*/ 4097942 w 18519708"/>
                  <a:gd name="connsiteY19" fmla="*/ 13139498 h 16442374"/>
                  <a:gd name="connsiteX20" fmla="*/ 4338846 w 18519708"/>
                  <a:gd name="connsiteY20" fmla="*/ 13110734 h 16442374"/>
                  <a:gd name="connsiteX21" fmla="*/ 4341598 w 18519708"/>
                  <a:gd name="connsiteY21" fmla="*/ 13064210 h 16442374"/>
                  <a:gd name="connsiteX22" fmla="*/ 3840150 w 18519708"/>
                  <a:gd name="connsiteY22" fmla="*/ 11238284 h 16442374"/>
                  <a:gd name="connsiteX23" fmla="*/ 1044510 w 18519708"/>
                  <a:gd name="connsiteY23" fmla="*/ 101600 h 16442374"/>
                  <a:gd name="connsiteX24" fmla="*/ 9814886 w 18519708"/>
                  <a:gd name="connsiteY24" fmla="*/ 0 h 16442374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340968 w 17475198"/>
                  <a:gd name="connsiteY12" fmla="*/ 15462130 h 15806496"/>
                  <a:gd name="connsiteX13" fmla="*/ 2559664 w 17475198"/>
                  <a:gd name="connsiteY13" fmla="*/ 15000748 h 15806496"/>
                  <a:gd name="connsiteX14" fmla="*/ 2896456 w 17475198"/>
                  <a:gd name="connsiteY14" fmla="*/ 14364696 h 15806496"/>
                  <a:gd name="connsiteX15" fmla="*/ 2926608 w 17475198"/>
                  <a:gd name="connsiteY15" fmla="*/ 14301240 h 15806496"/>
                  <a:gd name="connsiteX16" fmla="*/ 2811536 w 17475198"/>
                  <a:gd name="connsiteY16" fmla="*/ 14286110 h 15806496"/>
                  <a:gd name="connsiteX17" fmla="*/ 1054096 w 17475198"/>
                  <a:gd name="connsiteY17" fmla="*/ 13728706 h 15806496"/>
                  <a:gd name="connsiteX18" fmla="*/ 3053432 w 17475198"/>
                  <a:gd name="connsiteY18" fmla="*/ 13139498 h 15806496"/>
                  <a:gd name="connsiteX19" fmla="*/ 3294336 w 17475198"/>
                  <a:gd name="connsiteY19" fmla="*/ 13110734 h 15806496"/>
                  <a:gd name="connsiteX20" fmla="*/ 3297088 w 17475198"/>
                  <a:gd name="connsiteY20" fmla="*/ 13064210 h 15806496"/>
                  <a:gd name="connsiteX21" fmla="*/ 2795640 w 17475198"/>
                  <a:gd name="connsiteY21" fmla="*/ 11238284 h 15806496"/>
                  <a:gd name="connsiteX22" fmla="*/ 0 w 17475198"/>
                  <a:gd name="connsiteY22" fmla="*/ 101600 h 15806496"/>
                  <a:gd name="connsiteX23" fmla="*/ 8770376 w 17475198"/>
                  <a:gd name="connsiteY23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559664 w 17475198"/>
                  <a:gd name="connsiteY12" fmla="*/ 15000748 h 15806496"/>
                  <a:gd name="connsiteX13" fmla="*/ 2896456 w 17475198"/>
                  <a:gd name="connsiteY13" fmla="*/ 14364696 h 15806496"/>
                  <a:gd name="connsiteX14" fmla="*/ 2926608 w 17475198"/>
                  <a:gd name="connsiteY14" fmla="*/ 14301240 h 15806496"/>
                  <a:gd name="connsiteX15" fmla="*/ 2811536 w 17475198"/>
                  <a:gd name="connsiteY15" fmla="*/ 14286110 h 15806496"/>
                  <a:gd name="connsiteX16" fmla="*/ 1054096 w 17475198"/>
                  <a:gd name="connsiteY16" fmla="*/ 13728706 h 15806496"/>
                  <a:gd name="connsiteX17" fmla="*/ 3053432 w 17475198"/>
                  <a:gd name="connsiteY17" fmla="*/ 13139498 h 15806496"/>
                  <a:gd name="connsiteX18" fmla="*/ 3294336 w 17475198"/>
                  <a:gd name="connsiteY18" fmla="*/ 13110734 h 15806496"/>
                  <a:gd name="connsiteX19" fmla="*/ 3297088 w 17475198"/>
                  <a:gd name="connsiteY19" fmla="*/ 13064210 h 15806496"/>
                  <a:gd name="connsiteX20" fmla="*/ 2795640 w 17475198"/>
                  <a:gd name="connsiteY20" fmla="*/ 11238284 h 15806496"/>
                  <a:gd name="connsiteX21" fmla="*/ 0 w 17475198"/>
                  <a:gd name="connsiteY21" fmla="*/ 101600 h 15806496"/>
                  <a:gd name="connsiteX22" fmla="*/ 8770376 w 17475198"/>
                  <a:gd name="connsiteY22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896456 w 17475198"/>
                  <a:gd name="connsiteY12" fmla="*/ 14364696 h 15806496"/>
                  <a:gd name="connsiteX13" fmla="*/ 2926608 w 17475198"/>
                  <a:gd name="connsiteY13" fmla="*/ 14301240 h 15806496"/>
                  <a:gd name="connsiteX14" fmla="*/ 2811536 w 17475198"/>
                  <a:gd name="connsiteY14" fmla="*/ 14286110 h 15806496"/>
                  <a:gd name="connsiteX15" fmla="*/ 1054096 w 17475198"/>
                  <a:gd name="connsiteY15" fmla="*/ 13728706 h 15806496"/>
                  <a:gd name="connsiteX16" fmla="*/ 3053432 w 17475198"/>
                  <a:gd name="connsiteY16" fmla="*/ 13139498 h 15806496"/>
                  <a:gd name="connsiteX17" fmla="*/ 3294336 w 17475198"/>
                  <a:gd name="connsiteY17" fmla="*/ 13110734 h 15806496"/>
                  <a:gd name="connsiteX18" fmla="*/ 3297088 w 17475198"/>
                  <a:gd name="connsiteY18" fmla="*/ 13064210 h 15806496"/>
                  <a:gd name="connsiteX19" fmla="*/ 2795640 w 17475198"/>
                  <a:gd name="connsiteY19" fmla="*/ 11238284 h 15806496"/>
                  <a:gd name="connsiteX20" fmla="*/ 0 w 17475198"/>
                  <a:gd name="connsiteY20" fmla="*/ 101600 h 15806496"/>
                  <a:gd name="connsiteX21" fmla="*/ 8770376 w 17475198"/>
                  <a:gd name="connsiteY21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896456 w 17475198"/>
                  <a:gd name="connsiteY11" fmla="*/ 14364696 h 15806496"/>
                  <a:gd name="connsiteX12" fmla="*/ 2926608 w 17475198"/>
                  <a:gd name="connsiteY12" fmla="*/ 14301240 h 15806496"/>
                  <a:gd name="connsiteX13" fmla="*/ 2811536 w 17475198"/>
                  <a:gd name="connsiteY13" fmla="*/ 14286110 h 15806496"/>
                  <a:gd name="connsiteX14" fmla="*/ 1054096 w 17475198"/>
                  <a:gd name="connsiteY14" fmla="*/ 13728706 h 15806496"/>
                  <a:gd name="connsiteX15" fmla="*/ 3053432 w 17475198"/>
                  <a:gd name="connsiteY15" fmla="*/ 13139498 h 15806496"/>
                  <a:gd name="connsiteX16" fmla="*/ 3294336 w 17475198"/>
                  <a:gd name="connsiteY16" fmla="*/ 13110734 h 15806496"/>
                  <a:gd name="connsiteX17" fmla="*/ 3297088 w 17475198"/>
                  <a:gd name="connsiteY17" fmla="*/ 13064210 h 15806496"/>
                  <a:gd name="connsiteX18" fmla="*/ 2795640 w 17475198"/>
                  <a:gd name="connsiteY18" fmla="*/ 11238284 h 15806496"/>
                  <a:gd name="connsiteX19" fmla="*/ 0 w 17475198"/>
                  <a:gd name="connsiteY19" fmla="*/ 101600 h 15806496"/>
                  <a:gd name="connsiteX20" fmla="*/ 8770376 w 17475198"/>
                  <a:gd name="connsiteY20" fmla="*/ 0 h 15806496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2811536 w 17475198"/>
                  <a:gd name="connsiteY12" fmla="*/ 14286110 h 14450851"/>
                  <a:gd name="connsiteX13" fmla="*/ 1054096 w 17475198"/>
                  <a:gd name="connsiteY13" fmla="*/ 13728706 h 14450851"/>
                  <a:gd name="connsiteX14" fmla="*/ 3053432 w 17475198"/>
                  <a:gd name="connsiteY14" fmla="*/ 13139498 h 14450851"/>
                  <a:gd name="connsiteX15" fmla="*/ 3294336 w 17475198"/>
                  <a:gd name="connsiteY15" fmla="*/ 13110734 h 14450851"/>
                  <a:gd name="connsiteX16" fmla="*/ 3297088 w 17475198"/>
                  <a:gd name="connsiteY16" fmla="*/ 13064210 h 14450851"/>
                  <a:gd name="connsiteX17" fmla="*/ 2795640 w 17475198"/>
                  <a:gd name="connsiteY17" fmla="*/ 11238284 h 14450851"/>
                  <a:gd name="connsiteX18" fmla="*/ 0 w 17475198"/>
                  <a:gd name="connsiteY18" fmla="*/ 101600 h 14450851"/>
                  <a:gd name="connsiteX19" fmla="*/ 8770376 w 17475198"/>
                  <a:gd name="connsiteY19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1054096 w 17475198"/>
                  <a:gd name="connsiteY12" fmla="*/ 13728706 h 14450851"/>
                  <a:gd name="connsiteX13" fmla="*/ 3053432 w 17475198"/>
                  <a:gd name="connsiteY13" fmla="*/ 13139498 h 14450851"/>
                  <a:gd name="connsiteX14" fmla="*/ 3294336 w 17475198"/>
                  <a:gd name="connsiteY14" fmla="*/ 13110734 h 14450851"/>
                  <a:gd name="connsiteX15" fmla="*/ 3297088 w 17475198"/>
                  <a:gd name="connsiteY15" fmla="*/ 13064210 h 14450851"/>
                  <a:gd name="connsiteX16" fmla="*/ 2795640 w 17475198"/>
                  <a:gd name="connsiteY16" fmla="*/ 11238284 h 14450851"/>
                  <a:gd name="connsiteX17" fmla="*/ 0 w 17475198"/>
                  <a:gd name="connsiteY17" fmla="*/ 101600 h 14450851"/>
                  <a:gd name="connsiteX18" fmla="*/ 8770376 w 17475198"/>
                  <a:gd name="connsiteY18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1054096 w 17475198"/>
                  <a:gd name="connsiteY11" fmla="*/ 13728706 h 14450851"/>
                  <a:gd name="connsiteX12" fmla="*/ 3053432 w 17475198"/>
                  <a:gd name="connsiteY12" fmla="*/ 13139498 h 14450851"/>
                  <a:gd name="connsiteX13" fmla="*/ 3294336 w 17475198"/>
                  <a:gd name="connsiteY13" fmla="*/ 13110734 h 14450851"/>
                  <a:gd name="connsiteX14" fmla="*/ 3297088 w 17475198"/>
                  <a:gd name="connsiteY14" fmla="*/ 13064210 h 14450851"/>
                  <a:gd name="connsiteX15" fmla="*/ 2795640 w 17475198"/>
                  <a:gd name="connsiteY15" fmla="*/ 11238284 h 14450851"/>
                  <a:gd name="connsiteX16" fmla="*/ 0 w 17475198"/>
                  <a:gd name="connsiteY16" fmla="*/ 101600 h 14450851"/>
                  <a:gd name="connsiteX17" fmla="*/ 8770376 w 17475198"/>
                  <a:gd name="connsiteY17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3297088 w 17475198"/>
                  <a:gd name="connsiteY13" fmla="*/ 13064210 h 14450851"/>
                  <a:gd name="connsiteX14" fmla="*/ 2795640 w 17475198"/>
                  <a:gd name="connsiteY14" fmla="*/ 11238284 h 14450851"/>
                  <a:gd name="connsiteX15" fmla="*/ 0 w 17475198"/>
                  <a:gd name="connsiteY15" fmla="*/ 101600 h 14450851"/>
                  <a:gd name="connsiteX16" fmla="*/ 8770376 w 17475198"/>
                  <a:gd name="connsiteY16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2795640 w 17475198"/>
                  <a:gd name="connsiteY13" fmla="*/ 11238284 h 14450851"/>
                  <a:gd name="connsiteX14" fmla="*/ 0 w 17475198"/>
                  <a:gd name="connsiteY14" fmla="*/ 101600 h 14450851"/>
                  <a:gd name="connsiteX15" fmla="*/ 8770376 w 17475198"/>
                  <a:gd name="connsiteY15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2795640 w 17475198"/>
                  <a:gd name="connsiteY12" fmla="*/ 11238284 h 14450851"/>
                  <a:gd name="connsiteX13" fmla="*/ 0 w 17475198"/>
                  <a:gd name="connsiteY13" fmla="*/ 101600 h 14450851"/>
                  <a:gd name="connsiteX14" fmla="*/ 8770376 w 17475198"/>
                  <a:gd name="connsiteY14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2795640 w 17475198"/>
                  <a:gd name="connsiteY11" fmla="*/ 11238284 h 14450851"/>
                  <a:gd name="connsiteX12" fmla="*/ 0 w 17475198"/>
                  <a:gd name="connsiteY12" fmla="*/ 101600 h 14450851"/>
                  <a:gd name="connsiteX13" fmla="*/ 8770376 w 17475198"/>
                  <a:gd name="connsiteY13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795640 w 17475198"/>
                  <a:gd name="connsiteY10" fmla="*/ 11238284 h 14450851"/>
                  <a:gd name="connsiteX11" fmla="*/ 0 w 17475198"/>
                  <a:gd name="connsiteY11" fmla="*/ 101600 h 14450851"/>
                  <a:gd name="connsiteX12" fmla="*/ 8770376 w 17475198"/>
                  <a:gd name="connsiteY12" fmla="*/ 0 h 14450851"/>
                  <a:gd name="connsiteX0" fmla="*/ 8770376 w 17475198"/>
                  <a:gd name="connsiteY0" fmla="*/ 0 h 14296438"/>
                  <a:gd name="connsiteX1" fmla="*/ 17475200 w 17475198"/>
                  <a:gd name="connsiteY1" fmla="*/ 101600 h 14296438"/>
                  <a:gd name="connsiteX2" fmla="*/ 14571408 w 17475198"/>
                  <a:gd name="connsiteY2" fmla="*/ 11713498 h 14296438"/>
                  <a:gd name="connsiteX3" fmla="*/ 14316208 w 17475198"/>
                  <a:gd name="connsiteY3" fmla="*/ 13044276 h 14296438"/>
                  <a:gd name="connsiteX4" fmla="*/ 14318288 w 17475198"/>
                  <a:gd name="connsiteY4" fmla="*/ 13124112 h 14296438"/>
                  <a:gd name="connsiteX5" fmla="*/ 14447168 w 17475198"/>
                  <a:gd name="connsiteY5" fmla="*/ 13139498 h 14296438"/>
                  <a:gd name="connsiteX6" fmla="*/ 16446496 w 17475198"/>
                  <a:gd name="connsiteY6" fmla="*/ 13728706 h 14296438"/>
                  <a:gd name="connsiteX7" fmla="*/ 14689064 w 17475198"/>
                  <a:gd name="connsiteY7" fmla="*/ 14286110 h 14296438"/>
                  <a:gd name="connsiteX8" fmla="*/ 14610528 w 17475198"/>
                  <a:gd name="connsiteY8" fmla="*/ 14296432 h 14296438"/>
                  <a:gd name="connsiteX9" fmla="*/ 2795640 w 17475198"/>
                  <a:gd name="connsiteY9" fmla="*/ 11238284 h 14296438"/>
                  <a:gd name="connsiteX10" fmla="*/ 0 w 17475198"/>
                  <a:gd name="connsiteY10" fmla="*/ 101600 h 14296438"/>
                  <a:gd name="connsiteX11" fmla="*/ 8770376 w 17475198"/>
                  <a:gd name="connsiteY11" fmla="*/ 0 h 14296438"/>
                  <a:gd name="connsiteX0" fmla="*/ 8770376 w 17475198"/>
                  <a:gd name="connsiteY0" fmla="*/ 0 h 14286107"/>
                  <a:gd name="connsiteX1" fmla="*/ 17475200 w 17475198"/>
                  <a:gd name="connsiteY1" fmla="*/ 101600 h 14286107"/>
                  <a:gd name="connsiteX2" fmla="*/ 14571408 w 17475198"/>
                  <a:gd name="connsiteY2" fmla="*/ 11713498 h 14286107"/>
                  <a:gd name="connsiteX3" fmla="*/ 14316208 w 17475198"/>
                  <a:gd name="connsiteY3" fmla="*/ 13044276 h 14286107"/>
                  <a:gd name="connsiteX4" fmla="*/ 14318288 w 17475198"/>
                  <a:gd name="connsiteY4" fmla="*/ 13124112 h 14286107"/>
                  <a:gd name="connsiteX5" fmla="*/ 14447168 w 17475198"/>
                  <a:gd name="connsiteY5" fmla="*/ 13139498 h 14286107"/>
                  <a:gd name="connsiteX6" fmla="*/ 16446496 w 17475198"/>
                  <a:gd name="connsiteY6" fmla="*/ 13728706 h 14286107"/>
                  <a:gd name="connsiteX7" fmla="*/ 14689064 w 17475198"/>
                  <a:gd name="connsiteY7" fmla="*/ 14286110 h 14286107"/>
                  <a:gd name="connsiteX8" fmla="*/ 2795640 w 17475198"/>
                  <a:gd name="connsiteY8" fmla="*/ 11238284 h 14286107"/>
                  <a:gd name="connsiteX9" fmla="*/ 0 w 17475198"/>
                  <a:gd name="connsiteY9" fmla="*/ 101600 h 14286107"/>
                  <a:gd name="connsiteX10" fmla="*/ 8770376 w 17475198"/>
                  <a:gd name="connsiteY10" fmla="*/ 0 h 14286107"/>
                  <a:gd name="connsiteX0" fmla="*/ 8770376 w 17475198"/>
                  <a:gd name="connsiteY0" fmla="*/ 0 h 13805939"/>
                  <a:gd name="connsiteX1" fmla="*/ 17475200 w 17475198"/>
                  <a:gd name="connsiteY1" fmla="*/ 101600 h 13805939"/>
                  <a:gd name="connsiteX2" fmla="*/ 14571408 w 17475198"/>
                  <a:gd name="connsiteY2" fmla="*/ 11713498 h 13805939"/>
                  <a:gd name="connsiteX3" fmla="*/ 14316208 w 17475198"/>
                  <a:gd name="connsiteY3" fmla="*/ 13044276 h 13805939"/>
                  <a:gd name="connsiteX4" fmla="*/ 14318288 w 17475198"/>
                  <a:gd name="connsiteY4" fmla="*/ 13124112 h 13805939"/>
                  <a:gd name="connsiteX5" fmla="*/ 14447168 w 17475198"/>
                  <a:gd name="connsiteY5" fmla="*/ 13139498 h 13805939"/>
                  <a:gd name="connsiteX6" fmla="*/ 16446496 w 17475198"/>
                  <a:gd name="connsiteY6" fmla="*/ 13728706 h 13805939"/>
                  <a:gd name="connsiteX7" fmla="*/ 2795640 w 17475198"/>
                  <a:gd name="connsiteY7" fmla="*/ 11238284 h 13805939"/>
                  <a:gd name="connsiteX8" fmla="*/ 0 w 17475198"/>
                  <a:gd name="connsiteY8" fmla="*/ 101600 h 13805939"/>
                  <a:gd name="connsiteX9" fmla="*/ 8770376 w 17475198"/>
                  <a:gd name="connsiteY9" fmla="*/ 0 h 13805939"/>
                  <a:gd name="connsiteX0" fmla="*/ 8770376 w 17475198"/>
                  <a:gd name="connsiteY0" fmla="*/ 0 h 13139495"/>
                  <a:gd name="connsiteX1" fmla="*/ 17475200 w 17475198"/>
                  <a:gd name="connsiteY1" fmla="*/ 101600 h 13139495"/>
                  <a:gd name="connsiteX2" fmla="*/ 14571408 w 17475198"/>
                  <a:gd name="connsiteY2" fmla="*/ 11713498 h 13139495"/>
                  <a:gd name="connsiteX3" fmla="*/ 14316208 w 17475198"/>
                  <a:gd name="connsiteY3" fmla="*/ 13044276 h 13139495"/>
                  <a:gd name="connsiteX4" fmla="*/ 14318288 w 17475198"/>
                  <a:gd name="connsiteY4" fmla="*/ 13124112 h 13139495"/>
                  <a:gd name="connsiteX5" fmla="*/ 14447168 w 17475198"/>
                  <a:gd name="connsiteY5" fmla="*/ 13139498 h 13139495"/>
                  <a:gd name="connsiteX6" fmla="*/ 2795640 w 17475198"/>
                  <a:gd name="connsiteY6" fmla="*/ 11238284 h 13139495"/>
                  <a:gd name="connsiteX7" fmla="*/ 0 w 17475198"/>
                  <a:gd name="connsiteY7" fmla="*/ 101600 h 13139495"/>
                  <a:gd name="connsiteX8" fmla="*/ 8770376 w 17475198"/>
                  <a:gd name="connsiteY8" fmla="*/ 0 h 13139495"/>
                  <a:gd name="connsiteX0" fmla="*/ 8770376 w 17475198"/>
                  <a:gd name="connsiteY0" fmla="*/ 0 h 13124105"/>
                  <a:gd name="connsiteX1" fmla="*/ 17475200 w 17475198"/>
                  <a:gd name="connsiteY1" fmla="*/ 101600 h 13124105"/>
                  <a:gd name="connsiteX2" fmla="*/ 14571408 w 17475198"/>
                  <a:gd name="connsiteY2" fmla="*/ 11713498 h 13124105"/>
                  <a:gd name="connsiteX3" fmla="*/ 14316208 w 17475198"/>
                  <a:gd name="connsiteY3" fmla="*/ 13044276 h 13124105"/>
                  <a:gd name="connsiteX4" fmla="*/ 14318288 w 17475198"/>
                  <a:gd name="connsiteY4" fmla="*/ 13124112 h 13124105"/>
                  <a:gd name="connsiteX5" fmla="*/ 2795640 w 17475198"/>
                  <a:gd name="connsiteY5" fmla="*/ 11238284 h 13124105"/>
                  <a:gd name="connsiteX6" fmla="*/ 0 w 17475198"/>
                  <a:gd name="connsiteY6" fmla="*/ 101600 h 13124105"/>
                  <a:gd name="connsiteX7" fmla="*/ 8770376 w 17475198"/>
                  <a:gd name="connsiteY7" fmla="*/ 0 h 13124105"/>
                  <a:gd name="connsiteX0" fmla="*/ 8770376 w 17475198"/>
                  <a:gd name="connsiteY0" fmla="*/ 0 h 13044277"/>
                  <a:gd name="connsiteX1" fmla="*/ 17475200 w 17475198"/>
                  <a:gd name="connsiteY1" fmla="*/ 101600 h 13044277"/>
                  <a:gd name="connsiteX2" fmla="*/ 14571408 w 17475198"/>
                  <a:gd name="connsiteY2" fmla="*/ 11713498 h 13044277"/>
                  <a:gd name="connsiteX3" fmla="*/ 14316208 w 17475198"/>
                  <a:gd name="connsiteY3" fmla="*/ 13044276 h 13044277"/>
                  <a:gd name="connsiteX4" fmla="*/ 2795640 w 17475198"/>
                  <a:gd name="connsiteY4" fmla="*/ 11238284 h 13044277"/>
                  <a:gd name="connsiteX5" fmla="*/ 0 w 17475198"/>
                  <a:gd name="connsiteY5" fmla="*/ 101600 h 13044277"/>
                  <a:gd name="connsiteX6" fmla="*/ 8770376 w 17475198"/>
                  <a:gd name="connsiteY6" fmla="*/ 0 h 13044277"/>
                  <a:gd name="connsiteX0" fmla="*/ 8770376 w 17475198"/>
                  <a:gd name="connsiteY0" fmla="*/ 0 h 12916312"/>
                  <a:gd name="connsiteX1" fmla="*/ 17475200 w 17475198"/>
                  <a:gd name="connsiteY1" fmla="*/ 101600 h 12916312"/>
                  <a:gd name="connsiteX2" fmla="*/ 14571408 w 17475198"/>
                  <a:gd name="connsiteY2" fmla="*/ 11713498 h 12916312"/>
                  <a:gd name="connsiteX3" fmla="*/ 2795640 w 17475198"/>
                  <a:gd name="connsiteY3" fmla="*/ 11238284 h 12916312"/>
                  <a:gd name="connsiteX4" fmla="*/ 0 w 17475198"/>
                  <a:gd name="connsiteY4" fmla="*/ 101600 h 12916312"/>
                  <a:gd name="connsiteX5" fmla="*/ 8770376 w 17475198"/>
                  <a:gd name="connsiteY5" fmla="*/ 0 h 12916312"/>
                  <a:gd name="connsiteX0" fmla="*/ 8770376 w 17475198"/>
                  <a:gd name="connsiteY0" fmla="*/ 0 h 11519256"/>
                  <a:gd name="connsiteX1" fmla="*/ 17475200 w 17475198"/>
                  <a:gd name="connsiteY1" fmla="*/ 101600 h 11519256"/>
                  <a:gd name="connsiteX2" fmla="*/ 16878836 w 17475198"/>
                  <a:gd name="connsiteY2" fmla="*/ 2687364 h 11519256"/>
                  <a:gd name="connsiteX3" fmla="*/ 2795640 w 17475198"/>
                  <a:gd name="connsiteY3" fmla="*/ 11238284 h 11519256"/>
                  <a:gd name="connsiteX4" fmla="*/ 0 w 17475198"/>
                  <a:gd name="connsiteY4" fmla="*/ 101600 h 11519256"/>
                  <a:gd name="connsiteX5" fmla="*/ 8770376 w 17475198"/>
                  <a:gd name="connsiteY5" fmla="*/ 0 h 11519256"/>
                  <a:gd name="connsiteX0" fmla="*/ 8770376 w 17475198"/>
                  <a:gd name="connsiteY0" fmla="*/ 0 h 3862447"/>
                  <a:gd name="connsiteX1" fmla="*/ 17475200 w 17475198"/>
                  <a:gd name="connsiteY1" fmla="*/ 101600 h 3862447"/>
                  <a:gd name="connsiteX2" fmla="*/ 16878836 w 17475198"/>
                  <a:gd name="connsiteY2" fmla="*/ 2687364 h 3862447"/>
                  <a:gd name="connsiteX3" fmla="*/ 691795 w 17475198"/>
                  <a:gd name="connsiteY3" fmla="*/ 2144297 h 3862447"/>
                  <a:gd name="connsiteX4" fmla="*/ 0 w 17475198"/>
                  <a:gd name="connsiteY4" fmla="*/ 101600 h 3862447"/>
                  <a:gd name="connsiteX5" fmla="*/ 8770376 w 17475198"/>
                  <a:gd name="connsiteY5" fmla="*/ 0 h 3862447"/>
                  <a:gd name="connsiteX0" fmla="*/ 8770376 w 17577000"/>
                  <a:gd name="connsiteY0" fmla="*/ 0 h 3862447"/>
                  <a:gd name="connsiteX1" fmla="*/ 17577000 w 17577000"/>
                  <a:gd name="connsiteY1" fmla="*/ 101602 h 3862447"/>
                  <a:gd name="connsiteX2" fmla="*/ 16878836 w 17577000"/>
                  <a:gd name="connsiteY2" fmla="*/ 2687364 h 3862447"/>
                  <a:gd name="connsiteX3" fmla="*/ 691795 w 17577000"/>
                  <a:gd name="connsiteY3" fmla="*/ 2144297 h 3862447"/>
                  <a:gd name="connsiteX4" fmla="*/ 0 w 17577000"/>
                  <a:gd name="connsiteY4" fmla="*/ 101600 h 3862447"/>
                  <a:gd name="connsiteX5" fmla="*/ 8770376 w 17577000"/>
                  <a:gd name="connsiteY5" fmla="*/ 0 h 3862447"/>
                  <a:gd name="connsiteX0" fmla="*/ 8770376 w 17610943"/>
                  <a:gd name="connsiteY0" fmla="*/ 0 h 3862447"/>
                  <a:gd name="connsiteX1" fmla="*/ 17610943 w 17610943"/>
                  <a:gd name="connsiteY1" fmla="*/ 101602 h 3862447"/>
                  <a:gd name="connsiteX2" fmla="*/ 16878836 w 17610943"/>
                  <a:gd name="connsiteY2" fmla="*/ 2687364 h 3862447"/>
                  <a:gd name="connsiteX3" fmla="*/ 691795 w 17610943"/>
                  <a:gd name="connsiteY3" fmla="*/ 2144297 h 3862447"/>
                  <a:gd name="connsiteX4" fmla="*/ 0 w 17610943"/>
                  <a:gd name="connsiteY4" fmla="*/ 101600 h 3862447"/>
                  <a:gd name="connsiteX5" fmla="*/ 8770376 w 17610943"/>
                  <a:gd name="connsiteY5" fmla="*/ 0 h 3862447"/>
                  <a:gd name="connsiteX0" fmla="*/ 8906107 w 17746674"/>
                  <a:gd name="connsiteY0" fmla="*/ 0 h 3862447"/>
                  <a:gd name="connsiteX1" fmla="*/ 17746674 w 17746674"/>
                  <a:gd name="connsiteY1" fmla="*/ 101602 h 3862447"/>
                  <a:gd name="connsiteX2" fmla="*/ 17014567 w 17746674"/>
                  <a:gd name="connsiteY2" fmla="*/ 2687364 h 3862447"/>
                  <a:gd name="connsiteX3" fmla="*/ 827526 w 17746674"/>
                  <a:gd name="connsiteY3" fmla="*/ 2144297 h 3862447"/>
                  <a:gd name="connsiteX4" fmla="*/ 0 w 17746674"/>
                  <a:gd name="connsiteY4" fmla="*/ 101602 h 3862447"/>
                  <a:gd name="connsiteX5" fmla="*/ 8906107 w 17746674"/>
                  <a:gd name="connsiteY5" fmla="*/ 0 h 3862447"/>
                  <a:gd name="connsiteX0" fmla="*/ 8906107 w 17746674"/>
                  <a:gd name="connsiteY0" fmla="*/ 0 h 3890177"/>
                  <a:gd name="connsiteX1" fmla="*/ 17746674 w 17746674"/>
                  <a:gd name="connsiteY1" fmla="*/ 101602 h 3890177"/>
                  <a:gd name="connsiteX2" fmla="*/ 17014567 w 17746674"/>
                  <a:gd name="connsiteY2" fmla="*/ 2687364 h 3890177"/>
                  <a:gd name="connsiteX3" fmla="*/ 657865 w 17746674"/>
                  <a:gd name="connsiteY3" fmla="*/ 2212155 h 3890177"/>
                  <a:gd name="connsiteX4" fmla="*/ 0 w 17746674"/>
                  <a:gd name="connsiteY4" fmla="*/ 101602 h 3890177"/>
                  <a:gd name="connsiteX5" fmla="*/ 8906107 w 17746674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7048496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80589"/>
                  <a:gd name="connsiteY0" fmla="*/ 0 h 3890177"/>
                  <a:gd name="connsiteX1" fmla="*/ 17780589 w 17780589"/>
                  <a:gd name="connsiteY1" fmla="*/ 101602 h 3890177"/>
                  <a:gd name="connsiteX2" fmla="*/ 17048496 w 17780589"/>
                  <a:gd name="connsiteY2" fmla="*/ 2687364 h 3890177"/>
                  <a:gd name="connsiteX3" fmla="*/ 623922 w 17780589"/>
                  <a:gd name="connsiteY3" fmla="*/ 2212155 h 3890177"/>
                  <a:gd name="connsiteX4" fmla="*/ 0 w 17780589"/>
                  <a:gd name="connsiteY4" fmla="*/ 67673 h 3890177"/>
                  <a:gd name="connsiteX5" fmla="*/ 8872164 w 17780589"/>
                  <a:gd name="connsiteY5" fmla="*/ 0 h 3890177"/>
                  <a:gd name="connsiteX0" fmla="*/ 8872164 w 17780589"/>
                  <a:gd name="connsiteY0" fmla="*/ 0 h 3904370"/>
                  <a:gd name="connsiteX1" fmla="*/ 17780589 w 17780589"/>
                  <a:gd name="connsiteY1" fmla="*/ 101602 h 3904370"/>
                  <a:gd name="connsiteX2" fmla="*/ 17048496 w 17780589"/>
                  <a:gd name="connsiteY2" fmla="*/ 2687364 h 3904370"/>
                  <a:gd name="connsiteX3" fmla="*/ 522120 w 17780589"/>
                  <a:gd name="connsiteY3" fmla="*/ 2246084 h 3904370"/>
                  <a:gd name="connsiteX4" fmla="*/ 0 w 17780589"/>
                  <a:gd name="connsiteY4" fmla="*/ 67673 h 3904370"/>
                  <a:gd name="connsiteX5" fmla="*/ 8872164 w 17780589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89978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22106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48447" h="3904370">
                    <a:moveTo>
                      <a:pt x="8940022" y="0"/>
                    </a:moveTo>
                    <a:cubicBezTo>
                      <a:pt x="12136598" y="1803672"/>
                      <a:pt x="14887847" y="1778546"/>
                      <a:pt x="17848447" y="101602"/>
                    </a:cubicBezTo>
                    <a:lnTo>
                      <a:pt x="17116354" y="2687364"/>
                    </a:lnTo>
                    <a:cubicBezTo>
                      <a:pt x="14669761" y="4543478"/>
                      <a:pt x="2950674" y="4181400"/>
                      <a:pt x="522106" y="2246084"/>
                    </a:cubicBezTo>
                    <a:lnTo>
                      <a:pt x="0" y="135532"/>
                    </a:lnTo>
                    <a:cubicBezTo>
                      <a:pt x="2952960" y="1871472"/>
                      <a:pt x="5839582" y="1567700"/>
                      <a:pt x="894002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reeform 45"/>
              <p:cNvSpPr/>
              <p:nvPr/>
            </p:nvSpPr>
            <p:spPr>
              <a:xfrm flipH="1">
                <a:off x="1345648" y="1584604"/>
                <a:ext cx="1272674" cy="1584088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8135600" h="22573251">
                    <a:moveTo>
                      <a:pt x="9087880" y="0"/>
                    </a:moveTo>
                    <a:cubicBezTo>
                      <a:pt x="12284456" y="1803672"/>
                      <a:pt x="14832104" y="1778544"/>
                      <a:pt x="17792704" y="101600"/>
                    </a:cubicBezTo>
                    <a:lnTo>
                      <a:pt x="14888912" y="11713498"/>
                    </a:lnTo>
                    <a:cubicBezTo>
                      <a:pt x="14717256" y="12247308"/>
                      <a:pt x="14636856" y="12669126"/>
                      <a:pt x="14633712" y="13044276"/>
                    </a:cubicBezTo>
                    <a:lnTo>
                      <a:pt x="14635792" y="13124112"/>
                    </a:lnTo>
                    <a:lnTo>
                      <a:pt x="14764672" y="13139498"/>
                    </a:lnTo>
                    <a:cubicBezTo>
                      <a:pt x="16006896" y="13295118"/>
                      <a:pt x="16764000" y="13501846"/>
                      <a:pt x="16764000" y="13728706"/>
                    </a:cubicBezTo>
                    <a:cubicBezTo>
                      <a:pt x="16764000" y="13940438"/>
                      <a:pt x="16104472" y="14134638"/>
                      <a:pt x="15006568" y="14286110"/>
                    </a:cubicBezTo>
                    <a:lnTo>
                      <a:pt x="14928032" y="14296432"/>
                    </a:lnTo>
                    <a:lnTo>
                      <a:pt x="14999992" y="14450858"/>
                    </a:lnTo>
                    <a:cubicBezTo>
                      <a:pt x="15059320" y="14573142"/>
                      <a:pt x="15125160" y="14699916"/>
                      <a:pt x="15196992" y="14833608"/>
                    </a:cubicBezTo>
                    <a:cubicBezTo>
                      <a:pt x="15332456" y="15081736"/>
                      <a:pt x="15462848" y="15331248"/>
                      <a:pt x="15584208" y="15582660"/>
                    </a:cubicBezTo>
                    <a:lnTo>
                      <a:pt x="15682976" y="15796670"/>
                    </a:lnTo>
                    <a:lnTo>
                      <a:pt x="15779952" y="15806498"/>
                    </a:lnTo>
                    <a:cubicBezTo>
                      <a:pt x="17243560" y="15962120"/>
                      <a:pt x="18135600" y="16168840"/>
                      <a:pt x="18135600" y="16395700"/>
                    </a:cubicBezTo>
                    <a:cubicBezTo>
                      <a:pt x="18135600" y="16592314"/>
                      <a:pt x="17465584" y="16773806"/>
                      <a:pt x="16334152" y="16920010"/>
                    </a:cubicBezTo>
                    <a:lnTo>
                      <a:pt x="16120728" y="16946254"/>
                    </a:lnTo>
                    <a:lnTo>
                      <a:pt x="16171976" y="17118092"/>
                    </a:lnTo>
                    <a:cubicBezTo>
                      <a:pt x="16204448" y="17240478"/>
                      <a:pt x="16233184" y="17363510"/>
                      <a:pt x="16257776" y="17487240"/>
                    </a:cubicBezTo>
                    <a:lnTo>
                      <a:pt x="16283232" y="17643194"/>
                    </a:lnTo>
                    <a:lnTo>
                      <a:pt x="11825584" y="17643194"/>
                    </a:lnTo>
                    <a:lnTo>
                      <a:pt x="11915432" y="17791090"/>
                    </a:lnTo>
                    <a:cubicBezTo>
                      <a:pt x="12164712" y="18249964"/>
                      <a:pt x="12306304" y="18775822"/>
                      <a:pt x="12306304" y="19334752"/>
                    </a:cubicBezTo>
                    <a:cubicBezTo>
                      <a:pt x="12306304" y="21123325"/>
                      <a:pt x="10856376" y="22573251"/>
                      <a:pt x="9067808" y="22573251"/>
                    </a:cubicBezTo>
                    <a:cubicBezTo>
                      <a:pt x="7279232" y="22573251"/>
                      <a:pt x="5829304" y="21123325"/>
                      <a:pt x="5829304" y="19334752"/>
                    </a:cubicBezTo>
                    <a:cubicBezTo>
                      <a:pt x="5829304" y="18775822"/>
                      <a:pt x="5970896" y="18249964"/>
                      <a:pt x="6220176" y="17791090"/>
                    </a:cubicBezTo>
                    <a:lnTo>
                      <a:pt x="6310024" y="17643194"/>
                    </a:lnTo>
                    <a:lnTo>
                      <a:pt x="1990792" y="17643194"/>
                    </a:lnTo>
                    <a:lnTo>
                      <a:pt x="2010520" y="17494670"/>
                    </a:lnTo>
                    <a:cubicBezTo>
                      <a:pt x="2028792" y="17382334"/>
                      <a:pt x="2050536" y="17269078"/>
                      <a:pt x="2075776" y="17154690"/>
                    </a:cubicBezTo>
                    <a:lnTo>
                      <a:pt x="2125280" y="16959204"/>
                    </a:lnTo>
                    <a:lnTo>
                      <a:pt x="2070648" y="16953112"/>
                    </a:lnTo>
                    <a:cubicBezTo>
                      <a:pt x="777072" y="16801638"/>
                      <a:pt x="0" y="16607440"/>
                      <a:pt x="0" y="16395700"/>
                    </a:cubicBezTo>
                    <a:cubicBezTo>
                      <a:pt x="0" y="16168840"/>
                      <a:pt x="892048" y="15962120"/>
                      <a:pt x="2355656" y="15806498"/>
                    </a:cubicBezTo>
                    <a:lnTo>
                      <a:pt x="2518768" y="15789964"/>
                    </a:lnTo>
                    <a:lnTo>
                      <a:pt x="2658472" y="15462130"/>
                    </a:lnTo>
                    <a:cubicBezTo>
                      <a:pt x="2726448" y="15311340"/>
                      <a:pt x="2799328" y="15157656"/>
                      <a:pt x="2877168" y="15000748"/>
                    </a:cubicBezTo>
                    <a:cubicBezTo>
                      <a:pt x="3008672" y="14762866"/>
                      <a:pt x="3120368" y="14553096"/>
                      <a:pt x="3213960" y="14364696"/>
                    </a:cubicBezTo>
                    <a:lnTo>
                      <a:pt x="3244112" y="14301240"/>
                    </a:lnTo>
                    <a:lnTo>
                      <a:pt x="3129040" y="14286110"/>
                    </a:lnTo>
                    <a:cubicBezTo>
                      <a:pt x="2031136" y="14134638"/>
                      <a:pt x="1371600" y="13940438"/>
                      <a:pt x="1371600" y="13728706"/>
                    </a:cubicBezTo>
                    <a:cubicBezTo>
                      <a:pt x="1371600" y="13501846"/>
                      <a:pt x="2128720" y="13295118"/>
                      <a:pt x="3370936" y="13139498"/>
                    </a:cubicBezTo>
                    <a:lnTo>
                      <a:pt x="3611840" y="13110734"/>
                    </a:lnTo>
                    <a:lnTo>
                      <a:pt x="3614592" y="13064210"/>
                    </a:lnTo>
                    <a:cubicBezTo>
                      <a:pt x="3617048" y="12580930"/>
                      <a:pt x="3413024" y="12116086"/>
                      <a:pt x="3113144" y="11238284"/>
                    </a:cubicBezTo>
                    <a:lnTo>
                      <a:pt x="317504" y="101600"/>
                    </a:lnTo>
                    <a:cubicBezTo>
                      <a:pt x="3270464" y="1837540"/>
                      <a:pt x="5987440" y="1567700"/>
                      <a:pt x="90878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81468" y="1143953"/>
            <a:ext cx="1660745" cy="3846938"/>
            <a:chOff x="7848600" y="761999"/>
            <a:chExt cx="2439914" cy="5651800"/>
          </a:xfrm>
        </p:grpSpPr>
        <p:sp>
          <p:nvSpPr>
            <p:cNvPr id="48" name="Oval 47"/>
            <p:cNvSpPr/>
            <p:nvPr/>
          </p:nvSpPr>
          <p:spPr>
            <a:xfrm>
              <a:off x="7848600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998552" y="761999"/>
              <a:ext cx="2140014" cy="5510487"/>
              <a:chOff x="4953000" y="609599"/>
              <a:chExt cx="2140014" cy="5510487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5783089" y="609599"/>
                <a:ext cx="479835" cy="604453"/>
              </a:xfrm>
              <a:custGeom>
                <a:avLst/>
                <a:gdLst>
                  <a:gd name="connsiteX0" fmla="*/ 3562350 w 7124700"/>
                  <a:gd name="connsiteY0" fmla="*/ 0 h 8975064"/>
                  <a:gd name="connsiteX1" fmla="*/ 5743320 w 7124700"/>
                  <a:gd name="connsiteY1" fmla="*/ 2180968 h 8975064"/>
                  <a:gd name="connsiteX2" fmla="*/ 5245292 w 7124700"/>
                  <a:gd name="connsiteY2" fmla="*/ 3568268 h 8975064"/>
                  <a:gd name="connsiteX3" fmla="*/ 5184632 w 7124700"/>
                  <a:gd name="connsiteY3" fmla="*/ 3635012 h 8975064"/>
                  <a:gd name="connsiteX4" fmla="*/ 7124700 w 7124700"/>
                  <a:gd name="connsiteY4" fmla="*/ 3635012 h 8975064"/>
                  <a:gd name="connsiteX5" fmla="*/ 7124700 w 7124700"/>
                  <a:gd name="connsiteY5" fmla="*/ 5958520 h 8975064"/>
                  <a:gd name="connsiteX6" fmla="*/ 4724104 w 7124700"/>
                  <a:gd name="connsiteY6" fmla="*/ 5958520 h 8975064"/>
                  <a:gd name="connsiteX7" fmla="*/ 4743450 w 7124700"/>
                  <a:gd name="connsiteY7" fmla="*/ 8975064 h 8975064"/>
                  <a:gd name="connsiteX8" fmla="*/ 2400300 w 7124700"/>
                  <a:gd name="connsiteY8" fmla="*/ 8975064 h 8975064"/>
                  <a:gd name="connsiteX9" fmla="*/ 2400596 w 7124700"/>
                  <a:gd name="connsiteY9" fmla="*/ 5958520 h 8975064"/>
                  <a:gd name="connsiteX10" fmla="*/ 0 w 7124700"/>
                  <a:gd name="connsiteY10" fmla="*/ 5958520 h 8975064"/>
                  <a:gd name="connsiteX11" fmla="*/ 0 w 7124700"/>
                  <a:gd name="connsiteY11" fmla="*/ 3635012 h 8975064"/>
                  <a:gd name="connsiteX12" fmla="*/ 1940068 w 7124700"/>
                  <a:gd name="connsiteY12" fmla="*/ 3635012 h 8975064"/>
                  <a:gd name="connsiteX13" fmla="*/ 1879408 w 7124700"/>
                  <a:gd name="connsiteY13" fmla="*/ 3568268 h 8975064"/>
                  <a:gd name="connsiteX14" fmla="*/ 1381380 w 7124700"/>
                  <a:gd name="connsiteY14" fmla="*/ 2180968 h 8975064"/>
                  <a:gd name="connsiteX15" fmla="*/ 3562350 w 7124700"/>
                  <a:gd name="connsiteY15" fmla="*/ 0 h 897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24700" h="8975064">
                    <a:moveTo>
                      <a:pt x="3562350" y="0"/>
                    </a:moveTo>
                    <a:cubicBezTo>
                      <a:pt x="4766866" y="0"/>
                      <a:pt x="5743320" y="976452"/>
                      <a:pt x="5743320" y="2180968"/>
                    </a:cubicBezTo>
                    <a:cubicBezTo>
                      <a:pt x="5743320" y="2707944"/>
                      <a:pt x="5556420" y="3191268"/>
                      <a:pt x="5245292" y="3568268"/>
                    </a:cubicBezTo>
                    <a:lnTo>
                      <a:pt x="5184632" y="3635012"/>
                    </a:lnTo>
                    <a:lnTo>
                      <a:pt x="7124700" y="3635012"/>
                    </a:lnTo>
                    <a:lnTo>
                      <a:pt x="7124700" y="5958520"/>
                    </a:lnTo>
                    <a:lnTo>
                      <a:pt x="4724104" y="5958520"/>
                    </a:lnTo>
                    <a:lnTo>
                      <a:pt x="4743450" y="8975064"/>
                    </a:lnTo>
                    <a:lnTo>
                      <a:pt x="2400300" y="8975064"/>
                    </a:lnTo>
                    <a:cubicBezTo>
                      <a:pt x="2400398" y="7969548"/>
                      <a:pt x="2400498" y="6964036"/>
                      <a:pt x="2400596" y="5958520"/>
                    </a:cubicBezTo>
                    <a:lnTo>
                      <a:pt x="0" y="5958520"/>
                    </a:lnTo>
                    <a:lnTo>
                      <a:pt x="0" y="3635012"/>
                    </a:lnTo>
                    <a:lnTo>
                      <a:pt x="1940068" y="3635012"/>
                    </a:lnTo>
                    <a:lnTo>
                      <a:pt x="1879408" y="3568268"/>
                    </a:lnTo>
                    <a:cubicBezTo>
                      <a:pt x="1568280" y="3191268"/>
                      <a:pt x="1381380" y="2707944"/>
                      <a:pt x="1381380" y="2180968"/>
                    </a:cubicBezTo>
                    <a:cubicBezTo>
                      <a:pt x="1381380" y="976452"/>
                      <a:pt x="2357834" y="0"/>
                      <a:pt x="35623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5427727" y="1148455"/>
                <a:ext cx="1190557" cy="242306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641928 w 15246968"/>
                  <a:gd name="connsiteY36" fmla="*/ 17009073 h 21461908"/>
                  <a:gd name="connsiteX37" fmla="*/ 2194816 w 15246968"/>
                  <a:gd name="connsiteY37" fmla="*/ 15830165 h 21461908"/>
                  <a:gd name="connsiteX38" fmla="*/ 2159616 w 15246968"/>
                  <a:gd name="connsiteY38" fmla="*/ 15697509 h 21461908"/>
                  <a:gd name="connsiteX39" fmla="*/ 1980440 w 15246968"/>
                  <a:gd name="connsiteY39" fmla="*/ 15679097 h 21461908"/>
                  <a:gd name="connsiteX40" fmla="*/ 0 w 15246968"/>
                  <a:gd name="connsiteY40" fmla="*/ 15176895 h 21461908"/>
                  <a:gd name="connsiteX41" fmla="*/ 1980440 w 15246968"/>
                  <a:gd name="connsiteY41" fmla="*/ 14674693 h 21461908"/>
                  <a:gd name="connsiteX42" fmla="*/ 1993376 w 15246968"/>
                  <a:gd name="connsiteY42" fmla="*/ 14673361 h 21461908"/>
                  <a:gd name="connsiteX43" fmla="*/ 1985552 w 15246968"/>
                  <a:gd name="connsiteY43" fmla="*/ 14491113 h 21461908"/>
                  <a:gd name="connsiteX44" fmla="*/ 2093664 w 15246968"/>
                  <a:gd name="connsiteY44" fmla="*/ 13355771 h 21461908"/>
                  <a:gd name="connsiteX45" fmla="*/ 2132816 w 15246968"/>
                  <a:gd name="connsiteY45" fmla="*/ 13189151 h 21461908"/>
                  <a:gd name="connsiteX46" fmla="*/ 2089608 w 15246968"/>
                  <a:gd name="connsiteY46" fmla="*/ 13183957 h 21461908"/>
                  <a:gd name="connsiteX47" fmla="*/ 451984 w 15246968"/>
                  <a:gd name="connsiteY47" fmla="*/ 12708853 h 21461908"/>
                  <a:gd name="connsiteX48" fmla="*/ 2315008 w 15246968"/>
                  <a:gd name="connsiteY48" fmla="*/ 12206649 h 21461908"/>
                  <a:gd name="connsiteX49" fmla="*/ 2444016 w 15246968"/>
                  <a:gd name="connsiteY49" fmla="*/ 12192559 h 21461908"/>
                  <a:gd name="connsiteX50" fmla="*/ 2554504 w 15246968"/>
                  <a:gd name="connsiteY50" fmla="*/ 11913131 h 21461908"/>
                  <a:gd name="connsiteX51" fmla="*/ 2727464 w 15246968"/>
                  <a:gd name="connsiteY51" fmla="*/ 11519879 h 21461908"/>
                  <a:gd name="connsiteX52" fmla="*/ 2993824 w 15246968"/>
                  <a:gd name="connsiteY52" fmla="*/ 10977743 h 21461908"/>
                  <a:gd name="connsiteX53" fmla="*/ 3017672 w 15246968"/>
                  <a:gd name="connsiteY53" fmla="*/ 10923657 h 21461908"/>
                  <a:gd name="connsiteX54" fmla="*/ 2926664 w 15246968"/>
                  <a:gd name="connsiteY54" fmla="*/ 10910763 h 21461908"/>
                  <a:gd name="connsiteX55" fmla="*/ 1536752 w 15246968"/>
                  <a:gd name="connsiteY55" fmla="*/ 10435661 h 21461908"/>
                  <a:gd name="connsiteX56" fmla="*/ 3117976 w 15246968"/>
                  <a:gd name="connsiteY56" fmla="*/ 9933457 h 21461908"/>
                  <a:gd name="connsiteX57" fmla="*/ 3308496 w 15246968"/>
                  <a:gd name="connsiteY57" fmla="*/ 9908937 h 21461908"/>
                  <a:gd name="connsiteX58" fmla="*/ 2654600 w 15246968"/>
                  <a:gd name="connsiteY58" fmla="*/ 8349011 h 21461908"/>
                  <a:gd name="connsiteX59" fmla="*/ 1241280 w 15246968"/>
                  <a:gd name="connsiteY59" fmla="*/ 2722597 h 21461908"/>
                  <a:gd name="connsiteX60" fmla="*/ 2625992 w 15246968"/>
                  <a:gd name="connsiteY60" fmla="*/ 417893 h 21461908"/>
                  <a:gd name="connsiteX61" fmla="*/ 8465072 w 15246968"/>
                  <a:gd name="connsiteY6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641928 w 15246968"/>
                  <a:gd name="connsiteY35" fmla="*/ 17009073 h 21461908"/>
                  <a:gd name="connsiteX36" fmla="*/ 2194816 w 15246968"/>
                  <a:gd name="connsiteY36" fmla="*/ 15830165 h 21461908"/>
                  <a:gd name="connsiteX37" fmla="*/ 2159616 w 15246968"/>
                  <a:gd name="connsiteY37" fmla="*/ 15697509 h 21461908"/>
                  <a:gd name="connsiteX38" fmla="*/ 1980440 w 15246968"/>
                  <a:gd name="connsiteY38" fmla="*/ 15679097 h 21461908"/>
                  <a:gd name="connsiteX39" fmla="*/ 0 w 15246968"/>
                  <a:gd name="connsiteY39" fmla="*/ 15176895 h 21461908"/>
                  <a:gd name="connsiteX40" fmla="*/ 1980440 w 15246968"/>
                  <a:gd name="connsiteY40" fmla="*/ 14674693 h 21461908"/>
                  <a:gd name="connsiteX41" fmla="*/ 1993376 w 15246968"/>
                  <a:gd name="connsiteY41" fmla="*/ 14673361 h 21461908"/>
                  <a:gd name="connsiteX42" fmla="*/ 1985552 w 15246968"/>
                  <a:gd name="connsiteY42" fmla="*/ 14491113 h 21461908"/>
                  <a:gd name="connsiteX43" fmla="*/ 2093664 w 15246968"/>
                  <a:gd name="connsiteY43" fmla="*/ 13355771 h 21461908"/>
                  <a:gd name="connsiteX44" fmla="*/ 2132816 w 15246968"/>
                  <a:gd name="connsiteY44" fmla="*/ 13189151 h 21461908"/>
                  <a:gd name="connsiteX45" fmla="*/ 2089608 w 15246968"/>
                  <a:gd name="connsiteY45" fmla="*/ 13183957 h 21461908"/>
                  <a:gd name="connsiteX46" fmla="*/ 451984 w 15246968"/>
                  <a:gd name="connsiteY46" fmla="*/ 12708853 h 21461908"/>
                  <a:gd name="connsiteX47" fmla="*/ 2315008 w 15246968"/>
                  <a:gd name="connsiteY47" fmla="*/ 12206649 h 21461908"/>
                  <a:gd name="connsiteX48" fmla="*/ 2444016 w 15246968"/>
                  <a:gd name="connsiteY48" fmla="*/ 12192559 h 21461908"/>
                  <a:gd name="connsiteX49" fmla="*/ 2554504 w 15246968"/>
                  <a:gd name="connsiteY49" fmla="*/ 11913131 h 21461908"/>
                  <a:gd name="connsiteX50" fmla="*/ 2727464 w 15246968"/>
                  <a:gd name="connsiteY50" fmla="*/ 11519879 h 21461908"/>
                  <a:gd name="connsiteX51" fmla="*/ 2993824 w 15246968"/>
                  <a:gd name="connsiteY51" fmla="*/ 10977743 h 21461908"/>
                  <a:gd name="connsiteX52" fmla="*/ 3017672 w 15246968"/>
                  <a:gd name="connsiteY52" fmla="*/ 10923657 h 21461908"/>
                  <a:gd name="connsiteX53" fmla="*/ 2926664 w 15246968"/>
                  <a:gd name="connsiteY53" fmla="*/ 10910763 h 21461908"/>
                  <a:gd name="connsiteX54" fmla="*/ 1536752 w 15246968"/>
                  <a:gd name="connsiteY54" fmla="*/ 10435661 h 21461908"/>
                  <a:gd name="connsiteX55" fmla="*/ 3117976 w 15246968"/>
                  <a:gd name="connsiteY55" fmla="*/ 9933457 h 21461908"/>
                  <a:gd name="connsiteX56" fmla="*/ 3308496 w 15246968"/>
                  <a:gd name="connsiteY56" fmla="*/ 9908937 h 21461908"/>
                  <a:gd name="connsiteX57" fmla="*/ 2654600 w 15246968"/>
                  <a:gd name="connsiteY57" fmla="*/ 8349011 h 21461908"/>
                  <a:gd name="connsiteX58" fmla="*/ 1241280 w 15246968"/>
                  <a:gd name="connsiteY58" fmla="*/ 2722597 h 21461908"/>
                  <a:gd name="connsiteX59" fmla="*/ 2625992 w 15246968"/>
                  <a:gd name="connsiteY59" fmla="*/ 417893 h 21461908"/>
                  <a:gd name="connsiteX60" fmla="*/ 8465072 w 15246968"/>
                  <a:gd name="connsiteY6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985552 w 15246968"/>
                  <a:gd name="connsiteY41" fmla="*/ 14491113 h 21461908"/>
                  <a:gd name="connsiteX42" fmla="*/ 2093664 w 15246968"/>
                  <a:gd name="connsiteY42" fmla="*/ 13355771 h 21461908"/>
                  <a:gd name="connsiteX43" fmla="*/ 2132816 w 15246968"/>
                  <a:gd name="connsiteY43" fmla="*/ 13189151 h 21461908"/>
                  <a:gd name="connsiteX44" fmla="*/ 2089608 w 15246968"/>
                  <a:gd name="connsiteY44" fmla="*/ 13183957 h 21461908"/>
                  <a:gd name="connsiteX45" fmla="*/ 451984 w 15246968"/>
                  <a:gd name="connsiteY45" fmla="*/ 12708853 h 21461908"/>
                  <a:gd name="connsiteX46" fmla="*/ 2315008 w 15246968"/>
                  <a:gd name="connsiteY46" fmla="*/ 12206649 h 21461908"/>
                  <a:gd name="connsiteX47" fmla="*/ 2444016 w 15246968"/>
                  <a:gd name="connsiteY47" fmla="*/ 12192559 h 21461908"/>
                  <a:gd name="connsiteX48" fmla="*/ 2554504 w 15246968"/>
                  <a:gd name="connsiteY48" fmla="*/ 11913131 h 21461908"/>
                  <a:gd name="connsiteX49" fmla="*/ 2727464 w 15246968"/>
                  <a:gd name="connsiteY49" fmla="*/ 11519879 h 21461908"/>
                  <a:gd name="connsiteX50" fmla="*/ 2993824 w 15246968"/>
                  <a:gd name="connsiteY50" fmla="*/ 10977743 h 21461908"/>
                  <a:gd name="connsiteX51" fmla="*/ 3017672 w 15246968"/>
                  <a:gd name="connsiteY51" fmla="*/ 10923657 h 21461908"/>
                  <a:gd name="connsiteX52" fmla="*/ 2926664 w 15246968"/>
                  <a:gd name="connsiteY52" fmla="*/ 10910763 h 21461908"/>
                  <a:gd name="connsiteX53" fmla="*/ 1536752 w 15246968"/>
                  <a:gd name="connsiteY53" fmla="*/ 10435661 h 21461908"/>
                  <a:gd name="connsiteX54" fmla="*/ 3117976 w 15246968"/>
                  <a:gd name="connsiteY54" fmla="*/ 9933457 h 21461908"/>
                  <a:gd name="connsiteX55" fmla="*/ 3308496 w 15246968"/>
                  <a:gd name="connsiteY55" fmla="*/ 9908937 h 21461908"/>
                  <a:gd name="connsiteX56" fmla="*/ 2654600 w 15246968"/>
                  <a:gd name="connsiteY56" fmla="*/ 8349011 h 21461908"/>
                  <a:gd name="connsiteX57" fmla="*/ 1241280 w 15246968"/>
                  <a:gd name="connsiteY57" fmla="*/ 2722597 h 21461908"/>
                  <a:gd name="connsiteX58" fmla="*/ 2625992 w 15246968"/>
                  <a:gd name="connsiteY58" fmla="*/ 417893 h 21461908"/>
                  <a:gd name="connsiteX59" fmla="*/ 8465072 w 15246968"/>
                  <a:gd name="connsiteY5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554504 w 15246968"/>
                  <a:gd name="connsiteY47" fmla="*/ 11913131 h 21461908"/>
                  <a:gd name="connsiteX48" fmla="*/ 2727464 w 15246968"/>
                  <a:gd name="connsiteY48" fmla="*/ 11519879 h 21461908"/>
                  <a:gd name="connsiteX49" fmla="*/ 2993824 w 15246968"/>
                  <a:gd name="connsiteY49" fmla="*/ 10977743 h 21461908"/>
                  <a:gd name="connsiteX50" fmla="*/ 3017672 w 15246968"/>
                  <a:gd name="connsiteY50" fmla="*/ 10923657 h 21461908"/>
                  <a:gd name="connsiteX51" fmla="*/ 2926664 w 15246968"/>
                  <a:gd name="connsiteY51" fmla="*/ 10910763 h 21461908"/>
                  <a:gd name="connsiteX52" fmla="*/ 1536752 w 15246968"/>
                  <a:gd name="connsiteY52" fmla="*/ 10435661 h 21461908"/>
                  <a:gd name="connsiteX53" fmla="*/ 3117976 w 15246968"/>
                  <a:gd name="connsiteY53" fmla="*/ 9933457 h 21461908"/>
                  <a:gd name="connsiteX54" fmla="*/ 3308496 w 15246968"/>
                  <a:gd name="connsiteY54" fmla="*/ 9908937 h 21461908"/>
                  <a:gd name="connsiteX55" fmla="*/ 2654600 w 15246968"/>
                  <a:gd name="connsiteY55" fmla="*/ 8349011 h 21461908"/>
                  <a:gd name="connsiteX56" fmla="*/ 1241280 w 15246968"/>
                  <a:gd name="connsiteY56" fmla="*/ 2722597 h 21461908"/>
                  <a:gd name="connsiteX57" fmla="*/ 2625992 w 15246968"/>
                  <a:gd name="connsiteY57" fmla="*/ 417893 h 21461908"/>
                  <a:gd name="connsiteX58" fmla="*/ 8465072 w 15246968"/>
                  <a:gd name="connsiteY5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2926664 w 15246968"/>
                  <a:gd name="connsiteY50" fmla="*/ 10910763 h 21461908"/>
                  <a:gd name="connsiteX51" fmla="*/ 1536752 w 15246968"/>
                  <a:gd name="connsiteY51" fmla="*/ 10435661 h 21461908"/>
                  <a:gd name="connsiteX52" fmla="*/ 3117976 w 15246968"/>
                  <a:gd name="connsiteY52" fmla="*/ 9933457 h 21461908"/>
                  <a:gd name="connsiteX53" fmla="*/ 3308496 w 15246968"/>
                  <a:gd name="connsiteY53" fmla="*/ 9908937 h 21461908"/>
                  <a:gd name="connsiteX54" fmla="*/ 2654600 w 15246968"/>
                  <a:gd name="connsiteY54" fmla="*/ 8349011 h 21461908"/>
                  <a:gd name="connsiteX55" fmla="*/ 1241280 w 15246968"/>
                  <a:gd name="connsiteY55" fmla="*/ 2722597 h 21461908"/>
                  <a:gd name="connsiteX56" fmla="*/ 2625992 w 15246968"/>
                  <a:gd name="connsiteY56" fmla="*/ 417893 h 21461908"/>
                  <a:gd name="connsiteX57" fmla="*/ 8465072 w 15246968"/>
                  <a:gd name="connsiteY5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1536752 w 15246968"/>
                  <a:gd name="connsiteY50" fmla="*/ 10435661 h 21461908"/>
                  <a:gd name="connsiteX51" fmla="*/ 3117976 w 15246968"/>
                  <a:gd name="connsiteY51" fmla="*/ 9933457 h 21461908"/>
                  <a:gd name="connsiteX52" fmla="*/ 3308496 w 15246968"/>
                  <a:gd name="connsiteY52" fmla="*/ 9908937 h 21461908"/>
                  <a:gd name="connsiteX53" fmla="*/ 2654600 w 15246968"/>
                  <a:gd name="connsiteY53" fmla="*/ 8349011 h 21461908"/>
                  <a:gd name="connsiteX54" fmla="*/ 1241280 w 15246968"/>
                  <a:gd name="connsiteY54" fmla="*/ 2722597 h 21461908"/>
                  <a:gd name="connsiteX55" fmla="*/ 2625992 w 15246968"/>
                  <a:gd name="connsiteY55" fmla="*/ 417893 h 21461908"/>
                  <a:gd name="connsiteX56" fmla="*/ 8465072 w 15246968"/>
                  <a:gd name="connsiteY5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3308496 w 15246968"/>
                  <a:gd name="connsiteY51" fmla="*/ 9908937 h 21461908"/>
                  <a:gd name="connsiteX52" fmla="*/ 2654600 w 15246968"/>
                  <a:gd name="connsiteY52" fmla="*/ 8349011 h 21461908"/>
                  <a:gd name="connsiteX53" fmla="*/ 1241280 w 15246968"/>
                  <a:gd name="connsiteY53" fmla="*/ 2722597 h 21461908"/>
                  <a:gd name="connsiteX54" fmla="*/ 2625992 w 15246968"/>
                  <a:gd name="connsiteY54" fmla="*/ 417893 h 21461908"/>
                  <a:gd name="connsiteX55" fmla="*/ 8465072 w 15246968"/>
                  <a:gd name="connsiteY5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2654600 w 15246968"/>
                  <a:gd name="connsiteY51" fmla="*/ 8349011 h 21461908"/>
                  <a:gd name="connsiteX52" fmla="*/ 1241280 w 15246968"/>
                  <a:gd name="connsiteY52" fmla="*/ 2722597 h 21461908"/>
                  <a:gd name="connsiteX53" fmla="*/ 2625992 w 15246968"/>
                  <a:gd name="connsiteY53" fmla="*/ 417893 h 21461908"/>
                  <a:gd name="connsiteX54" fmla="*/ 8465072 w 15246968"/>
                  <a:gd name="connsiteY5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2654600 w 15246968"/>
                  <a:gd name="connsiteY50" fmla="*/ 8349011 h 21461908"/>
                  <a:gd name="connsiteX51" fmla="*/ 1241280 w 15246968"/>
                  <a:gd name="connsiteY51" fmla="*/ 2722597 h 21461908"/>
                  <a:gd name="connsiteX52" fmla="*/ 2625992 w 15246968"/>
                  <a:gd name="connsiteY52" fmla="*/ 417893 h 21461908"/>
                  <a:gd name="connsiteX53" fmla="*/ 8465072 w 15246968"/>
                  <a:gd name="connsiteY53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727464 w 15246968"/>
                  <a:gd name="connsiteY46" fmla="*/ 11519879 h 21461908"/>
                  <a:gd name="connsiteX47" fmla="*/ 2993824 w 15246968"/>
                  <a:gd name="connsiteY47" fmla="*/ 10977743 h 21461908"/>
                  <a:gd name="connsiteX48" fmla="*/ 1536752 w 15246968"/>
                  <a:gd name="connsiteY48" fmla="*/ 10435661 h 21461908"/>
                  <a:gd name="connsiteX49" fmla="*/ 2654600 w 15246968"/>
                  <a:gd name="connsiteY49" fmla="*/ 8349011 h 21461908"/>
                  <a:gd name="connsiteX50" fmla="*/ 1241280 w 15246968"/>
                  <a:gd name="connsiteY50" fmla="*/ 2722597 h 21461908"/>
                  <a:gd name="connsiteX51" fmla="*/ 2625992 w 15246968"/>
                  <a:gd name="connsiteY51" fmla="*/ 417893 h 21461908"/>
                  <a:gd name="connsiteX52" fmla="*/ 8465072 w 15246968"/>
                  <a:gd name="connsiteY5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993824 w 15246968"/>
                  <a:gd name="connsiteY46" fmla="*/ 10977743 h 21461908"/>
                  <a:gd name="connsiteX47" fmla="*/ 1536752 w 15246968"/>
                  <a:gd name="connsiteY47" fmla="*/ 10435661 h 21461908"/>
                  <a:gd name="connsiteX48" fmla="*/ 2654600 w 15246968"/>
                  <a:gd name="connsiteY48" fmla="*/ 8349011 h 21461908"/>
                  <a:gd name="connsiteX49" fmla="*/ 1241280 w 15246968"/>
                  <a:gd name="connsiteY49" fmla="*/ 2722597 h 21461908"/>
                  <a:gd name="connsiteX50" fmla="*/ 2625992 w 15246968"/>
                  <a:gd name="connsiteY50" fmla="*/ 417893 h 21461908"/>
                  <a:gd name="connsiteX51" fmla="*/ 8465072 w 15246968"/>
                  <a:gd name="connsiteY5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1536752 w 15246968"/>
                  <a:gd name="connsiteY46" fmla="*/ 10435661 h 21461908"/>
                  <a:gd name="connsiteX47" fmla="*/ 2654600 w 15246968"/>
                  <a:gd name="connsiteY47" fmla="*/ 8349011 h 21461908"/>
                  <a:gd name="connsiteX48" fmla="*/ 1241280 w 15246968"/>
                  <a:gd name="connsiteY48" fmla="*/ 2722597 h 21461908"/>
                  <a:gd name="connsiteX49" fmla="*/ 2625992 w 15246968"/>
                  <a:gd name="connsiteY49" fmla="*/ 417893 h 21461908"/>
                  <a:gd name="connsiteX50" fmla="*/ 8465072 w 15246968"/>
                  <a:gd name="connsiteY5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2315008 w 15246968"/>
                  <a:gd name="connsiteY44" fmla="*/ 12206649 h 21461908"/>
                  <a:gd name="connsiteX45" fmla="*/ 1536752 w 15246968"/>
                  <a:gd name="connsiteY45" fmla="*/ 10435661 h 21461908"/>
                  <a:gd name="connsiteX46" fmla="*/ 2654600 w 15246968"/>
                  <a:gd name="connsiteY46" fmla="*/ 8349011 h 21461908"/>
                  <a:gd name="connsiteX47" fmla="*/ 1241280 w 15246968"/>
                  <a:gd name="connsiteY47" fmla="*/ 2722597 h 21461908"/>
                  <a:gd name="connsiteX48" fmla="*/ 2625992 w 15246968"/>
                  <a:gd name="connsiteY48" fmla="*/ 417893 h 21461908"/>
                  <a:gd name="connsiteX49" fmla="*/ 8465072 w 15246968"/>
                  <a:gd name="connsiteY4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1536752 w 15246968"/>
                  <a:gd name="connsiteY44" fmla="*/ 10435661 h 21461908"/>
                  <a:gd name="connsiteX45" fmla="*/ 2654600 w 15246968"/>
                  <a:gd name="connsiteY45" fmla="*/ 8349011 h 21461908"/>
                  <a:gd name="connsiteX46" fmla="*/ 1241280 w 15246968"/>
                  <a:gd name="connsiteY46" fmla="*/ 2722597 h 21461908"/>
                  <a:gd name="connsiteX47" fmla="*/ 2625992 w 15246968"/>
                  <a:gd name="connsiteY47" fmla="*/ 417893 h 21461908"/>
                  <a:gd name="connsiteX48" fmla="*/ 8465072 w 15246968"/>
                  <a:gd name="connsiteY4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1536752 w 15246968"/>
                  <a:gd name="connsiteY43" fmla="*/ 10435661 h 21461908"/>
                  <a:gd name="connsiteX44" fmla="*/ 2654600 w 15246968"/>
                  <a:gd name="connsiteY44" fmla="*/ 8349011 h 21461908"/>
                  <a:gd name="connsiteX45" fmla="*/ 1241280 w 15246968"/>
                  <a:gd name="connsiteY45" fmla="*/ 2722597 h 21461908"/>
                  <a:gd name="connsiteX46" fmla="*/ 2625992 w 15246968"/>
                  <a:gd name="connsiteY46" fmla="*/ 417893 h 21461908"/>
                  <a:gd name="connsiteX47" fmla="*/ 8465072 w 15246968"/>
                  <a:gd name="connsiteY4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1536752 w 15246968"/>
                  <a:gd name="connsiteY42" fmla="*/ 10435661 h 21461908"/>
                  <a:gd name="connsiteX43" fmla="*/ 2654600 w 15246968"/>
                  <a:gd name="connsiteY43" fmla="*/ 8349011 h 21461908"/>
                  <a:gd name="connsiteX44" fmla="*/ 1241280 w 15246968"/>
                  <a:gd name="connsiteY44" fmla="*/ 2722597 h 21461908"/>
                  <a:gd name="connsiteX45" fmla="*/ 2625992 w 15246968"/>
                  <a:gd name="connsiteY45" fmla="*/ 417893 h 21461908"/>
                  <a:gd name="connsiteX46" fmla="*/ 8465072 w 15246968"/>
                  <a:gd name="connsiteY4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536752 w 15246968"/>
                  <a:gd name="connsiteY41" fmla="*/ 10435661 h 21461908"/>
                  <a:gd name="connsiteX42" fmla="*/ 2654600 w 15246968"/>
                  <a:gd name="connsiteY42" fmla="*/ 8349011 h 21461908"/>
                  <a:gd name="connsiteX43" fmla="*/ 1241280 w 15246968"/>
                  <a:gd name="connsiteY43" fmla="*/ 2722597 h 21461908"/>
                  <a:gd name="connsiteX44" fmla="*/ 2625992 w 15246968"/>
                  <a:gd name="connsiteY44" fmla="*/ 417893 h 21461908"/>
                  <a:gd name="connsiteX45" fmla="*/ 8465072 w 15246968"/>
                  <a:gd name="connsiteY4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536752 w 15246968"/>
                  <a:gd name="connsiteY40" fmla="*/ 10435661 h 21461908"/>
                  <a:gd name="connsiteX41" fmla="*/ 2654600 w 15246968"/>
                  <a:gd name="connsiteY41" fmla="*/ 8349011 h 21461908"/>
                  <a:gd name="connsiteX42" fmla="*/ 1241280 w 15246968"/>
                  <a:gd name="connsiteY42" fmla="*/ 2722597 h 21461908"/>
                  <a:gd name="connsiteX43" fmla="*/ 2625992 w 15246968"/>
                  <a:gd name="connsiteY43" fmla="*/ 417893 h 21461908"/>
                  <a:gd name="connsiteX44" fmla="*/ 8465072 w 15246968"/>
                  <a:gd name="connsiteY4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0 w 15246968"/>
                  <a:gd name="connsiteY37" fmla="*/ 15176895 h 21461908"/>
                  <a:gd name="connsiteX38" fmla="*/ 1980440 w 15246968"/>
                  <a:gd name="connsiteY38" fmla="*/ 14674693 h 21461908"/>
                  <a:gd name="connsiteX39" fmla="*/ 1536752 w 15246968"/>
                  <a:gd name="connsiteY39" fmla="*/ 10435661 h 21461908"/>
                  <a:gd name="connsiteX40" fmla="*/ 2654600 w 15246968"/>
                  <a:gd name="connsiteY40" fmla="*/ 8349011 h 21461908"/>
                  <a:gd name="connsiteX41" fmla="*/ 1241280 w 15246968"/>
                  <a:gd name="connsiteY41" fmla="*/ 2722597 h 21461908"/>
                  <a:gd name="connsiteX42" fmla="*/ 2625992 w 15246968"/>
                  <a:gd name="connsiteY42" fmla="*/ 417893 h 21461908"/>
                  <a:gd name="connsiteX43" fmla="*/ 8465072 w 15246968"/>
                  <a:gd name="connsiteY43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2165964 w 15253316"/>
                  <a:gd name="connsiteY36" fmla="*/ 15697509 h 21461908"/>
                  <a:gd name="connsiteX37" fmla="*/ 6348 w 15253316"/>
                  <a:gd name="connsiteY37" fmla="*/ 15176895 h 21461908"/>
                  <a:gd name="connsiteX38" fmla="*/ 1543100 w 15253316"/>
                  <a:gd name="connsiteY38" fmla="*/ 10435661 h 21461908"/>
                  <a:gd name="connsiteX39" fmla="*/ 2660948 w 15253316"/>
                  <a:gd name="connsiteY39" fmla="*/ 8349011 h 21461908"/>
                  <a:gd name="connsiteX40" fmla="*/ 1247628 w 15253316"/>
                  <a:gd name="connsiteY40" fmla="*/ 2722597 h 21461908"/>
                  <a:gd name="connsiteX41" fmla="*/ 2632340 w 15253316"/>
                  <a:gd name="connsiteY41" fmla="*/ 417893 h 21461908"/>
                  <a:gd name="connsiteX42" fmla="*/ 8471420 w 15253316"/>
                  <a:gd name="connsiteY42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6348 w 15253316"/>
                  <a:gd name="connsiteY36" fmla="*/ 15176895 h 21461908"/>
                  <a:gd name="connsiteX37" fmla="*/ 1543100 w 15253316"/>
                  <a:gd name="connsiteY37" fmla="*/ 10435661 h 21461908"/>
                  <a:gd name="connsiteX38" fmla="*/ 2660948 w 15253316"/>
                  <a:gd name="connsiteY38" fmla="*/ 8349011 h 21461908"/>
                  <a:gd name="connsiteX39" fmla="*/ 1247628 w 15253316"/>
                  <a:gd name="connsiteY39" fmla="*/ 2722597 h 21461908"/>
                  <a:gd name="connsiteX40" fmla="*/ 2632340 w 15253316"/>
                  <a:gd name="connsiteY40" fmla="*/ 417893 h 21461908"/>
                  <a:gd name="connsiteX41" fmla="*/ 8471420 w 15253316"/>
                  <a:gd name="connsiteY41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6348 w 15253316"/>
                  <a:gd name="connsiteY35" fmla="*/ 15176895 h 21461908"/>
                  <a:gd name="connsiteX36" fmla="*/ 1543100 w 15253316"/>
                  <a:gd name="connsiteY36" fmla="*/ 10435661 h 21461908"/>
                  <a:gd name="connsiteX37" fmla="*/ 2660948 w 15253316"/>
                  <a:gd name="connsiteY37" fmla="*/ 8349011 h 21461908"/>
                  <a:gd name="connsiteX38" fmla="*/ 1247628 w 15253316"/>
                  <a:gd name="connsiteY38" fmla="*/ 2722597 h 21461908"/>
                  <a:gd name="connsiteX39" fmla="*/ 2632340 w 15253316"/>
                  <a:gd name="connsiteY39" fmla="*/ 417893 h 21461908"/>
                  <a:gd name="connsiteX40" fmla="*/ 8471420 w 15253316"/>
                  <a:gd name="connsiteY40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500988 w 14211204"/>
                  <a:gd name="connsiteY35" fmla="*/ 10435661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703756 w 14211204"/>
                  <a:gd name="connsiteY35" fmla="*/ 9087687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1703756 w 14211204"/>
                  <a:gd name="connsiteY34" fmla="*/ 9087687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81448"/>
                  <a:gd name="connsiteX1" fmla="*/ 11787036 w 14211204"/>
                  <a:gd name="connsiteY1" fmla="*/ 427505 h 21481448"/>
                  <a:gd name="connsiteX2" fmla="*/ 13190100 w 14211204"/>
                  <a:gd name="connsiteY2" fmla="*/ 2530387 h 21481448"/>
                  <a:gd name="connsiteX3" fmla="*/ 11575916 w 14211204"/>
                  <a:gd name="connsiteY3" fmla="*/ 8775679 h 21481448"/>
                  <a:gd name="connsiteX4" fmla="*/ 10991308 w 14211204"/>
                  <a:gd name="connsiteY4" fmla="*/ 9920339 h 21481448"/>
                  <a:gd name="connsiteX5" fmla="*/ 11093236 w 14211204"/>
                  <a:gd name="connsiteY5" fmla="*/ 9933457 h 21481448"/>
                  <a:gd name="connsiteX6" fmla="*/ 12674460 w 14211204"/>
                  <a:gd name="connsiteY6" fmla="*/ 10435661 h 21481448"/>
                  <a:gd name="connsiteX7" fmla="*/ 11284540 w 14211204"/>
                  <a:gd name="connsiteY7" fmla="*/ 10910763 h 21481448"/>
                  <a:gd name="connsiteX8" fmla="*/ 11222428 w 14211204"/>
                  <a:gd name="connsiteY8" fmla="*/ 10919557 h 21481448"/>
                  <a:gd name="connsiteX9" fmla="*/ 11279340 w 14211204"/>
                  <a:gd name="connsiteY9" fmla="*/ 11051181 h 21481448"/>
                  <a:gd name="connsiteX10" fmla="*/ 11435140 w 14211204"/>
                  <a:gd name="connsiteY10" fmla="*/ 11377415 h 21481448"/>
                  <a:gd name="connsiteX11" fmla="*/ 11741380 w 14211204"/>
                  <a:gd name="connsiteY11" fmla="*/ 12015865 h 21481448"/>
                  <a:gd name="connsiteX12" fmla="*/ 11819500 w 14211204"/>
                  <a:gd name="connsiteY12" fmla="*/ 12198273 h 21481448"/>
                  <a:gd name="connsiteX13" fmla="*/ 11896196 w 14211204"/>
                  <a:gd name="connsiteY13" fmla="*/ 12206649 h 21481448"/>
                  <a:gd name="connsiteX14" fmla="*/ 13759220 w 14211204"/>
                  <a:gd name="connsiteY14" fmla="*/ 12708853 h 21481448"/>
                  <a:gd name="connsiteX15" fmla="*/ 12334500 w 14211204"/>
                  <a:gd name="connsiteY15" fmla="*/ 13155741 h 21481448"/>
                  <a:gd name="connsiteX16" fmla="*/ 12165708 w 14211204"/>
                  <a:gd name="connsiteY16" fmla="*/ 13178113 h 21481448"/>
                  <a:gd name="connsiteX17" fmla="*/ 12206236 w 14211204"/>
                  <a:gd name="connsiteY17" fmla="*/ 13324575 h 21481448"/>
                  <a:gd name="connsiteX18" fmla="*/ 12351916 w 14211204"/>
                  <a:gd name="connsiteY18" fmla="*/ 14605677 h 21481448"/>
                  <a:gd name="connsiteX19" fmla="*/ 12347428 w 14211204"/>
                  <a:gd name="connsiteY19" fmla="*/ 14687885 h 21481448"/>
                  <a:gd name="connsiteX20" fmla="*/ 12470372 w 14211204"/>
                  <a:gd name="connsiteY20" fmla="*/ 14701795 h 21481448"/>
                  <a:gd name="connsiteX21" fmla="*/ 14211204 w 14211204"/>
                  <a:gd name="connsiteY21" fmla="*/ 15176895 h 21481448"/>
                  <a:gd name="connsiteX22" fmla="*/ 12230764 w 14211204"/>
                  <a:gd name="connsiteY22" fmla="*/ 15679097 h 21481448"/>
                  <a:gd name="connsiteX23" fmla="*/ 12178564 w 14211204"/>
                  <a:gd name="connsiteY23" fmla="*/ 15684463 h 21481448"/>
                  <a:gd name="connsiteX24" fmla="*/ 12167036 w 14211204"/>
                  <a:gd name="connsiteY24" fmla="*/ 15726231 h 21481448"/>
                  <a:gd name="connsiteX25" fmla="*/ 11626948 w 14211204"/>
                  <a:gd name="connsiteY25" fmla="*/ 16905717 h 21481448"/>
                  <a:gd name="connsiteX26" fmla="*/ 11241044 w 14211204"/>
                  <a:gd name="connsiteY26" fmla="*/ 17628532 h 21481448"/>
                  <a:gd name="connsiteX27" fmla="*/ 11198420 w 14211204"/>
                  <a:gd name="connsiteY27" fmla="*/ 17731148 h 21481448"/>
                  <a:gd name="connsiteX28" fmla="*/ 8658636 w 14211204"/>
                  <a:gd name="connsiteY28" fmla="*/ 17731148 h 21481448"/>
                  <a:gd name="connsiteX29" fmla="*/ 8726628 w 14211204"/>
                  <a:gd name="connsiteY29" fmla="*/ 17843069 h 21481448"/>
                  <a:gd name="connsiteX30" fmla="*/ 9022412 w 14211204"/>
                  <a:gd name="connsiteY30" fmla="*/ 19011215 h 21481448"/>
                  <a:gd name="connsiteX31" fmla="*/ 6571724 w 14211204"/>
                  <a:gd name="connsiteY31" fmla="*/ 21461908 h 21481448"/>
                  <a:gd name="connsiteX32" fmla="*/ 4416812 w 14211204"/>
                  <a:gd name="connsiteY32" fmla="*/ 17843069 h 21481448"/>
                  <a:gd name="connsiteX33" fmla="*/ 1703756 w 14211204"/>
                  <a:gd name="connsiteY33" fmla="*/ 9087687 h 21481448"/>
                  <a:gd name="connsiteX34" fmla="*/ 1618836 w 14211204"/>
                  <a:gd name="connsiteY34" fmla="*/ 8349011 h 21481448"/>
                  <a:gd name="connsiteX35" fmla="*/ 205516 w 14211204"/>
                  <a:gd name="connsiteY35" fmla="*/ 2722597 h 21481448"/>
                  <a:gd name="connsiteX36" fmla="*/ 1590228 w 14211204"/>
                  <a:gd name="connsiteY36" fmla="*/ 417893 h 21481448"/>
                  <a:gd name="connsiteX37" fmla="*/ 7429308 w 14211204"/>
                  <a:gd name="connsiteY37" fmla="*/ 173 h 21481448"/>
                  <a:gd name="connsiteX0" fmla="*/ 7429308 w 14211204"/>
                  <a:gd name="connsiteY0" fmla="*/ 173 h 21975673"/>
                  <a:gd name="connsiteX1" fmla="*/ 11787036 w 14211204"/>
                  <a:gd name="connsiteY1" fmla="*/ 427505 h 21975673"/>
                  <a:gd name="connsiteX2" fmla="*/ 13190100 w 14211204"/>
                  <a:gd name="connsiteY2" fmla="*/ 2530387 h 21975673"/>
                  <a:gd name="connsiteX3" fmla="*/ 11575916 w 14211204"/>
                  <a:gd name="connsiteY3" fmla="*/ 8775679 h 21975673"/>
                  <a:gd name="connsiteX4" fmla="*/ 10991308 w 14211204"/>
                  <a:gd name="connsiteY4" fmla="*/ 9920339 h 21975673"/>
                  <a:gd name="connsiteX5" fmla="*/ 11093236 w 14211204"/>
                  <a:gd name="connsiteY5" fmla="*/ 9933457 h 21975673"/>
                  <a:gd name="connsiteX6" fmla="*/ 12674460 w 14211204"/>
                  <a:gd name="connsiteY6" fmla="*/ 10435661 h 21975673"/>
                  <a:gd name="connsiteX7" fmla="*/ 11284540 w 14211204"/>
                  <a:gd name="connsiteY7" fmla="*/ 10910763 h 21975673"/>
                  <a:gd name="connsiteX8" fmla="*/ 11222428 w 14211204"/>
                  <a:gd name="connsiteY8" fmla="*/ 10919557 h 21975673"/>
                  <a:gd name="connsiteX9" fmla="*/ 11279340 w 14211204"/>
                  <a:gd name="connsiteY9" fmla="*/ 11051181 h 21975673"/>
                  <a:gd name="connsiteX10" fmla="*/ 11435140 w 14211204"/>
                  <a:gd name="connsiteY10" fmla="*/ 11377415 h 21975673"/>
                  <a:gd name="connsiteX11" fmla="*/ 11741380 w 14211204"/>
                  <a:gd name="connsiteY11" fmla="*/ 12015865 h 21975673"/>
                  <a:gd name="connsiteX12" fmla="*/ 11819500 w 14211204"/>
                  <a:gd name="connsiteY12" fmla="*/ 12198273 h 21975673"/>
                  <a:gd name="connsiteX13" fmla="*/ 11896196 w 14211204"/>
                  <a:gd name="connsiteY13" fmla="*/ 12206649 h 21975673"/>
                  <a:gd name="connsiteX14" fmla="*/ 13759220 w 14211204"/>
                  <a:gd name="connsiteY14" fmla="*/ 12708853 h 21975673"/>
                  <a:gd name="connsiteX15" fmla="*/ 12334500 w 14211204"/>
                  <a:gd name="connsiteY15" fmla="*/ 13155741 h 21975673"/>
                  <a:gd name="connsiteX16" fmla="*/ 12165708 w 14211204"/>
                  <a:gd name="connsiteY16" fmla="*/ 13178113 h 21975673"/>
                  <a:gd name="connsiteX17" fmla="*/ 12206236 w 14211204"/>
                  <a:gd name="connsiteY17" fmla="*/ 13324575 h 21975673"/>
                  <a:gd name="connsiteX18" fmla="*/ 12351916 w 14211204"/>
                  <a:gd name="connsiteY18" fmla="*/ 14605677 h 21975673"/>
                  <a:gd name="connsiteX19" fmla="*/ 12347428 w 14211204"/>
                  <a:gd name="connsiteY19" fmla="*/ 14687885 h 21975673"/>
                  <a:gd name="connsiteX20" fmla="*/ 12470372 w 14211204"/>
                  <a:gd name="connsiteY20" fmla="*/ 14701795 h 21975673"/>
                  <a:gd name="connsiteX21" fmla="*/ 14211204 w 14211204"/>
                  <a:gd name="connsiteY21" fmla="*/ 15176895 h 21975673"/>
                  <a:gd name="connsiteX22" fmla="*/ 12230764 w 14211204"/>
                  <a:gd name="connsiteY22" fmla="*/ 15679097 h 21975673"/>
                  <a:gd name="connsiteX23" fmla="*/ 12178564 w 14211204"/>
                  <a:gd name="connsiteY23" fmla="*/ 15684463 h 21975673"/>
                  <a:gd name="connsiteX24" fmla="*/ 12167036 w 14211204"/>
                  <a:gd name="connsiteY24" fmla="*/ 15726231 h 21975673"/>
                  <a:gd name="connsiteX25" fmla="*/ 11626948 w 14211204"/>
                  <a:gd name="connsiteY25" fmla="*/ 16905717 h 21975673"/>
                  <a:gd name="connsiteX26" fmla="*/ 11241044 w 14211204"/>
                  <a:gd name="connsiteY26" fmla="*/ 17628532 h 21975673"/>
                  <a:gd name="connsiteX27" fmla="*/ 11198420 w 14211204"/>
                  <a:gd name="connsiteY27" fmla="*/ 17731148 h 21975673"/>
                  <a:gd name="connsiteX28" fmla="*/ 8658636 w 14211204"/>
                  <a:gd name="connsiteY28" fmla="*/ 17731148 h 21975673"/>
                  <a:gd name="connsiteX29" fmla="*/ 8726628 w 14211204"/>
                  <a:gd name="connsiteY29" fmla="*/ 17843069 h 21975673"/>
                  <a:gd name="connsiteX30" fmla="*/ 9022412 w 14211204"/>
                  <a:gd name="connsiteY30" fmla="*/ 19011215 h 21975673"/>
                  <a:gd name="connsiteX31" fmla="*/ 6571724 w 14211204"/>
                  <a:gd name="connsiteY31" fmla="*/ 21461908 h 21975673"/>
                  <a:gd name="connsiteX32" fmla="*/ 1703756 w 14211204"/>
                  <a:gd name="connsiteY32" fmla="*/ 9087687 h 21975673"/>
                  <a:gd name="connsiteX33" fmla="*/ 1618836 w 14211204"/>
                  <a:gd name="connsiteY33" fmla="*/ 8349011 h 21975673"/>
                  <a:gd name="connsiteX34" fmla="*/ 205516 w 14211204"/>
                  <a:gd name="connsiteY34" fmla="*/ 2722597 h 21975673"/>
                  <a:gd name="connsiteX35" fmla="*/ 1590228 w 14211204"/>
                  <a:gd name="connsiteY35" fmla="*/ 417893 h 21975673"/>
                  <a:gd name="connsiteX36" fmla="*/ 7429308 w 14211204"/>
                  <a:gd name="connsiteY36" fmla="*/ 173 h 21975673"/>
                  <a:gd name="connsiteX0" fmla="*/ 7429308 w 14211204"/>
                  <a:gd name="connsiteY0" fmla="*/ 173 h 19494134"/>
                  <a:gd name="connsiteX1" fmla="*/ 11787036 w 14211204"/>
                  <a:gd name="connsiteY1" fmla="*/ 427505 h 19494134"/>
                  <a:gd name="connsiteX2" fmla="*/ 13190100 w 14211204"/>
                  <a:gd name="connsiteY2" fmla="*/ 2530387 h 19494134"/>
                  <a:gd name="connsiteX3" fmla="*/ 11575916 w 14211204"/>
                  <a:gd name="connsiteY3" fmla="*/ 8775679 h 19494134"/>
                  <a:gd name="connsiteX4" fmla="*/ 10991308 w 14211204"/>
                  <a:gd name="connsiteY4" fmla="*/ 9920339 h 19494134"/>
                  <a:gd name="connsiteX5" fmla="*/ 11093236 w 14211204"/>
                  <a:gd name="connsiteY5" fmla="*/ 9933457 h 19494134"/>
                  <a:gd name="connsiteX6" fmla="*/ 12674460 w 14211204"/>
                  <a:gd name="connsiteY6" fmla="*/ 10435661 h 19494134"/>
                  <a:gd name="connsiteX7" fmla="*/ 11284540 w 14211204"/>
                  <a:gd name="connsiteY7" fmla="*/ 10910763 h 19494134"/>
                  <a:gd name="connsiteX8" fmla="*/ 11222428 w 14211204"/>
                  <a:gd name="connsiteY8" fmla="*/ 10919557 h 19494134"/>
                  <a:gd name="connsiteX9" fmla="*/ 11279340 w 14211204"/>
                  <a:gd name="connsiteY9" fmla="*/ 11051181 h 19494134"/>
                  <a:gd name="connsiteX10" fmla="*/ 11435140 w 14211204"/>
                  <a:gd name="connsiteY10" fmla="*/ 11377415 h 19494134"/>
                  <a:gd name="connsiteX11" fmla="*/ 11741380 w 14211204"/>
                  <a:gd name="connsiteY11" fmla="*/ 12015865 h 19494134"/>
                  <a:gd name="connsiteX12" fmla="*/ 11819500 w 14211204"/>
                  <a:gd name="connsiteY12" fmla="*/ 12198273 h 19494134"/>
                  <a:gd name="connsiteX13" fmla="*/ 11896196 w 14211204"/>
                  <a:gd name="connsiteY13" fmla="*/ 12206649 h 19494134"/>
                  <a:gd name="connsiteX14" fmla="*/ 13759220 w 14211204"/>
                  <a:gd name="connsiteY14" fmla="*/ 12708853 h 19494134"/>
                  <a:gd name="connsiteX15" fmla="*/ 12334500 w 14211204"/>
                  <a:gd name="connsiteY15" fmla="*/ 13155741 h 19494134"/>
                  <a:gd name="connsiteX16" fmla="*/ 12165708 w 14211204"/>
                  <a:gd name="connsiteY16" fmla="*/ 13178113 h 19494134"/>
                  <a:gd name="connsiteX17" fmla="*/ 12206236 w 14211204"/>
                  <a:gd name="connsiteY17" fmla="*/ 13324575 h 19494134"/>
                  <a:gd name="connsiteX18" fmla="*/ 12351916 w 14211204"/>
                  <a:gd name="connsiteY18" fmla="*/ 14605677 h 19494134"/>
                  <a:gd name="connsiteX19" fmla="*/ 12347428 w 14211204"/>
                  <a:gd name="connsiteY19" fmla="*/ 14687885 h 19494134"/>
                  <a:gd name="connsiteX20" fmla="*/ 12470372 w 14211204"/>
                  <a:gd name="connsiteY20" fmla="*/ 14701795 h 19494134"/>
                  <a:gd name="connsiteX21" fmla="*/ 14211204 w 14211204"/>
                  <a:gd name="connsiteY21" fmla="*/ 15176895 h 19494134"/>
                  <a:gd name="connsiteX22" fmla="*/ 12230764 w 14211204"/>
                  <a:gd name="connsiteY22" fmla="*/ 15679097 h 19494134"/>
                  <a:gd name="connsiteX23" fmla="*/ 12178564 w 14211204"/>
                  <a:gd name="connsiteY23" fmla="*/ 15684463 h 19494134"/>
                  <a:gd name="connsiteX24" fmla="*/ 12167036 w 14211204"/>
                  <a:gd name="connsiteY24" fmla="*/ 15726231 h 19494134"/>
                  <a:gd name="connsiteX25" fmla="*/ 11626948 w 14211204"/>
                  <a:gd name="connsiteY25" fmla="*/ 16905717 h 19494134"/>
                  <a:gd name="connsiteX26" fmla="*/ 11241044 w 14211204"/>
                  <a:gd name="connsiteY26" fmla="*/ 17628532 h 19494134"/>
                  <a:gd name="connsiteX27" fmla="*/ 11198420 w 14211204"/>
                  <a:gd name="connsiteY27" fmla="*/ 17731148 h 19494134"/>
                  <a:gd name="connsiteX28" fmla="*/ 8658636 w 14211204"/>
                  <a:gd name="connsiteY28" fmla="*/ 17731148 h 19494134"/>
                  <a:gd name="connsiteX29" fmla="*/ 8726628 w 14211204"/>
                  <a:gd name="connsiteY29" fmla="*/ 17843069 h 19494134"/>
                  <a:gd name="connsiteX30" fmla="*/ 9022412 w 14211204"/>
                  <a:gd name="connsiteY30" fmla="*/ 19011215 h 19494134"/>
                  <a:gd name="connsiteX31" fmla="*/ 1703756 w 14211204"/>
                  <a:gd name="connsiteY31" fmla="*/ 9087687 h 19494134"/>
                  <a:gd name="connsiteX32" fmla="*/ 1618836 w 14211204"/>
                  <a:gd name="connsiteY32" fmla="*/ 8349011 h 19494134"/>
                  <a:gd name="connsiteX33" fmla="*/ 205516 w 14211204"/>
                  <a:gd name="connsiteY33" fmla="*/ 2722597 h 19494134"/>
                  <a:gd name="connsiteX34" fmla="*/ 1590228 w 14211204"/>
                  <a:gd name="connsiteY34" fmla="*/ 417893 h 19494134"/>
                  <a:gd name="connsiteX35" fmla="*/ 7429308 w 14211204"/>
                  <a:gd name="connsiteY35" fmla="*/ 173 h 19494134"/>
                  <a:gd name="connsiteX0" fmla="*/ 7429308 w 14211204"/>
                  <a:gd name="connsiteY0" fmla="*/ 173 h 17843074"/>
                  <a:gd name="connsiteX1" fmla="*/ 11787036 w 14211204"/>
                  <a:gd name="connsiteY1" fmla="*/ 427505 h 17843074"/>
                  <a:gd name="connsiteX2" fmla="*/ 13190100 w 14211204"/>
                  <a:gd name="connsiteY2" fmla="*/ 2530387 h 17843074"/>
                  <a:gd name="connsiteX3" fmla="*/ 11575916 w 14211204"/>
                  <a:gd name="connsiteY3" fmla="*/ 8775679 h 17843074"/>
                  <a:gd name="connsiteX4" fmla="*/ 10991308 w 14211204"/>
                  <a:gd name="connsiteY4" fmla="*/ 9920339 h 17843074"/>
                  <a:gd name="connsiteX5" fmla="*/ 11093236 w 14211204"/>
                  <a:gd name="connsiteY5" fmla="*/ 9933457 h 17843074"/>
                  <a:gd name="connsiteX6" fmla="*/ 12674460 w 14211204"/>
                  <a:gd name="connsiteY6" fmla="*/ 10435661 h 17843074"/>
                  <a:gd name="connsiteX7" fmla="*/ 11284540 w 14211204"/>
                  <a:gd name="connsiteY7" fmla="*/ 10910763 h 17843074"/>
                  <a:gd name="connsiteX8" fmla="*/ 11222428 w 14211204"/>
                  <a:gd name="connsiteY8" fmla="*/ 10919557 h 17843074"/>
                  <a:gd name="connsiteX9" fmla="*/ 11279340 w 14211204"/>
                  <a:gd name="connsiteY9" fmla="*/ 11051181 h 17843074"/>
                  <a:gd name="connsiteX10" fmla="*/ 11435140 w 14211204"/>
                  <a:gd name="connsiteY10" fmla="*/ 11377415 h 17843074"/>
                  <a:gd name="connsiteX11" fmla="*/ 11741380 w 14211204"/>
                  <a:gd name="connsiteY11" fmla="*/ 12015865 h 17843074"/>
                  <a:gd name="connsiteX12" fmla="*/ 11819500 w 14211204"/>
                  <a:gd name="connsiteY12" fmla="*/ 12198273 h 17843074"/>
                  <a:gd name="connsiteX13" fmla="*/ 11896196 w 14211204"/>
                  <a:gd name="connsiteY13" fmla="*/ 12206649 h 17843074"/>
                  <a:gd name="connsiteX14" fmla="*/ 13759220 w 14211204"/>
                  <a:gd name="connsiteY14" fmla="*/ 12708853 h 17843074"/>
                  <a:gd name="connsiteX15" fmla="*/ 12334500 w 14211204"/>
                  <a:gd name="connsiteY15" fmla="*/ 13155741 h 17843074"/>
                  <a:gd name="connsiteX16" fmla="*/ 12165708 w 14211204"/>
                  <a:gd name="connsiteY16" fmla="*/ 13178113 h 17843074"/>
                  <a:gd name="connsiteX17" fmla="*/ 12206236 w 14211204"/>
                  <a:gd name="connsiteY17" fmla="*/ 13324575 h 17843074"/>
                  <a:gd name="connsiteX18" fmla="*/ 12351916 w 14211204"/>
                  <a:gd name="connsiteY18" fmla="*/ 14605677 h 17843074"/>
                  <a:gd name="connsiteX19" fmla="*/ 12347428 w 14211204"/>
                  <a:gd name="connsiteY19" fmla="*/ 14687885 h 17843074"/>
                  <a:gd name="connsiteX20" fmla="*/ 12470372 w 14211204"/>
                  <a:gd name="connsiteY20" fmla="*/ 14701795 h 17843074"/>
                  <a:gd name="connsiteX21" fmla="*/ 14211204 w 14211204"/>
                  <a:gd name="connsiteY21" fmla="*/ 15176895 h 17843074"/>
                  <a:gd name="connsiteX22" fmla="*/ 12230764 w 14211204"/>
                  <a:gd name="connsiteY22" fmla="*/ 15679097 h 17843074"/>
                  <a:gd name="connsiteX23" fmla="*/ 12178564 w 14211204"/>
                  <a:gd name="connsiteY23" fmla="*/ 15684463 h 17843074"/>
                  <a:gd name="connsiteX24" fmla="*/ 12167036 w 14211204"/>
                  <a:gd name="connsiteY24" fmla="*/ 15726231 h 17843074"/>
                  <a:gd name="connsiteX25" fmla="*/ 11626948 w 14211204"/>
                  <a:gd name="connsiteY25" fmla="*/ 16905717 h 17843074"/>
                  <a:gd name="connsiteX26" fmla="*/ 11241044 w 14211204"/>
                  <a:gd name="connsiteY26" fmla="*/ 17628532 h 17843074"/>
                  <a:gd name="connsiteX27" fmla="*/ 11198420 w 14211204"/>
                  <a:gd name="connsiteY27" fmla="*/ 17731148 h 17843074"/>
                  <a:gd name="connsiteX28" fmla="*/ 8658636 w 14211204"/>
                  <a:gd name="connsiteY28" fmla="*/ 17731148 h 17843074"/>
                  <a:gd name="connsiteX29" fmla="*/ 8726628 w 14211204"/>
                  <a:gd name="connsiteY29" fmla="*/ 17843069 h 17843074"/>
                  <a:gd name="connsiteX30" fmla="*/ 1703756 w 14211204"/>
                  <a:gd name="connsiteY30" fmla="*/ 9087687 h 17843074"/>
                  <a:gd name="connsiteX31" fmla="*/ 1618836 w 14211204"/>
                  <a:gd name="connsiteY31" fmla="*/ 8349011 h 17843074"/>
                  <a:gd name="connsiteX32" fmla="*/ 205516 w 14211204"/>
                  <a:gd name="connsiteY32" fmla="*/ 2722597 h 17843074"/>
                  <a:gd name="connsiteX33" fmla="*/ 1590228 w 14211204"/>
                  <a:gd name="connsiteY33" fmla="*/ 417893 h 17843074"/>
                  <a:gd name="connsiteX34" fmla="*/ 7429308 w 14211204"/>
                  <a:gd name="connsiteY34" fmla="*/ 173 h 17843074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8658636 w 14211204"/>
                  <a:gd name="connsiteY28" fmla="*/ 17731148 h 17731150"/>
                  <a:gd name="connsiteX29" fmla="*/ 1703756 w 14211204"/>
                  <a:gd name="connsiteY29" fmla="*/ 9087687 h 17731150"/>
                  <a:gd name="connsiteX30" fmla="*/ 1618836 w 14211204"/>
                  <a:gd name="connsiteY30" fmla="*/ 8349011 h 17731150"/>
                  <a:gd name="connsiteX31" fmla="*/ 205516 w 14211204"/>
                  <a:gd name="connsiteY31" fmla="*/ 2722597 h 17731150"/>
                  <a:gd name="connsiteX32" fmla="*/ 1590228 w 14211204"/>
                  <a:gd name="connsiteY32" fmla="*/ 417893 h 17731150"/>
                  <a:gd name="connsiteX33" fmla="*/ 7429308 w 14211204"/>
                  <a:gd name="connsiteY33" fmla="*/ 173 h 17731150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1703756 w 14211204"/>
                  <a:gd name="connsiteY28" fmla="*/ 9087687 h 17731150"/>
                  <a:gd name="connsiteX29" fmla="*/ 1618836 w 14211204"/>
                  <a:gd name="connsiteY29" fmla="*/ 8349011 h 17731150"/>
                  <a:gd name="connsiteX30" fmla="*/ 205516 w 14211204"/>
                  <a:gd name="connsiteY30" fmla="*/ 2722597 h 17731150"/>
                  <a:gd name="connsiteX31" fmla="*/ 1590228 w 14211204"/>
                  <a:gd name="connsiteY31" fmla="*/ 417893 h 17731150"/>
                  <a:gd name="connsiteX32" fmla="*/ 7429308 w 14211204"/>
                  <a:gd name="connsiteY32" fmla="*/ 173 h 17731150"/>
                  <a:gd name="connsiteX0" fmla="*/ 7429308 w 14211204"/>
                  <a:gd name="connsiteY0" fmla="*/ 173 h 17628530"/>
                  <a:gd name="connsiteX1" fmla="*/ 11787036 w 14211204"/>
                  <a:gd name="connsiteY1" fmla="*/ 427505 h 17628530"/>
                  <a:gd name="connsiteX2" fmla="*/ 13190100 w 14211204"/>
                  <a:gd name="connsiteY2" fmla="*/ 2530387 h 17628530"/>
                  <a:gd name="connsiteX3" fmla="*/ 11575916 w 14211204"/>
                  <a:gd name="connsiteY3" fmla="*/ 8775679 h 17628530"/>
                  <a:gd name="connsiteX4" fmla="*/ 10991308 w 14211204"/>
                  <a:gd name="connsiteY4" fmla="*/ 9920339 h 17628530"/>
                  <a:gd name="connsiteX5" fmla="*/ 11093236 w 14211204"/>
                  <a:gd name="connsiteY5" fmla="*/ 9933457 h 17628530"/>
                  <a:gd name="connsiteX6" fmla="*/ 12674460 w 14211204"/>
                  <a:gd name="connsiteY6" fmla="*/ 10435661 h 17628530"/>
                  <a:gd name="connsiteX7" fmla="*/ 11284540 w 14211204"/>
                  <a:gd name="connsiteY7" fmla="*/ 10910763 h 17628530"/>
                  <a:gd name="connsiteX8" fmla="*/ 11222428 w 14211204"/>
                  <a:gd name="connsiteY8" fmla="*/ 10919557 h 17628530"/>
                  <a:gd name="connsiteX9" fmla="*/ 11279340 w 14211204"/>
                  <a:gd name="connsiteY9" fmla="*/ 11051181 h 17628530"/>
                  <a:gd name="connsiteX10" fmla="*/ 11435140 w 14211204"/>
                  <a:gd name="connsiteY10" fmla="*/ 11377415 h 17628530"/>
                  <a:gd name="connsiteX11" fmla="*/ 11741380 w 14211204"/>
                  <a:gd name="connsiteY11" fmla="*/ 12015865 h 17628530"/>
                  <a:gd name="connsiteX12" fmla="*/ 11819500 w 14211204"/>
                  <a:gd name="connsiteY12" fmla="*/ 12198273 h 17628530"/>
                  <a:gd name="connsiteX13" fmla="*/ 11896196 w 14211204"/>
                  <a:gd name="connsiteY13" fmla="*/ 12206649 h 17628530"/>
                  <a:gd name="connsiteX14" fmla="*/ 13759220 w 14211204"/>
                  <a:gd name="connsiteY14" fmla="*/ 12708853 h 17628530"/>
                  <a:gd name="connsiteX15" fmla="*/ 12334500 w 14211204"/>
                  <a:gd name="connsiteY15" fmla="*/ 13155741 h 17628530"/>
                  <a:gd name="connsiteX16" fmla="*/ 12165708 w 14211204"/>
                  <a:gd name="connsiteY16" fmla="*/ 13178113 h 17628530"/>
                  <a:gd name="connsiteX17" fmla="*/ 12206236 w 14211204"/>
                  <a:gd name="connsiteY17" fmla="*/ 13324575 h 17628530"/>
                  <a:gd name="connsiteX18" fmla="*/ 12351916 w 14211204"/>
                  <a:gd name="connsiteY18" fmla="*/ 14605677 h 17628530"/>
                  <a:gd name="connsiteX19" fmla="*/ 12347428 w 14211204"/>
                  <a:gd name="connsiteY19" fmla="*/ 14687885 h 17628530"/>
                  <a:gd name="connsiteX20" fmla="*/ 12470372 w 14211204"/>
                  <a:gd name="connsiteY20" fmla="*/ 14701795 h 17628530"/>
                  <a:gd name="connsiteX21" fmla="*/ 14211204 w 14211204"/>
                  <a:gd name="connsiteY21" fmla="*/ 15176895 h 17628530"/>
                  <a:gd name="connsiteX22" fmla="*/ 12230764 w 14211204"/>
                  <a:gd name="connsiteY22" fmla="*/ 15679097 h 17628530"/>
                  <a:gd name="connsiteX23" fmla="*/ 12178564 w 14211204"/>
                  <a:gd name="connsiteY23" fmla="*/ 15684463 h 17628530"/>
                  <a:gd name="connsiteX24" fmla="*/ 12167036 w 14211204"/>
                  <a:gd name="connsiteY24" fmla="*/ 15726231 h 17628530"/>
                  <a:gd name="connsiteX25" fmla="*/ 11626948 w 14211204"/>
                  <a:gd name="connsiteY25" fmla="*/ 16905717 h 17628530"/>
                  <a:gd name="connsiteX26" fmla="*/ 11241044 w 14211204"/>
                  <a:gd name="connsiteY26" fmla="*/ 17628532 h 17628530"/>
                  <a:gd name="connsiteX27" fmla="*/ 1703756 w 14211204"/>
                  <a:gd name="connsiteY27" fmla="*/ 9087687 h 17628530"/>
                  <a:gd name="connsiteX28" fmla="*/ 1618836 w 14211204"/>
                  <a:gd name="connsiteY28" fmla="*/ 8349011 h 17628530"/>
                  <a:gd name="connsiteX29" fmla="*/ 205516 w 14211204"/>
                  <a:gd name="connsiteY29" fmla="*/ 2722597 h 17628530"/>
                  <a:gd name="connsiteX30" fmla="*/ 1590228 w 14211204"/>
                  <a:gd name="connsiteY30" fmla="*/ 417893 h 17628530"/>
                  <a:gd name="connsiteX31" fmla="*/ 7429308 w 14211204"/>
                  <a:gd name="connsiteY31" fmla="*/ 173 h 17628530"/>
                  <a:gd name="connsiteX0" fmla="*/ 7429308 w 14211204"/>
                  <a:gd name="connsiteY0" fmla="*/ 173 h 16905716"/>
                  <a:gd name="connsiteX1" fmla="*/ 11787036 w 14211204"/>
                  <a:gd name="connsiteY1" fmla="*/ 427505 h 16905716"/>
                  <a:gd name="connsiteX2" fmla="*/ 13190100 w 14211204"/>
                  <a:gd name="connsiteY2" fmla="*/ 2530387 h 16905716"/>
                  <a:gd name="connsiteX3" fmla="*/ 11575916 w 14211204"/>
                  <a:gd name="connsiteY3" fmla="*/ 8775679 h 16905716"/>
                  <a:gd name="connsiteX4" fmla="*/ 10991308 w 14211204"/>
                  <a:gd name="connsiteY4" fmla="*/ 9920339 h 16905716"/>
                  <a:gd name="connsiteX5" fmla="*/ 11093236 w 14211204"/>
                  <a:gd name="connsiteY5" fmla="*/ 9933457 h 16905716"/>
                  <a:gd name="connsiteX6" fmla="*/ 12674460 w 14211204"/>
                  <a:gd name="connsiteY6" fmla="*/ 10435661 h 16905716"/>
                  <a:gd name="connsiteX7" fmla="*/ 11284540 w 14211204"/>
                  <a:gd name="connsiteY7" fmla="*/ 10910763 h 16905716"/>
                  <a:gd name="connsiteX8" fmla="*/ 11222428 w 14211204"/>
                  <a:gd name="connsiteY8" fmla="*/ 10919557 h 16905716"/>
                  <a:gd name="connsiteX9" fmla="*/ 11279340 w 14211204"/>
                  <a:gd name="connsiteY9" fmla="*/ 11051181 h 16905716"/>
                  <a:gd name="connsiteX10" fmla="*/ 11435140 w 14211204"/>
                  <a:gd name="connsiteY10" fmla="*/ 11377415 h 16905716"/>
                  <a:gd name="connsiteX11" fmla="*/ 11741380 w 14211204"/>
                  <a:gd name="connsiteY11" fmla="*/ 12015865 h 16905716"/>
                  <a:gd name="connsiteX12" fmla="*/ 11819500 w 14211204"/>
                  <a:gd name="connsiteY12" fmla="*/ 12198273 h 16905716"/>
                  <a:gd name="connsiteX13" fmla="*/ 11896196 w 14211204"/>
                  <a:gd name="connsiteY13" fmla="*/ 12206649 h 16905716"/>
                  <a:gd name="connsiteX14" fmla="*/ 13759220 w 14211204"/>
                  <a:gd name="connsiteY14" fmla="*/ 12708853 h 16905716"/>
                  <a:gd name="connsiteX15" fmla="*/ 12334500 w 14211204"/>
                  <a:gd name="connsiteY15" fmla="*/ 13155741 h 16905716"/>
                  <a:gd name="connsiteX16" fmla="*/ 12165708 w 14211204"/>
                  <a:gd name="connsiteY16" fmla="*/ 13178113 h 16905716"/>
                  <a:gd name="connsiteX17" fmla="*/ 12206236 w 14211204"/>
                  <a:gd name="connsiteY17" fmla="*/ 13324575 h 16905716"/>
                  <a:gd name="connsiteX18" fmla="*/ 12351916 w 14211204"/>
                  <a:gd name="connsiteY18" fmla="*/ 14605677 h 16905716"/>
                  <a:gd name="connsiteX19" fmla="*/ 12347428 w 14211204"/>
                  <a:gd name="connsiteY19" fmla="*/ 14687885 h 16905716"/>
                  <a:gd name="connsiteX20" fmla="*/ 12470372 w 14211204"/>
                  <a:gd name="connsiteY20" fmla="*/ 14701795 h 16905716"/>
                  <a:gd name="connsiteX21" fmla="*/ 14211204 w 14211204"/>
                  <a:gd name="connsiteY21" fmla="*/ 15176895 h 16905716"/>
                  <a:gd name="connsiteX22" fmla="*/ 12230764 w 14211204"/>
                  <a:gd name="connsiteY22" fmla="*/ 15679097 h 16905716"/>
                  <a:gd name="connsiteX23" fmla="*/ 12178564 w 14211204"/>
                  <a:gd name="connsiteY23" fmla="*/ 15684463 h 16905716"/>
                  <a:gd name="connsiteX24" fmla="*/ 12167036 w 14211204"/>
                  <a:gd name="connsiteY24" fmla="*/ 15726231 h 16905716"/>
                  <a:gd name="connsiteX25" fmla="*/ 11626948 w 14211204"/>
                  <a:gd name="connsiteY25" fmla="*/ 16905717 h 16905716"/>
                  <a:gd name="connsiteX26" fmla="*/ 1703756 w 14211204"/>
                  <a:gd name="connsiteY26" fmla="*/ 9087687 h 16905716"/>
                  <a:gd name="connsiteX27" fmla="*/ 1618836 w 14211204"/>
                  <a:gd name="connsiteY27" fmla="*/ 8349011 h 16905716"/>
                  <a:gd name="connsiteX28" fmla="*/ 205516 w 14211204"/>
                  <a:gd name="connsiteY28" fmla="*/ 2722597 h 16905716"/>
                  <a:gd name="connsiteX29" fmla="*/ 1590228 w 14211204"/>
                  <a:gd name="connsiteY29" fmla="*/ 417893 h 16905716"/>
                  <a:gd name="connsiteX30" fmla="*/ 7429308 w 14211204"/>
                  <a:gd name="connsiteY30" fmla="*/ 173 h 16905716"/>
                  <a:gd name="connsiteX0" fmla="*/ 7429308 w 14211204"/>
                  <a:gd name="connsiteY0" fmla="*/ 173 h 15726229"/>
                  <a:gd name="connsiteX1" fmla="*/ 11787036 w 14211204"/>
                  <a:gd name="connsiteY1" fmla="*/ 427505 h 15726229"/>
                  <a:gd name="connsiteX2" fmla="*/ 13190100 w 14211204"/>
                  <a:gd name="connsiteY2" fmla="*/ 2530387 h 15726229"/>
                  <a:gd name="connsiteX3" fmla="*/ 11575916 w 14211204"/>
                  <a:gd name="connsiteY3" fmla="*/ 8775679 h 15726229"/>
                  <a:gd name="connsiteX4" fmla="*/ 10991308 w 14211204"/>
                  <a:gd name="connsiteY4" fmla="*/ 9920339 h 15726229"/>
                  <a:gd name="connsiteX5" fmla="*/ 11093236 w 14211204"/>
                  <a:gd name="connsiteY5" fmla="*/ 9933457 h 15726229"/>
                  <a:gd name="connsiteX6" fmla="*/ 12674460 w 14211204"/>
                  <a:gd name="connsiteY6" fmla="*/ 10435661 h 15726229"/>
                  <a:gd name="connsiteX7" fmla="*/ 11284540 w 14211204"/>
                  <a:gd name="connsiteY7" fmla="*/ 10910763 h 15726229"/>
                  <a:gd name="connsiteX8" fmla="*/ 11222428 w 14211204"/>
                  <a:gd name="connsiteY8" fmla="*/ 10919557 h 15726229"/>
                  <a:gd name="connsiteX9" fmla="*/ 11279340 w 14211204"/>
                  <a:gd name="connsiteY9" fmla="*/ 11051181 h 15726229"/>
                  <a:gd name="connsiteX10" fmla="*/ 11435140 w 14211204"/>
                  <a:gd name="connsiteY10" fmla="*/ 11377415 h 15726229"/>
                  <a:gd name="connsiteX11" fmla="*/ 11741380 w 14211204"/>
                  <a:gd name="connsiteY11" fmla="*/ 12015865 h 15726229"/>
                  <a:gd name="connsiteX12" fmla="*/ 11819500 w 14211204"/>
                  <a:gd name="connsiteY12" fmla="*/ 12198273 h 15726229"/>
                  <a:gd name="connsiteX13" fmla="*/ 11896196 w 14211204"/>
                  <a:gd name="connsiteY13" fmla="*/ 12206649 h 15726229"/>
                  <a:gd name="connsiteX14" fmla="*/ 13759220 w 14211204"/>
                  <a:gd name="connsiteY14" fmla="*/ 12708853 h 15726229"/>
                  <a:gd name="connsiteX15" fmla="*/ 12334500 w 14211204"/>
                  <a:gd name="connsiteY15" fmla="*/ 13155741 h 15726229"/>
                  <a:gd name="connsiteX16" fmla="*/ 12165708 w 14211204"/>
                  <a:gd name="connsiteY16" fmla="*/ 13178113 h 15726229"/>
                  <a:gd name="connsiteX17" fmla="*/ 12206236 w 14211204"/>
                  <a:gd name="connsiteY17" fmla="*/ 13324575 h 15726229"/>
                  <a:gd name="connsiteX18" fmla="*/ 12351916 w 14211204"/>
                  <a:gd name="connsiteY18" fmla="*/ 14605677 h 15726229"/>
                  <a:gd name="connsiteX19" fmla="*/ 12347428 w 14211204"/>
                  <a:gd name="connsiteY19" fmla="*/ 14687885 h 15726229"/>
                  <a:gd name="connsiteX20" fmla="*/ 12470372 w 14211204"/>
                  <a:gd name="connsiteY20" fmla="*/ 14701795 h 15726229"/>
                  <a:gd name="connsiteX21" fmla="*/ 14211204 w 14211204"/>
                  <a:gd name="connsiteY21" fmla="*/ 15176895 h 15726229"/>
                  <a:gd name="connsiteX22" fmla="*/ 12230764 w 14211204"/>
                  <a:gd name="connsiteY22" fmla="*/ 15679097 h 15726229"/>
                  <a:gd name="connsiteX23" fmla="*/ 12178564 w 14211204"/>
                  <a:gd name="connsiteY23" fmla="*/ 15684463 h 15726229"/>
                  <a:gd name="connsiteX24" fmla="*/ 12167036 w 14211204"/>
                  <a:gd name="connsiteY24" fmla="*/ 15726231 h 15726229"/>
                  <a:gd name="connsiteX25" fmla="*/ 1703756 w 14211204"/>
                  <a:gd name="connsiteY25" fmla="*/ 9087687 h 15726229"/>
                  <a:gd name="connsiteX26" fmla="*/ 1618836 w 14211204"/>
                  <a:gd name="connsiteY26" fmla="*/ 8349011 h 15726229"/>
                  <a:gd name="connsiteX27" fmla="*/ 205516 w 14211204"/>
                  <a:gd name="connsiteY27" fmla="*/ 2722597 h 15726229"/>
                  <a:gd name="connsiteX28" fmla="*/ 1590228 w 14211204"/>
                  <a:gd name="connsiteY28" fmla="*/ 417893 h 15726229"/>
                  <a:gd name="connsiteX29" fmla="*/ 7429308 w 14211204"/>
                  <a:gd name="connsiteY29" fmla="*/ 173 h 15726229"/>
                  <a:gd name="connsiteX0" fmla="*/ 7429308 w 14211204"/>
                  <a:gd name="connsiteY0" fmla="*/ 173 h 15684464"/>
                  <a:gd name="connsiteX1" fmla="*/ 11787036 w 14211204"/>
                  <a:gd name="connsiteY1" fmla="*/ 427505 h 15684464"/>
                  <a:gd name="connsiteX2" fmla="*/ 13190100 w 14211204"/>
                  <a:gd name="connsiteY2" fmla="*/ 2530387 h 15684464"/>
                  <a:gd name="connsiteX3" fmla="*/ 11575916 w 14211204"/>
                  <a:gd name="connsiteY3" fmla="*/ 8775679 h 15684464"/>
                  <a:gd name="connsiteX4" fmla="*/ 10991308 w 14211204"/>
                  <a:gd name="connsiteY4" fmla="*/ 9920339 h 15684464"/>
                  <a:gd name="connsiteX5" fmla="*/ 11093236 w 14211204"/>
                  <a:gd name="connsiteY5" fmla="*/ 9933457 h 15684464"/>
                  <a:gd name="connsiteX6" fmla="*/ 12674460 w 14211204"/>
                  <a:gd name="connsiteY6" fmla="*/ 10435661 h 15684464"/>
                  <a:gd name="connsiteX7" fmla="*/ 11284540 w 14211204"/>
                  <a:gd name="connsiteY7" fmla="*/ 10910763 h 15684464"/>
                  <a:gd name="connsiteX8" fmla="*/ 11222428 w 14211204"/>
                  <a:gd name="connsiteY8" fmla="*/ 10919557 h 15684464"/>
                  <a:gd name="connsiteX9" fmla="*/ 11279340 w 14211204"/>
                  <a:gd name="connsiteY9" fmla="*/ 11051181 h 15684464"/>
                  <a:gd name="connsiteX10" fmla="*/ 11435140 w 14211204"/>
                  <a:gd name="connsiteY10" fmla="*/ 11377415 h 15684464"/>
                  <a:gd name="connsiteX11" fmla="*/ 11741380 w 14211204"/>
                  <a:gd name="connsiteY11" fmla="*/ 12015865 h 15684464"/>
                  <a:gd name="connsiteX12" fmla="*/ 11819500 w 14211204"/>
                  <a:gd name="connsiteY12" fmla="*/ 12198273 h 15684464"/>
                  <a:gd name="connsiteX13" fmla="*/ 11896196 w 14211204"/>
                  <a:gd name="connsiteY13" fmla="*/ 12206649 h 15684464"/>
                  <a:gd name="connsiteX14" fmla="*/ 13759220 w 14211204"/>
                  <a:gd name="connsiteY14" fmla="*/ 12708853 h 15684464"/>
                  <a:gd name="connsiteX15" fmla="*/ 12334500 w 14211204"/>
                  <a:gd name="connsiteY15" fmla="*/ 13155741 h 15684464"/>
                  <a:gd name="connsiteX16" fmla="*/ 12165708 w 14211204"/>
                  <a:gd name="connsiteY16" fmla="*/ 13178113 h 15684464"/>
                  <a:gd name="connsiteX17" fmla="*/ 12206236 w 14211204"/>
                  <a:gd name="connsiteY17" fmla="*/ 13324575 h 15684464"/>
                  <a:gd name="connsiteX18" fmla="*/ 12351916 w 14211204"/>
                  <a:gd name="connsiteY18" fmla="*/ 14605677 h 15684464"/>
                  <a:gd name="connsiteX19" fmla="*/ 12347428 w 14211204"/>
                  <a:gd name="connsiteY19" fmla="*/ 14687885 h 15684464"/>
                  <a:gd name="connsiteX20" fmla="*/ 12470372 w 14211204"/>
                  <a:gd name="connsiteY20" fmla="*/ 14701795 h 15684464"/>
                  <a:gd name="connsiteX21" fmla="*/ 14211204 w 14211204"/>
                  <a:gd name="connsiteY21" fmla="*/ 15176895 h 15684464"/>
                  <a:gd name="connsiteX22" fmla="*/ 12230764 w 14211204"/>
                  <a:gd name="connsiteY22" fmla="*/ 15679097 h 15684464"/>
                  <a:gd name="connsiteX23" fmla="*/ 12178564 w 14211204"/>
                  <a:gd name="connsiteY23" fmla="*/ 15684463 h 15684464"/>
                  <a:gd name="connsiteX24" fmla="*/ 1703756 w 14211204"/>
                  <a:gd name="connsiteY24" fmla="*/ 9087687 h 15684464"/>
                  <a:gd name="connsiteX25" fmla="*/ 1618836 w 14211204"/>
                  <a:gd name="connsiteY25" fmla="*/ 8349011 h 15684464"/>
                  <a:gd name="connsiteX26" fmla="*/ 205516 w 14211204"/>
                  <a:gd name="connsiteY26" fmla="*/ 2722597 h 15684464"/>
                  <a:gd name="connsiteX27" fmla="*/ 1590228 w 14211204"/>
                  <a:gd name="connsiteY27" fmla="*/ 417893 h 15684464"/>
                  <a:gd name="connsiteX28" fmla="*/ 7429308 w 14211204"/>
                  <a:gd name="connsiteY28" fmla="*/ 173 h 15684464"/>
                  <a:gd name="connsiteX0" fmla="*/ 7429308 w 14211204"/>
                  <a:gd name="connsiteY0" fmla="*/ 173 h 15679093"/>
                  <a:gd name="connsiteX1" fmla="*/ 11787036 w 14211204"/>
                  <a:gd name="connsiteY1" fmla="*/ 427505 h 15679093"/>
                  <a:gd name="connsiteX2" fmla="*/ 13190100 w 14211204"/>
                  <a:gd name="connsiteY2" fmla="*/ 2530387 h 15679093"/>
                  <a:gd name="connsiteX3" fmla="*/ 11575916 w 14211204"/>
                  <a:gd name="connsiteY3" fmla="*/ 8775679 h 15679093"/>
                  <a:gd name="connsiteX4" fmla="*/ 10991308 w 14211204"/>
                  <a:gd name="connsiteY4" fmla="*/ 9920339 h 15679093"/>
                  <a:gd name="connsiteX5" fmla="*/ 11093236 w 14211204"/>
                  <a:gd name="connsiteY5" fmla="*/ 9933457 h 15679093"/>
                  <a:gd name="connsiteX6" fmla="*/ 12674460 w 14211204"/>
                  <a:gd name="connsiteY6" fmla="*/ 10435661 h 15679093"/>
                  <a:gd name="connsiteX7" fmla="*/ 11284540 w 14211204"/>
                  <a:gd name="connsiteY7" fmla="*/ 10910763 h 15679093"/>
                  <a:gd name="connsiteX8" fmla="*/ 11222428 w 14211204"/>
                  <a:gd name="connsiteY8" fmla="*/ 10919557 h 15679093"/>
                  <a:gd name="connsiteX9" fmla="*/ 11279340 w 14211204"/>
                  <a:gd name="connsiteY9" fmla="*/ 11051181 h 15679093"/>
                  <a:gd name="connsiteX10" fmla="*/ 11435140 w 14211204"/>
                  <a:gd name="connsiteY10" fmla="*/ 11377415 h 15679093"/>
                  <a:gd name="connsiteX11" fmla="*/ 11741380 w 14211204"/>
                  <a:gd name="connsiteY11" fmla="*/ 12015865 h 15679093"/>
                  <a:gd name="connsiteX12" fmla="*/ 11819500 w 14211204"/>
                  <a:gd name="connsiteY12" fmla="*/ 12198273 h 15679093"/>
                  <a:gd name="connsiteX13" fmla="*/ 11896196 w 14211204"/>
                  <a:gd name="connsiteY13" fmla="*/ 12206649 h 15679093"/>
                  <a:gd name="connsiteX14" fmla="*/ 13759220 w 14211204"/>
                  <a:gd name="connsiteY14" fmla="*/ 12708853 h 15679093"/>
                  <a:gd name="connsiteX15" fmla="*/ 12334500 w 14211204"/>
                  <a:gd name="connsiteY15" fmla="*/ 13155741 h 15679093"/>
                  <a:gd name="connsiteX16" fmla="*/ 12165708 w 14211204"/>
                  <a:gd name="connsiteY16" fmla="*/ 13178113 h 15679093"/>
                  <a:gd name="connsiteX17" fmla="*/ 12206236 w 14211204"/>
                  <a:gd name="connsiteY17" fmla="*/ 13324575 h 15679093"/>
                  <a:gd name="connsiteX18" fmla="*/ 12351916 w 14211204"/>
                  <a:gd name="connsiteY18" fmla="*/ 14605677 h 15679093"/>
                  <a:gd name="connsiteX19" fmla="*/ 12347428 w 14211204"/>
                  <a:gd name="connsiteY19" fmla="*/ 14687885 h 15679093"/>
                  <a:gd name="connsiteX20" fmla="*/ 12470372 w 14211204"/>
                  <a:gd name="connsiteY20" fmla="*/ 14701795 h 15679093"/>
                  <a:gd name="connsiteX21" fmla="*/ 14211204 w 14211204"/>
                  <a:gd name="connsiteY21" fmla="*/ 15176895 h 15679093"/>
                  <a:gd name="connsiteX22" fmla="*/ 12230764 w 14211204"/>
                  <a:gd name="connsiteY22" fmla="*/ 15679097 h 15679093"/>
                  <a:gd name="connsiteX23" fmla="*/ 1703756 w 14211204"/>
                  <a:gd name="connsiteY23" fmla="*/ 9087687 h 15679093"/>
                  <a:gd name="connsiteX24" fmla="*/ 1618836 w 14211204"/>
                  <a:gd name="connsiteY24" fmla="*/ 8349011 h 15679093"/>
                  <a:gd name="connsiteX25" fmla="*/ 205516 w 14211204"/>
                  <a:gd name="connsiteY25" fmla="*/ 2722597 h 15679093"/>
                  <a:gd name="connsiteX26" fmla="*/ 1590228 w 14211204"/>
                  <a:gd name="connsiteY26" fmla="*/ 417893 h 15679093"/>
                  <a:gd name="connsiteX27" fmla="*/ 7429308 w 14211204"/>
                  <a:gd name="connsiteY27" fmla="*/ 173 h 15679093"/>
                  <a:gd name="connsiteX0" fmla="*/ 7429308 w 14849308"/>
                  <a:gd name="connsiteY0" fmla="*/ 173 h 15516337"/>
                  <a:gd name="connsiteX1" fmla="*/ 11787036 w 14849308"/>
                  <a:gd name="connsiteY1" fmla="*/ 427505 h 15516337"/>
                  <a:gd name="connsiteX2" fmla="*/ 13190100 w 14849308"/>
                  <a:gd name="connsiteY2" fmla="*/ 2530387 h 15516337"/>
                  <a:gd name="connsiteX3" fmla="*/ 11575916 w 14849308"/>
                  <a:gd name="connsiteY3" fmla="*/ 8775679 h 15516337"/>
                  <a:gd name="connsiteX4" fmla="*/ 10991308 w 14849308"/>
                  <a:gd name="connsiteY4" fmla="*/ 9920339 h 15516337"/>
                  <a:gd name="connsiteX5" fmla="*/ 11093236 w 14849308"/>
                  <a:gd name="connsiteY5" fmla="*/ 9933457 h 15516337"/>
                  <a:gd name="connsiteX6" fmla="*/ 12674460 w 14849308"/>
                  <a:gd name="connsiteY6" fmla="*/ 10435661 h 15516337"/>
                  <a:gd name="connsiteX7" fmla="*/ 11284540 w 14849308"/>
                  <a:gd name="connsiteY7" fmla="*/ 10910763 h 15516337"/>
                  <a:gd name="connsiteX8" fmla="*/ 11222428 w 14849308"/>
                  <a:gd name="connsiteY8" fmla="*/ 10919557 h 15516337"/>
                  <a:gd name="connsiteX9" fmla="*/ 11279340 w 14849308"/>
                  <a:gd name="connsiteY9" fmla="*/ 11051181 h 15516337"/>
                  <a:gd name="connsiteX10" fmla="*/ 11435140 w 14849308"/>
                  <a:gd name="connsiteY10" fmla="*/ 11377415 h 15516337"/>
                  <a:gd name="connsiteX11" fmla="*/ 11741380 w 14849308"/>
                  <a:gd name="connsiteY11" fmla="*/ 12015865 h 15516337"/>
                  <a:gd name="connsiteX12" fmla="*/ 11819500 w 14849308"/>
                  <a:gd name="connsiteY12" fmla="*/ 12198273 h 15516337"/>
                  <a:gd name="connsiteX13" fmla="*/ 11896196 w 14849308"/>
                  <a:gd name="connsiteY13" fmla="*/ 12206649 h 15516337"/>
                  <a:gd name="connsiteX14" fmla="*/ 13759220 w 14849308"/>
                  <a:gd name="connsiteY14" fmla="*/ 12708853 h 15516337"/>
                  <a:gd name="connsiteX15" fmla="*/ 12334500 w 14849308"/>
                  <a:gd name="connsiteY15" fmla="*/ 13155741 h 15516337"/>
                  <a:gd name="connsiteX16" fmla="*/ 12165708 w 14849308"/>
                  <a:gd name="connsiteY16" fmla="*/ 13178113 h 15516337"/>
                  <a:gd name="connsiteX17" fmla="*/ 12206236 w 14849308"/>
                  <a:gd name="connsiteY17" fmla="*/ 13324575 h 15516337"/>
                  <a:gd name="connsiteX18" fmla="*/ 12351916 w 14849308"/>
                  <a:gd name="connsiteY18" fmla="*/ 14605677 h 15516337"/>
                  <a:gd name="connsiteX19" fmla="*/ 12347428 w 14849308"/>
                  <a:gd name="connsiteY19" fmla="*/ 14687885 h 15516337"/>
                  <a:gd name="connsiteX20" fmla="*/ 12470372 w 14849308"/>
                  <a:gd name="connsiteY20" fmla="*/ 14701795 h 15516337"/>
                  <a:gd name="connsiteX21" fmla="*/ 14211204 w 14849308"/>
                  <a:gd name="connsiteY21" fmla="*/ 15176895 h 15516337"/>
                  <a:gd name="connsiteX22" fmla="*/ 1703756 w 14849308"/>
                  <a:gd name="connsiteY22" fmla="*/ 9087687 h 15516337"/>
                  <a:gd name="connsiteX23" fmla="*/ 1618836 w 14849308"/>
                  <a:gd name="connsiteY23" fmla="*/ 8349011 h 15516337"/>
                  <a:gd name="connsiteX24" fmla="*/ 205516 w 14849308"/>
                  <a:gd name="connsiteY24" fmla="*/ 2722597 h 15516337"/>
                  <a:gd name="connsiteX25" fmla="*/ 1590228 w 14849308"/>
                  <a:gd name="connsiteY25" fmla="*/ 417893 h 15516337"/>
                  <a:gd name="connsiteX26" fmla="*/ 7429308 w 14849308"/>
                  <a:gd name="connsiteY26" fmla="*/ 173 h 15516337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2347428 w 14211204"/>
                  <a:gd name="connsiteY19" fmla="*/ 14687885 h 15176891"/>
                  <a:gd name="connsiteX20" fmla="*/ 14211204 w 14211204"/>
                  <a:gd name="connsiteY20" fmla="*/ 15176895 h 15176891"/>
                  <a:gd name="connsiteX21" fmla="*/ 1703756 w 14211204"/>
                  <a:gd name="connsiteY21" fmla="*/ 9087687 h 15176891"/>
                  <a:gd name="connsiteX22" fmla="*/ 1618836 w 14211204"/>
                  <a:gd name="connsiteY22" fmla="*/ 8349011 h 15176891"/>
                  <a:gd name="connsiteX23" fmla="*/ 205516 w 14211204"/>
                  <a:gd name="connsiteY23" fmla="*/ 2722597 h 15176891"/>
                  <a:gd name="connsiteX24" fmla="*/ 1590228 w 14211204"/>
                  <a:gd name="connsiteY24" fmla="*/ 417893 h 15176891"/>
                  <a:gd name="connsiteX25" fmla="*/ 7429308 w 14211204"/>
                  <a:gd name="connsiteY25" fmla="*/ 173 h 15176891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4211204 w 14211204"/>
                  <a:gd name="connsiteY19" fmla="*/ 15176895 h 15176891"/>
                  <a:gd name="connsiteX20" fmla="*/ 1703756 w 14211204"/>
                  <a:gd name="connsiteY20" fmla="*/ 9087687 h 15176891"/>
                  <a:gd name="connsiteX21" fmla="*/ 1618836 w 14211204"/>
                  <a:gd name="connsiteY21" fmla="*/ 8349011 h 15176891"/>
                  <a:gd name="connsiteX22" fmla="*/ 205516 w 14211204"/>
                  <a:gd name="connsiteY22" fmla="*/ 2722597 h 15176891"/>
                  <a:gd name="connsiteX23" fmla="*/ 1590228 w 14211204"/>
                  <a:gd name="connsiteY23" fmla="*/ 417893 h 15176891"/>
                  <a:gd name="connsiteX24" fmla="*/ 7429308 w 14211204"/>
                  <a:gd name="connsiteY24" fmla="*/ 173 h 15176891"/>
                  <a:gd name="connsiteX0" fmla="*/ 7429308 w 14707619"/>
                  <a:gd name="connsiteY0" fmla="*/ 173 h 15314478"/>
                  <a:gd name="connsiteX1" fmla="*/ 11787036 w 14707619"/>
                  <a:gd name="connsiteY1" fmla="*/ 427505 h 15314478"/>
                  <a:gd name="connsiteX2" fmla="*/ 13190100 w 14707619"/>
                  <a:gd name="connsiteY2" fmla="*/ 2530387 h 15314478"/>
                  <a:gd name="connsiteX3" fmla="*/ 11575916 w 14707619"/>
                  <a:gd name="connsiteY3" fmla="*/ 8775679 h 15314478"/>
                  <a:gd name="connsiteX4" fmla="*/ 10991308 w 14707619"/>
                  <a:gd name="connsiteY4" fmla="*/ 9920339 h 15314478"/>
                  <a:gd name="connsiteX5" fmla="*/ 11093236 w 14707619"/>
                  <a:gd name="connsiteY5" fmla="*/ 9933457 h 15314478"/>
                  <a:gd name="connsiteX6" fmla="*/ 12674460 w 14707619"/>
                  <a:gd name="connsiteY6" fmla="*/ 10435661 h 15314478"/>
                  <a:gd name="connsiteX7" fmla="*/ 11284540 w 14707619"/>
                  <a:gd name="connsiteY7" fmla="*/ 10910763 h 15314478"/>
                  <a:gd name="connsiteX8" fmla="*/ 11222428 w 14707619"/>
                  <a:gd name="connsiteY8" fmla="*/ 10919557 h 15314478"/>
                  <a:gd name="connsiteX9" fmla="*/ 11279340 w 14707619"/>
                  <a:gd name="connsiteY9" fmla="*/ 11051181 h 15314478"/>
                  <a:gd name="connsiteX10" fmla="*/ 11435140 w 14707619"/>
                  <a:gd name="connsiteY10" fmla="*/ 11377415 h 15314478"/>
                  <a:gd name="connsiteX11" fmla="*/ 11741380 w 14707619"/>
                  <a:gd name="connsiteY11" fmla="*/ 12015865 h 15314478"/>
                  <a:gd name="connsiteX12" fmla="*/ 11819500 w 14707619"/>
                  <a:gd name="connsiteY12" fmla="*/ 12198273 h 15314478"/>
                  <a:gd name="connsiteX13" fmla="*/ 11896196 w 14707619"/>
                  <a:gd name="connsiteY13" fmla="*/ 12206649 h 15314478"/>
                  <a:gd name="connsiteX14" fmla="*/ 13759220 w 14707619"/>
                  <a:gd name="connsiteY14" fmla="*/ 12708853 h 15314478"/>
                  <a:gd name="connsiteX15" fmla="*/ 12334500 w 14707619"/>
                  <a:gd name="connsiteY15" fmla="*/ 13155741 h 15314478"/>
                  <a:gd name="connsiteX16" fmla="*/ 12165708 w 14707619"/>
                  <a:gd name="connsiteY16" fmla="*/ 13178113 h 15314478"/>
                  <a:gd name="connsiteX17" fmla="*/ 12206236 w 14707619"/>
                  <a:gd name="connsiteY17" fmla="*/ 13324575 h 15314478"/>
                  <a:gd name="connsiteX18" fmla="*/ 14211204 w 14707619"/>
                  <a:gd name="connsiteY18" fmla="*/ 15176895 h 15314478"/>
                  <a:gd name="connsiteX19" fmla="*/ 1703756 w 14707619"/>
                  <a:gd name="connsiteY19" fmla="*/ 9087687 h 15314478"/>
                  <a:gd name="connsiteX20" fmla="*/ 1618836 w 14707619"/>
                  <a:gd name="connsiteY20" fmla="*/ 8349011 h 15314478"/>
                  <a:gd name="connsiteX21" fmla="*/ 205516 w 14707619"/>
                  <a:gd name="connsiteY21" fmla="*/ 2722597 h 15314478"/>
                  <a:gd name="connsiteX22" fmla="*/ 1590228 w 14707619"/>
                  <a:gd name="connsiteY22" fmla="*/ 417893 h 15314478"/>
                  <a:gd name="connsiteX23" fmla="*/ 7429308 w 14707619"/>
                  <a:gd name="connsiteY23" fmla="*/ 173 h 15314478"/>
                  <a:gd name="connsiteX0" fmla="*/ 7429308 w 13759217"/>
                  <a:gd name="connsiteY0" fmla="*/ 173 h 13324579"/>
                  <a:gd name="connsiteX1" fmla="*/ 11787036 w 13759217"/>
                  <a:gd name="connsiteY1" fmla="*/ 427505 h 13324579"/>
                  <a:gd name="connsiteX2" fmla="*/ 13190100 w 13759217"/>
                  <a:gd name="connsiteY2" fmla="*/ 2530387 h 13324579"/>
                  <a:gd name="connsiteX3" fmla="*/ 11575916 w 13759217"/>
                  <a:gd name="connsiteY3" fmla="*/ 8775679 h 13324579"/>
                  <a:gd name="connsiteX4" fmla="*/ 10991308 w 13759217"/>
                  <a:gd name="connsiteY4" fmla="*/ 9920339 h 13324579"/>
                  <a:gd name="connsiteX5" fmla="*/ 11093236 w 13759217"/>
                  <a:gd name="connsiteY5" fmla="*/ 9933457 h 13324579"/>
                  <a:gd name="connsiteX6" fmla="*/ 12674460 w 13759217"/>
                  <a:gd name="connsiteY6" fmla="*/ 10435661 h 13324579"/>
                  <a:gd name="connsiteX7" fmla="*/ 11284540 w 13759217"/>
                  <a:gd name="connsiteY7" fmla="*/ 10910763 h 13324579"/>
                  <a:gd name="connsiteX8" fmla="*/ 11222428 w 13759217"/>
                  <a:gd name="connsiteY8" fmla="*/ 10919557 h 13324579"/>
                  <a:gd name="connsiteX9" fmla="*/ 11279340 w 13759217"/>
                  <a:gd name="connsiteY9" fmla="*/ 11051181 h 13324579"/>
                  <a:gd name="connsiteX10" fmla="*/ 11435140 w 13759217"/>
                  <a:gd name="connsiteY10" fmla="*/ 11377415 h 13324579"/>
                  <a:gd name="connsiteX11" fmla="*/ 11741380 w 13759217"/>
                  <a:gd name="connsiteY11" fmla="*/ 12015865 h 13324579"/>
                  <a:gd name="connsiteX12" fmla="*/ 11819500 w 13759217"/>
                  <a:gd name="connsiteY12" fmla="*/ 12198273 h 13324579"/>
                  <a:gd name="connsiteX13" fmla="*/ 11896196 w 13759217"/>
                  <a:gd name="connsiteY13" fmla="*/ 12206649 h 13324579"/>
                  <a:gd name="connsiteX14" fmla="*/ 13759220 w 13759217"/>
                  <a:gd name="connsiteY14" fmla="*/ 12708853 h 13324579"/>
                  <a:gd name="connsiteX15" fmla="*/ 12334500 w 13759217"/>
                  <a:gd name="connsiteY15" fmla="*/ 13155741 h 13324579"/>
                  <a:gd name="connsiteX16" fmla="*/ 12165708 w 13759217"/>
                  <a:gd name="connsiteY16" fmla="*/ 13178113 h 13324579"/>
                  <a:gd name="connsiteX17" fmla="*/ 12206236 w 13759217"/>
                  <a:gd name="connsiteY17" fmla="*/ 13324575 h 13324579"/>
                  <a:gd name="connsiteX18" fmla="*/ 1703756 w 13759217"/>
                  <a:gd name="connsiteY18" fmla="*/ 9087687 h 13324579"/>
                  <a:gd name="connsiteX19" fmla="*/ 1618836 w 13759217"/>
                  <a:gd name="connsiteY19" fmla="*/ 8349011 h 13324579"/>
                  <a:gd name="connsiteX20" fmla="*/ 205516 w 13759217"/>
                  <a:gd name="connsiteY20" fmla="*/ 2722597 h 13324579"/>
                  <a:gd name="connsiteX21" fmla="*/ 1590228 w 13759217"/>
                  <a:gd name="connsiteY21" fmla="*/ 417893 h 13324579"/>
                  <a:gd name="connsiteX22" fmla="*/ 7429308 w 13759217"/>
                  <a:gd name="connsiteY22" fmla="*/ 173 h 13324579"/>
                  <a:gd name="connsiteX0" fmla="*/ 7429308 w 13759217"/>
                  <a:gd name="connsiteY0" fmla="*/ 173 h 13178115"/>
                  <a:gd name="connsiteX1" fmla="*/ 11787036 w 13759217"/>
                  <a:gd name="connsiteY1" fmla="*/ 427505 h 13178115"/>
                  <a:gd name="connsiteX2" fmla="*/ 13190100 w 13759217"/>
                  <a:gd name="connsiteY2" fmla="*/ 2530387 h 13178115"/>
                  <a:gd name="connsiteX3" fmla="*/ 11575916 w 13759217"/>
                  <a:gd name="connsiteY3" fmla="*/ 8775679 h 13178115"/>
                  <a:gd name="connsiteX4" fmla="*/ 10991308 w 13759217"/>
                  <a:gd name="connsiteY4" fmla="*/ 9920339 h 13178115"/>
                  <a:gd name="connsiteX5" fmla="*/ 11093236 w 13759217"/>
                  <a:gd name="connsiteY5" fmla="*/ 9933457 h 13178115"/>
                  <a:gd name="connsiteX6" fmla="*/ 12674460 w 13759217"/>
                  <a:gd name="connsiteY6" fmla="*/ 10435661 h 13178115"/>
                  <a:gd name="connsiteX7" fmla="*/ 11284540 w 13759217"/>
                  <a:gd name="connsiteY7" fmla="*/ 10910763 h 13178115"/>
                  <a:gd name="connsiteX8" fmla="*/ 11222428 w 13759217"/>
                  <a:gd name="connsiteY8" fmla="*/ 10919557 h 13178115"/>
                  <a:gd name="connsiteX9" fmla="*/ 11279340 w 13759217"/>
                  <a:gd name="connsiteY9" fmla="*/ 11051181 h 13178115"/>
                  <a:gd name="connsiteX10" fmla="*/ 11435140 w 13759217"/>
                  <a:gd name="connsiteY10" fmla="*/ 11377415 h 13178115"/>
                  <a:gd name="connsiteX11" fmla="*/ 11741380 w 13759217"/>
                  <a:gd name="connsiteY11" fmla="*/ 12015865 h 13178115"/>
                  <a:gd name="connsiteX12" fmla="*/ 11819500 w 13759217"/>
                  <a:gd name="connsiteY12" fmla="*/ 12198273 h 13178115"/>
                  <a:gd name="connsiteX13" fmla="*/ 11896196 w 13759217"/>
                  <a:gd name="connsiteY13" fmla="*/ 12206649 h 13178115"/>
                  <a:gd name="connsiteX14" fmla="*/ 13759220 w 13759217"/>
                  <a:gd name="connsiteY14" fmla="*/ 12708853 h 13178115"/>
                  <a:gd name="connsiteX15" fmla="*/ 12334500 w 13759217"/>
                  <a:gd name="connsiteY15" fmla="*/ 13155741 h 13178115"/>
                  <a:gd name="connsiteX16" fmla="*/ 12165708 w 13759217"/>
                  <a:gd name="connsiteY16" fmla="*/ 13178113 h 13178115"/>
                  <a:gd name="connsiteX17" fmla="*/ 1703756 w 13759217"/>
                  <a:gd name="connsiteY17" fmla="*/ 9087687 h 13178115"/>
                  <a:gd name="connsiteX18" fmla="*/ 1618836 w 13759217"/>
                  <a:gd name="connsiteY18" fmla="*/ 8349011 h 13178115"/>
                  <a:gd name="connsiteX19" fmla="*/ 205516 w 13759217"/>
                  <a:gd name="connsiteY19" fmla="*/ 2722597 h 13178115"/>
                  <a:gd name="connsiteX20" fmla="*/ 1590228 w 13759217"/>
                  <a:gd name="connsiteY20" fmla="*/ 417893 h 13178115"/>
                  <a:gd name="connsiteX21" fmla="*/ 7429308 w 13759217"/>
                  <a:gd name="connsiteY21" fmla="*/ 173 h 13178115"/>
                  <a:gd name="connsiteX0" fmla="*/ 7429308 w 13759217"/>
                  <a:gd name="connsiteY0" fmla="*/ 173 h 13155744"/>
                  <a:gd name="connsiteX1" fmla="*/ 11787036 w 13759217"/>
                  <a:gd name="connsiteY1" fmla="*/ 427505 h 13155744"/>
                  <a:gd name="connsiteX2" fmla="*/ 13190100 w 13759217"/>
                  <a:gd name="connsiteY2" fmla="*/ 2530387 h 13155744"/>
                  <a:gd name="connsiteX3" fmla="*/ 11575916 w 13759217"/>
                  <a:gd name="connsiteY3" fmla="*/ 8775679 h 13155744"/>
                  <a:gd name="connsiteX4" fmla="*/ 10991308 w 13759217"/>
                  <a:gd name="connsiteY4" fmla="*/ 9920339 h 13155744"/>
                  <a:gd name="connsiteX5" fmla="*/ 11093236 w 13759217"/>
                  <a:gd name="connsiteY5" fmla="*/ 9933457 h 13155744"/>
                  <a:gd name="connsiteX6" fmla="*/ 12674460 w 13759217"/>
                  <a:gd name="connsiteY6" fmla="*/ 10435661 h 13155744"/>
                  <a:gd name="connsiteX7" fmla="*/ 11284540 w 13759217"/>
                  <a:gd name="connsiteY7" fmla="*/ 10910763 h 13155744"/>
                  <a:gd name="connsiteX8" fmla="*/ 11222428 w 13759217"/>
                  <a:gd name="connsiteY8" fmla="*/ 10919557 h 13155744"/>
                  <a:gd name="connsiteX9" fmla="*/ 11279340 w 13759217"/>
                  <a:gd name="connsiteY9" fmla="*/ 11051181 h 13155744"/>
                  <a:gd name="connsiteX10" fmla="*/ 11435140 w 13759217"/>
                  <a:gd name="connsiteY10" fmla="*/ 11377415 h 13155744"/>
                  <a:gd name="connsiteX11" fmla="*/ 11741380 w 13759217"/>
                  <a:gd name="connsiteY11" fmla="*/ 12015865 h 13155744"/>
                  <a:gd name="connsiteX12" fmla="*/ 11819500 w 13759217"/>
                  <a:gd name="connsiteY12" fmla="*/ 12198273 h 13155744"/>
                  <a:gd name="connsiteX13" fmla="*/ 11896196 w 13759217"/>
                  <a:gd name="connsiteY13" fmla="*/ 12206649 h 13155744"/>
                  <a:gd name="connsiteX14" fmla="*/ 13759220 w 13759217"/>
                  <a:gd name="connsiteY14" fmla="*/ 12708853 h 13155744"/>
                  <a:gd name="connsiteX15" fmla="*/ 12334500 w 13759217"/>
                  <a:gd name="connsiteY15" fmla="*/ 13155741 h 13155744"/>
                  <a:gd name="connsiteX16" fmla="*/ 1703756 w 13759217"/>
                  <a:gd name="connsiteY16" fmla="*/ 9087687 h 13155744"/>
                  <a:gd name="connsiteX17" fmla="*/ 1618836 w 13759217"/>
                  <a:gd name="connsiteY17" fmla="*/ 8349011 h 13155744"/>
                  <a:gd name="connsiteX18" fmla="*/ 205516 w 13759217"/>
                  <a:gd name="connsiteY18" fmla="*/ 2722597 h 13155744"/>
                  <a:gd name="connsiteX19" fmla="*/ 1590228 w 13759217"/>
                  <a:gd name="connsiteY19" fmla="*/ 417893 h 13155744"/>
                  <a:gd name="connsiteX20" fmla="*/ 7429308 w 13759217"/>
                  <a:gd name="connsiteY20" fmla="*/ 173 h 13155744"/>
                  <a:gd name="connsiteX0" fmla="*/ 7429308 w 14347645"/>
                  <a:gd name="connsiteY0" fmla="*/ 173 h 12870401"/>
                  <a:gd name="connsiteX1" fmla="*/ 11787036 w 14347645"/>
                  <a:gd name="connsiteY1" fmla="*/ 427505 h 12870401"/>
                  <a:gd name="connsiteX2" fmla="*/ 13190100 w 14347645"/>
                  <a:gd name="connsiteY2" fmla="*/ 2530387 h 12870401"/>
                  <a:gd name="connsiteX3" fmla="*/ 11575916 w 14347645"/>
                  <a:gd name="connsiteY3" fmla="*/ 8775679 h 12870401"/>
                  <a:gd name="connsiteX4" fmla="*/ 10991308 w 14347645"/>
                  <a:gd name="connsiteY4" fmla="*/ 9920339 h 12870401"/>
                  <a:gd name="connsiteX5" fmla="*/ 11093236 w 14347645"/>
                  <a:gd name="connsiteY5" fmla="*/ 9933457 h 12870401"/>
                  <a:gd name="connsiteX6" fmla="*/ 12674460 w 14347645"/>
                  <a:gd name="connsiteY6" fmla="*/ 10435661 h 12870401"/>
                  <a:gd name="connsiteX7" fmla="*/ 11284540 w 14347645"/>
                  <a:gd name="connsiteY7" fmla="*/ 10910763 h 12870401"/>
                  <a:gd name="connsiteX8" fmla="*/ 11222428 w 14347645"/>
                  <a:gd name="connsiteY8" fmla="*/ 10919557 h 12870401"/>
                  <a:gd name="connsiteX9" fmla="*/ 11279340 w 14347645"/>
                  <a:gd name="connsiteY9" fmla="*/ 11051181 h 12870401"/>
                  <a:gd name="connsiteX10" fmla="*/ 11435140 w 14347645"/>
                  <a:gd name="connsiteY10" fmla="*/ 11377415 h 12870401"/>
                  <a:gd name="connsiteX11" fmla="*/ 11741380 w 14347645"/>
                  <a:gd name="connsiteY11" fmla="*/ 12015865 h 12870401"/>
                  <a:gd name="connsiteX12" fmla="*/ 11819500 w 14347645"/>
                  <a:gd name="connsiteY12" fmla="*/ 12198273 h 12870401"/>
                  <a:gd name="connsiteX13" fmla="*/ 11896196 w 14347645"/>
                  <a:gd name="connsiteY13" fmla="*/ 12206649 h 12870401"/>
                  <a:gd name="connsiteX14" fmla="*/ 13759220 w 14347645"/>
                  <a:gd name="connsiteY14" fmla="*/ 12708853 h 12870401"/>
                  <a:gd name="connsiteX15" fmla="*/ 1703756 w 14347645"/>
                  <a:gd name="connsiteY15" fmla="*/ 9087687 h 12870401"/>
                  <a:gd name="connsiteX16" fmla="*/ 1618836 w 14347645"/>
                  <a:gd name="connsiteY16" fmla="*/ 8349011 h 12870401"/>
                  <a:gd name="connsiteX17" fmla="*/ 205516 w 14347645"/>
                  <a:gd name="connsiteY17" fmla="*/ 2722597 h 12870401"/>
                  <a:gd name="connsiteX18" fmla="*/ 1590228 w 14347645"/>
                  <a:gd name="connsiteY18" fmla="*/ 417893 h 12870401"/>
                  <a:gd name="connsiteX19" fmla="*/ 7429308 w 14347645"/>
                  <a:gd name="connsiteY19" fmla="*/ 173 h 12870401"/>
                  <a:gd name="connsiteX0" fmla="*/ 7429308 w 13327073"/>
                  <a:gd name="connsiteY0" fmla="*/ 173 h 12206645"/>
                  <a:gd name="connsiteX1" fmla="*/ 11787036 w 13327073"/>
                  <a:gd name="connsiteY1" fmla="*/ 427505 h 12206645"/>
                  <a:gd name="connsiteX2" fmla="*/ 13190100 w 13327073"/>
                  <a:gd name="connsiteY2" fmla="*/ 2530387 h 12206645"/>
                  <a:gd name="connsiteX3" fmla="*/ 11575916 w 13327073"/>
                  <a:gd name="connsiteY3" fmla="*/ 8775679 h 12206645"/>
                  <a:gd name="connsiteX4" fmla="*/ 10991308 w 13327073"/>
                  <a:gd name="connsiteY4" fmla="*/ 9920339 h 12206645"/>
                  <a:gd name="connsiteX5" fmla="*/ 11093236 w 13327073"/>
                  <a:gd name="connsiteY5" fmla="*/ 9933457 h 12206645"/>
                  <a:gd name="connsiteX6" fmla="*/ 12674460 w 13327073"/>
                  <a:gd name="connsiteY6" fmla="*/ 10435661 h 12206645"/>
                  <a:gd name="connsiteX7" fmla="*/ 11284540 w 13327073"/>
                  <a:gd name="connsiteY7" fmla="*/ 10910763 h 12206645"/>
                  <a:gd name="connsiteX8" fmla="*/ 11222428 w 13327073"/>
                  <a:gd name="connsiteY8" fmla="*/ 10919557 h 12206645"/>
                  <a:gd name="connsiteX9" fmla="*/ 11279340 w 13327073"/>
                  <a:gd name="connsiteY9" fmla="*/ 11051181 h 12206645"/>
                  <a:gd name="connsiteX10" fmla="*/ 11435140 w 13327073"/>
                  <a:gd name="connsiteY10" fmla="*/ 11377415 h 12206645"/>
                  <a:gd name="connsiteX11" fmla="*/ 11741380 w 13327073"/>
                  <a:gd name="connsiteY11" fmla="*/ 12015865 h 12206645"/>
                  <a:gd name="connsiteX12" fmla="*/ 11819500 w 13327073"/>
                  <a:gd name="connsiteY12" fmla="*/ 12198273 h 12206645"/>
                  <a:gd name="connsiteX13" fmla="*/ 11896196 w 13327073"/>
                  <a:gd name="connsiteY13" fmla="*/ 12206649 h 12206645"/>
                  <a:gd name="connsiteX14" fmla="*/ 1703756 w 13327073"/>
                  <a:gd name="connsiteY14" fmla="*/ 9087687 h 12206645"/>
                  <a:gd name="connsiteX15" fmla="*/ 1618836 w 13327073"/>
                  <a:gd name="connsiteY15" fmla="*/ 8349011 h 12206645"/>
                  <a:gd name="connsiteX16" fmla="*/ 205516 w 13327073"/>
                  <a:gd name="connsiteY16" fmla="*/ 2722597 h 12206645"/>
                  <a:gd name="connsiteX17" fmla="*/ 1590228 w 13327073"/>
                  <a:gd name="connsiteY17" fmla="*/ 417893 h 12206645"/>
                  <a:gd name="connsiteX18" fmla="*/ 7429308 w 13327073"/>
                  <a:gd name="connsiteY18" fmla="*/ 173 h 12206645"/>
                  <a:gd name="connsiteX0" fmla="*/ 7429308 w 13327073"/>
                  <a:gd name="connsiteY0" fmla="*/ 173 h 12198274"/>
                  <a:gd name="connsiteX1" fmla="*/ 11787036 w 13327073"/>
                  <a:gd name="connsiteY1" fmla="*/ 427505 h 12198274"/>
                  <a:gd name="connsiteX2" fmla="*/ 13190100 w 13327073"/>
                  <a:gd name="connsiteY2" fmla="*/ 2530387 h 12198274"/>
                  <a:gd name="connsiteX3" fmla="*/ 11575916 w 13327073"/>
                  <a:gd name="connsiteY3" fmla="*/ 8775679 h 12198274"/>
                  <a:gd name="connsiteX4" fmla="*/ 10991308 w 13327073"/>
                  <a:gd name="connsiteY4" fmla="*/ 9920339 h 12198274"/>
                  <a:gd name="connsiteX5" fmla="*/ 11093236 w 13327073"/>
                  <a:gd name="connsiteY5" fmla="*/ 9933457 h 12198274"/>
                  <a:gd name="connsiteX6" fmla="*/ 12674460 w 13327073"/>
                  <a:gd name="connsiteY6" fmla="*/ 10435661 h 12198274"/>
                  <a:gd name="connsiteX7" fmla="*/ 11284540 w 13327073"/>
                  <a:gd name="connsiteY7" fmla="*/ 10910763 h 12198274"/>
                  <a:gd name="connsiteX8" fmla="*/ 11222428 w 13327073"/>
                  <a:gd name="connsiteY8" fmla="*/ 10919557 h 12198274"/>
                  <a:gd name="connsiteX9" fmla="*/ 11279340 w 13327073"/>
                  <a:gd name="connsiteY9" fmla="*/ 11051181 h 12198274"/>
                  <a:gd name="connsiteX10" fmla="*/ 11435140 w 13327073"/>
                  <a:gd name="connsiteY10" fmla="*/ 11377415 h 12198274"/>
                  <a:gd name="connsiteX11" fmla="*/ 11741380 w 13327073"/>
                  <a:gd name="connsiteY11" fmla="*/ 12015865 h 12198274"/>
                  <a:gd name="connsiteX12" fmla="*/ 11819500 w 13327073"/>
                  <a:gd name="connsiteY12" fmla="*/ 12198273 h 12198274"/>
                  <a:gd name="connsiteX13" fmla="*/ 1703756 w 13327073"/>
                  <a:gd name="connsiteY13" fmla="*/ 9087687 h 12198274"/>
                  <a:gd name="connsiteX14" fmla="*/ 1618836 w 13327073"/>
                  <a:gd name="connsiteY14" fmla="*/ 8349011 h 12198274"/>
                  <a:gd name="connsiteX15" fmla="*/ 205516 w 13327073"/>
                  <a:gd name="connsiteY15" fmla="*/ 2722597 h 12198274"/>
                  <a:gd name="connsiteX16" fmla="*/ 1590228 w 13327073"/>
                  <a:gd name="connsiteY16" fmla="*/ 417893 h 12198274"/>
                  <a:gd name="connsiteX17" fmla="*/ 7429308 w 13327073"/>
                  <a:gd name="connsiteY17" fmla="*/ 173 h 12198274"/>
                  <a:gd name="connsiteX0" fmla="*/ 7429308 w 13327073"/>
                  <a:gd name="connsiteY0" fmla="*/ 173 h 12015865"/>
                  <a:gd name="connsiteX1" fmla="*/ 11787036 w 13327073"/>
                  <a:gd name="connsiteY1" fmla="*/ 427505 h 12015865"/>
                  <a:gd name="connsiteX2" fmla="*/ 13190100 w 13327073"/>
                  <a:gd name="connsiteY2" fmla="*/ 2530387 h 12015865"/>
                  <a:gd name="connsiteX3" fmla="*/ 11575916 w 13327073"/>
                  <a:gd name="connsiteY3" fmla="*/ 8775679 h 12015865"/>
                  <a:gd name="connsiteX4" fmla="*/ 10991308 w 13327073"/>
                  <a:gd name="connsiteY4" fmla="*/ 9920339 h 12015865"/>
                  <a:gd name="connsiteX5" fmla="*/ 11093236 w 13327073"/>
                  <a:gd name="connsiteY5" fmla="*/ 9933457 h 12015865"/>
                  <a:gd name="connsiteX6" fmla="*/ 12674460 w 13327073"/>
                  <a:gd name="connsiteY6" fmla="*/ 10435661 h 12015865"/>
                  <a:gd name="connsiteX7" fmla="*/ 11284540 w 13327073"/>
                  <a:gd name="connsiteY7" fmla="*/ 10910763 h 12015865"/>
                  <a:gd name="connsiteX8" fmla="*/ 11222428 w 13327073"/>
                  <a:gd name="connsiteY8" fmla="*/ 10919557 h 12015865"/>
                  <a:gd name="connsiteX9" fmla="*/ 11279340 w 13327073"/>
                  <a:gd name="connsiteY9" fmla="*/ 11051181 h 12015865"/>
                  <a:gd name="connsiteX10" fmla="*/ 11435140 w 13327073"/>
                  <a:gd name="connsiteY10" fmla="*/ 11377415 h 12015865"/>
                  <a:gd name="connsiteX11" fmla="*/ 11741380 w 13327073"/>
                  <a:gd name="connsiteY11" fmla="*/ 12015865 h 12015865"/>
                  <a:gd name="connsiteX12" fmla="*/ 1703756 w 13327073"/>
                  <a:gd name="connsiteY12" fmla="*/ 9087687 h 12015865"/>
                  <a:gd name="connsiteX13" fmla="*/ 1618836 w 13327073"/>
                  <a:gd name="connsiteY13" fmla="*/ 8349011 h 12015865"/>
                  <a:gd name="connsiteX14" fmla="*/ 205516 w 13327073"/>
                  <a:gd name="connsiteY14" fmla="*/ 2722597 h 12015865"/>
                  <a:gd name="connsiteX15" fmla="*/ 1590228 w 13327073"/>
                  <a:gd name="connsiteY15" fmla="*/ 417893 h 12015865"/>
                  <a:gd name="connsiteX16" fmla="*/ 7429308 w 13327073"/>
                  <a:gd name="connsiteY16" fmla="*/ 173 h 12015865"/>
                  <a:gd name="connsiteX0" fmla="*/ 7429308 w 13327073"/>
                  <a:gd name="connsiteY0" fmla="*/ 173 h 11377412"/>
                  <a:gd name="connsiteX1" fmla="*/ 11787036 w 13327073"/>
                  <a:gd name="connsiteY1" fmla="*/ 427505 h 11377412"/>
                  <a:gd name="connsiteX2" fmla="*/ 13190100 w 13327073"/>
                  <a:gd name="connsiteY2" fmla="*/ 2530387 h 11377412"/>
                  <a:gd name="connsiteX3" fmla="*/ 11575916 w 13327073"/>
                  <a:gd name="connsiteY3" fmla="*/ 8775679 h 11377412"/>
                  <a:gd name="connsiteX4" fmla="*/ 10991308 w 13327073"/>
                  <a:gd name="connsiteY4" fmla="*/ 9920339 h 11377412"/>
                  <a:gd name="connsiteX5" fmla="*/ 11093236 w 13327073"/>
                  <a:gd name="connsiteY5" fmla="*/ 9933457 h 11377412"/>
                  <a:gd name="connsiteX6" fmla="*/ 12674460 w 13327073"/>
                  <a:gd name="connsiteY6" fmla="*/ 10435661 h 11377412"/>
                  <a:gd name="connsiteX7" fmla="*/ 11284540 w 13327073"/>
                  <a:gd name="connsiteY7" fmla="*/ 10910763 h 11377412"/>
                  <a:gd name="connsiteX8" fmla="*/ 11222428 w 13327073"/>
                  <a:gd name="connsiteY8" fmla="*/ 10919557 h 11377412"/>
                  <a:gd name="connsiteX9" fmla="*/ 11279340 w 13327073"/>
                  <a:gd name="connsiteY9" fmla="*/ 11051181 h 11377412"/>
                  <a:gd name="connsiteX10" fmla="*/ 11435140 w 13327073"/>
                  <a:gd name="connsiteY10" fmla="*/ 11377415 h 11377412"/>
                  <a:gd name="connsiteX11" fmla="*/ 1703756 w 13327073"/>
                  <a:gd name="connsiteY11" fmla="*/ 9087687 h 11377412"/>
                  <a:gd name="connsiteX12" fmla="*/ 1618836 w 13327073"/>
                  <a:gd name="connsiteY12" fmla="*/ 8349011 h 11377412"/>
                  <a:gd name="connsiteX13" fmla="*/ 205516 w 13327073"/>
                  <a:gd name="connsiteY13" fmla="*/ 2722597 h 11377412"/>
                  <a:gd name="connsiteX14" fmla="*/ 1590228 w 13327073"/>
                  <a:gd name="connsiteY14" fmla="*/ 417893 h 11377412"/>
                  <a:gd name="connsiteX15" fmla="*/ 7429308 w 13327073"/>
                  <a:gd name="connsiteY15" fmla="*/ 173 h 11377412"/>
                  <a:gd name="connsiteX0" fmla="*/ 7429308 w 13327073"/>
                  <a:gd name="connsiteY0" fmla="*/ 173 h 11051180"/>
                  <a:gd name="connsiteX1" fmla="*/ 11787036 w 13327073"/>
                  <a:gd name="connsiteY1" fmla="*/ 427505 h 11051180"/>
                  <a:gd name="connsiteX2" fmla="*/ 13190100 w 13327073"/>
                  <a:gd name="connsiteY2" fmla="*/ 2530387 h 11051180"/>
                  <a:gd name="connsiteX3" fmla="*/ 11575916 w 13327073"/>
                  <a:gd name="connsiteY3" fmla="*/ 8775679 h 11051180"/>
                  <a:gd name="connsiteX4" fmla="*/ 10991308 w 13327073"/>
                  <a:gd name="connsiteY4" fmla="*/ 9920339 h 11051180"/>
                  <a:gd name="connsiteX5" fmla="*/ 11093236 w 13327073"/>
                  <a:gd name="connsiteY5" fmla="*/ 9933457 h 11051180"/>
                  <a:gd name="connsiteX6" fmla="*/ 12674460 w 13327073"/>
                  <a:gd name="connsiteY6" fmla="*/ 10435661 h 11051180"/>
                  <a:gd name="connsiteX7" fmla="*/ 11284540 w 13327073"/>
                  <a:gd name="connsiteY7" fmla="*/ 10910763 h 11051180"/>
                  <a:gd name="connsiteX8" fmla="*/ 11222428 w 13327073"/>
                  <a:gd name="connsiteY8" fmla="*/ 10919557 h 11051180"/>
                  <a:gd name="connsiteX9" fmla="*/ 11279340 w 13327073"/>
                  <a:gd name="connsiteY9" fmla="*/ 11051181 h 11051180"/>
                  <a:gd name="connsiteX10" fmla="*/ 1703756 w 13327073"/>
                  <a:gd name="connsiteY10" fmla="*/ 9087687 h 11051180"/>
                  <a:gd name="connsiteX11" fmla="*/ 1618836 w 13327073"/>
                  <a:gd name="connsiteY11" fmla="*/ 8349011 h 11051180"/>
                  <a:gd name="connsiteX12" fmla="*/ 205516 w 13327073"/>
                  <a:gd name="connsiteY12" fmla="*/ 2722597 h 11051180"/>
                  <a:gd name="connsiteX13" fmla="*/ 1590228 w 13327073"/>
                  <a:gd name="connsiteY13" fmla="*/ 417893 h 11051180"/>
                  <a:gd name="connsiteX14" fmla="*/ 7429308 w 13327073"/>
                  <a:gd name="connsiteY14" fmla="*/ 173 h 11051180"/>
                  <a:gd name="connsiteX0" fmla="*/ 7429308 w 13327073"/>
                  <a:gd name="connsiteY0" fmla="*/ 173 h 10919559"/>
                  <a:gd name="connsiteX1" fmla="*/ 11787036 w 13327073"/>
                  <a:gd name="connsiteY1" fmla="*/ 427505 h 10919559"/>
                  <a:gd name="connsiteX2" fmla="*/ 13190100 w 13327073"/>
                  <a:gd name="connsiteY2" fmla="*/ 2530387 h 10919559"/>
                  <a:gd name="connsiteX3" fmla="*/ 11575916 w 13327073"/>
                  <a:gd name="connsiteY3" fmla="*/ 8775679 h 10919559"/>
                  <a:gd name="connsiteX4" fmla="*/ 10991308 w 13327073"/>
                  <a:gd name="connsiteY4" fmla="*/ 9920339 h 10919559"/>
                  <a:gd name="connsiteX5" fmla="*/ 11093236 w 13327073"/>
                  <a:gd name="connsiteY5" fmla="*/ 9933457 h 10919559"/>
                  <a:gd name="connsiteX6" fmla="*/ 12674460 w 13327073"/>
                  <a:gd name="connsiteY6" fmla="*/ 10435661 h 10919559"/>
                  <a:gd name="connsiteX7" fmla="*/ 11284540 w 13327073"/>
                  <a:gd name="connsiteY7" fmla="*/ 10910763 h 10919559"/>
                  <a:gd name="connsiteX8" fmla="*/ 11222428 w 13327073"/>
                  <a:gd name="connsiteY8" fmla="*/ 10919557 h 10919559"/>
                  <a:gd name="connsiteX9" fmla="*/ 1703756 w 13327073"/>
                  <a:gd name="connsiteY9" fmla="*/ 9087687 h 10919559"/>
                  <a:gd name="connsiteX10" fmla="*/ 1618836 w 13327073"/>
                  <a:gd name="connsiteY10" fmla="*/ 8349011 h 10919559"/>
                  <a:gd name="connsiteX11" fmla="*/ 205516 w 13327073"/>
                  <a:gd name="connsiteY11" fmla="*/ 2722597 h 10919559"/>
                  <a:gd name="connsiteX12" fmla="*/ 1590228 w 13327073"/>
                  <a:gd name="connsiteY12" fmla="*/ 417893 h 10919559"/>
                  <a:gd name="connsiteX13" fmla="*/ 7429308 w 13327073"/>
                  <a:gd name="connsiteY13" fmla="*/ 173 h 10919559"/>
                  <a:gd name="connsiteX0" fmla="*/ 7429308 w 13327073"/>
                  <a:gd name="connsiteY0" fmla="*/ 173 h 10910761"/>
                  <a:gd name="connsiteX1" fmla="*/ 11787036 w 13327073"/>
                  <a:gd name="connsiteY1" fmla="*/ 427505 h 10910761"/>
                  <a:gd name="connsiteX2" fmla="*/ 13190100 w 13327073"/>
                  <a:gd name="connsiteY2" fmla="*/ 2530387 h 10910761"/>
                  <a:gd name="connsiteX3" fmla="*/ 11575916 w 13327073"/>
                  <a:gd name="connsiteY3" fmla="*/ 8775679 h 10910761"/>
                  <a:gd name="connsiteX4" fmla="*/ 10991308 w 13327073"/>
                  <a:gd name="connsiteY4" fmla="*/ 9920339 h 10910761"/>
                  <a:gd name="connsiteX5" fmla="*/ 11093236 w 13327073"/>
                  <a:gd name="connsiteY5" fmla="*/ 9933457 h 10910761"/>
                  <a:gd name="connsiteX6" fmla="*/ 12674460 w 13327073"/>
                  <a:gd name="connsiteY6" fmla="*/ 10435661 h 10910761"/>
                  <a:gd name="connsiteX7" fmla="*/ 11284540 w 13327073"/>
                  <a:gd name="connsiteY7" fmla="*/ 10910763 h 10910761"/>
                  <a:gd name="connsiteX8" fmla="*/ 1703756 w 13327073"/>
                  <a:gd name="connsiteY8" fmla="*/ 9087687 h 10910761"/>
                  <a:gd name="connsiteX9" fmla="*/ 1618836 w 13327073"/>
                  <a:gd name="connsiteY9" fmla="*/ 8349011 h 10910761"/>
                  <a:gd name="connsiteX10" fmla="*/ 205516 w 13327073"/>
                  <a:gd name="connsiteY10" fmla="*/ 2722597 h 10910761"/>
                  <a:gd name="connsiteX11" fmla="*/ 1590228 w 13327073"/>
                  <a:gd name="connsiteY11" fmla="*/ 417893 h 10910761"/>
                  <a:gd name="connsiteX12" fmla="*/ 7429308 w 13327073"/>
                  <a:gd name="connsiteY12" fmla="*/ 173 h 10910761"/>
                  <a:gd name="connsiteX0" fmla="*/ 7429308 w 13327073"/>
                  <a:gd name="connsiteY0" fmla="*/ 173 h 10460043"/>
                  <a:gd name="connsiteX1" fmla="*/ 11787036 w 13327073"/>
                  <a:gd name="connsiteY1" fmla="*/ 427505 h 10460043"/>
                  <a:gd name="connsiteX2" fmla="*/ 13190100 w 13327073"/>
                  <a:gd name="connsiteY2" fmla="*/ 2530387 h 10460043"/>
                  <a:gd name="connsiteX3" fmla="*/ 11575916 w 13327073"/>
                  <a:gd name="connsiteY3" fmla="*/ 8775679 h 10460043"/>
                  <a:gd name="connsiteX4" fmla="*/ 10991308 w 13327073"/>
                  <a:gd name="connsiteY4" fmla="*/ 9920339 h 10460043"/>
                  <a:gd name="connsiteX5" fmla="*/ 11093236 w 13327073"/>
                  <a:gd name="connsiteY5" fmla="*/ 9933457 h 10460043"/>
                  <a:gd name="connsiteX6" fmla="*/ 12674460 w 13327073"/>
                  <a:gd name="connsiteY6" fmla="*/ 10435661 h 10460043"/>
                  <a:gd name="connsiteX7" fmla="*/ 1703756 w 13327073"/>
                  <a:gd name="connsiteY7" fmla="*/ 9087687 h 10460043"/>
                  <a:gd name="connsiteX8" fmla="*/ 1618836 w 13327073"/>
                  <a:gd name="connsiteY8" fmla="*/ 8349011 h 10460043"/>
                  <a:gd name="connsiteX9" fmla="*/ 205516 w 13327073"/>
                  <a:gd name="connsiteY9" fmla="*/ 2722597 h 10460043"/>
                  <a:gd name="connsiteX10" fmla="*/ 1590228 w 13327073"/>
                  <a:gd name="connsiteY10" fmla="*/ 417893 h 10460043"/>
                  <a:gd name="connsiteX11" fmla="*/ 7429308 w 13327073"/>
                  <a:gd name="connsiteY11" fmla="*/ 173 h 10460043"/>
                  <a:gd name="connsiteX0" fmla="*/ 7429308 w 13327073"/>
                  <a:gd name="connsiteY0" fmla="*/ 173 h 9933458"/>
                  <a:gd name="connsiteX1" fmla="*/ 11787036 w 13327073"/>
                  <a:gd name="connsiteY1" fmla="*/ 427505 h 9933458"/>
                  <a:gd name="connsiteX2" fmla="*/ 13190100 w 13327073"/>
                  <a:gd name="connsiteY2" fmla="*/ 2530387 h 9933458"/>
                  <a:gd name="connsiteX3" fmla="*/ 11575916 w 13327073"/>
                  <a:gd name="connsiteY3" fmla="*/ 8775679 h 9933458"/>
                  <a:gd name="connsiteX4" fmla="*/ 10991308 w 13327073"/>
                  <a:gd name="connsiteY4" fmla="*/ 9920339 h 9933458"/>
                  <a:gd name="connsiteX5" fmla="*/ 11093236 w 13327073"/>
                  <a:gd name="connsiteY5" fmla="*/ 9933457 h 9933458"/>
                  <a:gd name="connsiteX6" fmla="*/ 1703756 w 13327073"/>
                  <a:gd name="connsiteY6" fmla="*/ 9087687 h 9933458"/>
                  <a:gd name="connsiteX7" fmla="*/ 1618836 w 13327073"/>
                  <a:gd name="connsiteY7" fmla="*/ 8349011 h 9933458"/>
                  <a:gd name="connsiteX8" fmla="*/ 205516 w 13327073"/>
                  <a:gd name="connsiteY8" fmla="*/ 2722597 h 9933458"/>
                  <a:gd name="connsiteX9" fmla="*/ 1590228 w 13327073"/>
                  <a:gd name="connsiteY9" fmla="*/ 417893 h 9933458"/>
                  <a:gd name="connsiteX10" fmla="*/ 7429308 w 13327073"/>
                  <a:gd name="connsiteY10" fmla="*/ 173 h 9933458"/>
                  <a:gd name="connsiteX0" fmla="*/ 7429308 w 13327073"/>
                  <a:gd name="connsiteY0" fmla="*/ 173 h 9920334"/>
                  <a:gd name="connsiteX1" fmla="*/ 11787036 w 13327073"/>
                  <a:gd name="connsiteY1" fmla="*/ 427505 h 9920334"/>
                  <a:gd name="connsiteX2" fmla="*/ 13190100 w 13327073"/>
                  <a:gd name="connsiteY2" fmla="*/ 2530387 h 9920334"/>
                  <a:gd name="connsiteX3" fmla="*/ 11575916 w 13327073"/>
                  <a:gd name="connsiteY3" fmla="*/ 8775679 h 9920334"/>
                  <a:gd name="connsiteX4" fmla="*/ 10991308 w 13327073"/>
                  <a:gd name="connsiteY4" fmla="*/ 9920339 h 9920334"/>
                  <a:gd name="connsiteX5" fmla="*/ 1703756 w 13327073"/>
                  <a:gd name="connsiteY5" fmla="*/ 9087687 h 9920334"/>
                  <a:gd name="connsiteX6" fmla="*/ 1618836 w 13327073"/>
                  <a:gd name="connsiteY6" fmla="*/ 8349011 h 9920334"/>
                  <a:gd name="connsiteX7" fmla="*/ 205516 w 13327073"/>
                  <a:gd name="connsiteY7" fmla="*/ 2722597 h 9920334"/>
                  <a:gd name="connsiteX8" fmla="*/ 1590228 w 13327073"/>
                  <a:gd name="connsiteY8" fmla="*/ 417893 h 9920334"/>
                  <a:gd name="connsiteX9" fmla="*/ 7429308 w 13327073"/>
                  <a:gd name="connsiteY9" fmla="*/ 173 h 9920334"/>
                  <a:gd name="connsiteX0" fmla="*/ 7429308 w 13327073"/>
                  <a:gd name="connsiteY0" fmla="*/ 173 h 9379704"/>
                  <a:gd name="connsiteX1" fmla="*/ 11787036 w 13327073"/>
                  <a:gd name="connsiteY1" fmla="*/ 427505 h 9379704"/>
                  <a:gd name="connsiteX2" fmla="*/ 13190100 w 13327073"/>
                  <a:gd name="connsiteY2" fmla="*/ 2530387 h 9379704"/>
                  <a:gd name="connsiteX3" fmla="*/ 11575916 w 13327073"/>
                  <a:gd name="connsiteY3" fmla="*/ 8775679 h 9379704"/>
                  <a:gd name="connsiteX4" fmla="*/ 1703756 w 13327073"/>
                  <a:gd name="connsiteY4" fmla="*/ 9087687 h 9379704"/>
                  <a:gd name="connsiteX5" fmla="*/ 1618836 w 13327073"/>
                  <a:gd name="connsiteY5" fmla="*/ 8349011 h 9379704"/>
                  <a:gd name="connsiteX6" fmla="*/ 205516 w 13327073"/>
                  <a:gd name="connsiteY6" fmla="*/ 2722597 h 9379704"/>
                  <a:gd name="connsiteX7" fmla="*/ 1590228 w 13327073"/>
                  <a:gd name="connsiteY7" fmla="*/ 417893 h 9379704"/>
                  <a:gd name="connsiteX8" fmla="*/ 7429308 w 13327073"/>
                  <a:gd name="connsiteY8" fmla="*/ 173 h 9379704"/>
                  <a:gd name="connsiteX0" fmla="*/ 7429308 w 13327073"/>
                  <a:gd name="connsiteY0" fmla="*/ 173 h 9087686"/>
                  <a:gd name="connsiteX1" fmla="*/ 11787036 w 13327073"/>
                  <a:gd name="connsiteY1" fmla="*/ 427505 h 9087686"/>
                  <a:gd name="connsiteX2" fmla="*/ 13190100 w 13327073"/>
                  <a:gd name="connsiteY2" fmla="*/ 2530387 h 9087686"/>
                  <a:gd name="connsiteX3" fmla="*/ 1703756 w 13327073"/>
                  <a:gd name="connsiteY3" fmla="*/ 9087687 h 9087686"/>
                  <a:gd name="connsiteX4" fmla="*/ 1618836 w 13327073"/>
                  <a:gd name="connsiteY4" fmla="*/ 8349011 h 9087686"/>
                  <a:gd name="connsiteX5" fmla="*/ 205516 w 13327073"/>
                  <a:gd name="connsiteY5" fmla="*/ 2722597 h 9087686"/>
                  <a:gd name="connsiteX6" fmla="*/ 1590228 w 13327073"/>
                  <a:gd name="connsiteY6" fmla="*/ 417893 h 9087686"/>
                  <a:gd name="connsiteX7" fmla="*/ 7429308 w 13327073"/>
                  <a:gd name="connsiteY7" fmla="*/ 173 h 9087686"/>
                  <a:gd name="connsiteX0" fmla="*/ 7429308 w 13327073"/>
                  <a:gd name="connsiteY0" fmla="*/ 173 h 8349007"/>
                  <a:gd name="connsiteX1" fmla="*/ 11787036 w 13327073"/>
                  <a:gd name="connsiteY1" fmla="*/ 427505 h 8349007"/>
                  <a:gd name="connsiteX2" fmla="*/ 13190100 w 13327073"/>
                  <a:gd name="connsiteY2" fmla="*/ 2530387 h 8349007"/>
                  <a:gd name="connsiteX3" fmla="*/ 1618836 w 13327073"/>
                  <a:gd name="connsiteY3" fmla="*/ 8349011 h 8349007"/>
                  <a:gd name="connsiteX4" fmla="*/ 205516 w 13327073"/>
                  <a:gd name="connsiteY4" fmla="*/ 2722597 h 8349007"/>
                  <a:gd name="connsiteX5" fmla="*/ 1590228 w 13327073"/>
                  <a:gd name="connsiteY5" fmla="*/ 417893 h 8349007"/>
                  <a:gd name="connsiteX6" fmla="*/ 7429308 w 13327073"/>
                  <a:gd name="connsiteY6" fmla="*/ 173 h 8349007"/>
                  <a:gd name="connsiteX0" fmla="*/ 7429308 w 13327073"/>
                  <a:gd name="connsiteY0" fmla="*/ 173 h 2722600"/>
                  <a:gd name="connsiteX1" fmla="*/ 11787036 w 13327073"/>
                  <a:gd name="connsiteY1" fmla="*/ 427505 h 2722600"/>
                  <a:gd name="connsiteX2" fmla="*/ 13190100 w 13327073"/>
                  <a:gd name="connsiteY2" fmla="*/ 2530387 h 2722600"/>
                  <a:gd name="connsiteX3" fmla="*/ 205516 w 13327073"/>
                  <a:gd name="connsiteY3" fmla="*/ 2722597 h 2722600"/>
                  <a:gd name="connsiteX4" fmla="*/ 1590228 w 13327073"/>
                  <a:gd name="connsiteY4" fmla="*/ 417893 h 2722600"/>
                  <a:gd name="connsiteX5" fmla="*/ 7429308 w 13327073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28417" h="2722600">
                    <a:moveTo>
                      <a:pt x="7330652" y="173"/>
                    </a:moveTo>
                    <a:cubicBezTo>
                      <a:pt x="9150436" y="5325"/>
                      <a:pt x="10867780" y="126309"/>
                      <a:pt x="11688380" y="427505"/>
                    </a:cubicBezTo>
                    <a:cubicBezTo>
                      <a:pt x="13544404" y="1108755"/>
                      <a:pt x="13290012" y="1749295"/>
                      <a:pt x="13091444" y="2530387"/>
                    </a:cubicBezTo>
                    <a:lnTo>
                      <a:pt x="106860" y="2722597"/>
                    </a:lnTo>
                    <a:cubicBezTo>
                      <a:pt x="-19644" y="2118333"/>
                      <a:pt x="-351767" y="961179"/>
                      <a:pt x="1491572" y="417893"/>
                    </a:cubicBezTo>
                    <a:cubicBezTo>
                      <a:pt x="2481836" y="178401"/>
                      <a:pt x="4990916" y="-6451"/>
                      <a:pt x="7330652" y="173"/>
                    </a:cubicBezTo>
                    <a:close/>
                  </a:path>
                </a:pathLst>
              </a:custGeom>
              <a:solidFill>
                <a:srgbClr val="7F7F7F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959414" y="5580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953000" y="4957591"/>
                <a:ext cx="2140014" cy="1119815"/>
              </a:xfrm>
              <a:custGeom>
                <a:avLst/>
                <a:gdLst>
                  <a:gd name="connsiteX0" fmla="*/ 6031984 w 24045624"/>
                  <a:gd name="connsiteY0" fmla="*/ 0 h 12582472"/>
                  <a:gd name="connsiteX1" fmla="*/ 9531784 w 24045624"/>
                  <a:gd name="connsiteY1" fmla="*/ 0 h 12582472"/>
                  <a:gd name="connsiteX2" fmla="*/ 9526200 w 24045624"/>
                  <a:gd name="connsiteY2" fmla="*/ 11583 h 12582472"/>
                  <a:gd name="connsiteX3" fmla="*/ 9317432 w 24045624"/>
                  <a:gd name="connsiteY3" fmla="*/ 1045637 h 12582472"/>
                  <a:gd name="connsiteX4" fmla="*/ 11974000 w 24045624"/>
                  <a:gd name="connsiteY4" fmla="*/ 3702201 h 12582472"/>
                  <a:gd name="connsiteX5" fmla="*/ 14630568 w 24045624"/>
                  <a:gd name="connsiteY5" fmla="*/ 1045637 h 12582472"/>
                  <a:gd name="connsiteX6" fmla="*/ 14421800 w 24045624"/>
                  <a:gd name="connsiteY6" fmla="*/ 11583 h 12582472"/>
                  <a:gd name="connsiteX7" fmla="*/ 14416224 w 24045624"/>
                  <a:gd name="connsiteY7" fmla="*/ 0 h 12582472"/>
                  <a:gd name="connsiteX8" fmla="*/ 17768336 w 24045624"/>
                  <a:gd name="connsiteY8" fmla="*/ 0 h 12582472"/>
                  <a:gd name="connsiteX9" fmla="*/ 17737792 w 24045624"/>
                  <a:gd name="connsiteY9" fmla="*/ 154744 h 12582472"/>
                  <a:gd name="connsiteX10" fmla="*/ 17655776 w 24045624"/>
                  <a:gd name="connsiteY10" fmla="*/ 452423 h 12582472"/>
                  <a:gd name="connsiteX11" fmla="*/ 17604528 w 24045624"/>
                  <a:gd name="connsiteY11" fmla="*/ 598199 h 12582472"/>
                  <a:gd name="connsiteX12" fmla="*/ 17773880 w 24045624"/>
                  <a:gd name="connsiteY12" fmla="*/ 676423 h 12582472"/>
                  <a:gd name="connsiteX13" fmla="*/ 18742320 w 24045624"/>
                  <a:gd name="connsiteY13" fmla="*/ 1703607 h 12582472"/>
                  <a:gd name="connsiteX14" fmla="*/ 18441584 w 24045624"/>
                  <a:gd name="connsiteY14" fmla="*/ 2292675 h 12582472"/>
                  <a:gd name="connsiteX15" fmla="*/ 18435560 w 24045624"/>
                  <a:gd name="connsiteY15" fmla="*/ 2297947 h 12582472"/>
                  <a:gd name="connsiteX16" fmla="*/ 18779712 w 24045624"/>
                  <a:gd name="connsiteY16" fmla="*/ 2428771 h 12582472"/>
                  <a:gd name="connsiteX17" fmla="*/ 22076968 w 24045624"/>
                  <a:gd name="connsiteY17" fmla="*/ 5697939 h 12582472"/>
                  <a:gd name="connsiteX18" fmla="*/ 21760120 w 24045624"/>
                  <a:gd name="connsiteY18" fmla="*/ 6801687 h 12582472"/>
                  <a:gd name="connsiteX19" fmla="*/ 21734664 w 24045624"/>
                  <a:gd name="connsiteY19" fmla="*/ 6841035 h 12582472"/>
                  <a:gd name="connsiteX20" fmla="*/ 21992312 w 24045624"/>
                  <a:gd name="connsiteY20" fmla="*/ 6932047 h 12582472"/>
                  <a:gd name="connsiteX21" fmla="*/ 24045624 w 24045624"/>
                  <a:gd name="connsiteY21" fmla="*/ 8620620 h 12582472"/>
                  <a:gd name="connsiteX22" fmla="*/ 23983544 w 24045624"/>
                  <a:gd name="connsiteY22" fmla="*/ 8929404 h 12582472"/>
                  <a:gd name="connsiteX23" fmla="*/ 23969576 w 24045624"/>
                  <a:gd name="connsiteY23" fmla="*/ 8960108 h 12582472"/>
                  <a:gd name="connsiteX24" fmla="*/ 23983544 w 24045624"/>
                  <a:gd name="connsiteY24" fmla="*/ 8993208 h 12582472"/>
                  <a:gd name="connsiteX25" fmla="*/ 24045624 w 24045624"/>
                  <a:gd name="connsiteY25" fmla="*/ 9326148 h 12582472"/>
                  <a:gd name="connsiteX26" fmla="*/ 12022808 w 24045624"/>
                  <a:gd name="connsiteY26" fmla="*/ 12582472 h 12582472"/>
                  <a:gd name="connsiteX27" fmla="*/ 0 w 24045624"/>
                  <a:gd name="connsiteY27" fmla="*/ 9326148 h 12582472"/>
                  <a:gd name="connsiteX28" fmla="*/ 62072 w 24045624"/>
                  <a:gd name="connsiteY28" fmla="*/ 8993208 h 12582472"/>
                  <a:gd name="connsiteX29" fmla="*/ 76040 w 24045624"/>
                  <a:gd name="connsiteY29" fmla="*/ 8960108 h 12582472"/>
                  <a:gd name="connsiteX30" fmla="*/ 62072 w 24045624"/>
                  <a:gd name="connsiteY30" fmla="*/ 8929404 h 12582472"/>
                  <a:gd name="connsiteX31" fmla="*/ 0 w 24045624"/>
                  <a:gd name="connsiteY31" fmla="*/ 8620620 h 12582472"/>
                  <a:gd name="connsiteX32" fmla="*/ 2053304 w 24045624"/>
                  <a:gd name="connsiteY32" fmla="*/ 6932047 h 12582472"/>
                  <a:gd name="connsiteX33" fmla="*/ 2294608 w 24045624"/>
                  <a:gd name="connsiteY33" fmla="*/ 6846810 h 12582472"/>
                  <a:gd name="connsiteX34" fmla="*/ 2265408 w 24045624"/>
                  <a:gd name="connsiteY34" fmla="*/ 6801687 h 12582472"/>
                  <a:gd name="connsiteX35" fmla="*/ 1948560 w 24045624"/>
                  <a:gd name="connsiteY35" fmla="*/ 5697939 h 12582472"/>
                  <a:gd name="connsiteX36" fmla="*/ 5610992 w 24045624"/>
                  <a:gd name="connsiteY36" fmla="*/ 2289955 h 12582472"/>
                  <a:gd name="connsiteX37" fmla="*/ 5649096 w 24045624"/>
                  <a:gd name="connsiteY37" fmla="*/ 2276814 h 12582472"/>
                  <a:gd name="connsiteX38" fmla="*/ 5574160 w 24045624"/>
                  <a:gd name="connsiteY38" fmla="*/ 2198671 h 12582472"/>
                  <a:gd name="connsiteX39" fmla="*/ 5363560 w 24045624"/>
                  <a:gd name="connsiteY39" fmla="*/ 1703607 h 12582472"/>
                  <a:gd name="connsiteX40" fmla="*/ 6170928 w 24045624"/>
                  <a:gd name="connsiteY40" fmla="*/ 759379 h 12582472"/>
                  <a:gd name="connsiteX41" fmla="*/ 6187520 w 24045624"/>
                  <a:gd name="connsiteY41" fmla="*/ 750835 h 12582472"/>
                  <a:gd name="connsiteX42" fmla="*/ 6178712 w 24045624"/>
                  <a:gd name="connsiteY42" fmla="*/ 723883 h 12582472"/>
                  <a:gd name="connsiteX43" fmla="*/ 6089552 w 24045624"/>
                  <a:gd name="connsiteY43" fmla="*/ 361951 h 1258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045624" h="12582472">
                    <a:moveTo>
                      <a:pt x="6031984" y="0"/>
                    </a:moveTo>
                    <a:lnTo>
                      <a:pt x="9531784" y="0"/>
                    </a:lnTo>
                    <a:lnTo>
                      <a:pt x="9526200" y="11583"/>
                    </a:lnTo>
                    <a:cubicBezTo>
                      <a:pt x="9391768" y="329410"/>
                      <a:pt x="9317432" y="678842"/>
                      <a:pt x="9317432" y="1045637"/>
                    </a:cubicBezTo>
                    <a:cubicBezTo>
                      <a:pt x="9317432" y="2512817"/>
                      <a:pt x="10506824" y="3702201"/>
                      <a:pt x="11974000" y="3702201"/>
                    </a:cubicBezTo>
                    <a:cubicBezTo>
                      <a:pt x="13441176" y="3702201"/>
                      <a:pt x="14630568" y="2512817"/>
                      <a:pt x="14630568" y="1045637"/>
                    </a:cubicBezTo>
                    <a:cubicBezTo>
                      <a:pt x="14630568" y="678842"/>
                      <a:pt x="14556232" y="329410"/>
                      <a:pt x="14421800" y="11583"/>
                    </a:cubicBezTo>
                    <a:lnTo>
                      <a:pt x="14416224" y="0"/>
                    </a:lnTo>
                    <a:lnTo>
                      <a:pt x="17768336" y="0"/>
                    </a:lnTo>
                    <a:lnTo>
                      <a:pt x="17737792" y="154744"/>
                    </a:lnTo>
                    <a:cubicBezTo>
                      <a:pt x="17714080" y="255509"/>
                      <a:pt x="17686792" y="354776"/>
                      <a:pt x="17655776" y="452423"/>
                    </a:cubicBezTo>
                    <a:lnTo>
                      <a:pt x="17604528" y="598199"/>
                    </a:lnTo>
                    <a:lnTo>
                      <a:pt x="17773880" y="676423"/>
                    </a:lnTo>
                    <a:cubicBezTo>
                      <a:pt x="18388432" y="975936"/>
                      <a:pt x="18742320" y="1327535"/>
                      <a:pt x="18742320" y="1703607"/>
                    </a:cubicBezTo>
                    <a:cubicBezTo>
                      <a:pt x="18742320" y="1908739"/>
                      <a:pt x="18637032" y="2106588"/>
                      <a:pt x="18441584" y="2292675"/>
                    </a:cubicBezTo>
                    <a:lnTo>
                      <a:pt x="18435560" y="2297947"/>
                    </a:lnTo>
                    <a:lnTo>
                      <a:pt x="18779712" y="2428771"/>
                    </a:lnTo>
                    <a:cubicBezTo>
                      <a:pt x="20805288" y="3236667"/>
                      <a:pt x="22076968" y="4402131"/>
                      <a:pt x="22076968" y="5697939"/>
                    </a:cubicBezTo>
                    <a:cubicBezTo>
                      <a:pt x="22076968" y="6079055"/>
                      <a:pt x="21966960" y="6448899"/>
                      <a:pt x="21760120" y="6801687"/>
                    </a:cubicBezTo>
                    <a:lnTo>
                      <a:pt x="21734664" y="6841035"/>
                    </a:lnTo>
                    <a:lnTo>
                      <a:pt x="21992312" y="6932047"/>
                    </a:lnTo>
                    <a:cubicBezTo>
                      <a:pt x="23288664" y="7414063"/>
                      <a:pt x="24045624" y="7995135"/>
                      <a:pt x="24045624" y="8620620"/>
                    </a:cubicBezTo>
                    <a:cubicBezTo>
                      <a:pt x="24045624" y="8724868"/>
                      <a:pt x="24024592" y="8827880"/>
                      <a:pt x="23983544" y="8929404"/>
                    </a:cubicBezTo>
                    <a:lnTo>
                      <a:pt x="23969576" y="8960108"/>
                    </a:lnTo>
                    <a:lnTo>
                      <a:pt x="23983544" y="8993208"/>
                    </a:lnTo>
                    <a:cubicBezTo>
                      <a:pt x="24024592" y="9102676"/>
                      <a:pt x="24045624" y="9213748"/>
                      <a:pt x="24045624" y="9326148"/>
                    </a:cubicBezTo>
                    <a:cubicBezTo>
                      <a:pt x="24045624" y="11124568"/>
                      <a:pt x="18662824" y="12582472"/>
                      <a:pt x="12022808" y="12582472"/>
                    </a:cubicBezTo>
                    <a:cubicBezTo>
                      <a:pt x="5382792" y="12582472"/>
                      <a:pt x="0" y="11124568"/>
                      <a:pt x="0" y="9326148"/>
                    </a:cubicBezTo>
                    <a:cubicBezTo>
                      <a:pt x="0" y="9213748"/>
                      <a:pt x="21024" y="9102676"/>
                      <a:pt x="62072" y="8993208"/>
                    </a:cubicBezTo>
                    <a:lnTo>
                      <a:pt x="76040" y="8960108"/>
                    </a:lnTo>
                    <a:lnTo>
                      <a:pt x="62072" y="8929404"/>
                    </a:lnTo>
                    <a:cubicBezTo>
                      <a:pt x="21024" y="8827880"/>
                      <a:pt x="0" y="8724868"/>
                      <a:pt x="0" y="8620620"/>
                    </a:cubicBezTo>
                    <a:cubicBezTo>
                      <a:pt x="0" y="7995135"/>
                      <a:pt x="756952" y="7414063"/>
                      <a:pt x="2053304" y="6932047"/>
                    </a:cubicBezTo>
                    <a:lnTo>
                      <a:pt x="2294608" y="6846810"/>
                    </a:lnTo>
                    <a:lnTo>
                      <a:pt x="2265408" y="6801687"/>
                    </a:lnTo>
                    <a:cubicBezTo>
                      <a:pt x="2058568" y="6448899"/>
                      <a:pt x="1948560" y="6079055"/>
                      <a:pt x="1948560" y="5697939"/>
                    </a:cubicBezTo>
                    <a:cubicBezTo>
                      <a:pt x="1948560" y="4325908"/>
                      <a:pt x="3374256" y="3100007"/>
                      <a:pt x="5610992" y="2289955"/>
                    </a:cubicBezTo>
                    <a:lnTo>
                      <a:pt x="5649096" y="2276814"/>
                    </a:lnTo>
                    <a:lnTo>
                      <a:pt x="5574160" y="2198671"/>
                    </a:lnTo>
                    <a:cubicBezTo>
                      <a:pt x="5436680" y="2040435"/>
                      <a:pt x="5363560" y="1874551"/>
                      <a:pt x="5363560" y="1703607"/>
                    </a:cubicBezTo>
                    <a:cubicBezTo>
                      <a:pt x="5363560" y="1361719"/>
                      <a:pt x="5656032" y="1040063"/>
                      <a:pt x="6170928" y="759379"/>
                    </a:cubicBezTo>
                    <a:lnTo>
                      <a:pt x="6187520" y="750835"/>
                    </a:lnTo>
                    <a:lnTo>
                      <a:pt x="6178712" y="723883"/>
                    </a:lnTo>
                    <a:cubicBezTo>
                      <a:pt x="6143600" y="604249"/>
                      <a:pt x="6114016" y="483537"/>
                      <a:pt x="6089552" y="3619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485182" y="2764306"/>
                <a:ext cx="1056046" cy="2504451"/>
              </a:xfrm>
              <a:custGeom>
                <a:avLst/>
                <a:gdLst>
                  <a:gd name="connsiteX0" fmla="*/ 1452677 w 11865948"/>
                  <a:gd name="connsiteY0" fmla="*/ 234152 h 28140523"/>
                  <a:gd name="connsiteX1" fmla="*/ 3562501 w 11865948"/>
                  <a:gd name="connsiteY1" fmla="*/ 234152 h 28140523"/>
                  <a:gd name="connsiteX2" fmla="*/ 3531613 w 11865948"/>
                  <a:gd name="connsiteY2" fmla="*/ 305967 h 28140523"/>
                  <a:gd name="connsiteX3" fmla="*/ 3347341 w 11865948"/>
                  <a:gd name="connsiteY3" fmla="*/ 1280063 h 28140523"/>
                  <a:gd name="connsiteX4" fmla="*/ 6003909 w 11865948"/>
                  <a:gd name="connsiteY4" fmla="*/ 3936627 h 28140523"/>
                  <a:gd name="connsiteX5" fmla="*/ 8660469 w 11865948"/>
                  <a:gd name="connsiteY5" fmla="*/ 1280063 h 28140523"/>
                  <a:gd name="connsiteX6" fmla="*/ 8476197 w 11865948"/>
                  <a:gd name="connsiteY6" fmla="*/ 305967 h 28140523"/>
                  <a:gd name="connsiteX7" fmla="*/ 8445309 w 11865948"/>
                  <a:gd name="connsiteY7" fmla="*/ 234152 h 28140523"/>
                  <a:gd name="connsiteX8" fmla="*/ 10545621 w 11865948"/>
                  <a:gd name="connsiteY8" fmla="*/ 234152 h 28140523"/>
                  <a:gd name="connsiteX9" fmla="*/ 10521717 w 11865948"/>
                  <a:gd name="connsiteY9" fmla="*/ 299203 h 28140523"/>
                  <a:gd name="connsiteX10" fmla="*/ 10109877 w 11865948"/>
                  <a:gd name="connsiteY10" fmla="*/ 2792122 h 28140523"/>
                  <a:gd name="connsiteX11" fmla="*/ 10115061 w 11865948"/>
                  <a:gd name="connsiteY11" fmla="*/ 14169969 h 28140523"/>
                  <a:gd name="connsiteX12" fmla="*/ 10897853 w 11865948"/>
                  <a:gd name="connsiteY12" fmla="*/ 19656367 h 28140523"/>
                  <a:gd name="connsiteX13" fmla="*/ 11842581 w 11865948"/>
                  <a:gd name="connsiteY13" fmla="*/ 24177311 h 28140523"/>
                  <a:gd name="connsiteX14" fmla="*/ 11810757 w 11865948"/>
                  <a:gd name="connsiteY14" fmla="*/ 24428195 h 28140523"/>
                  <a:gd name="connsiteX15" fmla="*/ 8092405 w 11865948"/>
                  <a:gd name="connsiteY15" fmla="*/ 24428195 h 28140523"/>
                  <a:gd name="connsiteX16" fmla="*/ 8149205 w 11865948"/>
                  <a:gd name="connsiteY16" fmla="*/ 24521685 h 28140523"/>
                  <a:gd name="connsiteX17" fmla="*/ 8444989 w 11865948"/>
                  <a:gd name="connsiteY17" fmla="*/ 25689830 h 28140523"/>
                  <a:gd name="connsiteX18" fmla="*/ 5994293 w 11865948"/>
                  <a:gd name="connsiteY18" fmla="*/ 28140523 h 28140523"/>
                  <a:gd name="connsiteX19" fmla="*/ 3543597 w 11865948"/>
                  <a:gd name="connsiteY19" fmla="*/ 25689830 h 28140523"/>
                  <a:gd name="connsiteX20" fmla="*/ 3839381 w 11865948"/>
                  <a:gd name="connsiteY20" fmla="*/ 24521685 h 28140523"/>
                  <a:gd name="connsiteX21" fmla="*/ 3896181 w 11865948"/>
                  <a:gd name="connsiteY21" fmla="*/ 24428195 h 28140523"/>
                  <a:gd name="connsiteX22" fmla="*/ 18397 w 11865948"/>
                  <a:gd name="connsiteY22" fmla="*/ 24428195 h 28140523"/>
                  <a:gd name="connsiteX23" fmla="*/ 5421 w 11865948"/>
                  <a:gd name="connsiteY23" fmla="*/ 24267739 h 28140523"/>
                  <a:gd name="connsiteX24" fmla="*/ 1115533 w 11865948"/>
                  <a:gd name="connsiteY24" fmla="*/ 19625639 h 28140523"/>
                  <a:gd name="connsiteX25" fmla="*/ 1916469 w 11865948"/>
                  <a:gd name="connsiteY25" fmla="*/ 14259359 h 28140523"/>
                  <a:gd name="connsiteX26" fmla="*/ 1885365 w 11865948"/>
                  <a:gd name="connsiteY26" fmla="*/ 2864755 h 28140523"/>
                  <a:gd name="connsiteX27" fmla="*/ 1517765 w 11865948"/>
                  <a:gd name="connsiteY27" fmla="*/ 428303 h 28140523"/>
                  <a:gd name="connsiteX28" fmla="*/ 8331461 w 11865948"/>
                  <a:gd name="connsiteY28" fmla="*/ 0 h 28140523"/>
                  <a:gd name="connsiteX29" fmla="*/ 10637805 w 11865948"/>
                  <a:gd name="connsiteY29" fmla="*/ 0 h 28140523"/>
                  <a:gd name="connsiteX30" fmla="*/ 10635501 w 11865948"/>
                  <a:gd name="connsiteY30" fmla="*/ 5552 h 28140523"/>
                  <a:gd name="connsiteX31" fmla="*/ 8334837 w 11865948"/>
                  <a:gd name="connsiteY31" fmla="*/ 5552 h 28140523"/>
                  <a:gd name="connsiteX32" fmla="*/ 1368797 w 11865948"/>
                  <a:gd name="connsiteY32" fmla="*/ 0 h 28140523"/>
                  <a:gd name="connsiteX33" fmla="*/ 3676349 w 11865948"/>
                  <a:gd name="connsiteY33" fmla="*/ 0 h 28140523"/>
                  <a:gd name="connsiteX34" fmla="*/ 3672973 w 11865948"/>
                  <a:gd name="connsiteY34" fmla="*/ 5552 h 28140523"/>
                  <a:gd name="connsiteX35" fmla="*/ 1370917 w 11865948"/>
                  <a:gd name="connsiteY35" fmla="*/ 5552 h 2814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65948" h="28140523">
                    <a:moveTo>
                      <a:pt x="1452677" y="234152"/>
                    </a:moveTo>
                    <a:lnTo>
                      <a:pt x="3562501" y="234152"/>
                    </a:lnTo>
                    <a:lnTo>
                      <a:pt x="3531613" y="305967"/>
                    </a:lnTo>
                    <a:cubicBezTo>
                      <a:pt x="3412677" y="607582"/>
                      <a:pt x="3347341" y="936193"/>
                      <a:pt x="3347341" y="1280063"/>
                    </a:cubicBezTo>
                    <a:cubicBezTo>
                      <a:pt x="3347341" y="2747243"/>
                      <a:pt x="4536725" y="3936627"/>
                      <a:pt x="6003909" y="3936627"/>
                    </a:cubicBezTo>
                    <a:cubicBezTo>
                      <a:pt x="7471085" y="3936627"/>
                      <a:pt x="8660469" y="2747243"/>
                      <a:pt x="8660469" y="1280063"/>
                    </a:cubicBezTo>
                    <a:cubicBezTo>
                      <a:pt x="8660469" y="936193"/>
                      <a:pt x="8595133" y="607582"/>
                      <a:pt x="8476197" y="305967"/>
                    </a:cubicBezTo>
                    <a:lnTo>
                      <a:pt x="8445309" y="234152"/>
                    </a:lnTo>
                    <a:lnTo>
                      <a:pt x="10545621" y="234152"/>
                    </a:lnTo>
                    <a:lnTo>
                      <a:pt x="10521717" y="299203"/>
                    </a:lnTo>
                    <a:cubicBezTo>
                      <a:pt x="10226581" y="1148045"/>
                      <a:pt x="10202821" y="1926580"/>
                      <a:pt x="10109877" y="2792122"/>
                    </a:cubicBezTo>
                    <a:cubicBezTo>
                      <a:pt x="9924981" y="6584740"/>
                      <a:pt x="9950029" y="10377354"/>
                      <a:pt x="10115061" y="14169969"/>
                    </a:cubicBezTo>
                    <a:cubicBezTo>
                      <a:pt x="10189365" y="16199897"/>
                      <a:pt x="10333653" y="18028699"/>
                      <a:pt x="10897853" y="19656367"/>
                    </a:cubicBezTo>
                    <a:cubicBezTo>
                      <a:pt x="11547893" y="21200975"/>
                      <a:pt x="11972429" y="22795611"/>
                      <a:pt x="11842581" y="24177311"/>
                    </a:cubicBezTo>
                    <a:lnTo>
                      <a:pt x="11810757" y="24428195"/>
                    </a:lnTo>
                    <a:lnTo>
                      <a:pt x="8092405" y="24428195"/>
                    </a:lnTo>
                    <a:lnTo>
                      <a:pt x="8149205" y="24521685"/>
                    </a:lnTo>
                    <a:cubicBezTo>
                      <a:pt x="8337837" y="24868931"/>
                      <a:pt x="8444989" y="25266867"/>
                      <a:pt x="8444989" y="25689830"/>
                    </a:cubicBezTo>
                    <a:cubicBezTo>
                      <a:pt x="8444989" y="27043310"/>
                      <a:pt x="7347773" y="28140523"/>
                      <a:pt x="5994293" y="28140523"/>
                    </a:cubicBezTo>
                    <a:cubicBezTo>
                      <a:pt x="4640813" y="28140523"/>
                      <a:pt x="3543597" y="27043310"/>
                      <a:pt x="3543597" y="25689830"/>
                    </a:cubicBezTo>
                    <a:cubicBezTo>
                      <a:pt x="3543597" y="25266867"/>
                      <a:pt x="3650749" y="24868931"/>
                      <a:pt x="3839381" y="24521685"/>
                    </a:cubicBezTo>
                    <a:lnTo>
                      <a:pt x="3896181" y="24428195"/>
                    </a:lnTo>
                    <a:lnTo>
                      <a:pt x="18397" y="24428195"/>
                    </a:lnTo>
                    <a:lnTo>
                      <a:pt x="5421" y="24267739"/>
                    </a:lnTo>
                    <a:cubicBezTo>
                      <a:pt x="-66603" y="22652103"/>
                      <a:pt x="593765" y="20956823"/>
                      <a:pt x="1115533" y="19625639"/>
                    </a:cubicBezTo>
                    <a:cubicBezTo>
                      <a:pt x="1779093" y="18188859"/>
                      <a:pt x="1766133" y="16148685"/>
                      <a:pt x="1916469" y="14259359"/>
                    </a:cubicBezTo>
                    <a:cubicBezTo>
                      <a:pt x="2209365" y="10561726"/>
                      <a:pt x="2059029" y="6763519"/>
                      <a:pt x="1885365" y="2864755"/>
                    </a:cubicBezTo>
                    <a:cubicBezTo>
                      <a:pt x="1839437" y="1920644"/>
                      <a:pt x="1743277" y="1160601"/>
                      <a:pt x="1517765" y="428303"/>
                    </a:cubicBezTo>
                    <a:close/>
                    <a:moveTo>
                      <a:pt x="8331461" y="0"/>
                    </a:moveTo>
                    <a:lnTo>
                      <a:pt x="10637805" y="0"/>
                    </a:lnTo>
                    <a:lnTo>
                      <a:pt x="10635501" y="5552"/>
                    </a:lnTo>
                    <a:lnTo>
                      <a:pt x="8334837" y="5552"/>
                    </a:lnTo>
                    <a:close/>
                    <a:moveTo>
                      <a:pt x="1368797" y="0"/>
                    </a:moveTo>
                    <a:lnTo>
                      <a:pt x="3676349" y="0"/>
                    </a:lnTo>
                    <a:lnTo>
                      <a:pt x="3672973" y="5552"/>
                    </a:lnTo>
                    <a:lnTo>
                      <a:pt x="1370917" y="55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5344532" y="1186269"/>
                <a:ext cx="1356951" cy="1910067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246968" h="21461908">
                    <a:moveTo>
                      <a:pt x="8465072" y="173"/>
                    </a:moveTo>
                    <a:cubicBezTo>
                      <a:pt x="10284856" y="5325"/>
                      <a:pt x="12002200" y="126309"/>
                      <a:pt x="12822800" y="427505"/>
                    </a:cubicBezTo>
                    <a:cubicBezTo>
                      <a:pt x="14678824" y="1108755"/>
                      <a:pt x="14424432" y="1749295"/>
                      <a:pt x="14225864" y="2530387"/>
                    </a:cubicBezTo>
                    <a:lnTo>
                      <a:pt x="12611680" y="8775679"/>
                    </a:lnTo>
                    <a:cubicBezTo>
                      <a:pt x="12272440" y="10087427"/>
                      <a:pt x="12178000" y="9823481"/>
                      <a:pt x="12027072" y="9920339"/>
                    </a:cubicBezTo>
                    <a:lnTo>
                      <a:pt x="12129000" y="9933457"/>
                    </a:lnTo>
                    <a:cubicBezTo>
                      <a:pt x="13111440" y="10066095"/>
                      <a:pt x="13710224" y="10242299"/>
                      <a:pt x="13710224" y="10435661"/>
                    </a:cubicBezTo>
                    <a:cubicBezTo>
                      <a:pt x="13710224" y="10616129"/>
                      <a:pt x="13188616" y="10781655"/>
                      <a:pt x="12320304" y="10910763"/>
                    </a:cubicBezTo>
                    <a:lnTo>
                      <a:pt x="12258192" y="10919557"/>
                    </a:lnTo>
                    <a:lnTo>
                      <a:pt x="12315104" y="11051181"/>
                    </a:lnTo>
                    <a:cubicBezTo>
                      <a:pt x="12362024" y="11155411"/>
                      <a:pt x="12414096" y="11263467"/>
                      <a:pt x="12470904" y="11377415"/>
                    </a:cubicBezTo>
                    <a:cubicBezTo>
                      <a:pt x="12578040" y="11588907"/>
                      <a:pt x="12681168" y="11801575"/>
                      <a:pt x="12777144" y="12015865"/>
                    </a:cubicBezTo>
                    <a:lnTo>
                      <a:pt x="12855264" y="12198273"/>
                    </a:lnTo>
                    <a:lnTo>
                      <a:pt x="12931960" y="12206649"/>
                    </a:lnTo>
                    <a:cubicBezTo>
                      <a:pt x="14089488" y="12339293"/>
                      <a:pt x="14794984" y="12515491"/>
                      <a:pt x="14794984" y="12708853"/>
                    </a:cubicBezTo>
                    <a:cubicBezTo>
                      <a:pt x="14794984" y="12876435"/>
                      <a:pt x="14265080" y="13031125"/>
                      <a:pt x="13370264" y="13155741"/>
                    </a:cubicBezTo>
                    <a:lnTo>
                      <a:pt x="13201472" y="13178113"/>
                    </a:lnTo>
                    <a:lnTo>
                      <a:pt x="13242000" y="13324575"/>
                    </a:lnTo>
                    <a:cubicBezTo>
                      <a:pt x="13344720" y="13741839"/>
                      <a:pt x="13400192" y="14167899"/>
                      <a:pt x="13387680" y="14605677"/>
                    </a:cubicBezTo>
                    <a:lnTo>
                      <a:pt x="13383192" y="14687885"/>
                    </a:lnTo>
                    <a:lnTo>
                      <a:pt x="13506136" y="14701795"/>
                    </a:lnTo>
                    <a:cubicBezTo>
                      <a:pt x="14593672" y="14830901"/>
                      <a:pt x="15246968" y="14996423"/>
                      <a:pt x="15246968" y="15176895"/>
                    </a:cubicBezTo>
                    <a:cubicBezTo>
                      <a:pt x="15246968" y="15370257"/>
                      <a:pt x="14497008" y="15546459"/>
                      <a:pt x="13266528" y="15679097"/>
                    </a:cubicBezTo>
                    <a:lnTo>
                      <a:pt x="13214328" y="15684463"/>
                    </a:lnTo>
                    <a:lnTo>
                      <a:pt x="13202800" y="15726231"/>
                    </a:lnTo>
                    <a:cubicBezTo>
                      <a:pt x="13085968" y="16109005"/>
                      <a:pt x="12909936" y="16501607"/>
                      <a:pt x="12662712" y="16905717"/>
                    </a:cubicBezTo>
                    <a:cubicBezTo>
                      <a:pt x="12506704" y="17155381"/>
                      <a:pt x="12380224" y="17395328"/>
                      <a:pt x="12276808" y="17628532"/>
                    </a:cubicBezTo>
                    <a:lnTo>
                      <a:pt x="12234184" y="17731148"/>
                    </a:lnTo>
                    <a:lnTo>
                      <a:pt x="9694400" y="17731148"/>
                    </a:lnTo>
                    <a:lnTo>
                      <a:pt x="9762392" y="17843069"/>
                    </a:lnTo>
                    <a:cubicBezTo>
                      <a:pt x="9951024" y="18190316"/>
                      <a:pt x="10058176" y="18588253"/>
                      <a:pt x="10058176" y="19011215"/>
                    </a:cubicBezTo>
                    <a:cubicBezTo>
                      <a:pt x="10058176" y="20364695"/>
                      <a:pt x="8960968" y="21461908"/>
                      <a:pt x="7607488" y="21461908"/>
                    </a:cubicBezTo>
                    <a:cubicBezTo>
                      <a:pt x="6254008" y="21461908"/>
                      <a:pt x="5156792" y="20364695"/>
                      <a:pt x="5156792" y="19011215"/>
                    </a:cubicBezTo>
                    <a:cubicBezTo>
                      <a:pt x="5156792" y="18588253"/>
                      <a:pt x="5263944" y="18190316"/>
                      <a:pt x="5452576" y="17843069"/>
                    </a:cubicBezTo>
                    <a:lnTo>
                      <a:pt x="5520576" y="17731148"/>
                    </a:lnTo>
                    <a:lnTo>
                      <a:pt x="2965176" y="17731148"/>
                    </a:lnTo>
                    <a:lnTo>
                      <a:pt x="2930000" y="17638992"/>
                    </a:lnTo>
                    <a:cubicBezTo>
                      <a:pt x="2846688" y="17431008"/>
                      <a:pt x="2751280" y="17222248"/>
                      <a:pt x="2641928" y="17009073"/>
                    </a:cubicBezTo>
                    <a:cubicBezTo>
                      <a:pt x="2452584" y="16597961"/>
                      <a:pt x="2303088" y="16208899"/>
                      <a:pt x="2194816" y="15830165"/>
                    </a:cubicBezTo>
                    <a:lnTo>
                      <a:pt x="2159616" y="15697509"/>
                    </a:lnTo>
                    <a:lnTo>
                      <a:pt x="1980440" y="15679097"/>
                    </a:lnTo>
                    <a:cubicBezTo>
                      <a:pt x="749960" y="15546459"/>
                      <a:pt x="0" y="15370257"/>
                      <a:pt x="0" y="15176895"/>
                    </a:cubicBezTo>
                    <a:cubicBezTo>
                      <a:pt x="0" y="14983535"/>
                      <a:pt x="749960" y="14807333"/>
                      <a:pt x="1980440" y="14674693"/>
                    </a:cubicBezTo>
                    <a:lnTo>
                      <a:pt x="1993376" y="14673361"/>
                    </a:lnTo>
                    <a:lnTo>
                      <a:pt x="1985552" y="14491113"/>
                    </a:lnTo>
                    <a:cubicBezTo>
                      <a:pt x="1978232" y="14120305"/>
                      <a:pt x="2013808" y="13745761"/>
                      <a:pt x="2093664" y="13355771"/>
                    </a:cubicBezTo>
                    <a:lnTo>
                      <a:pt x="2132816" y="13189151"/>
                    </a:lnTo>
                    <a:lnTo>
                      <a:pt x="2089608" y="13183957"/>
                    </a:lnTo>
                    <a:cubicBezTo>
                      <a:pt x="1066552" y="13054849"/>
                      <a:pt x="451984" y="12889327"/>
                      <a:pt x="451984" y="12708853"/>
                    </a:cubicBezTo>
                    <a:cubicBezTo>
                      <a:pt x="451984" y="12515491"/>
                      <a:pt x="1157480" y="12339293"/>
                      <a:pt x="2315008" y="12206649"/>
                    </a:cubicBezTo>
                    <a:lnTo>
                      <a:pt x="2444016" y="12192559"/>
                    </a:lnTo>
                    <a:lnTo>
                      <a:pt x="2554504" y="11913131"/>
                    </a:lnTo>
                    <a:cubicBezTo>
                      <a:pt x="2608264" y="11784605"/>
                      <a:pt x="2665904" y="11653617"/>
                      <a:pt x="2727464" y="11519879"/>
                    </a:cubicBezTo>
                    <a:cubicBezTo>
                      <a:pt x="2831472" y="11317121"/>
                      <a:pt x="2919800" y="11138325"/>
                      <a:pt x="2993824" y="10977743"/>
                    </a:cubicBezTo>
                    <a:lnTo>
                      <a:pt x="3017672" y="10923657"/>
                    </a:lnTo>
                    <a:lnTo>
                      <a:pt x="2926664" y="10910763"/>
                    </a:lnTo>
                    <a:cubicBezTo>
                      <a:pt x="2058352" y="10781655"/>
                      <a:pt x="1536752" y="10616129"/>
                      <a:pt x="1536752" y="10435661"/>
                    </a:cubicBezTo>
                    <a:cubicBezTo>
                      <a:pt x="1536752" y="10242299"/>
                      <a:pt x="2135528" y="10066095"/>
                      <a:pt x="3117976" y="9933457"/>
                    </a:cubicBezTo>
                    <a:lnTo>
                      <a:pt x="3308496" y="9908937"/>
                    </a:lnTo>
                    <a:cubicBezTo>
                      <a:pt x="2946376" y="9610005"/>
                      <a:pt x="2795680" y="8917037"/>
                      <a:pt x="2654600" y="8349011"/>
                    </a:cubicBezTo>
                    <a:lnTo>
                      <a:pt x="1241280" y="2722597"/>
                    </a:lnTo>
                    <a:cubicBezTo>
                      <a:pt x="1114776" y="2118333"/>
                      <a:pt x="412240" y="1068209"/>
                      <a:pt x="2625992" y="417893"/>
                    </a:cubicBezTo>
                    <a:cubicBezTo>
                      <a:pt x="3616256" y="178401"/>
                      <a:pt x="6125336" y="-6451"/>
                      <a:pt x="8465072" y="1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3469910" y="1278083"/>
            <a:ext cx="5326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Chess</a:t>
            </a:r>
            <a:r>
              <a:rPr lang="fr-F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fr-F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Puzzle</a:t>
            </a:r>
            <a:endParaRPr lang="fr-FR" sz="4800" dirty="0">
              <a:solidFill>
                <a:schemeClr val="tx1">
                  <a:lumMod val="85000"/>
                  <a:lumOff val="1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30438" y="2350748"/>
            <a:ext cx="1440000" cy="67753"/>
            <a:chOff x="4134624" y="2186518"/>
            <a:chExt cx="4405254" cy="234958"/>
          </a:xfrm>
        </p:grpSpPr>
        <p:sp>
          <p:nvSpPr>
            <p:cNvPr id="100" name="Rectangle 99"/>
            <p:cNvSpPr/>
            <p:nvPr/>
          </p:nvSpPr>
          <p:spPr>
            <a:xfrm>
              <a:off x="4134624" y="2186518"/>
              <a:ext cx="2201298" cy="2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338580" y="2186518"/>
              <a:ext cx="2201298" cy="2349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8306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/>
          <a:srcRect l="15964" r="18542"/>
          <a:stretch/>
        </p:blipFill>
        <p:spPr>
          <a:xfrm>
            <a:off x="-1" y="4339064"/>
            <a:ext cx="12192001" cy="2632983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712436" y="838200"/>
            <a:ext cx="2410285" cy="5583168"/>
            <a:chOff x="7848600" y="761999"/>
            <a:chExt cx="2439914" cy="5651800"/>
          </a:xfrm>
        </p:grpSpPr>
        <p:sp>
          <p:nvSpPr>
            <p:cNvPr id="46" name="Oval 45"/>
            <p:cNvSpPr/>
            <p:nvPr/>
          </p:nvSpPr>
          <p:spPr>
            <a:xfrm>
              <a:off x="7848600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998552" y="761999"/>
              <a:ext cx="2140014" cy="5510487"/>
              <a:chOff x="4953000" y="609599"/>
              <a:chExt cx="2140014" cy="5510487"/>
            </a:xfrm>
          </p:grpSpPr>
          <p:sp>
            <p:nvSpPr>
              <p:cNvPr id="48" name="Freeform 47"/>
              <p:cNvSpPr/>
              <p:nvPr/>
            </p:nvSpPr>
            <p:spPr>
              <a:xfrm>
                <a:off x="5783089" y="609599"/>
                <a:ext cx="479835" cy="604453"/>
              </a:xfrm>
              <a:custGeom>
                <a:avLst/>
                <a:gdLst>
                  <a:gd name="connsiteX0" fmla="*/ 3562350 w 7124700"/>
                  <a:gd name="connsiteY0" fmla="*/ 0 h 8975064"/>
                  <a:gd name="connsiteX1" fmla="*/ 5743320 w 7124700"/>
                  <a:gd name="connsiteY1" fmla="*/ 2180968 h 8975064"/>
                  <a:gd name="connsiteX2" fmla="*/ 5245292 w 7124700"/>
                  <a:gd name="connsiteY2" fmla="*/ 3568268 h 8975064"/>
                  <a:gd name="connsiteX3" fmla="*/ 5184632 w 7124700"/>
                  <a:gd name="connsiteY3" fmla="*/ 3635012 h 8975064"/>
                  <a:gd name="connsiteX4" fmla="*/ 7124700 w 7124700"/>
                  <a:gd name="connsiteY4" fmla="*/ 3635012 h 8975064"/>
                  <a:gd name="connsiteX5" fmla="*/ 7124700 w 7124700"/>
                  <a:gd name="connsiteY5" fmla="*/ 5958520 h 8975064"/>
                  <a:gd name="connsiteX6" fmla="*/ 4724104 w 7124700"/>
                  <a:gd name="connsiteY6" fmla="*/ 5958520 h 8975064"/>
                  <a:gd name="connsiteX7" fmla="*/ 4743450 w 7124700"/>
                  <a:gd name="connsiteY7" fmla="*/ 8975064 h 8975064"/>
                  <a:gd name="connsiteX8" fmla="*/ 2400300 w 7124700"/>
                  <a:gd name="connsiteY8" fmla="*/ 8975064 h 8975064"/>
                  <a:gd name="connsiteX9" fmla="*/ 2400596 w 7124700"/>
                  <a:gd name="connsiteY9" fmla="*/ 5958520 h 8975064"/>
                  <a:gd name="connsiteX10" fmla="*/ 0 w 7124700"/>
                  <a:gd name="connsiteY10" fmla="*/ 5958520 h 8975064"/>
                  <a:gd name="connsiteX11" fmla="*/ 0 w 7124700"/>
                  <a:gd name="connsiteY11" fmla="*/ 3635012 h 8975064"/>
                  <a:gd name="connsiteX12" fmla="*/ 1940068 w 7124700"/>
                  <a:gd name="connsiteY12" fmla="*/ 3635012 h 8975064"/>
                  <a:gd name="connsiteX13" fmla="*/ 1879408 w 7124700"/>
                  <a:gd name="connsiteY13" fmla="*/ 3568268 h 8975064"/>
                  <a:gd name="connsiteX14" fmla="*/ 1381380 w 7124700"/>
                  <a:gd name="connsiteY14" fmla="*/ 2180968 h 8975064"/>
                  <a:gd name="connsiteX15" fmla="*/ 3562350 w 7124700"/>
                  <a:gd name="connsiteY15" fmla="*/ 0 h 897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24700" h="8975064">
                    <a:moveTo>
                      <a:pt x="3562350" y="0"/>
                    </a:moveTo>
                    <a:cubicBezTo>
                      <a:pt x="4766866" y="0"/>
                      <a:pt x="5743320" y="976452"/>
                      <a:pt x="5743320" y="2180968"/>
                    </a:cubicBezTo>
                    <a:cubicBezTo>
                      <a:pt x="5743320" y="2707944"/>
                      <a:pt x="5556420" y="3191268"/>
                      <a:pt x="5245292" y="3568268"/>
                    </a:cubicBezTo>
                    <a:lnTo>
                      <a:pt x="5184632" y="3635012"/>
                    </a:lnTo>
                    <a:lnTo>
                      <a:pt x="7124700" y="3635012"/>
                    </a:lnTo>
                    <a:lnTo>
                      <a:pt x="7124700" y="5958520"/>
                    </a:lnTo>
                    <a:lnTo>
                      <a:pt x="4724104" y="5958520"/>
                    </a:lnTo>
                    <a:lnTo>
                      <a:pt x="4743450" y="8975064"/>
                    </a:lnTo>
                    <a:lnTo>
                      <a:pt x="2400300" y="8975064"/>
                    </a:lnTo>
                    <a:cubicBezTo>
                      <a:pt x="2400398" y="7969548"/>
                      <a:pt x="2400498" y="6964036"/>
                      <a:pt x="2400596" y="5958520"/>
                    </a:cubicBezTo>
                    <a:lnTo>
                      <a:pt x="0" y="5958520"/>
                    </a:lnTo>
                    <a:lnTo>
                      <a:pt x="0" y="3635012"/>
                    </a:lnTo>
                    <a:lnTo>
                      <a:pt x="1940068" y="3635012"/>
                    </a:lnTo>
                    <a:lnTo>
                      <a:pt x="1879408" y="3568268"/>
                    </a:lnTo>
                    <a:cubicBezTo>
                      <a:pt x="1568280" y="3191268"/>
                      <a:pt x="1381380" y="2707944"/>
                      <a:pt x="1381380" y="2180968"/>
                    </a:cubicBezTo>
                    <a:cubicBezTo>
                      <a:pt x="1381380" y="976452"/>
                      <a:pt x="2357834" y="0"/>
                      <a:pt x="3562350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427727" y="1148455"/>
                <a:ext cx="1190557" cy="242306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641928 w 15246968"/>
                  <a:gd name="connsiteY36" fmla="*/ 17009073 h 21461908"/>
                  <a:gd name="connsiteX37" fmla="*/ 2194816 w 15246968"/>
                  <a:gd name="connsiteY37" fmla="*/ 15830165 h 21461908"/>
                  <a:gd name="connsiteX38" fmla="*/ 2159616 w 15246968"/>
                  <a:gd name="connsiteY38" fmla="*/ 15697509 h 21461908"/>
                  <a:gd name="connsiteX39" fmla="*/ 1980440 w 15246968"/>
                  <a:gd name="connsiteY39" fmla="*/ 15679097 h 21461908"/>
                  <a:gd name="connsiteX40" fmla="*/ 0 w 15246968"/>
                  <a:gd name="connsiteY40" fmla="*/ 15176895 h 21461908"/>
                  <a:gd name="connsiteX41" fmla="*/ 1980440 w 15246968"/>
                  <a:gd name="connsiteY41" fmla="*/ 14674693 h 21461908"/>
                  <a:gd name="connsiteX42" fmla="*/ 1993376 w 15246968"/>
                  <a:gd name="connsiteY42" fmla="*/ 14673361 h 21461908"/>
                  <a:gd name="connsiteX43" fmla="*/ 1985552 w 15246968"/>
                  <a:gd name="connsiteY43" fmla="*/ 14491113 h 21461908"/>
                  <a:gd name="connsiteX44" fmla="*/ 2093664 w 15246968"/>
                  <a:gd name="connsiteY44" fmla="*/ 13355771 h 21461908"/>
                  <a:gd name="connsiteX45" fmla="*/ 2132816 w 15246968"/>
                  <a:gd name="connsiteY45" fmla="*/ 13189151 h 21461908"/>
                  <a:gd name="connsiteX46" fmla="*/ 2089608 w 15246968"/>
                  <a:gd name="connsiteY46" fmla="*/ 13183957 h 21461908"/>
                  <a:gd name="connsiteX47" fmla="*/ 451984 w 15246968"/>
                  <a:gd name="connsiteY47" fmla="*/ 12708853 h 21461908"/>
                  <a:gd name="connsiteX48" fmla="*/ 2315008 w 15246968"/>
                  <a:gd name="connsiteY48" fmla="*/ 12206649 h 21461908"/>
                  <a:gd name="connsiteX49" fmla="*/ 2444016 w 15246968"/>
                  <a:gd name="connsiteY49" fmla="*/ 12192559 h 21461908"/>
                  <a:gd name="connsiteX50" fmla="*/ 2554504 w 15246968"/>
                  <a:gd name="connsiteY50" fmla="*/ 11913131 h 21461908"/>
                  <a:gd name="connsiteX51" fmla="*/ 2727464 w 15246968"/>
                  <a:gd name="connsiteY51" fmla="*/ 11519879 h 21461908"/>
                  <a:gd name="connsiteX52" fmla="*/ 2993824 w 15246968"/>
                  <a:gd name="connsiteY52" fmla="*/ 10977743 h 21461908"/>
                  <a:gd name="connsiteX53" fmla="*/ 3017672 w 15246968"/>
                  <a:gd name="connsiteY53" fmla="*/ 10923657 h 21461908"/>
                  <a:gd name="connsiteX54" fmla="*/ 2926664 w 15246968"/>
                  <a:gd name="connsiteY54" fmla="*/ 10910763 h 21461908"/>
                  <a:gd name="connsiteX55" fmla="*/ 1536752 w 15246968"/>
                  <a:gd name="connsiteY55" fmla="*/ 10435661 h 21461908"/>
                  <a:gd name="connsiteX56" fmla="*/ 3117976 w 15246968"/>
                  <a:gd name="connsiteY56" fmla="*/ 9933457 h 21461908"/>
                  <a:gd name="connsiteX57" fmla="*/ 3308496 w 15246968"/>
                  <a:gd name="connsiteY57" fmla="*/ 9908937 h 21461908"/>
                  <a:gd name="connsiteX58" fmla="*/ 2654600 w 15246968"/>
                  <a:gd name="connsiteY58" fmla="*/ 8349011 h 21461908"/>
                  <a:gd name="connsiteX59" fmla="*/ 1241280 w 15246968"/>
                  <a:gd name="connsiteY59" fmla="*/ 2722597 h 21461908"/>
                  <a:gd name="connsiteX60" fmla="*/ 2625992 w 15246968"/>
                  <a:gd name="connsiteY60" fmla="*/ 417893 h 21461908"/>
                  <a:gd name="connsiteX61" fmla="*/ 8465072 w 15246968"/>
                  <a:gd name="connsiteY6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641928 w 15246968"/>
                  <a:gd name="connsiteY35" fmla="*/ 17009073 h 21461908"/>
                  <a:gd name="connsiteX36" fmla="*/ 2194816 w 15246968"/>
                  <a:gd name="connsiteY36" fmla="*/ 15830165 h 21461908"/>
                  <a:gd name="connsiteX37" fmla="*/ 2159616 w 15246968"/>
                  <a:gd name="connsiteY37" fmla="*/ 15697509 h 21461908"/>
                  <a:gd name="connsiteX38" fmla="*/ 1980440 w 15246968"/>
                  <a:gd name="connsiteY38" fmla="*/ 15679097 h 21461908"/>
                  <a:gd name="connsiteX39" fmla="*/ 0 w 15246968"/>
                  <a:gd name="connsiteY39" fmla="*/ 15176895 h 21461908"/>
                  <a:gd name="connsiteX40" fmla="*/ 1980440 w 15246968"/>
                  <a:gd name="connsiteY40" fmla="*/ 14674693 h 21461908"/>
                  <a:gd name="connsiteX41" fmla="*/ 1993376 w 15246968"/>
                  <a:gd name="connsiteY41" fmla="*/ 14673361 h 21461908"/>
                  <a:gd name="connsiteX42" fmla="*/ 1985552 w 15246968"/>
                  <a:gd name="connsiteY42" fmla="*/ 14491113 h 21461908"/>
                  <a:gd name="connsiteX43" fmla="*/ 2093664 w 15246968"/>
                  <a:gd name="connsiteY43" fmla="*/ 13355771 h 21461908"/>
                  <a:gd name="connsiteX44" fmla="*/ 2132816 w 15246968"/>
                  <a:gd name="connsiteY44" fmla="*/ 13189151 h 21461908"/>
                  <a:gd name="connsiteX45" fmla="*/ 2089608 w 15246968"/>
                  <a:gd name="connsiteY45" fmla="*/ 13183957 h 21461908"/>
                  <a:gd name="connsiteX46" fmla="*/ 451984 w 15246968"/>
                  <a:gd name="connsiteY46" fmla="*/ 12708853 h 21461908"/>
                  <a:gd name="connsiteX47" fmla="*/ 2315008 w 15246968"/>
                  <a:gd name="connsiteY47" fmla="*/ 12206649 h 21461908"/>
                  <a:gd name="connsiteX48" fmla="*/ 2444016 w 15246968"/>
                  <a:gd name="connsiteY48" fmla="*/ 12192559 h 21461908"/>
                  <a:gd name="connsiteX49" fmla="*/ 2554504 w 15246968"/>
                  <a:gd name="connsiteY49" fmla="*/ 11913131 h 21461908"/>
                  <a:gd name="connsiteX50" fmla="*/ 2727464 w 15246968"/>
                  <a:gd name="connsiteY50" fmla="*/ 11519879 h 21461908"/>
                  <a:gd name="connsiteX51" fmla="*/ 2993824 w 15246968"/>
                  <a:gd name="connsiteY51" fmla="*/ 10977743 h 21461908"/>
                  <a:gd name="connsiteX52" fmla="*/ 3017672 w 15246968"/>
                  <a:gd name="connsiteY52" fmla="*/ 10923657 h 21461908"/>
                  <a:gd name="connsiteX53" fmla="*/ 2926664 w 15246968"/>
                  <a:gd name="connsiteY53" fmla="*/ 10910763 h 21461908"/>
                  <a:gd name="connsiteX54" fmla="*/ 1536752 w 15246968"/>
                  <a:gd name="connsiteY54" fmla="*/ 10435661 h 21461908"/>
                  <a:gd name="connsiteX55" fmla="*/ 3117976 w 15246968"/>
                  <a:gd name="connsiteY55" fmla="*/ 9933457 h 21461908"/>
                  <a:gd name="connsiteX56" fmla="*/ 3308496 w 15246968"/>
                  <a:gd name="connsiteY56" fmla="*/ 9908937 h 21461908"/>
                  <a:gd name="connsiteX57" fmla="*/ 2654600 w 15246968"/>
                  <a:gd name="connsiteY57" fmla="*/ 8349011 h 21461908"/>
                  <a:gd name="connsiteX58" fmla="*/ 1241280 w 15246968"/>
                  <a:gd name="connsiteY58" fmla="*/ 2722597 h 21461908"/>
                  <a:gd name="connsiteX59" fmla="*/ 2625992 w 15246968"/>
                  <a:gd name="connsiteY59" fmla="*/ 417893 h 21461908"/>
                  <a:gd name="connsiteX60" fmla="*/ 8465072 w 15246968"/>
                  <a:gd name="connsiteY6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985552 w 15246968"/>
                  <a:gd name="connsiteY41" fmla="*/ 14491113 h 21461908"/>
                  <a:gd name="connsiteX42" fmla="*/ 2093664 w 15246968"/>
                  <a:gd name="connsiteY42" fmla="*/ 13355771 h 21461908"/>
                  <a:gd name="connsiteX43" fmla="*/ 2132816 w 15246968"/>
                  <a:gd name="connsiteY43" fmla="*/ 13189151 h 21461908"/>
                  <a:gd name="connsiteX44" fmla="*/ 2089608 w 15246968"/>
                  <a:gd name="connsiteY44" fmla="*/ 13183957 h 21461908"/>
                  <a:gd name="connsiteX45" fmla="*/ 451984 w 15246968"/>
                  <a:gd name="connsiteY45" fmla="*/ 12708853 h 21461908"/>
                  <a:gd name="connsiteX46" fmla="*/ 2315008 w 15246968"/>
                  <a:gd name="connsiteY46" fmla="*/ 12206649 h 21461908"/>
                  <a:gd name="connsiteX47" fmla="*/ 2444016 w 15246968"/>
                  <a:gd name="connsiteY47" fmla="*/ 12192559 h 21461908"/>
                  <a:gd name="connsiteX48" fmla="*/ 2554504 w 15246968"/>
                  <a:gd name="connsiteY48" fmla="*/ 11913131 h 21461908"/>
                  <a:gd name="connsiteX49" fmla="*/ 2727464 w 15246968"/>
                  <a:gd name="connsiteY49" fmla="*/ 11519879 h 21461908"/>
                  <a:gd name="connsiteX50" fmla="*/ 2993824 w 15246968"/>
                  <a:gd name="connsiteY50" fmla="*/ 10977743 h 21461908"/>
                  <a:gd name="connsiteX51" fmla="*/ 3017672 w 15246968"/>
                  <a:gd name="connsiteY51" fmla="*/ 10923657 h 21461908"/>
                  <a:gd name="connsiteX52" fmla="*/ 2926664 w 15246968"/>
                  <a:gd name="connsiteY52" fmla="*/ 10910763 h 21461908"/>
                  <a:gd name="connsiteX53" fmla="*/ 1536752 w 15246968"/>
                  <a:gd name="connsiteY53" fmla="*/ 10435661 h 21461908"/>
                  <a:gd name="connsiteX54" fmla="*/ 3117976 w 15246968"/>
                  <a:gd name="connsiteY54" fmla="*/ 9933457 h 21461908"/>
                  <a:gd name="connsiteX55" fmla="*/ 3308496 w 15246968"/>
                  <a:gd name="connsiteY55" fmla="*/ 9908937 h 21461908"/>
                  <a:gd name="connsiteX56" fmla="*/ 2654600 w 15246968"/>
                  <a:gd name="connsiteY56" fmla="*/ 8349011 h 21461908"/>
                  <a:gd name="connsiteX57" fmla="*/ 1241280 w 15246968"/>
                  <a:gd name="connsiteY57" fmla="*/ 2722597 h 21461908"/>
                  <a:gd name="connsiteX58" fmla="*/ 2625992 w 15246968"/>
                  <a:gd name="connsiteY58" fmla="*/ 417893 h 21461908"/>
                  <a:gd name="connsiteX59" fmla="*/ 8465072 w 15246968"/>
                  <a:gd name="connsiteY5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554504 w 15246968"/>
                  <a:gd name="connsiteY47" fmla="*/ 11913131 h 21461908"/>
                  <a:gd name="connsiteX48" fmla="*/ 2727464 w 15246968"/>
                  <a:gd name="connsiteY48" fmla="*/ 11519879 h 21461908"/>
                  <a:gd name="connsiteX49" fmla="*/ 2993824 w 15246968"/>
                  <a:gd name="connsiteY49" fmla="*/ 10977743 h 21461908"/>
                  <a:gd name="connsiteX50" fmla="*/ 3017672 w 15246968"/>
                  <a:gd name="connsiteY50" fmla="*/ 10923657 h 21461908"/>
                  <a:gd name="connsiteX51" fmla="*/ 2926664 w 15246968"/>
                  <a:gd name="connsiteY51" fmla="*/ 10910763 h 21461908"/>
                  <a:gd name="connsiteX52" fmla="*/ 1536752 w 15246968"/>
                  <a:gd name="connsiteY52" fmla="*/ 10435661 h 21461908"/>
                  <a:gd name="connsiteX53" fmla="*/ 3117976 w 15246968"/>
                  <a:gd name="connsiteY53" fmla="*/ 9933457 h 21461908"/>
                  <a:gd name="connsiteX54" fmla="*/ 3308496 w 15246968"/>
                  <a:gd name="connsiteY54" fmla="*/ 9908937 h 21461908"/>
                  <a:gd name="connsiteX55" fmla="*/ 2654600 w 15246968"/>
                  <a:gd name="connsiteY55" fmla="*/ 8349011 h 21461908"/>
                  <a:gd name="connsiteX56" fmla="*/ 1241280 w 15246968"/>
                  <a:gd name="connsiteY56" fmla="*/ 2722597 h 21461908"/>
                  <a:gd name="connsiteX57" fmla="*/ 2625992 w 15246968"/>
                  <a:gd name="connsiteY57" fmla="*/ 417893 h 21461908"/>
                  <a:gd name="connsiteX58" fmla="*/ 8465072 w 15246968"/>
                  <a:gd name="connsiteY5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2926664 w 15246968"/>
                  <a:gd name="connsiteY50" fmla="*/ 10910763 h 21461908"/>
                  <a:gd name="connsiteX51" fmla="*/ 1536752 w 15246968"/>
                  <a:gd name="connsiteY51" fmla="*/ 10435661 h 21461908"/>
                  <a:gd name="connsiteX52" fmla="*/ 3117976 w 15246968"/>
                  <a:gd name="connsiteY52" fmla="*/ 9933457 h 21461908"/>
                  <a:gd name="connsiteX53" fmla="*/ 3308496 w 15246968"/>
                  <a:gd name="connsiteY53" fmla="*/ 9908937 h 21461908"/>
                  <a:gd name="connsiteX54" fmla="*/ 2654600 w 15246968"/>
                  <a:gd name="connsiteY54" fmla="*/ 8349011 h 21461908"/>
                  <a:gd name="connsiteX55" fmla="*/ 1241280 w 15246968"/>
                  <a:gd name="connsiteY55" fmla="*/ 2722597 h 21461908"/>
                  <a:gd name="connsiteX56" fmla="*/ 2625992 w 15246968"/>
                  <a:gd name="connsiteY56" fmla="*/ 417893 h 21461908"/>
                  <a:gd name="connsiteX57" fmla="*/ 8465072 w 15246968"/>
                  <a:gd name="connsiteY5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1536752 w 15246968"/>
                  <a:gd name="connsiteY50" fmla="*/ 10435661 h 21461908"/>
                  <a:gd name="connsiteX51" fmla="*/ 3117976 w 15246968"/>
                  <a:gd name="connsiteY51" fmla="*/ 9933457 h 21461908"/>
                  <a:gd name="connsiteX52" fmla="*/ 3308496 w 15246968"/>
                  <a:gd name="connsiteY52" fmla="*/ 9908937 h 21461908"/>
                  <a:gd name="connsiteX53" fmla="*/ 2654600 w 15246968"/>
                  <a:gd name="connsiteY53" fmla="*/ 8349011 h 21461908"/>
                  <a:gd name="connsiteX54" fmla="*/ 1241280 w 15246968"/>
                  <a:gd name="connsiteY54" fmla="*/ 2722597 h 21461908"/>
                  <a:gd name="connsiteX55" fmla="*/ 2625992 w 15246968"/>
                  <a:gd name="connsiteY55" fmla="*/ 417893 h 21461908"/>
                  <a:gd name="connsiteX56" fmla="*/ 8465072 w 15246968"/>
                  <a:gd name="connsiteY5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3308496 w 15246968"/>
                  <a:gd name="connsiteY51" fmla="*/ 9908937 h 21461908"/>
                  <a:gd name="connsiteX52" fmla="*/ 2654600 w 15246968"/>
                  <a:gd name="connsiteY52" fmla="*/ 8349011 h 21461908"/>
                  <a:gd name="connsiteX53" fmla="*/ 1241280 w 15246968"/>
                  <a:gd name="connsiteY53" fmla="*/ 2722597 h 21461908"/>
                  <a:gd name="connsiteX54" fmla="*/ 2625992 w 15246968"/>
                  <a:gd name="connsiteY54" fmla="*/ 417893 h 21461908"/>
                  <a:gd name="connsiteX55" fmla="*/ 8465072 w 15246968"/>
                  <a:gd name="connsiteY5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2654600 w 15246968"/>
                  <a:gd name="connsiteY51" fmla="*/ 8349011 h 21461908"/>
                  <a:gd name="connsiteX52" fmla="*/ 1241280 w 15246968"/>
                  <a:gd name="connsiteY52" fmla="*/ 2722597 h 21461908"/>
                  <a:gd name="connsiteX53" fmla="*/ 2625992 w 15246968"/>
                  <a:gd name="connsiteY53" fmla="*/ 417893 h 21461908"/>
                  <a:gd name="connsiteX54" fmla="*/ 8465072 w 15246968"/>
                  <a:gd name="connsiteY5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2654600 w 15246968"/>
                  <a:gd name="connsiteY50" fmla="*/ 8349011 h 21461908"/>
                  <a:gd name="connsiteX51" fmla="*/ 1241280 w 15246968"/>
                  <a:gd name="connsiteY51" fmla="*/ 2722597 h 21461908"/>
                  <a:gd name="connsiteX52" fmla="*/ 2625992 w 15246968"/>
                  <a:gd name="connsiteY52" fmla="*/ 417893 h 21461908"/>
                  <a:gd name="connsiteX53" fmla="*/ 8465072 w 15246968"/>
                  <a:gd name="connsiteY53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727464 w 15246968"/>
                  <a:gd name="connsiteY46" fmla="*/ 11519879 h 21461908"/>
                  <a:gd name="connsiteX47" fmla="*/ 2993824 w 15246968"/>
                  <a:gd name="connsiteY47" fmla="*/ 10977743 h 21461908"/>
                  <a:gd name="connsiteX48" fmla="*/ 1536752 w 15246968"/>
                  <a:gd name="connsiteY48" fmla="*/ 10435661 h 21461908"/>
                  <a:gd name="connsiteX49" fmla="*/ 2654600 w 15246968"/>
                  <a:gd name="connsiteY49" fmla="*/ 8349011 h 21461908"/>
                  <a:gd name="connsiteX50" fmla="*/ 1241280 w 15246968"/>
                  <a:gd name="connsiteY50" fmla="*/ 2722597 h 21461908"/>
                  <a:gd name="connsiteX51" fmla="*/ 2625992 w 15246968"/>
                  <a:gd name="connsiteY51" fmla="*/ 417893 h 21461908"/>
                  <a:gd name="connsiteX52" fmla="*/ 8465072 w 15246968"/>
                  <a:gd name="connsiteY5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993824 w 15246968"/>
                  <a:gd name="connsiteY46" fmla="*/ 10977743 h 21461908"/>
                  <a:gd name="connsiteX47" fmla="*/ 1536752 w 15246968"/>
                  <a:gd name="connsiteY47" fmla="*/ 10435661 h 21461908"/>
                  <a:gd name="connsiteX48" fmla="*/ 2654600 w 15246968"/>
                  <a:gd name="connsiteY48" fmla="*/ 8349011 h 21461908"/>
                  <a:gd name="connsiteX49" fmla="*/ 1241280 w 15246968"/>
                  <a:gd name="connsiteY49" fmla="*/ 2722597 h 21461908"/>
                  <a:gd name="connsiteX50" fmla="*/ 2625992 w 15246968"/>
                  <a:gd name="connsiteY50" fmla="*/ 417893 h 21461908"/>
                  <a:gd name="connsiteX51" fmla="*/ 8465072 w 15246968"/>
                  <a:gd name="connsiteY5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1536752 w 15246968"/>
                  <a:gd name="connsiteY46" fmla="*/ 10435661 h 21461908"/>
                  <a:gd name="connsiteX47" fmla="*/ 2654600 w 15246968"/>
                  <a:gd name="connsiteY47" fmla="*/ 8349011 h 21461908"/>
                  <a:gd name="connsiteX48" fmla="*/ 1241280 w 15246968"/>
                  <a:gd name="connsiteY48" fmla="*/ 2722597 h 21461908"/>
                  <a:gd name="connsiteX49" fmla="*/ 2625992 w 15246968"/>
                  <a:gd name="connsiteY49" fmla="*/ 417893 h 21461908"/>
                  <a:gd name="connsiteX50" fmla="*/ 8465072 w 15246968"/>
                  <a:gd name="connsiteY5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2315008 w 15246968"/>
                  <a:gd name="connsiteY44" fmla="*/ 12206649 h 21461908"/>
                  <a:gd name="connsiteX45" fmla="*/ 1536752 w 15246968"/>
                  <a:gd name="connsiteY45" fmla="*/ 10435661 h 21461908"/>
                  <a:gd name="connsiteX46" fmla="*/ 2654600 w 15246968"/>
                  <a:gd name="connsiteY46" fmla="*/ 8349011 h 21461908"/>
                  <a:gd name="connsiteX47" fmla="*/ 1241280 w 15246968"/>
                  <a:gd name="connsiteY47" fmla="*/ 2722597 h 21461908"/>
                  <a:gd name="connsiteX48" fmla="*/ 2625992 w 15246968"/>
                  <a:gd name="connsiteY48" fmla="*/ 417893 h 21461908"/>
                  <a:gd name="connsiteX49" fmla="*/ 8465072 w 15246968"/>
                  <a:gd name="connsiteY4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1536752 w 15246968"/>
                  <a:gd name="connsiteY44" fmla="*/ 10435661 h 21461908"/>
                  <a:gd name="connsiteX45" fmla="*/ 2654600 w 15246968"/>
                  <a:gd name="connsiteY45" fmla="*/ 8349011 h 21461908"/>
                  <a:gd name="connsiteX46" fmla="*/ 1241280 w 15246968"/>
                  <a:gd name="connsiteY46" fmla="*/ 2722597 h 21461908"/>
                  <a:gd name="connsiteX47" fmla="*/ 2625992 w 15246968"/>
                  <a:gd name="connsiteY47" fmla="*/ 417893 h 21461908"/>
                  <a:gd name="connsiteX48" fmla="*/ 8465072 w 15246968"/>
                  <a:gd name="connsiteY4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1536752 w 15246968"/>
                  <a:gd name="connsiteY43" fmla="*/ 10435661 h 21461908"/>
                  <a:gd name="connsiteX44" fmla="*/ 2654600 w 15246968"/>
                  <a:gd name="connsiteY44" fmla="*/ 8349011 h 21461908"/>
                  <a:gd name="connsiteX45" fmla="*/ 1241280 w 15246968"/>
                  <a:gd name="connsiteY45" fmla="*/ 2722597 h 21461908"/>
                  <a:gd name="connsiteX46" fmla="*/ 2625992 w 15246968"/>
                  <a:gd name="connsiteY46" fmla="*/ 417893 h 21461908"/>
                  <a:gd name="connsiteX47" fmla="*/ 8465072 w 15246968"/>
                  <a:gd name="connsiteY4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1536752 w 15246968"/>
                  <a:gd name="connsiteY42" fmla="*/ 10435661 h 21461908"/>
                  <a:gd name="connsiteX43" fmla="*/ 2654600 w 15246968"/>
                  <a:gd name="connsiteY43" fmla="*/ 8349011 h 21461908"/>
                  <a:gd name="connsiteX44" fmla="*/ 1241280 w 15246968"/>
                  <a:gd name="connsiteY44" fmla="*/ 2722597 h 21461908"/>
                  <a:gd name="connsiteX45" fmla="*/ 2625992 w 15246968"/>
                  <a:gd name="connsiteY45" fmla="*/ 417893 h 21461908"/>
                  <a:gd name="connsiteX46" fmla="*/ 8465072 w 15246968"/>
                  <a:gd name="connsiteY4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536752 w 15246968"/>
                  <a:gd name="connsiteY41" fmla="*/ 10435661 h 21461908"/>
                  <a:gd name="connsiteX42" fmla="*/ 2654600 w 15246968"/>
                  <a:gd name="connsiteY42" fmla="*/ 8349011 h 21461908"/>
                  <a:gd name="connsiteX43" fmla="*/ 1241280 w 15246968"/>
                  <a:gd name="connsiteY43" fmla="*/ 2722597 h 21461908"/>
                  <a:gd name="connsiteX44" fmla="*/ 2625992 w 15246968"/>
                  <a:gd name="connsiteY44" fmla="*/ 417893 h 21461908"/>
                  <a:gd name="connsiteX45" fmla="*/ 8465072 w 15246968"/>
                  <a:gd name="connsiteY4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536752 w 15246968"/>
                  <a:gd name="connsiteY40" fmla="*/ 10435661 h 21461908"/>
                  <a:gd name="connsiteX41" fmla="*/ 2654600 w 15246968"/>
                  <a:gd name="connsiteY41" fmla="*/ 8349011 h 21461908"/>
                  <a:gd name="connsiteX42" fmla="*/ 1241280 w 15246968"/>
                  <a:gd name="connsiteY42" fmla="*/ 2722597 h 21461908"/>
                  <a:gd name="connsiteX43" fmla="*/ 2625992 w 15246968"/>
                  <a:gd name="connsiteY43" fmla="*/ 417893 h 21461908"/>
                  <a:gd name="connsiteX44" fmla="*/ 8465072 w 15246968"/>
                  <a:gd name="connsiteY4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0 w 15246968"/>
                  <a:gd name="connsiteY37" fmla="*/ 15176895 h 21461908"/>
                  <a:gd name="connsiteX38" fmla="*/ 1980440 w 15246968"/>
                  <a:gd name="connsiteY38" fmla="*/ 14674693 h 21461908"/>
                  <a:gd name="connsiteX39" fmla="*/ 1536752 w 15246968"/>
                  <a:gd name="connsiteY39" fmla="*/ 10435661 h 21461908"/>
                  <a:gd name="connsiteX40" fmla="*/ 2654600 w 15246968"/>
                  <a:gd name="connsiteY40" fmla="*/ 8349011 h 21461908"/>
                  <a:gd name="connsiteX41" fmla="*/ 1241280 w 15246968"/>
                  <a:gd name="connsiteY41" fmla="*/ 2722597 h 21461908"/>
                  <a:gd name="connsiteX42" fmla="*/ 2625992 w 15246968"/>
                  <a:gd name="connsiteY42" fmla="*/ 417893 h 21461908"/>
                  <a:gd name="connsiteX43" fmla="*/ 8465072 w 15246968"/>
                  <a:gd name="connsiteY43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2165964 w 15253316"/>
                  <a:gd name="connsiteY36" fmla="*/ 15697509 h 21461908"/>
                  <a:gd name="connsiteX37" fmla="*/ 6348 w 15253316"/>
                  <a:gd name="connsiteY37" fmla="*/ 15176895 h 21461908"/>
                  <a:gd name="connsiteX38" fmla="*/ 1543100 w 15253316"/>
                  <a:gd name="connsiteY38" fmla="*/ 10435661 h 21461908"/>
                  <a:gd name="connsiteX39" fmla="*/ 2660948 w 15253316"/>
                  <a:gd name="connsiteY39" fmla="*/ 8349011 h 21461908"/>
                  <a:gd name="connsiteX40" fmla="*/ 1247628 w 15253316"/>
                  <a:gd name="connsiteY40" fmla="*/ 2722597 h 21461908"/>
                  <a:gd name="connsiteX41" fmla="*/ 2632340 w 15253316"/>
                  <a:gd name="connsiteY41" fmla="*/ 417893 h 21461908"/>
                  <a:gd name="connsiteX42" fmla="*/ 8471420 w 15253316"/>
                  <a:gd name="connsiteY42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6348 w 15253316"/>
                  <a:gd name="connsiteY36" fmla="*/ 15176895 h 21461908"/>
                  <a:gd name="connsiteX37" fmla="*/ 1543100 w 15253316"/>
                  <a:gd name="connsiteY37" fmla="*/ 10435661 h 21461908"/>
                  <a:gd name="connsiteX38" fmla="*/ 2660948 w 15253316"/>
                  <a:gd name="connsiteY38" fmla="*/ 8349011 h 21461908"/>
                  <a:gd name="connsiteX39" fmla="*/ 1247628 w 15253316"/>
                  <a:gd name="connsiteY39" fmla="*/ 2722597 h 21461908"/>
                  <a:gd name="connsiteX40" fmla="*/ 2632340 w 15253316"/>
                  <a:gd name="connsiteY40" fmla="*/ 417893 h 21461908"/>
                  <a:gd name="connsiteX41" fmla="*/ 8471420 w 15253316"/>
                  <a:gd name="connsiteY41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6348 w 15253316"/>
                  <a:gd name="connsiteY35" fmla="*/ 15176895 h 21461908"/>
                  <a:gd name="connsiteX36" fmla="*/ 1543100 w 15253316"/>
                  <a:gd name="connsiteY36" fmla="*/ 10435661 h 21461908"/>
                  <a:gd name="connsiteX37" fmla="*/ 2660948 w 15253316"/>
                  <a:gd name="connsiteY37" fmla="*/ 8349011 h 21461908"/>
                  <a:gd name="connsiteX38" fmla="*/ 1247628 w 15253316"/>
                  <a:gd name="connsiteY38" fmla="*/ 2722597 h 21461908"/>
                  <a:gd name="connsiteX39" fmla="*/ 2632340 w 15253316"/>
                  <a:gd name="connsiteY39" fmla="*/ 417893 h 21461908"/>
                  <a:gd name="connsiteX40" fmla="*/ 8471420 w 15253316"/>
                  <a:gd name="connsiteY40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500988 w 14211204"/>
                  <a:gd name="connsiteY35" fmla="*/ 10435661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703756 w 14211204"/>
                  <a:gd name="connsiteY35" fmla="*/ 9087687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1703756 w 14211204"/>
                  <a:gd name="connsiteY34" fmla="*/ 9087687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81448"/>
                  <a:gd name="connsiteX1" fmla="*/ 11787036 w 14211204"/>
                  <a:gd name="connsiteY1" fmla="*/ 427505 h 21481448"/>
                  <a:gd name="connsiteX2" fmla="*/ 13190100 w 14211204"/>
                  <a:gd name="connsiteY2" fmla="*/ 2530387 h 21481448"/>
                  <a:gd name="connsiteX3" fmla="*/ 11575916 w 14211204"/>
                  <a:gd name="connsiteY3" fmla="*/ 8775679 h 21481448"/>
                  <a:gd name="connsiteX4" fmla="*/ 10991308 w 14211204"/>
                  <a:gd name="connsiteY4" fmla="*/ 9920339 h 21481448"/>
                  <a:gd name="connsiteX5" fmla="*/ 11093236 w 14211204"/>
                  <a:gd name="connsiteY5" fmla="*/ 9933457 h 21481448"/>
                  <a:gd name="connsiteX6" fmla="*/ 12674460 w 14211204"/>
                  <a:gd name="connsiteY6" fmla="*/ 10435661 h 21481448"/>
                  <a:gd name="connsiteX7" fmla="*/ 11284540 w 14211204"/>
                  <a:gd name="connsiteY7" fmla="*/ 10910763 h 21481448"/>
                  <a:gd name="connsiteX8" fmla="*/ 11222428 w 14211204"/>
                  <a:gd name="connsiteY8" fmla="*/ 10919557 h 21481448"/>
                  <a:gd name="connsiteX9" fmla="*/ 11279340 w 14211204"/>
                  <a:gd name="connsiteY9" fmla="*/ 11051181 h 21481448"/>
                  <a:gd name="connsiteX10" fmla="*/ 11435140 w 14211204"/>
                  <a:gd name="connsiteY10" fmla="*/ 11377415 h 21481448"/>
                  <a:gd name="connsiteX11" fmla="*/ 11741380 w 14211204"/>
                  <a:gd name="connsiteY11" fmla="*/ 12015865 h 21481448"/>
                  <a:gd name="connsiteX12" fmla="*/ 11819500 w 14211204"/>
                  <a:gd name="connsiteY12" fmla="*/ 12198273 h 21481448"/>
                  <a:gd name="connsiteX13" fmla="*/ 11896196 w 14211204"/>
                  <a:gd name="connsiteY13" fmla="*/ 12206649 h 21481448"/>
                  <a:gd name="connsiteX14" fmla="*/ 13759220 w 14211204"/>
                  <a:gd name="connsiteY14" fmla="*/ 12708853 h 21481448"/>
                  <a:gd name="connsiteX15" fmla="*/ 12334500 w 14211204"/>
                  <a:gd name="connsiteY15" fmla="*/ 13155741 h 21481448"/>
                  <a:gd name="connsiteX16" fmla="*/ 12165708 w 14211204"/>
                  <a:gd name="connsiteY16" fmla="*/ 13178113 h 21481448"/>
                  <a:gd name="connsiteX17" fmla="*/ 12206236 w 14211204"/>
                  <a:gd name="connsiteY17" fmla="*/ 13324575 h 21481448"/>
                  <a:gd name="connsiteX18" fmla="*/ 12351916 w 14211204"/>
                  <a:gd name="connsiteY18" fmla="*/ 14605677 h 21481448"/>
                  <a:gd name="connsiteX19" fmla="*/ 12347428 w 14211204"/>
                  <a:gd name="connsiteY19" fmla="*/ 14687885 h 21481448"/>
                  <a:gd name="connsiteX20" fmla="*/ 12470372 w 14211204"/>
                  <a:gd name="connsiteY20" fmla="*/ 14701795 h 21481448"/>
                  <a:gd name="connsiteX21" fmla="*/ 14211204 w 14211204"/>
                  <a:gd name="connsiteY21" fmla="*/ 15176895 h 21481448"/>
                  <a:gd name="connsiteX22" fmla="*/ 12230764 w 14211204"/>
                  <a:gd name="connsiteY22" fmla="*/ 15679097 h 21481448"/>
                  <a:gd name="connsiteX23" fmla="*/ 12178564 w 14211204"/>
                  <a:gd name="connsiteY23" fmla="*/ 15684463 h 21481448"/>
                  <a:gd name="connsiteX24" fmla="*/ 12167036 w 14211204"/>
                  <a:gd name="connsiteY24" fmla="*/ 15726231 h 21481448"/>
                  <a:gd name="connsiteX25" fmla="*/ 11626948 w 14211204"/>
                  <a:gd name="connsiteY25" fmla="*/ 16905717 h 21481448"/>
                  <a:gd name="connsiteX26" fmla="*/ 11241044 w 14211204"/>
                  <a:gd name="connsiteY26" fmla="*/ 17628532 h 21481448"/>
                  <a:gd name="connsiteX27" fmla="*/ 11198420 w 14211204"/>
                  <a:gd name="connsiteY27" fmla="*/ 17731148 h 21481448"/>
                  <a:gd name="connsiteX28" fmla="*/ 8658636 w 14211204"/>
                  <a:gd name="connsiteY28" fmla="*/ 17731148 h 21481448"/>
                  <a:gd name="connsiteX29" fmla="*/ 8726628 w 14211204"/>
                  <a:gd name="connsiteY29" fmla="*/ 17843069 h 21481448"/>
                  <a:gd name="connsiteX30" fmla="*/ 9022412 w 14211204"/>
                  <a:gd name="connsiteY30" fmla="*/ 19011215 h 21481448"/>
                  <a:gd name="connsiteX31" fmla="*/ 6571724 w 14211204"/>
                  <a:gd name="connsiteY31" fmla="*/ 21461908 h 21481448"/>
                  <a:gd name="connsiteX32" fmla="*/ 4416812 w 14211204"/>
                  <a:gd name="connsiteY32" fmla="*/ 17843069 h 21481448"/>
                  <a:gd name="connsiteX33" fmla="*/ 1703756 w 14211204"/>
                  <a:gd name="connsiteY33" fmla="*/ 9087687 h 21481448"/>
                  <a:gd name="connsiteX34" fmla="*/ 1618836 w 14211204"/>
                  <a:gd name="connsiteY34" fmla="*/ 8349011 h 21481448"/>
                  <a:gd name="connsiteX35" fmla="*/ 205516 w 14211204"/>
                  <a:gd name="connsiteY35" fmla="*/ 2722597 h 21481448"/>
                  <a:gd name="connsiteX36" fmla="*/ 1590228 w 14211204"/>
                  <a:gd name="connsiteY36" fmla="*/ 417893 h 21481448"/>
                  <a:gd name="connsiteX37" fmla="*/ 7429308 w 14211204"/>
                  <a:gd name="connsiteY37" fmla="*/ 173 h 21481448"/>
                  <a:gd name="connsiteX0" fmla="*/ 7429308 w 14211204"/>
                  <a:gd name="connsiteY0" fmla="*/ 173 h 21975673"/>
                  <a:gd name="connsiteX1" fmla="*/ 11787036 w 14211204"/>
                  <a:gd name="connsiteY1" fmla="*/ 427505 h 21975673"/>
                  <a:gd name="connsiteX2" fmla="*/ 13190100 w 14211204"/>
                  <a:gd name="connsiteY2" fmla="*/ 2530387 h 21975673"/>
                  <a:gd name="connsiteX3" fmla="*/ 11575916 w 14211204"/>
                  <a:gd name="connsiteY3" fmla="*/ 8775679 h 21975673"/>
                  <a:gd name="connsiteX4" fmla="*/ 10991308 w 14211204"/>
                  <a:gd name="connsiteY4" fmla="*/ 9920339 h 21975673"/>
                  <a:gd name="connsiteX5" fmla="*/ 11093236 w 14211204"/>
                  <a:gd name="connsiteY5" fmla="*/ 9933457 h 21975673"/>
                  <a:gd name="connsiteX6" fmla="*/ 12674460 w 14211204"/>
                  <a:gd name="connsiteY6" fmla="*/ 10435661 h 21975673"/>
                  <a:gd name="connsiteX7" fmla="*/ 11284540 w 14211204"/>
                  <a:gd name="connsiteY7" fmla="*/ 10910763 h 21975673"/>
                  <a:gd name="connsiteX8" fmla="*/ 11222428 w 14211204"/>
                  <a:gd name="connsiteY8" fmla="*/ 10919557 h 21975673"/>
                  <a:gd name="connsiteX9" fmla="*/ 11279340 w 14211204"/>
                  <a:gd name="connsiteY9" fmla="*/ 11051181 h 21975673"/>
                  <a:gd name="connsiteX10" fmla="*/ 11435140 w 14211204"/>
                  <a:gd name="connsiteY10" fmla="*/ 11377415 h 21975673"/>
                  <a:gd name="connsiteX11" fmla="*/ 11741380 w 14211204"/>
                  <a:gd name="connsiteY11" fmla="*/ 12015865 h 21975673"/>
                  <a:gd name="connsiteX12" fmla="*/ 11819500 w 14211204"/>
                  <a:gd name="connsiteY12" fmla="*/ 12198273 h 21975673"/>
                  <a:gd name="connsiteX13" fmla="*/ 11896196 w 14211204"/>
                  <a:gd name="connsiteY13" fmla="*/ 12206649 h 21975673"/>
                  <a:gd name="connsiteX14" fmla="*/ 13759220 w 14211204"/>
                  <a:gd name="connsiteY14" fmla="*/ 12708853 h 21975673"/>
                  <a:gd name="connsiteX15" fmla="*/ 12334500 w 14211204"/>
                  <a:gd name="connsiteY15" fmla="*/ 13155741 h 21975673"/>
                  <a:gd name="connsiteX16" fmla="*/ 12165708 w 14211204"/>
                  <a:gd name="connsiteY16" fmla="*/ 13178113 h 21975673"/>
                  <a:gd name="connsiteX17" fmla="*/ 12206236 w 14211204"/>
                  <a:gd name="connsiteY17" fmla="*/ 13324575 h 21975673"/>
                  <a:gd name="connsiteX18" fmla="*/ 12351916 w 14211204"/>
                  <a:gd name="connsiteY18" fmla="*/ 14605677 h 21975673"/>
                  <a:gd name="connsiteX19" fmla="*/ 12347428 w 14211204"/>
                  <a:gd name="connsiteY19" fmla="*/ 14687885 h 21975673"/>
                  <a:gd name="connsiteX20" fmla="*/ 12470372 w 14211204"/>
                  <a:gd name="connsiteY20" fmla="*/ 14701795 h 21975673"/>
                  <a:gd name="connsiteX21" fmla="*/ 14211204 w 14211204"/>
                  <a:gd name="connsiteY21" fmla="*/ 15176895 h 21975673"/>
                  <a:gd name="connsiteX22" fmla="*/ 12230764 w 14211204"/>
                  <a:gd name="connsiteY22" fmla="*/ 15679097 h 21975673"/>
                  <a:gd name="connsiteX23" fmla="*/ 12178564 w 14211204"/>
                  <a:gd name="connsiteY23" fmla="*/ 15684463 h 21975673"/>
                  <a:gd name="connsiteX24" fmla="*/ 12167036 w 14211204"/>
                  <a:gd name="connsiteY24" fmla="*/ 15726231 h 21975673"/>
                  <a:gd name="connsiteX25" fmla="*/ 11626948 w 14211204"/>
                  <a:gd name="connsiteY25" fmla="*/ 16905717 h 21975673"/>
                  <a:gd name="connsiteX26" fmla="*/ 11241044 w 14211204"/>
                  <a:gd name="connsiteY26" fmla="*/ 17628532 h 21975673"/>
                  <a:gd name="connsiteX27" fmla="*/ 11198420 w 14211204"/>
                  <a:gd name="connsiteY27" fmla="*/ 17731148 h 21975673"/>
                  <a:gd name="connsiteX28" fmla="*/ 8658636 w 14211204"/>
                  <a:gd name="connsiteY28" fmla="*/ 17731148 h 21975673"/>
                  <a:gd name="connsiteX29" fmla="*/ 8726628 w 14211204"/>
                  <a:gd name="connsiteY29" fmla="*/ 17843069 h 21975673"/>
                  <a:gd name="connsiteX30" fmla="*/ 9022412 w 14211204"/>
                  <a:gd name="connsiteY30" fmla="*/ 19011215 h 21975673"/>
                  <a:gd name="connsiteX31" fmla="*/ 6571724 w 14211204"/>
                  <a:gd name="connsiteY31" fmla="*/ 21461908 h 21975673"/>
                  <a:gd name="connsiteX32" fmla="*/ 1703756 w 14211204"/>
                  <a:gd name="connsiteY32" fmla="*/ 9087687 h 21975673"/>
                  <a:gd name="connsiteX33" fmla="*/ 1618836 w 14211204"/>
                  <a:gd name="connsiteY33" fmla="*/ 8349011 h 21975673"/>
                  <a:gd name="connsiteX34" fmla="*/ 205516 w 14211204"/>
                  <a:gd name="connsiteY34" fmla="*/ 2722597 h 21975673"/>
                  <a:gd name="connsiteX35" fmla="*/ 1590228 w 14211204"/>
                  <a:gd name="connsiteY35" fmla="*/ 417893 h 21975673"/>
                  <a:gd name="connsiteX36" fmla="*/ 7429308 w 14211204"/>
                  <a:gd name="connsiteY36" fmla="*/ 173 h 21975673"/>
                  <a:gd name="connsiteX0" fmla="*/ 7429308 w 14211204"/>
                  <a:gd name="connsiteY0" fmla="*/ 173 h 19494134"/>
                  <a:gd name="connsiteX1" fmla="*/ 11787036 w 14211204"/>
                  <a:gd name="connsiteY1" fmla="*/ 427505 h 19494134"/>
                  <a:gd name="connsiteX2" fmla="*/ 13190100 w 14211204"/>
                  <a:gd name="connsiteY2" fmla="*/ 2530387 h 19494134"/>
                  <a:gd name="connsiteX3" fmla="*/ 11575916 w 14211204"/>
                  <a:gd name="connsiteY3" fmla="*/ 8775679 h 19494134"/>
                  <a:gd name="connsiteX4" fmla="*/ 10991308 w 14211204"/>
                  <a:gd name="connsiteY4" fmla="*/ 9920339 h 19494134"/>
                  <a:gd name="connsiteX5" fmla="*/ 11093236 w 14211204"/>
                  <a:gd name="connsiteY5" fmla="*/ 9933457 h 19494134"/>
                  <a:gd name="connsiteX6" fmla="*/ 12674460 w 14211204"/>
                  <a:gd name="connsiteY6" fmla="*/ 10435661 h 19494134"/>
                  <a:gd name="connsiteX7" fmla="*/ 11284540 w 14211204"/>
                  <a:gd name="connsiteY7" fmla="*/ 10910763 h 19494134"/>
                  <a:gd name="connsiteX8" fmla="*/ 11222428 w 14211204"/>
                  <a:gd name="connsiteY8" fmla="*/ 10919557 h 19494134"/>
                  <a:gd name="connsiteX9" fmla="*/ 11279340 w 14211204"/>
                  <a:gd name="connsiteY9" fmla="*/ 11051181 h 19494134"/>
                  <a:gd name="connsiteX10" fmla="*/ 11435140 w 14211204"/>
                  <a:gd name="connsiteY10" fmla="*/ 11377415 h 19494134"/>
                  <a:gd name="connsiteX11" fmla="*/ 11741380 w 14211204"/>
                  <a:gd name="connsiteY11" fmla="*/ 12015865 h 19494134"/>
                  <a:gd name="connsiteX12" fmla="*/ 11819500 w 14211204"/>
                  <a:gd name="connsiteY12" fmla="*/ 12198273 h 19494134"/>
                  <a:gd name="connsiteX13" fmla="*/ 11896196 w 14211204"/>
                  <a:gd name="connsiteY13" fmla="*/ 12206649 h 19494134"/>
                  <a:gd name="connsiteX14" fmla="*/ 13759220 w 14211204"/>
                  <a:gd name="connsiteY14" fmla="*/ 12708853 h 19494134"/>
                  <a:gd name="connsiteX15" fmla="*/ 12334500 w 14211204"/>
                  <a:gd name="connsiteY15" fmla="*/ 13155741 h 19494134"/>
                  <a:gd name="connsiteX16" fmla="*/ 12165708 w 14211204"/>
                  <a:gd name="connsiteY16" fmla="*/ 13178113 h 19494134"/>
                  <a:gd name="connsiteX17" fmla="*/ 12206236 w 14211204"/>
                  <a:gd name="connsiteY17" fmla="*/ 13324575 h 19494134"/>
                  <a:gd name="connsiteX18" fmla="*/ 12351916 w 14211204"/>
                  <a:gd name="connsiteY18" fmla="*/ 14605677 h 19494134"/>
                  <a:gd name="connsiteX19" fmla="*/ 12347428 w 14211204"/>
                  <a:gd name="connsiteY19" fmla="*/ 14687885 h 19494134"/>
                  <a:gd name="connsiteX20" fmla="*/ 12470372 w 14211204"/>
                  <a:gd name="connsiteY20" fmla="*/ 14701795 h 19494134"/>
                  <a:gd name="connsiteX21" fmla="*/ 14211204 w 14211204"/>
                  <a:gd name="connsiteY21" fmla="*/ 15176895 h 19494134"/>
                  <a:gd name="connsiteX22" fmla="*/ 12230764 w 14211204"/>
                  <a:gd name="connsiteY22" fmla="*/ 15679097 h 19494134"/>
                  <a:gd name="connsiteX23" fmla="*/ 12178564 w 14211204"/>
                  <a:gd name="connsiteY23" fmla="*/ 15684463 h 19494134"/>
                  <a:gd name="connsiteX24" fmla="*/ 12167036 w 14211204"/>
                  <a:gd name="connsiteY24" fmla="*/ 15726231 h 19494134"/>
                  <a:gd name="connsiteX25" fmla="*/ 11626948 w 14211204"/>
                  <a:gd name="connsiteY25" fmla="*/ 16905717 h 19494134"/>
                  <a:gd name="connsiteX26" fmla="*/ 11241044 w 14211204"/>
                  <a:gd name="connsiteY26" fmla="*/ 17628532 h 19494134"/>
                  <a:gd name="connsiteX27" fmla="*/ 11198420 w 14211204"/>
                  <a:gd name="connsiteY27" fmla="*/ 17731148 h 19494134"/>
                  <a:gd name="connsiteX28" fmla="*/ 8658636 w 14211204"/>
                  <a:gd name="connsiteY28" fmla="*/ 17731148 h 19494134"/>
                  <a:gd name="connsiteX29" fmla="*/ 8726628 w 14211204"/>
                  <a:gd name="connsiteY29" fmla="*/ 17843069 h 19494134"/>
                  <a:gd name="connsiteX30" fmla="*/ 9022412 w 14211204"/>
                  <a:gd name="connsiteY30" fmla="*/ 19011215 h 19494134"/>
                  <a:gd name="connsiteX31" fmla="*/ 1703756 w 14211204"/>
                  <a:gd name="connsiteY31" fmla="*/ 9087687 h 19494134"/>
                  <a:gd name="connsiteX32" fmla="*/ 1618836 w 14211204"/>
                  <a:gd name="connsiteY32" fmla="*/ 8349011 h 19494134"/>
                  <a:gd name="connsiteX33" fmla="*/ 205516 w 14211204"/>
                  <a:gd name="connsiteY33" fmla="*/ 2722597 h 19494134"/>
                  <a:gd name="connsiteX34" fmla="*/ 1590228 w 14211204"/>
                  <a:gd name="connsiteY34" fmla="*/ 417893 h 19494134"/>
                  <a:gd name="connsiteX35" fmla="*/ 7429308 w 14211204"/>
                  <a:gd name="connsiteY35" fmla="*/ 173 h 19494134"/>
                  <a:gd name="connsiteX0" fmla="*/ 7429308 w 14211204"/>
                  <a:gd name="connsiteY0" fmla="*/ 173 h 17843074"/>
                  <a:gd name="connsiteX1" fmla="*/ 11787036 w 14211204"/>
                  <a:gd name="connsiteY1" fmla="*/ 427505 h 17843074"/>
                  <a:gd name="connsiteX2" fmla="*/ 13190100 w 14211204"/>
                  <a:gd name="connsiteY2" fmla="*/ 2530387 h 17843074"/>
                  <a:gd name="connsiteX3" fmla="*/ 11575916 w 14211204"/>
                  <a:gd name="connsiteY3" fmla="*/ 8775679 h 17843074"/>
                  <a:gd name="connsiteX4" fmla="*/ 10991308 w 14211204"/>
                  <a:gd name="connsiteY4" fmla="*/ 9920339 h 17843074"/>
                  <a:gd name="connsiteX5" fmla="*/ 11093236 w 14211204"/>
                  <a:gd name="connsiteY5" fmla="*/ 9933457 h 17843074"/>
                  <a:gd name="connsiteX6" fmla="*/ 12674460 w 14211204"/>
                  <a:gd name="connsiteY6" fmla="*/ 10435661 h 17843074"/>
                  <a:gd name="connsiteX7" fmla="*/ 11284540 w 14211204"/>
                  <a:gd name="connsiteY7" fmla="*/ 10910763 h 17843074"/>
                  <a:gd name="connsiteX8" fmla="*/ 11222428 w 14211204"/>
                  <a:gd name="connsiteY8" fmla="*/ 10919557 h 17843074"/>
                  <a:gd name="connsiteX9" fmla="*/ 11279340 w 14211204"/>
                  <a:gd name="connsiteY9" fmla="*/ 11051181 h 17843074"/>
                  <a:gd name="connsiteX10" fmla="*/ 11435140 w 14211204"/>
                  <a:gd name="connsiteY10" fmla="*/ 11377415 h 17843074"/>
                  <a:gd name="connsiteX11" fmla="*/ 11741380 w 14211204"/>
                  <a:gd name="connsiteY11" fmla="*/ 12015865 h 17843074"/>
                  <a:gd name="connsiteX12" fmla="*/ 11819500 w 14211204"/>
                  <a:gd name="connsiteY12" fmla="*/ 12198273 h 17843074"/>
                  <a:gd name="connsiteX13" fmla="*/ 11896196 w 14211204"/>
                  <a:gd name="connsiteY13" fmla="*/ 12206649 h 17843074"/>
                  <a:gd name="connsiteX14" fmla="*/ 13759220 w 14211204"/>
                  <a:gd name="connsiteY14" fmla="*/ 12708853 h 17843074"/>
                  <a:gd name="connsiteX15" fmla="*/ 12334500 w 14211204"/>
                  <a:gd name="connsiteY15" fmla="*/ 13155741 h 17843074"/>
                  <a:gd name="connsiteX16" fmla="*/ 12165708 w 14211204"/>
                  <a:gd name="connsiteY16" fmla="*/ 13178113 h 17843074"/>
                  <a:gd name="connsiteX17" fmla="*/ 12206236 w 14211204"/>
                  <a:gd name="connsiteY17" fmla="*/ 13324575 h 17843074"/>
                  <a:gd name="connsiteX18" fmla="*/ 12351916 w 14211204"/>
                  <a:gd name="connsiteY18" fmla="*/ 14605677 h 17843074"/>
                  <a:gd name="connsiteX19" fmla="*/ 12347428 w 14211204"/>
                  <a:gd name="connsiteY19" fmla="*/ 14687885 h 17843074"/>
                  <a:gd name="connsiteX20" fmla="*/ 12470372 w 14211204"/>
                  <a:gd name="connsiteY20" fmla="*/ 14701795 h 17843074"/>
                  <a:gd name="connsiteX21" fmla="*/ 14211204 w 14211204"/>
                  <a:gd name="connsiteY21" fmla="*/ 15176895 h 17843074"/>
                  <a:gd name="connsiteX22" fmla="*/ 12230764 w 14211204"/>
                  <a:gd name="connsiteY22" fmla="*/ 15679097 h 17843074"/>
                  <a:gd name="connsiteX23" fmla="*/ 12178564 w 14211204"/>
                  <a:gd name="connsiteY23" fmla="*/ 15684463 h 17843074"/>
                  <a:gd name="connsiteX24" fmla="*/ 12167036 w 14211204"/>
                  <a:gd name="connsiteY24" fmla="*/ 15726231 h 17843074"/>
                  <a:gd name="connsiteX25" fmla="*/ 11626948 w 14211204"/>
                  <a:gd name="connsiteY25" fmla="*/ 16905717 h 17843074"/>
                  <a:gd name="connsiteX26" fmla="*/ 11241044 w 14211204"/>
                  <a:gd name="connsiteY26" fmla="*/ 17628532 h 17843074"/>
                  <a:gd name="connsiteX27" fmla="*/ 11198420 w 14211204"/>
                  <a:gd name="connsiteY27" fmla="*/ 17731148 h 17843074"/>
                  <a:gd name="connsiteX28" fmla="*/ 8658636 w 14211204"/>
                  <a:gd name="connsiteY28" fmla="*/ 17731148 h 17843074"/>
                  <a:gd name="connsiteX29" fmla="*/ 8726628 w 14211204"/>
                  <a:gd name="connsiteY29" fmla="*/ 17843069 h 17843074"/>
                  <a:gd name="connsiteX30" fmla="*/ 1703756 w 14211204"/>
                  <a:gd name="connsiteY30" fmla="*/ 9087687 h 17843074"/>
                  <a:gd name="connsiteX31" fmla="*/ 1618836 w 14211204"/>
                  <a:gd name="connsiteY31" fmla="*/ 8349011 h 17843074"/>
                  <a:gd name="connsiteX32" fmla="*/ 205516 w 14211204"/>
                  <a:gd name="connsiteY32" fmla="*/ 2722597 h 17843074"/>
                  <a:gd name="connsiteX33" fmla="*/ 1590228 w 14211204"/>
                  <a:gd name="connsiteY33" fmla="*/ 417893 h 17843074"/>
                  <a:gd name="connsiteX34" fmla="*/ 7429308 w 14211204"/>
                  <a:gd name="connsiteY34" fmla="*/ 173 h 17843074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8658636 w 14211204"/>
                  <a:gd name="connsiteY28" fmla="*/ 17731148 h 17731150"/>
                  <a:gd name="connsiteX29" fmla="*/ 1703756 w 14211204"/>
                  <a:gd name="connsiteY29" fmla="*/ 9087687 h 17731150"/>
                  <a:gd name="connsiteX30" fmla="*/ 1618836 w 14211204"/>
                  <a:gd name="connsiteY30" fmla="*/ 8349011 h 17731150"/>
                  <a:gd name="connsiteX31" fmla="*/ 205516 w 14211204"/>
                  <a:gd name="connsiteY31" fmla="*/ 2722597 h 17731150"/>
                  <a:gd name="connsiteX32" fmla="*/ 1590228 w 14211204"/>
                  <a:gd name="connsiteY32" fmla="*/ 417893 h 17731150"/>
                  <a:gd name="connsiteX33" fmla="*/ 7429308 w 14211204"/>
                  <a:gd name="connsiteY33" fmla="*/ 173 h 17731150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1703756 w 14211204"/>
                  <a:gd name="connsiteY28" fmla="*/ 9087687 h 17731150"/>
                  <a:gd name="connsiteX29" fmla="*/ 1618836 w 14211204"/>
                  <a:gd name="connsiteY29" fmla="*/ 8349011 h 17731150"/>
                  <a:gd name="connsiteX30" fmla="*/ 205516 w 14211204"/>
                  <a:gd name="connsiteY30" fmla="*/ 2722597 h 17731150"/>
                  <a:gd name="connsiteX31" fmla="*/ 1590228 w 14211204"/>
                  <a:gd name="connsiteY31" fmla="*/ 417893 h 17731150"/>
                  <a:gd name="connsiteX32" fmla="*/ 7429308 w 14211204"/>
                  <a:gd name="connsiteY32" fmla="*/ 173 h 17731150"/>
                  <a:gd name="connsiteX0" fmla="*/ 7429308 w 14211204"/>
                  <a:gd name="connsiteY0" fmla="*/ 173 h 17628530"/>
                  <a:gd name="connsiteX1" fmla="*/ 11787036 w 14211204"/>
                  <a:gd name="connsiteY1" fmla="*/ 427505 h 17628530"/>
                  <a:gd name="connsiteX2" fmla="*/ 13190100 w 14211204"/>
                  <a:gd name="connsiteY2" fmla="*/ 2530387 h 17628530"/>
                  <a:gd name="connsiteX3" fmla="*/ 11575916 w 14211204"/>
                  <a:gd name="connsiteY3" fmla="*/ 8775679 h 17628530"/>
                  <a:gd name="connsiteX4" fmla="*/ 10991308 w 14211204"/>
                  <a:gd name="connsiteY4" fmla="*/ 9920339 h 17628530"/>
                  <a:gd name="connsiteX5" fmla="*/ 11093236 w 14211204"/>
                  <a:gd name="connsiteY5" fmla="*/ 9933457 h 17628530"/>
                  <a:gd name="connsiteX6" fmla="*/ 12674460 w 14211204"/>
                  <a:gd name="connsiteY6" fmla="*/ 10435661 h 17628530"/>
                  <a:gd name="connsiteX7" fmla="*/ 11284540 w 14211204"/>
                  <a:gd name="connsiteY7" fmla="*/ 10910763 h 17628530"/>
                  <a:gd name="connsiteX8" fmla="*/ 11222428 w 14211204"/>
                  <a:gd name="connsiteY8" fmla="*/ 10919557 h 17628530"/>
                  <a:gd name="connsiteX9" fmla="*/ 11279340 w 14211204"/>
                  <a:gd name="connsiteY9" fmla="*/ 11051181 h 17628530"/>
                  <a:gd name="connsiteX10" fmla="*/ 11435140 w 14211204"/>
                  <a:gd name="connsiteY10" fmla="*/ 11377415 h 17628530"/>
                  <a:gd name="connsiteX11" fmla="*/ 11741380 w 14211204"/>
                  <a:gd name="connsiteY11" fmla="*/ 12015865 h 17628530"/>
                  <a:gd name="connsiteX12" fmla="*/ 11819500 w 14211204"/>
                  <a:gd name="connsiteY12" fmla="*/ 12198273 h 17628530"/>
                  <a:gd name="connsiteX13" fmla="*/ 11896196 w 14211204"/>
                  <a:gd name="connsiteY13" fmla="*/ 12206649 h 17628530"/>
                  <a:gd name="connsiteX14" fmla="*/ 13759220 w 14211204"/>
                  <a:gd name="connsiteY14" fmla="*/ 12708853 h 17628530"/>
                  <a:gd name="connsiteX15" fmla="*/ 12334500 w 14211204"/>
                  <a:gd name="connsiteY15" fmla="*/ 13155741 h 17628530"/>
                  <a:gd name="connsiteX16" fmla="*/ 12165708 w 14211204"/>
                  <a:gd name="connsiteY16" fmla="*/ 13178113 h 17628530"/>
                  <a:gd name="connsiteX17" fmla="*/ 12206236 w 14211204"/>
                  <a:gd name="connsiteY17" fmla="*/ 13324575 h 17628530"/>
                  <a:gd name="connsiteX18" fmla="*/ 12351916 w 14211204"/>
                  <a:gd name="connsiteY18" fmla="*/ 14605677 h 17628530"/>
                  <a:gd name="connsiteX19" fmla="*/ 12347428 w 14211204"/>
                  <a:gd name="connsiteY19" fmla="*/ 14687885 h 17628530"/>
                  <a:gd name="connsiteX20" fmla="*/ 12470372 w 14211204"/>
                  <a:gd name="connsiteY20" fmla="*/ 14701795 h 17628530"/>
                  <a:gd name="connsiteX21" fmla="*/ 14211204 w 14211204"/>
                  <a:gd name="connsiteY21" fmla="*/ 15176895 h 17628530"/>
                  <a:gd name="connsiteX22" fmla="*/ 12230764 w 14211204"/>
                  <a:gd name="connsiteY22" fmla="*/ 15679097 h 17628530"/>
                  <a:gd name="connsiteX23" fmla="*/ 12178564 w 14211204"/>
                  <a:gd name="connsiteY23" fmla="*/ 15684463 h 17628530"/>
                  <a:gd name="connsiteX24" fmla="*/ 12167036 w 14211204"/>
                  <a:gd name="connsiteY24" fmla="*/ 15726231 h 17628530"/>
                  <a:gd name="connsiteX25" fmla="*/ 11626948 w 14211204"/>
                  <a:gd name="connsiteY25" fmla="*/ 16905717 h 17628530"/>
                  <a:gd name="connsiteX26" fmla="*/ 11241044 w 14211204"/>
                  <a:gd name="connsiteY26" fmla="*/ 17628532 h 17628530"/>
                  <a:gd name="connsiteX27" fmla="*/ 1703756 w 14211204"/>
                  <a:gd name="connsiteY27" fmla="*/ 9087687 h 17628530"/>
                  <a:gd name="connsiteX28" fmla="*/ 1618836 w 14211204"/>
                  <a:gd name="connsiteY28" fmla="*/ 8349011 h 17628530"/>
                  <a:gd name="connsiteX29" fmla="*/ 205516 w 14211204"/>
                  <a:gd name="connsiteY29" fmla="*/ 2722597 h 17628530"/>
                  <a:gd name="connsiteX30" fmla="*/ 1590228 w 14211204"/>
                  <a:gd name="connsiteY30" fmla="*/ 417893 h 17628530"/>
                  <a:gd name="connsiteX31" fmla="*/ 7429308 w 14211204"/>
                  <a:gd name="connsiteY31" fmla="*/ 173 h 17628530"/>
                  <a:gd name="connsiteX0" fmla="*/ 7429308 w 14211204"/>
                  <a:gd name="connsiteY0" fmla="*/ 173 h 16905716"/>
                  <a:gd name="connsiteX1" fmla="*/ 11787036 w 14211204"/>
                  <a:gd name="connsiteY1" fmla="*/ 427505 h 16905716"/>
                  <a:gd name="connsiteX2" fmla="*/ 13190100 w 14211204"/>
                  <a:gd name="connsiteY2" fmla="*/ 2530387 h 16905716"/>
                  <a:gd name="connsiteX3" fmla="*/ 11575916 w 14211204"/>
                  <a:gd name="connsiteY3" fmla="*/ 8775679 h 16905716"/>
                  <a:gd name="connsiteX4" fmla="*/ 10991308 w 14211204"/>
                  <a:gd name="connsiteY4" fmla="*/ 9920339 h 16905716"/>
                  <a:gd name="connsiteX5" fmla="*/ 11093236 w 14211204"/>
                  <a:gd name="connsiteY5" fmla="*/ 9933457 h 16905716"/>
                  <a:gd name="connsiteX6" fmla="*/ 12674460 w 14211204"/>
                  <a:gd name="connsiteY6" fmla="*/ 10435661 h 16905716"/>
                  <a:gd name="connsiteX7" fmla="*/ 11284540 w 14211204"/>
                  <a:gd name="connsiteY7" fmla="*/ 10910763 h 16905716"/>
                  <a:gd name="connsiteX8" fmla="*/ 11222428 w 14211204"/>
                  <a:gd name="connsiteY8" fmla="*/ 10919557 h 16905716"/>
                  <a:gd name="connsiteX9" fmla="*/ 11279340 w 14211204"/>
                  <a:gd name="connsiteY9" fmla="*/ 11051181 h 16905716"/>
                  <a:gd name="connsiteX10" fmla="*/ 11435140 w 14211204"/>
                  <a:gd name="connsiteY10" fmla="*/ 11377415 h 16905716"/>
                  <a:gd name="connsiteX11" fmla="*/ 11741380 w 14211204"/>
                  <a:gd name="connsiteY11" fmla="*/ 12015865 h 16905716"/>
                  <a:gd name="connsiteX12" fmla="*/ 11819500 w 14211204"/>
                  <a:gd name="connsiteY12" fmla="*/ 12198273 h 16905716"/>
                  <a:gd name="connsiteX13" fmla="*/ 11896196 w 14211204"/>
                  <a:gd name="connsiteY13" fmla="*/ 12206649 h 16905716"/>
                  <a:gd name="connsiteX14" fmla="*/ 13759220 w 14211204"/>
                  <a:gd name="connsiteY14" fmla="*/ 12708853 h 16905716"/>
                  <a:gd name="connsiteX15" fmla="*/ 12334500 w 14211204"/>
                  <a:gd name="connsiteY15" fmla="*/ 13155741 h 16905716"/>
                  <a:gd name="connsiteX16" fmla="*/ 12165708 w 14211204"/>
                  <a:gd name="connsiteY16" fmla="*/ 13178113 h 16905716"/>
                  <a:gd name="connsiteX17" fmla="*/ 12206236 w 14211204"/>
                  <a:gd name="connsiteY17" fmla="*/ 13324575 h 16905716"/>
                  <a:gd name="connsiteX18" fmla="*/ 12351916 w 14211204"/>
                  <a:gd name="connsiteY18" fmla="*/ 14605677 h 16905716"/>
                  <a:gd name="connsiteX19" fmla="*/ 12347428 w 14211204"/>
                  <a:gd name="connsiteY19" fmla="*/ 14687885 h 16905716"/>
                  <a:gd name="connsiteX20" fmla="*/ 12470372 w 14211204"/>
                  <a:gd name="connsiteY20" fmla="*/ 14701795 h 16905716"/>
                  <a:gd name="connsiteX21" fmla="*/ 14211204 w 14211204"/>
                  <a:gd name="connsiteY21" fmla="*/ 15176895 h 16905716"/>
                  <a:gd name="connsiteX22" fmla="*/ 12230764 w 14211204"/>
                  <a:gd name="connsiteY22" fmla="*/ 15679097 h 16905716"/>
                  <a:gd name="connsiteX23" fmla="*/ 12178564 w 14211204"/>
                  <a:gd name="connsiteY23" fmla="*/ 15684463 h 16905716"/>
                  <a:gd name="connsiteX24" fmla="*/ 12167036 w 14211204"/>
                  <a:gd name="connsiteY24" fmla="*/ 15726231 h 16905716"/>
                  <a:gd name="connsiteX25" fmla="*/ 11626948 w 14211204"/>
                  <a:gd name="connsiteY25" fmla="*/ 16905717 h 16905716"/>
                  <a:gd name="connsiteX26" fmla="*/ 1703756 w 14211204"/>
                  <a:gd name="connsiteY26" fmla="*/ 9087687 h 16905716"/>
                  <a:gd name="connsiteX27" fmla="*/ 1618836 w 14211204"/>
                  <a:gd name="connsiteY27" fmla="*/ 8349011 h 16905716"/>
                  <a:gd name="connsiteX28" fmla="*/ 205516 w 14211204"/>
                  <a:gd name="connsiteY28" fmla="*/ 2722597 h 16905716"/>
                  <a:gd name="connsiteX29" fmla="*/ 1590228 w 14211204"/>
                  <a:gd name="connsiteY29" fmla="*/ 417893 h 16905716"/>
                  <a:gd name="connsiteX30" fmla="*/ 7429308 w 14211204"/>
                  <a:gd name="connsiteY30" fmla="*/ 173 h 16905716"/>
                  <a:gd name="connsiteX0" fmla="*/ 7429308 w 14211204"/>
                  <a:gd name="connsiteY0" fmla="*/ 173 h 15726229"/>
                  <a:gd name="connsiteX1" fmla="*/ 11787036 w 14211204"/>
                  <a:gd name="connsiteY1" fmla="*/ 427505 h 15726229"/>
                  <a:gd name="connsiteX2" fmla="*/ 13190100 w 14211204"/>
                  <a:gd name="connsiteY2" fmla="*/ 2530387 h 15726229"/>
                  <a:gd name="connsiteX3" fmla="*/ 11575916 w 14211204"/>
                  <a:gd name="connsiteY3" fmla="*/ 8775679 h 15726229"/>
                  <a:gd name="connsiteX4" fmla="*/ 10991308 w 14211204"/>
                  <a:gd name="connsiteY4" fmla="*/ 9920339 h 15726229"/>
                  <a:gd name="connsiteX5" fmla="*/ 11093236 w 14211204"/>
                  <a:gd name="connsiteY5" fmla="*/ 9933457 h 15726229"/>
                  <a:gd name="connsiteX6" fmla="*/ 12674460 w 14211204"/>
                  <a:gd name="connsiteY6" fmla="*/ 10435661 h 15726229"/>
                  <a:gd name="connsiteX7" fmla="*/ 11284540 w 14211204"/>
                  <a:gd name="connsiteY7" fmla="*/ 10910763 h 15726229"/>
                  <a:gd name="connsiteX8" fmla="*/ 11222428 w 14211204"/>
                  <a:gd name="connsiteY8" fmla="*/ 10919557 h 15726229"/>
                  <a:gd name="connsiteX9" fmla="*/ 11279340 w 14211204"/>
                  <a:gd name="connsiteY9" fmla="*/ 11051181 h 15726229"/>
                  <a:gd name="connsiteX10" fmla="*/ 11435140 w 14211204"/>
                  <a:gd name="connsiteY10" fmla="*/ 11377415 h 15726229"/>
                  <a:gd name="connsiteX11" fmla="*/ 11741380 w 14211204"/>
                  <a:gd name="connsiteY11" fmla="*/ 12015865 h 15726229"/>
                  <a:gd name="connsiteX12" fmla="*/ 11819500 w 14211204"/>
                  <a:gd name="connsiteY12" fmla="*/ 12198273 h 15726229"/>
                  <a:gd name="connsiteX13" fmla="*/ 11896196 w 14211204"/>
                  <a:gd name="connsiteY13" fmla="*/ 12206649 h 15726229"/>
                  <a:gd name="connsiteX14" fmla="*/ 13759220 w 14211204"/>
                  <a:gd name="connsiteY14" fmla="*/ 12708853 h 15726229"/>
                  <a:gd name="connsiteX15" fmla="*/ 12334500 w 14211204"/>
                  <a:gd name="connsiteY15" fmla="*/ 13155741 h 15726229"/>
                  <a:gd name="connsiteX16" fmla="*/ 12165708 w 14211204"/>
                  <a:gd name="connsiteY16" fmla="*/ 13178113 h 15726229"/>
                  <a:gd name="connsiteX17" fmla="*/ 12206236 w 14211204"/>
                  <a:gd name="connsiteY17" fmla="*/ 13324575 h 15726229"/>
                  <a:gd name="connsiteX18" fmla="*/ 12351916 w 14211204"/>
                  <a:gd name="connsiteY18" fmla="*/ 14605677 h 15726229"/>
                  <a:gd name="connsiteX19" fmla="*/ 12347428 w 14211204"/>
                  <a:gd name="connsiteY19" fmla="*/ 14687885 h 15726229"/>
                  <a:gd name="connsiteX20" fmla="*/ 12470372 w 14211204"/>
                  <a:gd name="connsiteY20" fmla="*/ 14701795 h 15726229"/>
                  <a:gd name="connsiteX21" fmla="*/ 14211204 w 14211204"/>
                  <a:gd name="connsiteY21" fmla="*/ 15176895 h 15726229"/>
                  <a:gd name="connsiteX22" fmla="*/ 12230764 w 14211204"/>
                  <a:gd name="connsiteY22" fmla="*/ 15679097 h 15726229"/>
                  <a:gd name="connsiteX23" fmla="*/ 12178564 w 14211204"/>
                  <a:gd name="connsiteY23" fmla="*/ 15684463 h 15726229"/>
                  <a:gd name="connsiteX24" fmla="*/ 12167036 w 14211204"/>
                  <a:gd name="connsiteY24" fmla="*/ 15726231 h 15726229"/>
                  <a:gd name="connsiteX25" fmla="*/ 1703756 w 14211204"/>
                  <a:gd name="connsiteY25" fmla="*/ 9087687 h 15726229"/>
                  <a:gd name="connsiteX26" fmla="*/ 1618836 w 14211204"/>
                  <a:gd name="connsiteY26" fmla="*/ 8349011 h 15726229"/>
                  <a:gd name="connsiteX27" fmla="*/ 205516 w 14211204"/>
                  <a:gd name="connsiteY27" fmla="*/ 2722597 h 15726229"/>
                  <a:gd name="connsiteX28" fmla="*/ 1590228 w 14211204"/>
                  <a:gd name="connsiteY28" fmla="*/ 417893 h 15726229"/>
                  <a:gd name="connsiteX29" fmla="*/ 7429308 w 14211204"/>
                  <a:gd name="connsiteY29" fmla="*/ 173 h 15726229"/>
                  <a:gd name="connsiteX0" fmla="*/ 7429308 w 14211204"/>
                  <a:gd name="connsiteY0" fmla="*/ 173 h 15684464"/>
                  <a:gd name="connsiteX1" fmla="*/ 11787036 w 14211204"/>
                  <a:gd name="connsiteY1" fmla="*/ 427505 h 15684464"/>
                  <a:gd name="connsiteX2" fmla="*/ 13190100 w 14211204"/>
                  <a:gd name="connsiteY2" fmla="*/ 2530387 h 15684464"/>
                  <a:gd name="connsiteX3" fmla="*/ 11575916 w 14211204"/>
                  <a:gd name="connsiteY3" fmla="*/ 8775679 h 15684464"/>
                  <a:gd name="connsiteX4" fmla="*/ 10991308 w 14211204"/>
                  <a:gd name="connsiteY4" fmla="*/ 9920339 h 15684464"/>
                  <a:gd name="connsiteX5" fmla="*/ 11093236 w 14211204"/>
                  <a:gd name="connsiteY5" fmla="*/ 9933457 h 15684464"/>
                  <a:gd name="connsiteX6" fmla="*/ 12674460 w 14211204"/>
                  <a:gd name="connsiteY6" fmla="*/ 10435661 h 15684464"/>
                  <a:gd name="connsiteX7" fmla="*/ 11284540 w 14211204"/>
                  <a:gd name="connsiteY7" fmla="*/ 10910763 h 15684464"/>
                  <a:gd name="connsiteX8" fmla="*/ 11222428 w 14211204"/>
                  <a:gd name="connsiteY8" fmla="*/ 10919557 h 15684464"/>
                  <a:gd name="connsiteX9" fmla="*/ 11279340 w 14211204"/>
                  <a:gd name="connsiteY9" fmla="*/ 11051181 h 15684464"/>
                  <a:gd name="connsiteX10" fmla="*/ 11435140 w 14211204"/>
                  <a:gd name="connsiteY10" fmla="*/ 11377415 h 15684464"/>
                  <a:gd name="connsiteX11" fmla="*/ 11741380 w 14211204"/>
                  <a:gd name="connsiteY11" fmla="*/ 12015865 h 15684464"/>
                  <a:gd name="connsiteX12" fmla="*/ 11819500 w 14211204"/>
                  <a:gd name="connsiteY12" fmla="*/ 12198273 h 15684464"/>
                  <a:gd name="connsiteX13" fmla="*/ 11896196 w 14211204"/>
                  <a:gd name="connsiteY13" fmla="*/ 12206649 h 15684464"/>
                  <a:gd name="connsiteX14" fmla="*/ 13759220 w 14211204"/>
                  <a:gd name="connsiteY14" fmla="*/ 12708853 h 15684464"/>
                  <a:gd name="connsiteX15" fmla="*/ 12334500 w 14211204"/>
                  <a:gd name="connsiteY15" fmla="*/ 13155741 h 15684464"/>
                  <a:gd name="connsiteX16" fmla="*/ 12165708 w 14211204"/>
                  <a:gd name="connsiteY16" fmla="*/ 13178113 h 15684464"/>
                  <a:gd name="connsiteX17" fmla="*/ 12206236 w 14211204"/>
                  <a:gd name="connsiteY17" fmla="*/ 13324575 h 15684464"/>
                  <a:gd name="connsiteX18" fmla="*/ 12351916 w 14211204"/>
                  <a:gd name="connsiteY18" fmla="*/ 14605677 h 15684464"/>
                  <a:gd name="connsiteX19" fmla="*/ 12347428 w 14211204"/>
                  <a:gd name="connsiteY19" fmla="*/ 14687885 h 15684464"/>
                  <a:gd name="connsiteX20" fmla="*/ 12470372 w 14211204"/>
                  <a:gd name="connsiteY20" fmla="*/ 14701795 h 15684464"/>
                  <a:gd name="connsiteX21" fmla="*/ 14211204 w 14211204"/>
                  <a:gd name="connsiteY21" fmla="*/ 15176895 h 15684464"/>
                  <a:gd name="connsiteX22" fmla="*/ 12230764 w 14211204"/>
                  <a:gd name="connsiteY22" fmla="*/ 15679097 h 15684464"/>
                  <a:gd name="connsiteX23" fmla="*/ 12178564 w 14211204"/>
                  <a:gd name="connsiteY23" fmla="*/ 15684463 h 15684464"/>
                  <a:gd name="connsiteX24" fmla="*/ 1703756 w 14211204"/>
                  <a:gd name="connsiteY24" fmla="*/ 9087687 h 15684464"/>
                  <a:gd name="connsiteX25" fmla="*/ 1618836 w 14211204"/>
                  <a:gd name="connsiteY25" fmla="*/ 8349011 h 15684464"/>
                  <a:gd name="connsiteX26" fmla="*/ 205516 w 14211204"/>
                  <a:gd name="connsiteY26" fmla="*/ 2722597 h 15684464"/>
                  <a:gd name="connsiteX27" fmla="*/ 1590228 w 14211204"/>
                  <a:gd name="connsiteY27" fmla="*/ 417893 h 15684464"/>
                  <a:gd name="connsiteX28" fmla="*/ 7429308 w 14211204"/>
                  <a:gd name="connsiteY28" fmla="*/ 173 h 15684464"/>
                  <a:gd name="connsiteX0" fmla="*/ 7429308 w 14211204"/>
                  <a:gd name="connsiteY0" fmla="*/ 173 h 15679093"/>
                  <a:gd name="connsiteX1" fmla="*/ 11787036 w 14211204"/>
                  <a:gd name="connsiteY1" fmla="*/ 427505 h 15679093"/>
                  <a:gd name="connsiteX2" fmla="*/ 13190100 w 14211204"/>
                  <a:gd name="connsiteY2" fmla="*/ 2530387 h 15679093"/>
                  <a:gd name="connsiteX3" fmla="*/ 11575916 w 14211204"/>
                  <a:gd name="connsiteY3" fmla="*/ 8775679 h 15679093"/>
                  <a:gd name="connsiteX4" fmla="*/ 10991308 w 14211204"/>
                  <a:gd name="connsiteY4" fmla="*/ 9920339 h 15679093"/>
                  <a:gd name="connsiteX5" fmla="*/ 11093236 w 14211204"/>
                  <a:gd name="connsiteY5" fmla="*/ 9933457 h 15679093"/>
                  <a:gd name="connsiteX6" fmla="*/ 12674460 w 14211204"/>
                  <a:gd name="connsiteY6" fmla="*/ 10435661 h 15679093"/>
                  <a:gd name="connsiteX7" fmla="*/ 11284540 w 14211204"/>
                  <a:gd name="connsiteY7" fmla="*/ 10910763 h 15679093"/>
                  <a:gd name="connsiteX8" fmla="*/ 11222428 w 14211204"/>
                  <a:gd name="connsiteY8" fmla="*/ 10919557 h 15679093"/>
                  <a:gd name="connsiteX9" fmla="*/ 11279340 w 14211204"/>
                  <a:gd name="connsiteY9" fmla="*/ 11051181 h 15679093"/>
                  <a:gd name="connsiteX10" fmla="*/ 11435140 w 14211204"/>
                  <a:gd name="connsiteY10" fmla="*/ 11377415 h 15679093"/>
                  <a:gd name="connsiteX11" fmla="*/ 11741380 w 14211204"/>
                  <a:gd name="connsiteY11" fmla="*/ 12015865 h 15679093"/>
                  <a:gd name="connsiteX12" fmla="*/ 11819500 w 14211204"/>
                  <a:gd name="connsiteY12" fmla="*/ 12198273 h 15679093"/>
                  <a:gd name="connsiteX13" fmla="*/ 11896196 w 14211204"/>
                  <a:gd name="connsiteY13" fmla="*/ 12206649 h 15679093"/>
                  <a:gd name="connsiteX14" fmla="*/ 13759220 w 14211204"/>
                  <a:gd name="connsiteY14" fmla="*/ 12708853 h 15679093"/>
                  <a:gd name="connsiteX15" fmla="*/ 12334500 w 14211204"/>
                  <a:gd name="connsiteY15" fmla="*/ 13155741 h 15679093"/>
                  <a:gd name="connsiteX16" fmla="*/ 12165708 w 14211204"/>
                  <a:gd name="connsiteY16" fmla="*/ 13178113 h 15679093"/>
                  <a:gd name="connsiteX17" fmla="*/ 12206236 w 14211204"/>
                  <a:gd name="connsiteY17" fmla="*/ 13324575 h 15679093"/>
                  <a:gd name="connsiteX18" fmla="*/ 12351916 w 14211204"/>
                  <a:gd name="connsiteY18" fmla="*/ 14605677 h 15679093"/>
                  <a:gd name="connsiteX19" fmla="*/ 12347428 w 14211204"/>
                  <a:gd name="connsiteY19" fmla="*/ 14687885 h 15679093"/>
                  <a:gd name="connsiteX20" fmla="*/ 12470372 w 14211204"/>
                  <a:gd name="connsiteY20" fmla="*/ 14701795 h 15679093"/>
                  <a:gd name="connsiteX21" fmla="*/ 14211204 w 14211204"/>
                  <a:gd name="connsiteY21" fmla="*/ 15176895 h 15679093"/>
                  <a:gd name="connsiteX22" fmla="*/ 12230764 w 14211204"/>
                  <a:gd name="connsiteY22" fmla="*/ 15679097 h 15679093"/>
                  <a:gd name="connsiteX23" fmla="*/ 1703756 w 14211204"/>
                  <a:gd name="connsiteY23" fmla="*/ 9087687 h 15679093"/>
                  <a:gd name="connsiteX24" fmla="*/ 1618836 w 14211204"/>
                  <a:gd name="connsiteY24" fmla="*/ 8349011 h 15679093"/>
                  <a:gd name="connsiteX25" fmla="*/ 205516 w 14211204"/>
                  <a:gd name="connsiteY25" fmla="*/ 2722597 h 15679093"/>
                  <a:gd name="connsiteX26" fmla="*/ 1590228 w 14211204"/>
                  <a:gd name="connsiteY26" fmla="*/ 417893 h 15679093"/>
                  <a:gd name="connsiteX27" fmla="*/ 7429308 w 14211204"/>
                  <a:gd name="connsiteY27" fmla="*/ 173 h 15679093"/>
                  <a:gd name="connsiteX0" fmla="*/ 7429308 w 14849308"/>
                  <a:gd name="connsiteY0" fmla="*/ 173 h 15516337"/>
                  <a:gd name="connsiteX1" fmla="*/ 11787036 w 14849308"/>
                  <a:gd name="connsiteY1" fmla="*/ 427505 h 15516337"/>
                  <a:gd name="connsiteX2" fmla="*/ 13190100 w 14849308"/>
                  <a:gd name="connsiteY2" fmla="*/ 2530387 h 15516337"/>
                  <a:gd name="connsiteX3" fmla="*/ 11575916 w 14849308"/>
                  <a:gd name="connsiteY3" fmla="*/ 8775679 h 15516337"/>
                  <a:gd name="connsiteX4" fmla="*/ 10991308 w 14849308"/>
                  <a:gd name="connsiteY4" fmla="*/ 9920339 h 15516337"/>
                  <a:gd name="connsiteX5" fmla="*/ 11093236 w 14849308"/>
                  <a:gd name="connsiteY5" fmla="*/ 9933457 h 15516337"/>
                  <a:gd name="connsiteX6" fmla="*/ 12674460 w 14849308"/>
                  <a:gd name="connsiteY6" fmla="*/ 10435661 h 15516337"/>
                  <a:gd name="connsiteX7" fmla="*/ 11284540 w 14849308"/>
                  <a:gd name="connsiteY7" fmla="*/ 10910763 h 15516337"/>
                  <a:gd name="connsiteX8" fmla="*/ 11222428 w 14849308"/>
                  <a:gd name="connsiteY8" fmla="*/ 10919557 h 15516337"/>
                  <a:gd name="connsiteX9" fmla="*/ 11279340 w 14849308"/>
                  <a:gd name="connsiteY9" fmla="*/ 11051181 h 15516337"/>
                  <a:gd name="connsiteX10" fmla="*/ 11435140 w 14849308"/>
                  <a:gd name="connsiteY10" fmla="*/ 11377415 h 15516337"/>
                  <a:gd name="connsiteX11" fmla="*/ 11741380 w 14849308"/>
                  <a:gd name="connsiteY11" fmla="*/ 12015865 h 15516337"/>
                  <a:gd name="connsiteX12" fmla="*/ 11819500 w 14849308"/>
                  <a:gd name="connsiteY12" fmla="*/ 12198273 h 15516337"/>
                  <a:gd name="connsiteX13" fmla="*/ 11896196 w 14849308"/>
                  <a:gd name="connsiteY13" fmla="*/ 12206649 h 15516337"/>
                  <a:gd name="connsiteX14" fmla="*/ 13759220 w 14849308"/>
                  <a:gd name="connsiteY14" fmla="*/ 12708853 h 15516337"/>
                  <a:gd name="connsiteX15" fmla="*/ 12334500 w 14849308"/>
                  <a:gd name="connsiteY15" fmla="*/ 13155741 h 15516337"/>
                  <a:gd name="connsiteX16" fmla="*/ 12165708 w 14849308"/>
                  <a:gd name="connsiteY16" fmla="*/ 13178113 h 15516337"/>
                  <a:gd name="connsiteX17" fmla="*/ 12206236 w 14849308"/>
                  <a:gd name="connsiteY17" fmla="*/ 13324575 h 15516337"/>
                  <a:gd name="connsiteX18" fmla="*/ 12351916 w 14849308"/>
                  <a:gd name="connsiteY18" fmla="*/ 14605677 h 15516337"/>
                  <a:gd name="connsiteX19" fmla="*/ 12347428 w 14849308"/>
                  <a:gd name="connsiteY19" fmla="*/ 14687885 h 15516337"/>
                  <a:gd name="connsiteX20" fmla="*/ 12470372 w 14849308"/>
                  <a:gd name="connsiteY20" fmla="*/ 14701795 h 15516337"/>
                  <a:gd name="connsiteX21" fmla="*/ 14211204 w 14849308"/>
                  <a:gd name="connsiteY21" fmla="*/ 15176895 h 15516337"/>
                  <a:gd name="connsiteX22" fmla="*/ 1703756 w 14849308"/>
                  <a:gd name="connsiteY22" fmla="*/ 9087687 h 15516337"/>
                  <a:gd name="connsiteX23" fmla="*/ 1618836 w 14849308"/>
                  <a:gd name="connsiteY23" fmla="*/ 8349011 h 15516337"/>
                  <a:gd name="connsiteX24" fmla="*/ 205516 w 14849308"/>
                  <a:gd name="connsiteY24" fmla="*/ 2722597 h 15516337"/>
                  <a:gd name="connsiteX25" fmla="*/ 1590228 w 14849308"/>
                  <a:gd name="connsiteY25" fmla="*/ 417893 h 15516337"/>
                  <a:gd name="connsiteX26" fmla="*/ 7429308 w 14849308"/>
                  <a:gd name="connsiteY26" fmla="*/ 173 h 15516337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2347428 w 14211204"/>
                  <a:gd name="connsiteY19" fmla="*/ 14687885 h 15176891"/>
                  <a:gd name="connsiteX20" fmla="*/ 14211204 w 14211204"/>
                  <a:gd name="connsiteY20" fmla="*/ 15176895 h 15176891"/>
                  <a:gd name="connsiteX21" fmla="*/ 1703756 w 14211204"/>
                  <a:gd name="connsiteY21" fmla="*/ 9087687 h 15176891"/>
                  <a:gd name="connsiteX22" fmla="*/ 1618836 w 14211204"/>
                  <a:gd name="connsiteY22" fmla="*/ 8349011 h 15176891"/>
                  <a:gd name="connsiteX23" fmla="*/ 205516 w 14211204"/>
                  <a:gd name="connsiteY23" fmla="*/ 2722597 h 15176891"/>
                  <a:gd name="connsiteX24" fmla="*/ 1590228 w 14211204"/>
                  <a:gd name="connsiteY24" fmla="*/ 417893 h 15176891"/>
                  <a:gd name="connsiteX25" fmla="*/ 7429308 w 14211204"/>
                  <a:gd name="connsiteY25" fmla="*/ 173 h 15176891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4211204 w 14211204"/>
                  <a:gd name="connsiteY19" fmla="*/ 15176895 h 15176891"/>
                  <a:gd name="connsiteX20" fmla="*/ 1703756 w 14211204"/>
                  <a:gd name="connsiteY20" fmla="*/ 9087687 h 15176891"/>
                  <a:gd name="connsiteX21" fmla="*/ 1618836 w 14211204"/>
                  <a:gd name="connsiteY21" fmla="*/ 8349011 h 15176891"/>
                  <a:gd name="connsiteX22" fmla="*/ 205516 w 14211204"/>
                  <a:gd name="connsiteY22" fmla="*/ 2722597 h 15176891"/>
                  <a:gd name="connsiteX23" fmla="*/ 1590228 w 14211204"/>
                  <a:gd name="connsiteY23" fmla="*/ 417893 h 15176891"/>
                  <a:gd name="connsiteX24" fmla="*/ 7429308 w 14211204"/>
                  <a:gd name="connsiteY24" fmla="*/ 173 h 15176891"/>
                  <a:gd name="connsiteX0" fmla="*/ 7429308 w 14707619"/>
                  <a:gd name="connsiteY0" fmla="*/ 173 h 15314478"/>
                  <a:gd name="connsiteX1" fmla="*/ 11787036 w 14707619"/>
                  <a:gd name="connsiteY1" fmla="*/ 427505 h 15314478"/>
                  <a:gd name="connsiteX2" fmla="*/ 13190100 w 14707619"/>
                  <a:gd name="connsiteY2" fmla="*/ 2530387 h 15314478"/>
                  <a:gd name="connsiteX3" fmla="*/ 11575916 w 14707619"/>
                  <a:gd name="connsiteY3" fmla="*/ 8775679 h 15314478"/>
                  <a:gd name="connsiteX4" fmla="*/ 10991308 w 14707619"/>
                  <a:gd name="connsiteY4" fmla="*/ 9920339 h 15314478"/>
                  <a:gd name="connsiteX5" fmla="*/ 11093236 w 14707619"/>
                  <a:gd name="connsiteY5" fmla="*/ 9933457 h 15314478"/>
                  <a:gd name="connsiteX6" fmla="*/ 12674460 w 14707619"/>
                  <a:gd name="connsiteY6" fmla="*/ 10435661 h 15314478"/>
                  <a:gd name="connsiteX7" fmla="*/ 11284540 w 14707619"/>
                  <a:gd name="connsiteY7" fmla="*/ 10910763 h 15314478"/>
                  <a:gd name="connsiteX8" fmla="*/ 11222428 w 14707619"/>
                  <a:gd name="connsiteY8" fmla="*/ 10919557 h 15314478"/>
                  <a:gd name="connsiteX9" fmla="*/ 11279340 w 14707619"/>
                  <a:gd name="connsiteY9" fmla="*/ 11051181 h 15314478"/>
                  <a:gd name="connsiteX10" fmla="*/ 11435140 w 14707619"/>
                  <a:gd name="connsiteY10" fmla="*/ 11377415 h 15314478"/>
                  <a:gd name="connsiteX11" fmla="*/ 11741380 w 14707619"/>
                  <a:gd name="connsiteY11" fmla="*/ 12015865 h 15314478"/>
                  <a:gd name="connsiteX12" fmla="*/ 11819500 w 14707619"/>
                  <a:gd name="connsiteY12" fmla="*/ 12198273 h 15314478"/>
                  <a:gd name="connsiteX13" fmla="*/ 11896196 w 14707619"/>
                  <a:gd name="connsiteY13" fmla="*/ 12206649 h 15314478"/>
                  <a:gd name="connsiteX14" fmla="*/ 13759220 w 14707619"/>
                  <a:gd name="connsiteY14" fmla="*/ 12708853 h 15314478"/>
                  <a:gd name="connsiteX15" fmla="*/ 12334500 w 14707619"/>
                  <a:gd name="connsiteY15" fmla="*/ 13155741 h 15314478"/>
                  <a:gd name="connsiteX16" fmla="*/ 12165708 w 14707619"/>
                  <a:gd name="connsiteY16" fmla="*/ 13178113 h 15314478"/>
                  <a:gd name="connsiteX17" fmla="*/ 12206236 w 14707619"/>
                  <a:gd name="connsiteY17" fmla="*/ 13324575 h 15314478"/>
                  <a:gd name="connsiteX18" fmla="*/ 14211204 w 14707619"/>
                  <a:gd name="connsiteY18" fmla="*/ 15176895 h 15314478"/>
                  <a:gd name="connsiteX19" fmla="*/ 1703756 w 14707619"/>
                  <a:gd name="connsiteY19" fmla="*/ 9087687 h 15314478"/>
                  <a:gd name="connsiteX20" fmla="*/ 1618836 w 14707619"/>
                  <a:gd name="connsiteY20" fmla="*/ 8349011 h 15314478"/>
                  <a:gd name="connsiteX21" fmla="*/ 205516 w 14707619"/>
                  <a:gd name="connsiteY21" fmla="*/ 2722597 h 15314478"/>
                  <a:gd name="connsiteX22" fmla="*/ 1590228 w 14707619"/>
                  <a:gd name="connsiteY22" fmla="*/ 417893 h 15314478"/>
                  <a:gd name="connsiteX23" fmla="*/ 7429308 w 14707619"/>
                  <a:gd name="connsiteY23" fmla="*/ 173 h 15314478"/>
                  <a:gd name="connsiteX0" fmla="*/ 7429308 w 13759217"/>
                  <a:gd name="connsiteY0" fmla="*/ 173 h 13324579"/>
                  <a:gd name="connsiteX1" fmla="*/ 11787036 w 13759217"/>
                  <a:gd name="connsiteY1" fmla="*/ 427505 h 13324579"/>
                  <a:gd name="connsiteX2" fmla="*/ 13190100 w 13759217"/>
                  <a:gd name="connsiteY2" fmla="*/ 2530387 h 13324579"/>
                  <a:gd name="connsiteX3" fmla="*/ 11575916 w 13759217"/>
                  <a:gd name="connsiteY3" fmla="*/ 8775679 h 13324579"/>
                  <a:gd name="connsiteX4" fmla="*/ 10991308 w 13759217"/>
                  <a:gd name="connsiteY4" fmla="*/ 9920339 h 13324579"/>
                  <a:gd name="connsiteX5" fmla="*/ 11093236 w 13759217"/>
                  <a:gd name="connsiteY5" fmla="*/ 9933457 h 13324579"/>
                  <a:gd name="connsiteX6" fmla="*/ 12674460 w 13759217"/>
                  <a:gd name="connsiteY6" fmla="*/ 10435661 h 13324579"/>
                  <a:gd name="connsiteX7" fmla="*/ 11284540 w 13759217"/>
                  <a:gd name="connsiteY7" fmla="*/ 10910763 h 13324579"/>
                  <a:gd name="connsiteX8" fmla="*/ 11222428 w 13759217"/>
                  <a:gd name="connsiteY8" fmla="*/ 10919557 h 13324579"/>
                  <a:gd name="connsiteX9" fmla="*/ 11279340 w 13759217"/>
                  <a:gd name="connsiteY9" fmla="*/ 11051181 h 13324579"/>
                  <a:gd name="connsiteX10" fmla="*/ 11435140 w 13759217"/>
                  <a:gd name="connsiteY10" fmla="*/ 11377415 h 13324579"/>
                  <a:gd name="connsiteX11" fmla="*/ 11741380 w 13759217"/>
                  <a:gd name="connsiteY11" fmla="*/ 12015865 h 13324579"/>
                  <a:gd name="connsiteX12" fmla="*/ 11819500 w 13759217"/>
                  <a:gd name="connsiteY12" fmla="*/ 12198273 h 13324579"/>
                  <a:gd name="connsiteX13" fmla="*/ 11896196 w 13759217"/>
                  <a:gd name="connsiteY13" fmla="*/ 12206649 h 13324579"/>
                  <a:gd name="connsiteX14" fmla="*/ 13759220 w 13759217"/>
                  <a:gd name="connsiteY14" fmla="*/ 12708853 h 13324579"/>
                  <a:gd name="connsiteX15" fmla="*/ 12334500 w 13759217"/>
                  <a:gd name="connsiteY15" fmla="*/ 13155741 h 13324579"/>
                  <a:gd name="connsiteX16" fmla="*/ 12165708 w 13759217"/>
                  <a:gd name="connsiteY16" fmla="*/ 13178113 h 13324579"/>
                  <a:gd name="connsiteX17" fmla="*/ 12206236 w 13759217"/>
                  <a:gd name="connsiteY17" fmla="*/ 13324575 h 13324579"/>
                  <a:gd name="connsiteX18" fmla="*/ 1703756 w 13759217"/>
                  <a:gd name="connsiteY18" fmla="*/ 9087687 h 13324579"/>
                  <a:gd name="connsiteX19" fmla="*/ 1618836 w 13759217"/>
                  <a:gd name="connsiteY19" fmla="*/ 8349011 h 13324579"/>
                  <a:gd name="connsiteX20" fmla="*/ 205516 w 13759217"/>
                  <a:gd name="connsiteY20" fmla="*/ 2722597 h 13324579"/>
                  <a:gd name="connsiteX21" fmla="*/ 1590228 w 13759217"/>
                  <a:gd name="connsiteY21" fmla="*/ 417893 h 13324579"/>
                  <a:gd name="connsiteX22" fmla="*/ 7429308 w 13759217"/>
                  <a:gd name="connsiteY22" fmla="*/ 173 h 13324579"/>
                  <a:gd name="connsiteX0" fmla="*/ 7429308 w 13759217"/>
                  <a:gd name="connsiteY0" fmla="*/ 173 h 13178115"/>
                  <a:gd name="connsiteX1" fmla="*/ 11787036 w 13759217"/>
                  <a:gd name="connsiteY1" fmla="*/ 427505 h 13178115"/>
                  <a:gd name="connsiteX2" fmla="*/ 13190100 w 13759217"/>
                  <a:gd name="connsiteY2" fmla="*/ 2530387 h 13178115"/>
                  <a:gd name="connsiteX3" fmla="*/ 11575916 w 13759217"/>
                  <a:gd name="connsiteY3" fmla="*/ 8775679 h 13178115"/>
                  <a:gd name="connsiteX4" fmla="*/ 10991308 w 13759217"/>
                  <a:gd name="connsiteY4" fmla="*/ 9920339 h 13178115"/>
                  <a:gd name="connsiteX5" fmla="*/ 11093236 w 13759217"/>
                  <a:gd name="connsiteY5" fmla="*/ 9933457 h 13178115"/>
                  <a:gd name="connsiteX6" fmla="*/ 12674460 w 13759217"/>
                  <a:gd name="connsiteY6" fmla="*/ 10435661 h 13178115"/>
                  <a:gd name="connsiteX7" fmla="*/ 11284540 w 13759217"/>
                  <a:gd name="connsiteY7" fmla="*/ 10910763 h 13178115"/>
                  <a:gd name="connsiteX8" fmla="*/ 11222428 w 13759217"/>
                  <a:gd name="connsiteY8" fmla="*/ 10919557 h 13178115"/>
                  <a:gd name="connsiteX9" fmla="*/ 11279340 w 13759217"/>
                  <a:gd name="connsiteY9" fmla="*/ 11051181 h 13178115"/>
                  <a:gd name="connsiteX10" fmla="*/ 11435140 w 13759217"/>
                  <a:gd name="connsiteY10" fmla="*/ 11377415 h 13178115"/>
                  <a:gd name="connsiteX11" fmla="*/ 11741380 w 13759217"/>
                  <a:gd name="connsiteY11" fmla="*/ 12015865 h 13178115"/>
                  <a:gd name="connsiteX12" fmla="*/ 11819500 w 13759217"/>
                  <a:gd name="connsiteY12" fmla="*/ 12198273 h 13178115"/>
                  <a:gd name="connsiteX13" fmla="*/ 11896196 w 13759217"/>
                  <a:gd name="connsiteY13" fmla="*/ 12206649 h 13178115"/>
                  <a:gd name="connsiteX14" fmla="*/ 13759220 w 13759217"/>
                  <a:gd name="connsiteY14" fmla="*/ 12708853 h 13178115"/>
                  <a:gd name="connsiteX15" fmla="*/ 12334500 w 13759217"/>
                  <a:gd name="connsiteY15" fmla="*/ 13155741 h 13178115"/>
                  <a:gd name="connsiteX16" fmla="*/ 12165708 w 13759217"/>
                  <a:gd name="connsiteY16" fmla="*/ 13178113 h 13178115"/>
                  <a:gd name="connsiteX17" fmla="*/ 1703756 w 13759217"/>
                  <a:gd name="connsiteY17" fmla="*/ 9087687 h 13178115"/>
                  <a:gd name="connsiteX18" fmla="*/ 1618836 w 13759217"/>
                  <a:gd name="connsiteY18" fmla="*/ 8349011 h 13178115"/>
                  <a:gd name="connsiteX19" fmla="*/ 205516 w 13759217"/>
                  <a:gd name="connsiteY19" fmla="*/ 2722597 h 13178115"/>
                  <a:gd name="connsiteX20" fmla="*/ 1590228 w 13759217"/>
                  <a:gd name="connsiteY20" fmla="*/ 417893 h 13178115"/>
                  <a:gd name="connsiteX21" fmla="*/ 7429308 w 13759217"/>
                  <a:gd name="connsiteY21" fmla="*/ 173 h 13178115"/>
                  <a:gd name="connsiteX0" fmla="*/ 7429308 w 13759217"/>
                  <a:gd name="connsiteY0" fmla="*/ 173 h 13155744"/>
                  <a:gd name="connsiteX1" fmla="*/ 11787036 w 13759217"/>
                  <a:gd name="connsiteY1" fmla="*/ 427505 h 13155744"/>
                  <a:gd name="connsiteX2" fmla="*/ 13190100 w 13759217"/>
                  <a:gd name="connsiteY2" fmla="*/ 2530387 h 13155744"/>
                  <a:gd name="connsiteX3" fmla="*/ 11575916 w 13759217"/>
                  <a:gd name="connsiteY3" fmla="*/ 8775679 h 13155744"/>
                  <a:gd name="connsiteX4" fmla="*/ 10991308 w 13759217"/>
                  <a:gd name="connsiteY4" fmla="*/ 9920339 h 13155744"/>
                  <a:gd name="connsiteX5" fmla="*/ 11093236 w 13759217"/>
                  <a:gd name="connsiteY5" fmla="*/ 9933457 h 13155744"/>
                  <a:gd name="connsiteX6" fmla="*/ 12674460 w 13759217"/>
                  <a:gd name="connsiteY6" fmla="*/ 10435661 h 13155744"/>
                  <a:gd name="connsiteX7" fmla="*/ 11284540 w 13759217"/>
                  <a:gd name="connsiteY7" fmla="*/ 10910763 h 13155744"/>
                  <a:gd name="connsiteX8" fmla="*/ 11222428 w 13759217"/>
                  <a:gd name="connsiteY8" fmla="*/ 10919557 h 13155744"/>
                  <a:gd name="connsiteX9" fmla="*/ 11279340 w 13759217"/>
                  <a:gd name="connsiteY9" fmla="*/ 11051181 h 13155744"/>
                  <a:gd name="connsiteX10" fmla="*/ 11435140 w 13759217"/>
                  <a:gd name="connsiteY10" fmla="*/ 11377415 h 13155744"/>
                  <a:gd name="connsiteX11" fmla="*/ 11741380 w 13759217"/>
                  <a:gd name="connsiteY11" fmla="*/ 12015865 h 13155744"/>
                  <a:gd name="connsiteX12" fmla="*/ 11819500 w 13759217"/>
                  <a:gd name="connsiteY12" fmla="*/ 12198273 h 13155744"/>
                  <a:gd name="connsiteX13" fmla="*/ 11896196 w 13759217"/>
                  <a:gd name="connsiteY13" fmla="*/ 12206649 h 13155744"/>
                  <a:gd name="connsiteX14" fmla="*/ 13759220 w 13759217"/>
                  <a:gd name="connsiteY14" fmla="*/ 12708853 h 13155744"/>
                  <a:gd name="connsiteX15" fmla="*/ 12334500 w 13759217"/>
                  <a:gd name="connsiteY15" fmla="*/ 13155741 h 13155744"/>
                  <a:gd name="connsiteX16" fmla="*/ 1703756 w 13759217"/>
                  <a:gd name="connsiteY16" fmla="*/ 9087687 h 13155744"/>
                  <a:gd name="connsiteX17" fmla="*/ 1618836 w 13759217"/>
                  <a:gd name="connsiteY17" fmla="*/ 8349011 h 13155744"/>
                  <a:gd name="connsiteX18" fmla="*/ 205516 w 13759217"/>
                  <a:gd name="connsiteY18" fmla="*/ 2722597 h 13155744"/>
                  <a:gd name="connsiteX19" fmla="*/ 1590228 w 13759217"/>
                  <a:gd name="connsiteY19" fmla="*/ 417893 h 13155744"/>
                  <a:gd name="connsiteX20" fmla="*/ 7429308 w 13759217"/>
                  <a:gd name="connsiteY20" fmla="*/ 173 h 13155744"/>
                  <a:gd name="connsiteX0" fmla="*/ 7429308 w 14347645"/>
                  <a:gd name="connsiteY0" fmla="*/ 173 h 12870401"/>
                  <a:gd name="connsiteX1" fmla="*/ 11787036 w 14347645"/>
                  <a:gd name="connsiteY1" fmla="*/ 427505 h 12870401"/>
                  <a:gd name="connsiteX2" fmla="*/ 13190100 w 14347645"/>
                  <a:gd name="connsiteY2" fmla="*/ 2530387 h 12870401"/>
                  <a:gd name="connsiteX3" fmla="*/ 11575916 w 14347645"/>
                  <a:gd name="connsiteY3" fmla="*/ 8775679 h 12870401"/>
                  <a:gd name="connsiteX4" fmla="*/ 10991308 w 14347645"/>
                  <a:gd name="connsiteY4" fmla="*/ 9920339 h 12870401"/>
                  <a:gd name="connsiteX5" fmla="*/ 11093236 w 14347645"/>
                  <a:gd name="connsiteY5" fmla="*/ 9933457 h 12870401"/>
                  <a:gd name="connsiteX6" fmla="*/ 12674460 w 14347645"/>
                  <a:gd name="connsiteY6" fmla="*/ 10435661 h 12870401"/>
                  <a:gd name="connsiteX7" fmla="*/ 11284540 w 14347645"/>
                  <a:gd name="connsiteY7" fmla="*/ 10910763 h 12870401"/>
                  <a:gd name="connsiteX8" fmla="*/ 11222428 w 14347645"/>
                  <a:gd name="connsiteY8" fmla="*/ 10919557 h 12870401"/>
                  <a:gd name="connsiteX9" fmla="*/ 11279340 w 14347645"/>
                  <a:gd name="connsiteY9" fmla="*/ 11051181 h 12870401"/>
                  <a:gd name="connsiteX10" fmla="*/ 11435140 w 14347645"/>
                  <a:gd name="connsiteY10" fmla="*/ 11377415 h 12870401"/>
                  <a:gd name="connsiteX11" fmla="*/ 11741380 w 14347645"/>
                  <a:gd name="connsiteY11" fmla="*/ 12015865 h 12870401"/>
                  <a:gd name="connsiteX12" fmla="*/ 11819500 w 14347645"/>
                  <a:gd name="connsiteY12" fmla="*/ 12198273 h 12870401"/>
                  <a:gd name="connsiteX13" fmla="*/ 11896196 w 14347645"/>
                  <a:gd name="connsiteY13" fmla="*/ 12206649 h 12870401"/>
                  <a:gd name="connsiteX14" fmla="*/ 13759220 w 14347645"/>
                  <a:gd name="connsiteY14" fmla="*/ 12708853 h 12870401"/>
                  <a:gd name="connsiteX15" fmla="*/ 1703756 w 14347645"/>
                  <a:gd name="connsiteY15" fmla="*/ 9087687 h 12870401"/>
                  <a:gd name="connsiteX16" fmla="*/ 1618836 w 14347645"/>
                  <a:gd name="connsiteY16" fmla="*/ 8349011 h 12870401"/>
                  <a:gd name="connsiteX17" fmla="*/ 205516 w 14347645"/>
                  <a:gd name="connsiteY17" fmla="*/ 2722597 h 12870401"/>
                  <a:gd name="connsiteX18" fmla="*/ 1590228 w 14347645"/>
                  <a:gd name="connsiteY18" fmla="*/ 417893 h 12870401"/>
                  <a:gd name="connsiteX19" fmla="*/ 7429308 w 14347645"/>
                  <a:gd name="connsiteY19" fmla="*/ 173 h 12870401"/>
                  <a:gd name="connsiteX0" fmla="*/ 7429308 w 13327073"/>
                  <a:gd name="connsiteY0" fmla="*/ 173 h 12206645"/>
                  <a:gd name="connsiteX1" fmla="*/ 11787036 w 13327073"/>
                  <a:gd name="connsiteY1" fmla="*/ 427505 h 12206645"/>
                  <a:gd name="connsiteX2" fmla="*/ 13190100 w 13327073"/>
                  <a:gd name="connsiteY2" fmla="*/ 2530387 h 12206645"/>
                  <a:gd name="connsiteX3" fmla="*/ 11575916 w 13327073"/>
                  <a:gd name="connsiteY3" fmla="*/ 8775679 h 12206645"/>
                  <a:gd name="connsiteX4" fmla="*/ 10991308 w 13327073"/>
                  <a:gd name="connsiteY4" fmla="*/ 9920339 h 12206645"/>
                  <a:gd name="connsiteX5" fmla="*/ 11093236 w 13327073"/>
                  <a:gd name="connsiteY5" fmla="*/ 9933457 h 12206645"/>
                  <a:gd name="connsiteX6" fmla="*/ 12674460 w 13327073"/>
                  <a:gd name="connsiteY6" fmla="*/ 10435661 h 12206645"/>
                  <a:gd name="connsiteX7" fmla="*/ 11284540 w 13327073"/>
                  <a:gd name="connsiteY7" fmla="*/ 10910763 h 12206645"/>
                  <a:gd name="connsiteX8" fmla="*/ 11222428 w 13327073"/>
                  <a:gd name="connsiteY8" fmla="*/ 10919557 h 12206645"/>
                  <a:gd name="connsiteX9" fmla="*/ 11279340 w 13327073"/>
                  <a:gd name="connsiteY9" fmla="*/ 11051181 h 12206645"/>
                  <a:gd name="connsiteX10" fmla="*/ 11435140 w 13327073"/>
                  <a:gd name="connsiteY10" fmla="*/ 11377415 h 12206645"/>
                  <a:gd name="connsiteX11" fmla="*/ 11741380 w 13327073"/>
                  <a:gd name="connsiteY11" fmla="*/ 12015865 h 12206645"/>
                  <a:gd name="connsiteX12" fmla="*/ 11819500 w 13327073"/>
                  <a:gd name="connsiteY12" fmla="*/ 12198273 h 12206645"/>
                  <a:gd name="connsiteX13" fmla="*/ 11896196 w 13327073"/>
                  <a:gd name="connsiteY13" fmla="*/ 12206649 h 12206645"/>
                  <a:gd name="connsiteX14" fmla="*/ 1703756 w 13327073"/>
                  <a:gd name="connsiteY14" fmla="*/ 9087687 h 12206645"/>
                  <a:gd name="connsiteX15" fmla="*/ 1618836 w 13327073"/>
                  <a:gd name="connsiteY15" fmla="*/ 8349011 h 12206645"/>
                  <a:gd name="connsiteX16" fmla="*/ 205516 w 13327073"/>
                  <a:gd name="connsiteY16" fmla="*/ 2722597 h 12206645"/>
                  <a:gd name="connsiteX17" fmla="*/ 1590228 w 13327073"/>
                  <a:gd name="connsiteY17" fmla="*/ 417893 h 12206645"/>
                  <a:gd name="connsiteX18" fmla="*/ 7429308 w 13327073"/>
                  <a:gd name="connsiteY18" fmla="*/ 173 h 12206645"/>
                  <a:gd name="connsiteX0" fmla="*/ 7429308 w 13327073"/>
                  <a:gd name="connsiteY0" fmla="*/ 173 h 12198274"/>
                  <a:gd name="connsiteX1" fmla="*/ 11787036 w 13327073"/>
                  <a:gd name="connsiteY1" fmla="*/ 427505 h 12198274"/>
                  <a:gd name="connsiteX2" fmla="*/ 13190100 w 13327073"/>
                  <a:gd name="connsiteY2" fmla="*/ 2530387 h 12198274"/>
                  <a:gd name="connsiteX3" fmla="*/ 11575916 w 13327073"/>
                  <a:gd name="connsiteY3" fmla="*/ 8775679 h 12198274"/>
                  <a:gd name="connsiteX4" fmla="*/ 10991308 w 13327073"/>
                  <a:gd name="connsiteY4" fmla="*/ 9920339 h 12198274"/>
                  <a:gd name="connsiteX5" fmla="*/ 11093236 w 13327073"/>
                  <a:gd name="connsiteY5" fmla="*/ 9933457 h 12198274"/>
                  <a:gd name="connsiteX6" fmla="*/ 12674460 w 13327073"/>
                  <a:gd name="connsiteY6" fmla="*/ 10435661 h 12198274"/>
                  <a:gd name="connsiteX7" fmla="*/ 11284540 w 13327073"/>
                  <a:gd name="connsiteY7" fmla="*/ 10910763 h 12198274"/>
                  <a:gd name="connsiteX8" fmla="*/ 11222428 w 13327073"/>
                  <a:gd name="connsiteY8" fmla="*/ 10919557 h 12198274"/>
                  <a:gd name="connsiteX9" fmla="*/ 11279340 w 13327073"/>
                  <a:gd name="connsiteY9" fmla="*/ 11051181 h 12198274"/>
                  <a:gd name="connsiteX10" fmla="*/ 11435140 w 13327073"/>
                  <a:gd name="connsiteY10" fmla="*/ 11377415 h 12198274"/>
                  <a:gd name="connsiteX11" fmla="*/ 11741380 w 13327073"/>
                  <a:gd name="connsiteY11" fmla="*/ 12015865 h 12198274"/>
                  <a:gd name="connsiteX12" fmla="*/ 11819500 w 13327073"/>
                  <a:gd name="connsiteY12" fmla="*/ 12198273 h 12198274"/>
                  <a:gd name="connsiteX13" fmla="*/ 1703756 w 13327073"/>
                  <a:gd name="connsiteY13" fmla="*/ 9087687 h 12198274"/>
                  <a:gd name="connsiteX14" fmla="*/ 1618836 w 13327073"/>
                  <a:gd name="connsiteY14" fmla="*/ 8349011 h 12198274"/>
                  <a:gd name="connsiteX15" fmla="*/ 205516 w 13327073"/>
                  <a:gd name="connsiteY15" fmla="*/ 2722597 h 12198274"/>
                  <a:gd name="connsiteX16" fmla="*/ 1590228 w 13327073"/>
                  <a:gd name="connsiteY16" fmla="*/ 417893 h 12198274"/>
                  <a:gd name="connsiteX17" fmla="*/ 7429308 w 13327073"/>
                  <a:gd name="connsiteY17" fmla="*/ 173 h 12198274"/>
                  <a:gd name="connsiteX0" fmla="*/ 7429308 w 13327073"/>
                  <a:gd name="connsiteY0" fmla="*/ 173 h 12015865"/>
                  <a:gd name="connsiteX1" fmla="*/ 11787036 w 13327073"/>
                  <a:gd name="connsiteY1" fmla="*/ 427505 h 12015865"/>
                  <a:gd name="connsiteX2" fmla="*/ 13190100 w 13327073"/>
                  <a:gd name="connsiteY2" fmla="*/ 2530387 h 12015865"/>
                  <a:gd name="connsiteX3" fmla="*/ 11575916 w 13327073"/>
                  <a:gd name="connsiteY3" fmla="*/ 8775679 h 12015865"/>
                  <a:gd name="connsiteX4" fmla="*/ 10991308 w 13327073"/>
                  <a:gd name="connsiteY4" fmla="*/ 9920339 h 12015865"/>
                  <a:gd name="connsiteX5" fmla="*/ 11093236 w 13327073"/>
                  <a:gd name="connsiteY5" fmla="*/ 9933457 h 12015865"/>
                  <a:gd name="connsiteX6" fmla="*/ 12674460 w 13327073"/>
                  <a:gd name="connsiteY6" fmla="*/ 10435661 h 12015865"/>
                  <a:gd name="connsiteX7" fmla="*/ 11284540 w 13327073"/>
                  <a:gd name="connsiteY7" fmla="*/ 10910763 h 12015865"/>
                  <a:gd name="connsiteX8" fmla="*/ 11222428 w 13327073"/>
                  <a:gd name="connsiteY8" fmla="*/ 10919557 h 12015865"/>
                  <a:gd name="connsiteX9" fmla="*/ 11279340 w 13327073"/>
                  <a:gd name="connsiteY9" fmla="*/ 11051181 h 12015865"/>
                  <a:gd name="connsiteX10" fmla="*/ 11435140 w 13327073"/>
                  <a:gd name="connsiteY10" fmla="*/ 11377415 h 12015865"/>
                  <a:gd name="connsiteX11" fmla="*/ 11741380 w 13327073"/>
                  <a:gd name="connsiteY11" fmla="*/ 12015865 h 12015865"/>
                  <a:gd name="connsiteX12" fmla="*/ 1703756 w 13327073"/>
                  <a:gd name="connsiteY12" fmla="*/ 9087687 h 12015865"/>
                  <a:gd name="connsiteX13" fmla="*/ 1618836 w 13327073"/>
                  <a:gd name="connsiteY13" fmla="*/ 8349011 h 12015865"/>
                  <a:gd name="connsiteX14" fmla="*/ 205516 w 13327073"/>
                  <a:gd name="connsiteY14" fmla="*/ 2722597 h 12015865"/>
                  <a:gd name="connsiteX15" fmla="*/ 1590228 w 13327073"/>
                  <a:gd name="connsiteY15" fmla="*/ 417893 h 12015865"/>
                  <a:gd name="connsiteX16" fmla="*/ 7429308 w 13327073"/>
                  <a:gd name="connsiteY16" fmla="*/ 173 h 12015865"/>
                  <a:gd name="connsiteX0" fmla="*/ 7429308 w 13327073"/>
                  <a:gd name="connsiteY0" fmla="*/ 173 h 11377412"/>
                  <a:gd name="connsiteX1" fmla="*/ 11787036 w 13327073"/>
                  <a:gd name="connsiteY1" fmla="*/ 427505 h 11377412"/>
                  <a:gd name="connsiteX2" fmla="*/ 13190100 w 13327073"/>
                  <a:gd name="connsiteY2" fmla="*/ 2530387 h 11377412"/>
                  <a:gd name="connsiteX3" fmla="*/ 11575916 w 13327073"/>
                  <a:gd name="connsiteY3" fmla="*/ 8775679 h 11377412"/>
                  <a:gd name="connsiteX4" fmla="*/ 10991308 w 13327073"/>
                  <a:gd name="connsiteY4" fmla="*/ 9920339 h 11377412"/>
                  <a:gd name="connsiteX5" fmla="*/ 11093236 w 13327073"/>
                  <a:gd name="connsiteY5" fmla="*/ 9933457 h 11377412"/>
                  <a:gd name="connsiteX6" fmla="*/ 12674460 w 13327073"/>
                  <a:gd name="connsiteY6" fmla="*/ 10435661 h 11377412"/>
                  <a:gd name="connsiteX7" fmla="*/ 11284540 w 13327073"/>
                  <a:gd name="connsiteY7" fmla="*/ 10910763 h 11377412"/>
                  <a:gd name="connsiteX8" fmla="*/ 11222428 w 13327073"/>
                  <a:gd name="connsiteY8" fmla="*/ 10919557 h 11377412"/>
                  <a:gd name="connsiteX9" fmla="*/ 11279340 w 13327073"/>
                  <a:gd name="connsiteY9" fmla="*/ 11051181 h 11377412"/>
                  <a:gd name="connsiteX10" fmla="*/ 11435140 w 13327073"/>
                  <a:gd name="connsiteY10" fmla="*/ 11377415 h 11377412"/>
                  <a:gd name="connsiteX11" fmla="*/ 1703756 w 13327073"/>
                  <a:gd name="connsiteY11" fmla="*/ 9087687 h 11377412"/>
                  <a:gd name="connsiteX12" fmla="*/ 1618836 w 13327073"/>
                  <a:gd name="connsiteY12" fmla="*/ 8349011 h 11377412"/>
                  <a:gd name="connsiteX13" fmla="*/ 205516 w 13327073"/>
                  <a:gd name="connsiteY13" fmla="*/ 2722597 h 11377412"/>
                  <a:gd name="connsiteX14" fmla="*/ 1590228 w 13327073"/>
                  <a:gd name="connsiteY14" fmla="*/ 417893 h 11377412"/>
                  <a:gd name="connsiteX15" fmla="*/ 7429308 w 13327073"/>
                  <a:gd name="connsiteY15" fmla="*/ 173 h 11377412"/>
                  <a:gd name="connsiteX0" fmla="*/ 7429308 w 13327073"/>
                  <a:gd name="connsiteY0" fmla="*/ 173 h 11051180"/>
                  <a:gd name="connsiteX1" fmla="*/ 11787036 w 13327073"/>
                  <a:gd name="connsiteY1" fmla="*/ 427505 h 11051180"/>
                  <a:gd name="connsiteX2" fmla="*/ 13190100 w 13327073"/>
                  <a:gd name="connsiteY2" fmla="*/ 2530387 h 11051180"/>
                  <a:gd name="connsiteX3" fmla="*/ 11575916 w 13327073"/>
                  <a:gd name="connsiteY3" fmla="*/ 8775679 h 11051180"/>
                  <a:gd name="connsiteX4" fmla="*/ 10991308 w 13327073"/>
                  <a:gd name="connsiteY4" fmla="*/ 9920339 h 11051180"/>
                  <a:gd name="connsiteX5" fmla="*/ 11093236 w 13327073"/>
                  <a:gd name="connsiteY5" fmla="*/ 9933457 h 11051180"/>
                  <a:gd name="connsiteX6" fmla="*/ 12674460 w 13327073"/>
                  <a:gd name="connsiteY6" fmla="*/ 10435661 h 11051180"/>
                  <a:gd name="connsiteX7" fmla="*/ 11284540 w 13327073"/>
                  <a:gd name="connsiteY7" fmla="*/ 10910763 h 11051180"/>
                  <a:gd name="connsiteX8" fmla="*/ 11222428 w 13327073"/>
                  <a:gd name="connsiteY8" fmla="*/ 10919557 h 11051180"/>
                  <a:gd name="connsiteX9" fmla="*/ 11279340 w 13327073"/>
                  <a:gd name="connsiteY9" fmla="*/ 11051181 h 11051180"/>
                  <a:gd name="connsiteX10" fmla="*/ 1703756 w 13327073"/>
                  <a:gd name="connsiteY10" fmla="*/ 9087687 h 11051180"/>
                  <a:gd name="connsiteX11" fmla="*/ 1618836 w 13327073"/>
                  <a:gd name="connsiteY11" fmla="*/ 8349011 h 11051180"/>
                  <a:gd name="connsiteX12" fmla="*/ 205516 w 13327073"/>
                  <a:gd name="connsiteY12" fmla="*/ 2722597 h 11051180"/>
                  <a:gd name="connsiteX13" fmla="*/ 1590228 w 13327073"/>
                  <a:gd name="connsiteY13" fmla="*/ 417893 h 11051180"/>
                  <a:gd name="connsiteX14" fmla="*/ 7429308 w 13327073"/>
                  <a:gd name="connsiteY14" fmla="*/ 173 h 11051180"/>
                  <a:gd name="connsiteX0" fmla="*/ 7429308 w 13327073"/>
                  <a:gd name="connsiteY0" fmla="*/ 173 h 10919559"/>
                  <a:gd name="connsiteX1" fmla="*/ 11787036 w 13327073"/>
                  <a:gd name="connsiteY1" fmla="*/ 427505 h 10919559"/>
                  <a:gd name="connsiteX2" fmla="*/ 13190100 w 13327073"/>
                  <a:gd name="connsiteY2" fmla="*/ 2530387 h 10919559"/>
                  <a:gd name="connsiteX3" fmla="*/ 11575916 w 13327073"/>
                  <a:gd name="connsiteY3" fmla="*/ 8775679 h 10919559"/>
                  <a:gd name="connsiteX4" fmla="*/ 10991308 w 13327073"/>
                  <a:gd name="connsiteY4" fmla="*/ 9920339 h 10919559"/>
                  <a:gd name="connsiteX5" fmla="*/ 11093236 w 13327073"/>
                  <a:gd name="connsiteY5" fmla="*/ 9933457 h 10919559"/>
                  <a:gd name="connsiteX6" fmla="*/ 12674460 w 13327073"/>
                  <a:gd name="connsiteY6" fmla="*/ 10435661 h 10919559"/>
                  <a:gd name="connsiteX7" fmla="*/ 11284540 w 13327073"/>
                  <a:gd name="connsiteY7" fmla="*/ 10910763 h 10919559"/>
                  <a:gd name="connsiteX8" fmla="*/ 11222428 w 13327073"/>
                  <a:gd name="connsiteY8" fmla="*/ 10919557 h 10919559"/>
                  <a:gd name="connsiteX9" fmla="*/ 1703756 w 13327073"/>
                  <a:gd name="connsiteY9" fmla="*/ 9087687 h 10919559"/>
                  <a:gd name="connsiteX10" fmla="*/ 1618836 w 13327073"/>
                  <a:gd name="connsiteY10" fmla="*/ 8349011 h 10919559"/>
                  <a:gd name="connsiteX11" fmla="*/ 205516 w 13327073"/>
                  <a:gd name="connsiteY11" fmla="*/ 2722597 h 10919559"/>
                  <a:gd name="connsiteX12" fmla="*/ 1590228 w 13327073"/>
                  <a:gd name="connsiteY12" fmla="*/ 417893 h 10919559"/>
                  <a:gd name="connsiteX13" fmla="*/ 7429308 w 13327073"/>
                  <a:gd name="connsiteY13" fmla="*/ 173 h 10919559"/>
                  <a:gd name="connsiteX0" fmla="*/ 7429308 w 13327073"/>
                  <a:gd name="connsiteY0" fmla="*/ 173 h 10910761"/>
                  <a:gd name="connsiteX1" fmla="*/ 11787036 w 13327073"/>
                  <a:gd name="connsiteY1" fmla="*/ 427505 h 10910761"/>
                  <a:gd name="connsiteX2" fmla="*/ 13190100 w 13327073"/>
                  <a:gd name="connsiteY2" fmla="*/ 2530387 h 10910761"/>
                  <a:gd name="connsiteX3" fmla="*/ 11575916 w 13327073"/>
                  <a:gd name="connsiteY3" fmla="*/ 8775679 h 10910761"/>
                  <a:gd name="connsiteX4" fmla="*/ 10991308 w 13327073"/>
                  <a:gd name="connsiteY4" fmla="*/ 9920339 h 10910761"/>
                  <a:gd name="connsiteX5" fmla="*/ 11093236 w 13327073"/>
                  <a:gd name="connsiteY5" fmla="*/ 9933457 h 10910761"/>
                  <a:gd name="connsiteX6" fmla="*/ 12674460 w 13327073"/>
                  <a:gd name="connsiteY6" fmla="*/ 10435661 h 10910761"/>
                  <a:gd name="connsiteX7" fmla="*/ 11284540 w 13327073"/>
                  <a:gd name="connsiteY7" fmla="*/ 10910763 h 10910761"/>
                  <a:gd name="connsiteX8" fmla="*/ 1703756 w 13327073"/>
                  <a:gd name="connsiteY8" fmla="*/ 9087687 h 10910761"/>
                  <a:gd name="connsiteX9" fmla="*/ 1618836 w 13327073"/>
                  <a:gd name="connsiteY9" fmla="*/ 8349011 h 10910761"/>
                  <a:gd name="connsiteX10" fmla="*/ 205516 w 13327073"/>
                  <a:gd name="connsiteY10" fmla="*/ 2722597 h 10910761"/>
                  <a:gd name="connsiteX11" fmla="*/ 1590228 w 13327073"/>
                  <a:gd name="connsiteY11" fmla="*/ 417893 h 10910761"/>
                  <a:gd name="connsiteX12" fmla="*/ 7429308 w 13327073"/>
                  <a:gd name="connsiteY12" fmla="*/ 173 h 10910761"/>
                  <a:gd name="connsiteX0" fmla="*/ 7429308 w 13327073"/>
                  <a:gd name="connsiteY0" fmla="*/ 173 h 10460043"/>
                  <a:gd name="connsiteX1" fmla="*/ 11787036 w 13327073"/>
                  <a:gd name="connsiteY1" fmla="*/ 427505 h 10460043"/>
                  <a:gd name="connsiteX2" fmla="*/ 13190100 w 13327073"/>
                  <a:gd name="connsiteY2" fmla="*/ 2530387 h 10460043"/>
                  <a:gd name="connsiteX3" fmla="*/ 11575916 w 13327073"/>
                  <a:gd name="connsiteY3" fmla="*/ 8775679 h 10460043"/>
                  <a:gd name="connsiteX4" fmla="*/ 10991308 w 13327073"/>
                  <a:gd name="connsiteY4" fmla="*/ 9920339 h 10460043"/>
                  <a:gd name="connsiteX5" fmla="*/ 11093236 w 13327073"/>
                  <a:gd name="connsiteY5" fmla="*/ 9933457 h 10460043"/>
                  <a:gd name="connsiteX6" fmla="*/ 12674460 w 13327073"/>
                  <a:gd name="connsiteY6" fmla="*/ 10435661 h 10460043"/>
                  <a:gd name="connsiteX7" fmla="*/ 1703756 w 13327073"/>
                  <a:gd name="connsiteY7" fmla="*/ 9087687 h 10460043"/>
                  <a:gd name="connsiteX8" fmla="*/ 1618836 w 13327073"/>
                  <a:gd name="connsiteY8" fmla="*/ 8349011 h 10460043"/>
                  <a:gd name="connsiteX9" fmla="*/ 205516 w 13327073"/>
                  <a:gd name="connsiteY9" fmla="*/ 2722597 h 10460043"/>
                  <a:gd name="connsiteX10" fmla="*/ 1590228 w 13327073"/>
                  <a:gd name="connsiteY10" fmla="*/ 417893 h 10460043"/>
                  <a:gd name="connsiteX11" fmla="*/ 7429308 w 13327073"/>
                  <a:gd name="connsiteY11" fmla="*/ 173 h 10460043"/>
                  <a:gd name="connsiteX0" fmla="*/ 7429308 w 13327073"/>
                  <a:gd name="connsiteY0" fmla="*/ 173 h 9933458"/>
                  <a:gd name="connsiteX1" fmla="*/ 11787036 w 13327073"/>
                  <a:gd name="connsiteY1" fmla="*/ 427505 h 9933458"/>
                  <a:gd name="connsiteX2" fmla="*/ 13190100 w 13327073"/>
                  <a:gd name="connsiteY2" fmla="*/ 2530387 h 9933458"/>
                  <a:gd name="connsiteX3" fmla="*/ 11575916 w 13327073"/>
                  <a:gd name="connsiteY3" fmla="*/ 8775679 h 9933458"/>
                  <a:gd name="connsiteX4" fmla="*/ 10991308 w 13327073"/>
                  <a:gd name="connsiteY4" fmla="*/ 9920339 h 9933458"/>
                  <a:gd name="connsiteX5" fmla="*/ 11093236 w 13327073"/>
                  <a:gd name="connsiteY5" fmla="*/ 9933457 h 9933458"/>
                  <a:gd name="connsiteX6" fmla="*/ 1703756 w 13327073"/>
                  <a:gd name="connsiteY6" fmla="*/ 9087687 h 9933458"/>
                  <a:gd name="connsiteX7" fmla="*/ 1618836 w 13327073"/>
                  <a:gd name="connsiteY7" fmla="*/ 8349011 h 9933458"/>
                  <a:gd name="connsiteX8" fmla="*/ 205516 w 13327073"/>
                  <a:gd name="connsiteY8" fmla="*/ 2722597 h 9933458"/>
                  <a:gd name="connsiteX9" fmla="*/ 1590228 w 13327073"/>
                  <a:gd name="connsiteY9" fmla="*/ 417893 h 9933458"/>
                  <a:gd name="connsiteX10" fmla="*/ 7429308 w 13327073"/>
                  <a:gd name="connsiteY10" fmla="*/ 173 h 9933458"/>
                  <a:gd name="connsiteX0" fmla="*/ 7429308 w 13327073"/>
                  <a:gd name="connsiteY0" fmla="*/ 173 h 9920334"/>
                  <a:gd name="connsiteX1" fmla="*/ 11787036 w 13327073"/>
                  <a:gd name="connsiteY1" fmla="*/ 427505 h 9920334"/>
                  <a:gd name="connsiteX2" fmla="*/ 13190100 w 13327073"/>
                  <a:gd name="connsiteY2" fmla="*/ 2530387 h 9920334"/>
                  <a:gd name="connsiteX3" fmla="*/ 11575916 w 13327073"/>
                  <a:gd name="connsiteY3" fmla="*/ 8775679 h 9920334"/>
                  <a:gd name="connsiteX4" fmla="*/ 10991308 w 13327073"/>
                  <a:gd name="connsiteY4" fmla="*/ 9920339 h 9920334"/>
                  <a:gd name="connsiteX5" fmla="*/ 1703756 w 13327073"/>
                  <a:gd name="connsiteY5" fmla="*/ 9087687 h 9920334"/>
                  <a:gd name="connsiteX6" fmla="*/ 1618836 w 13327073"/>
                  <a:gd name="connsiteY6" fmla="*/ 8349011 h 9920334"/>
                  <a:gd name="connsiteX7" fmla="*/ 205516 w 13327073"/>
                  <a:gd name="connsiteY7" fmla="*/ 2722597 h 9920334"/>
                  <a:gd name="connsiteX8" fmla="*/ 1590228 w 13327073"/>
                  <a:gd name="connsiteY8" fmla="*/ 417893 h 9920334"/>
                  <a:gd name="connsiteX9" fmla="*/ 7429308 w 13327073"/>
                  <a:gd name="connsiteY9" fmla="*/ 173 h 9920334"/>
                  <a:gd name="connsiteX0" fmla="*/ 7429308 w 13327073"/>
                  <a:gd name="connsiteY0" fmla="*/ 173 h 9379704"/>
                  <a:gd name="connsiteX1" fmla="*/ 11787036 w 13327073"/>
                  <a:gd name="connsiteY1" fmla="*/ 427505 h 9379704"/>
                  <a:gd name="connsiteX2" fmla="*/ 13190100 w 13327073"/>
                  <a:gd name="connsiteY2" fmla="*/ 2530387 h 9379704"/>
                  <a:gd name="connsiteX3" fmla="*/ 11575916 w 13327073"/>
                  <a:gd name="connsiteY3" fmla="*/ 8775679 h 9379704"/>
                  <a:gd name="connsiteX4" fmla="*/ 1703756 w 13327073"/>
                  <a:gd name="connsiteY4" fmla="*/ 9087687 h 9379704"/>
                  <a:gd name="connsiteX5" fmla="*/ 1618836 w 13327073"/>
                  <a:gd name="connsiteY5" fmla="*/ 8349011 h 9379704"/>
                  <a:gd name="connsiteX6" fmla="*/ 205516 w 13327073"/>
                  <a:gd name="connsiteY6" fmla="*/ 2722597 h 9379704"/>
                  <a:gd name="connsiteX7" fmla="*/ 1590228 w 13327073"/>
                  <a:gd name="connsiteY7" fmla="*/ 417893 h 9379704"/>
                  <a:gd name="connsiteX8" fmla="*/ 7429308 w 13327073"/>
                  <a:gd name="connsiteY8" fmla="*/ 173 h 9379704"/>
                  <a:gd name="connsiteX0" fmla="*/ 7429308 w 13327073"/>
                  <a:gd name="connsiteY0" fmla="*/ 173 h 9087686"/>
                  <a:gd name="connsiteX1" fmla="*/ 11787036 w 13327073"/>
                  <a:gd name="connsiteY1" fmla="*/ 427505 h 9087686"/>
                  <a:gd name="connsiteX2" fmla="*/ 13190100 w 13327073"/>
                  <a:gd name="connsiteY2" fmla="*/ 2530387 h 9087686"/>
                  <a:gd name="connsiteX3" fmla="*/ 1703756 w 13327073"/>
                  <a:gd name="connsiteY3" fmla="*/ 9087687 h 9087686"/>
                  <a:gd name="connsiteX4" fmla="*/ 1618836 w 13327073"/>
                  <a:gd name="connsiteY4" fmla="*/ 8349011 h 9087686"/>
                  <a:gd name="connsiteX5" fmla="*/ 205516 w 13327073"/>
                  <a:gd name="connsiteY5" fmla="*/ 2722597 h 9087686"/>
                  <a:gd name="connsiteX6" fmla="*/ 1590228 w 13327073"/>
                  <a:gd name="connsiteY6" fmla="*/ 417893 h 9087686"/>
                  <a:gd name="connsiteX7" fmla="*/ 7429308 w 13327073"/>
                  <a:gd name="connsiteY7" fmla="*/ 173 h 9087686"/>
                  <a:gd name="connsiteX0" fmla="*/ 7429308 w 13327073"/>
                  <a:gd name="connsiteY0" fmla="*/ 173 h 8349007"/>
                  <a:gd name="connsiteX1" fmla="*/ 11787036 w 13327073"/>
                  <a:gd name="connsiteY1" fmla="*/ 427505 h 8349007"/>
                  <a:gd name="connsiteX2" fmla="*/ 13190100 w 13327073"/>
                  <a:gd name="connsiteY2" fmla="*/ 2530387 h 8349007"/>
                  <a:gd name="connsiteX3" fmla="*/ 1618836 w 13327073"/>
                  <a:gd name="connsiteY3" fmla="*/ 8349011 h 8349007"/>
                  <a:gd name="connsiteX4" fmla="*/ 205516 w 13327073"/>
                  <a:gd name="connsiteY4" fmla="*/ 2722597 h 8349007"/>
                  <a:gd name="connsiteX5" fmla="*/ 1590228 w 13327073"/>
                  <a:gd name="connsiteY5" fmla="*/ 417893 h 8349007"/>
                  <a:gd name="connsiteX6" fmla="*/ 7429308 w 13327073"/>
                  <a:gd name="connsiteY6" fmla="*/ 173 h 8349007"/>
                  <a:gd name="connsiteX0" fmla="*/ 7429308 w 13327073"/>
                  <a:gd name="connsiteY0" fmla="*/ 173 h 2722600"/>
                  <a:gd name="connsiteX1" fmla="*/ 11787036 w 13327073"/>
                  <a:gd name="connsiteY1" fmla="*/ 427505 h 2722600"/>
                  <a:gd name="connsiteX2" fmla="*/ 13190100 w 13327073"/>
                  <a:gd name="connsiteY2" fmla="*/ 2530387 h 2722600"/>
                  <a:gd name="connsiteX3" fmla="*/ 205516 w 13327073"/>
                  <a:gd name="connsiteY3" fmla="*/ 2722597 h 2722600"/>
                  <a:gd name="connsiteX4" fmla="*/ 1590228 w 13327073"/>
                  <a:gd name="connsiteY4" fmla="*/ 417893 h 2722600"/>
                  <a:gd name="connsiteX5" fmla="*/ 7429308 w 13327073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28417" h="2722600">
                    <a:moveTo>
                      <a:pt x="7330652" y="173"/>
                    </a:moveTo>
                    <a:cubicBezTo>
                      <a:pt x="9150436" y="5325"/>
                      <a:pt x="10867780" y="126309"/>
                      <a:pt x="11688380" y="427505"/>
                    </a:cubicBezTo>
                    <a:cubicBezTo>
                      <a:pt x="13544404" y="1108755"/>
                      <a:pt x="13290012" y="1749295"/>
                      <a:pt x="13091444" y="2530387"/>
                    </a:cubicBezTo>
                    <a:lnTo>
                      <a:pt x="106860" y="2722597"/>
                    </a:lnTo>
                    <a:cubicBezTo>
                      <a:pt x="-19644" y="2118333"/>
                      <a:pt x="-351767" y="961179"/>
                      <a:pt x="1491572" y="417893"/>
                    </a:cubicBezTo>
                    <a:cubicBezTo>
                      <a:pt x="2481836" y="178401"/>
                      <a:pt x="4990916" y="-6451"/>
                      <a:pt x="7330652" y="173"/>
                    </a:cubicBezTo>
                    <a:close/>
                  </a:path>
                </a:pathLst>
              </a:custGeom>
              <a:solidFill>
                <a:srgbClr val="7F7F7F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959414" y="5580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953000" y="4957591"/>
                <a:ext cx="2140014" cy="1119815"/>
              </a:xfrm>
              <a:custGeom>
                <a:avLst/>
                <a:gdLst>
                  <a:gd name="connsiteX0" fmla="*/ 6031984 w 24045624"/>
                  <a:gd name="connsiteY0" fmla="*/ 0 h 12582472"/>
                  <a:gd name="connsiteX1" fmla="*/ 9531784 w 24045624"/>
                  <a:gd name="connsiteY1" fmla="*/ 0 h 12582472"/>
                  <a:gd name="connsiteX2" fmla="*/ 9526200 w 24045624"/>
                  <a:gd name="connsiteY2" fmla="*/ 11583 h 12582472"/>
                  <a:gd name="connsiteX3" fmla="*/ 9317432 w 24045624"/>
                  <a:gd name="connsiteY3" fmla="*/ 1045637 h 12582472"/>
                  <a:gd name="connsiteX4" fmla="*/ 11974000 w 24045624"/>
                  <a:gd name="connsiteY4" fmla="*/ 3702201 h 12582472"/>
                  <a:gd name="connsiteX5" fmla="*/ 14630568 w 24045624"/>
                  <a:gd name="connsiteY5" fmla="*/ 1045637 h 12582472"/>
                  <a:gd name="connsiteX6" fmla="*/ 14421800 w 24045624"/>
                  <a:gd name="connsiteY6" fmla="*/ 11583 h 12582472"/>
                  <a:gd name="connsiteX7" fmla="*/ 14416224 w 24045624"/>
                  <a:gd name="connsiteY7" fmla="*/ 0 h 12582472"/>
                  <a:gd name="connsiteX8" fmla="*/ 17768336 w 24045624"/>
                  <a:gd name="connsiteY8" fmla="*/ 0 h 12582472"/>
                  <a:gd name="connsiteX9" fmla="*/ 17737792 w 24045624"/>
                  <a:gd name="connsiteY9" fmla="*/ 154744 h 12582472"/>
                  <a:gd name="connsiteX10" fmla="*/ 17655776 w 24045624"/>
                  <a:gd name="connsiteY10" fmla="*/ 452423 h 12582472"/>
                  <a:gd name="connsiteX11" fmla="*/ 17604528 w 24045624"/>
                  <a:gd name="connsiteY11" fmla="*/ 598199 h 12582472"/>
                  <a:gd name="connsiteX12" fmla="*/ 17773880 w 24045624"/>
                  <a:gd name="connsiteY12" fmla="*/ 676423 h 12582472"/>
                  <a:gd name="connsiteX13" fmla="*/ 18742320 w 24045624"/>
                  <a:gd name="connsiteY13" fmla="*/ 1703607 h 12582472"/>
                  <a:gd name="connsiteX14" fmla="*/ 18441584 w 24045624"/>
                  <a:gd name="connsiteY14" fmla="*/ 2292675 h 12582472"/>
                  <a:gd name="connsiteX15" fmla="*/ 18435560 w 24045624"/>
                  <a:gd name="connsiteY15" fmla="*/ 2297947 h 12582472"/>
                  <a:gd name="connsiteX16" fmla="*/ 18779712 w 24045624"/>
                  <a:gd name="connsiteY16" fmla="*/ 2428771 h 12582472"/>
                  <a:gd name="connsiteX17" fmla="*/ 22076968 w 24045624"/>
                  <a:gd name="connsiteY17" fmla="*/ 5697939 h 12582472"/>
                  <a:gd name="connsiteX18" fmla="*/ 21760120 w 24045624"/>
                  <a:gd name="connsiteY18" fmla="*/ 6801687 h 12582472"/>
                  <a:gd name="connsiteX19" fmla="*/ 21734664 w 24045624"/>
                  <a:gd name="connsiteY19" fmla="*/ 6841035 h 12582472"/>
                  <a:gd name="connsiteX20" fmla="*/ 21992312 w 24045624"/>
                  <a:gd name="connsiteY20" fmla="*/ 6932047 h 12582472"/>
                  <a:gd name="connsiteX21" fmla="*/ 24045624 w 24045624"/>
                  <a:gd name="connsiteY21" fmla="*/ 8620620 h 12582472"/>
                  <a:gd name="connsiteX22" fmla="*/ 23983544 w 24045624"/>
                  <a:gd name="connsiteY22" fmla="*/ 8929404 h 12582472"/>
                  <a:gd name="connsiteX23" fmla="*/ 23969576 w 24045624"/>
                  <a:gd name="connsiteY23" fmla="*/ 8960108 h 12582472"/>
                  <a:gd name="connsiteX24" fmla="*/ 23983544 w 24045624"/>
                  <a:gd name="connsiteY24" fmla="*/ 8993208 h 12582472"/>
                  <a:gd name="connsiteX25" fmla="*/ 24045624 w 24045624"/>
                  <a:gd name="connsiteY25" fmla="*/ 9326148 h 12582472"/>
                  <a:gd name="connsiteX26" fmla="*/ 12022808 w 24045624"/>
                  <a:gd name="connsiteY26" fmla="*/ 12582472 h 12582472"/>
                  <a:gd name="connsiteX27" fmla="*/ 0 w 24045624"/>
                  <a:gd name="connsiteY27" fmla="*/ 9326148 h 12582472"/>
                  <a:gd name="connsiteX28" fmla="*/ 62072 w 24045624"/>
                  <a:gd name="connsiteY28" fmla="*/ 8993208 h 12582472"/>
                  <a:gd name="connsiteX29" fmla="*/ 76040 w 24045624"/>
                  <a:gd name="connsiteY29" fmla="*/ 8960108 h 12582472"/>
                  <a:gd name="connsiteX30" fmla="*/ 62072 w 24045624"/>
                  <a:gd name="connsiteY30" fmla="*/ 8929404 h 12582472"/>
                  <a:gd name="connsiteX31" fmla="*/ 0 w 24045624"/>
                  <a:gd name="connsiteY31" fmla="*/ 8620620 h 12582472"/>
                  <a:gd name="connsiteX32" fmla="*/ 2053304 w 24045624"/>
                  <a:gd name="connsiteY32" fmla="*/ 6932047 h 12582472"/>
                  <a:gd name="connsiteX33" fmla="*/ 2294608 w 24045624"/>
                  <a:gd name="connsiteY33" fmla="*/ 6846810 h 12582472"/>
                  <a:gd name="connsiteX34" fmla="*/ 2265408 w 24045624"/>
                  <a:gd name="connsiteY34" fmla="*/ 6801687 h 12582472"/>
                  <a:gd name="connsiteX35" fmla="*/ 1948560 w 24045624"/>
                  <a:gd name="connsiteY35" fmla="*/ 5697939 h 12582472"/>
                  <a:gd name="connsiteX36" fmla="*/ 5610992 w 24045624"/>
                  <a:gd name="connsiteY36" fmla="*/ 2289955 h 12582472"/>
                  <a:gd name="connsiteX37" fmla="*/ 5649096 w 24045624"/>
                  <a:gd name="connsiteY37" fmla="*/ 2276814 h 12582472"/>
                  <a:gd name="connsiteX38" fmla="*/ 5574160 w 24045624"/>
                  <a:gd name="connsiteY38" fmla="*/ 2198671 h 12582472"/>
                  <a:gd name="connsiteX39" fmla="*/ 5363560 w 24045624"/>
                  <a:gd name="connsiteY39" fmla="*/ 1703607 h 12582472"/>
                  <a:gd name="connsiteX40" fmla="*/ 6170928 w 24045624"/>
                  <a:gd name="connsiteY40" fmla="*/ 759379 h 12582472"/>
                  <a:gd name="connsiteX41" fmla="*/ 6187520 w 24045624"/>
                  <a:gd name="connsiteY41" fmla="*/ 750835 h 12582472"/>
                  <a:gd name="connsiteX42" fmla="*/ 6178712 w 24045624"/>
                  <a:gd name="connsiteY42" fmla="*/ 723883 h 12582472"/>
                  <a:gd name="connsiteX43" fmla="*/ 6089552 w 24045624"/>
                  <a:gd name="connsiteY43" fmla="*/ 361951 h 1258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045624" h="12582472">
                    <a:moveTo>
                      <a:pt x="6031984" y="0"/>
                    </a:moveTo>
                    <a:lnTo>
                      <a:pt x="9531784" y="0"/>
                    </a:lnTo>
                    <a:lnTo>
                      <a:pt x="9526200" y="11583"/>
                    </a:lnTo>
                    <a:cubicBezTo>
                      <a:pt x="9391768" y="329410"/>
                      <a:pt x="9317432" y="678842"/>
                      <a:pt x="9317432" y="1045637"/>
                    </a:cubicBezTo>
                    <a:cubicBezTo>
                      <a:pt x="9317432" y="2512817"/>
                      <a:pt x="10506824" y="3702201"/>
                      <a:pt x="11974000" y="3702201"/>
                    </a:cubicBezTo>
                    <a:cubicBezTo>
                      <a:pt x="13441176" y="3702201"/>
                      <a:pt x="14630568" y="2512817"/>
                      <a:pt x="14630568" y="1045637"/>
                    </a:cubicBezTo>
                    <a:cubicBezTo>
                      <a:pt x="14630568" y="678842"/>
                      <a:pt x="14556232" y="329410"/>
                      <a:pt x="14421800" y="11583"/>
                    </a:cubicBezTo>
                    <a:lnTo>
                      <a:pt x="14416224" y="0"/>
                    </a:lnTo>
                    <a:lnTo>
                      <a:pt x="17768336" y="0"/>
                    </a:lnTo>
                    <a:lnTo>
                      <a:pt x="17737792" y="154744"/>
                    </a:lnTo>
                    <a:cubicBezTo>
                      <a:pt x="17714080" y="255509"/>
                      <a:pt x="17686792" y="354776"/>
                      <a:pt x="17655776" y="452423"/>
                    </a:cubicBezTo>
                    <a:lnTo>
                      <a:pt x="17604528" y="598199"/>
                    </a:lnTo>
                    <a:lnTo>
                      <a:pt x="17773880" y="676423"/>
                    </a:lnTo>
                    <a:cubicBezTo>
                      <a:pt x="18388432" y="975936"/>
                      <a:pt x="18742320" y="1327535"/>
                      <a:pt x="18742320" y="1703607"/>
                    </a:cubicBezTo>
                    <a:cubicBezTo>
                      <a:pt x="18742320" y="1908739"/>
                      <a:pt x="18637032" y="2106588"/>
                      <a:pt x="18441584" y="2292675"/>
                    </a:cubicBezTo>
                    <a:lnTo>
                      <a:pt x="18435560" y="2297947"/>
                    </a:lnTo>
                    <a:lnTo>
                      <a:pt x="18779712" y="2428771"/>
                    </a:lnTo>
                    <a:cubicBezTo>
                      <a:pt x="20805288" y="3236667"/>
                      <a:pt x="22076968" y="4402131"/>
                      <a:pt x="22076968" y="5697939"/>
                    </a:cubicBezTo>
                    <a:cubicBezTo>
                      <a:pt x="22076968" y="6079055"/>
                      <a:pt x="21966960" y="6448899"/>
                      <a:pt x="21760120" y="6801687"/>
                    </a:cubicBezTo>
                    <a:lnTo>
                      <a:pt x="21734664" y="6841035"/>
                    </a:lnTo>
                    <a:lnTo>
                      <a:pt x="21992312" y="6932047"/>
                    </a:lnTo>
                    <a:cubicBezTo>
                      <a:pt x="23288664" y="7414063"/>
                      <a:pt x="24045624" y="7995135"/>
                      <a:pt x="24045624" y="8620620"/>
                    </a:cubicBezTo>
                    <a:cubicBezTo>
                      <a:pt x="24045624" y="8724868"/>
                      <a:pt x="24024592" y="8827880"/>
                      <a:pt x="23983544" y="8929404"/>
                    </a:cubicBezTo>
                    <a:lnTo>
                      <a:pt x="23969576" y="8960108"/>
                    </a:lnTo>
                    <a:lnTo>
                      <a:pt x="23983544" y="8993208"/>
                    </a:lnTo>
                    <a:cubicBezTo>
                      <a:pt x="24024592" y="9102676"/>
                      <a:pt x="24045624" y="9213748"/>
                      <a:pt x="24045624" y="9326148"/>
                    </a:cubicBezTo>
                    <a:cubicBezTo>
                      <a:pt x="24045624" y="11124568"/>
                      <a:pt x="18662824" y="12582472"/>
                      <a:pt x="12022808" y="12582472"/>
                    </a:cubicBezTo>
                    <a:cubicBezTo>
                      <a:pt x="5382792" y="12582472"/>
                      <a:pt x="0" y="11124568"/>
                      <a:pt x="0" y="9326148"/>
                    </a:cubicBezTo>
                    <a:cubicBezTo>
                      <a:pt x="0" y="9213748"/>
                      <a:pt x="21024" y="9102676"/>
                      <a:pt x="62072" y="8993208"/>
                    </a:cubicBezTo>
                    <a:lnTo>
                      <a:pt x="76040" y="8960108"/>
                    </a:lnTo>
                    <a:lnTo>
                      <a:pt x="62072" y="8929404"/>
                    </a:lnTo>
                    <a:cubicBezTo>
                      <a:pt x="21024" y="8827880"/>
                      <a:pt x="0" y="8724868"/>
                      <a:pt x="0" y="8620620"/>
                    </a:cubicBezTo>
                    <a:cubicBezTo>
                      <a:pt x="0" y="7995135"/>
                      <a:pt x="756952" y="7414063"/>
                      <a:pt x="2053304" y="6932047"/>
                    </a:cubicBezTo>
                    <a:lnTo>
                      <a:pt x="2294608" y="6846810"/>
                    </a:lnTo>
                    <a:lnTo>
                      <a:pt x="2265408" y="6801687"/>
                    </a:lnTo>
                    <a:cubicBezTo>
                      <a:pt x="2058568" y="6448899"/>
                      <a:pt x="1948560" y="6079055"/>
                      <a:pt x="1948560" y="5697939"/>
                    </a:cubicBezTo>
                    <a:cubicBezTo>
                      <a:pt x="1948560" y="4325908"/>
                      <a:pt x="3374256" y="3100007"/>
                      <a:pt x="5610992" y="2289955"/>
                    </a:cubicBezTo>
                    <a:lnTo>
                      <a:pt x="5649096" y="2276814"/>
                    </a:lnTo>
                    <a:lnTo>
                      <a:pt x="5574160" y="2198671"/>
                    </a:lnTo>
                    <a:cubicBezTo>
                      <a:pt x="5436680" y="2040435"/>
                      <a:pt x="5363560" y="1874551"/>
                      <a:pt x="5363560" y="1703607"/>
                    </a:cubicBezTo>
                    <a:cubicBezTo>
                      <a:pt x="5363560" y="1361719"/>
                      <a:pt x="5656032" y="1040063"/>
                      <a:pt x="6170928" y="759379"/>
                    </a:cubicBezTo>
                    <a:lnTo>
                      <a:pt x="6187520" y="750835"/>
                    </a:lnTo>
                    <a:lnTo>
                      <a:pt x="6178712" y="723883"/>
                    </a:lnTo>
                    <a:cubicBezTo>
                      <a:pt x="6143600" y="604249"/>
                      <a:pt x="6114016" y="483537"/>
                      <a:pt x="6089552" y="36195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5485182" y="2764306"/>
                <a:ext cx="1056046" cy="2504451"/>
              </a:xfrm>
              <a:custGeom>
                <a:avLst/>
                <a:gdLst>
                  <a:gd name="connsiteX0" fmla="*/ 1452677 w 11865948"/>
                  <a:gd name="connsiteY0" fmla="*/ 234152 h 28140523"/>
                  <a:gd name="connsiteX1" fmla="*/ 3562501 w 11865948"/>
                  <a:gd name="connsiteY1" fmla="*/ 234152 h 28140523"/>
                  <a:gd name="connsiteX2" fmla="*/ 3531613 w 11865948"/>
                  <a:gd name="connsiteY2" fmla="*/ 305967 h 28140523"/>
                  <a:gd name="connsiteX3" fmla="*/ 3347341 w 11865948"/>
                  <a:gd name="connsiteY3" fmla="*/ 1280063 h 28140523"/>
                  <a:gd name="connsiteX4" fmla="*/ 6003909 w 11865948"/>
                  <a:gd name="connsiteY4" fmla="*/ 3936627 h 28140523"/>
                  <a:gd name="connsiteX5" fmla="*/ 8660469 w 11865948"/>
                  <a:gd name="connsiteY5" fmla="*/ 1280063 h 28140523"/>
                  <a:gd name="connsiteX6" fmla="*/ 8476197 w 11865948"/>
                  <a:gd name="connsiteY6" fmla="*/ 305967 h 28140523"/>
                  <a:gd name="connsiteX7" fmla="*/ 8445309 w 11865948"/>
                  <a:gd name="connsiteY7" fmla="*/ 234152 h 28140523"/>
                  <a:gd name="connsiteX8" fmla="*/ 10545621 w 11865948"/>
                  <a:gd name="connsiteY8" fmla="*/ 234152 h 28140523"/>
                  <a:gd name="connsiteX9" fmla="*/ 10521717 w 11865948"/>
                  <a:gd name="connsiteY9" fmla="*/ 299203 h 28140523"/>
                  <a:gd name="connsiteX10" fmla="*/ 10109877 w 11865948"/>
                  <a:gd name="connsiteY10" fmla="*/ 2792122 h 28140523"/>
                  <a:gd name="connsiteX11" fmla="*/ 10115061 w 11865948"/>
                  <a:gd name="connsiteY11" fmla="*/ 14169969 h 28140523"/>
                  <a:gd name="connsiteX12" fmla="*/ 10897853 w 11865948"/>
                  <a:gd name="connsiteY12" fmla="*/ 19656367 h 28140523"/>
                  <a:gd name="connsiteX13" fmla="*/ 11842581 w 11865948"/>
                  <a:gd name="connsiteY13" fmla="*/ 24177311 h 28140523"/>
                  <a:gd name="connsiteX14" fmla="*/ 11810757 w 11865948"/>
                  <a:gd name="connsiteY14" fmla="*/ 24428195 h 28140523"/>
                  <a:gd name="connsiteX15" fmla="*/ 8092405 w 11865948"/>
                  <a:gd name="connsiteY15" fmla="*/ 24428195 h 28140523"/>
                  <a:gd name="connsiteX16" fmla="*/ 8149205 w 11865948"/>
                  <a:gd name="connsiteY16" fmla="*/ 24521685 h 28140523"/>
                  <a:gd name="connsiteX17" fmla="*/ 8444989 w 11865948"/>
                  <a:gd name="connsiteY17" fmla="*/ 25689830 h 28140523"/>
                  <a:gd name="connsiteX18" fmla="*/ 5994293 w 11865948"/>
                  <a:gd name="connsiteY18" fmla="*/ 28140523 h 28140523"/>
                  <a:gd name="connsiteX19" fmla="*/ 3543597 w 11865948"/>
                  <a:gd name="connsiteY19" fmla="*/ 25689830 h 28140523"/>
                  <a:gd name="connsiteX20" fmla="*/ 3839381 w 11865948"/>
                  <a:gd name="connsiteY20" fmla="*/ 24521685 h 28140523"/>
                  <a:gd name="connsiteX21" fmla="*/ 3896181 w 11865948"/>
                  <a:gd name="connsiteY21" fmla="*/ 24428195 h 28140523"/>
                  <a:gd name="connsiteX22" fmla="*/ 18397 w 11865948"/>
                  <a:gd name="connsiteY22" fmla="*/ 24428195 h 28140523"/>
                  <a:gd name="connsiteX23" fmla="*/ 5421 w 11865948"/>
                  <a:gd name="connsiteY23" fmla="*/ 24267739 h 28140523"/>
                  <a:gd name="connsiteX24" fmla="*/ 1115533 w 11865948"/>
                  <a:gd name="connsiteY24" fmla="*/ 19625639 h 28140523"/>
                  <a:gd name="connsiteX25" fmla="*/ 1916469 w 11865948"/>
                  <a:gd name="connsiteY25" fmla="*/ 14259359 h 28140523"/>
                  <a:gd name="connsiteX26" fmla="*/ 1885365 w 11865948"/>
                  <a:gd name="connsiteY26" fmla="*/ 2864755 h 28140523"/>
                  <a:gd name="connsiteX27" fmla="*/ 1517765 w 11865948"/>
                  <a:gd name="connsiteY27" fmla="*/ 428303 h 28140523"/>
                  <a:gd name="connsiteX28" fmla="*/ 8331461 w 11865948"/>
                  <a:gd name="connsiteY28" fmla="*/ 0 h 28140523"/>
                  <a:gd name="connsiteX29" fmla="*/ 10637805 w 11865948"/>
                  <a:gd name="connsiteY29" fmla="*/ 0 h 28140523"/>
                  <a:gd name="connsiteX30" fmla="*/ 10635501 w 11865948"/>
                  <a:gd name="connsiteY30" fmla="*/ 5552 h 28140523"/>
                  <a:gd name="connsiteX31" fmla="*/ 8334837 w 11865948"/>
                  <a:gd name="connsiteY31" fmla="*/ 5552 h 28140523"/>
                  <a:gd name="connsiteX32" fmla="*/ 1368797 w 11865948"/>
                  <a:gd name="connsiteY32" fmla="*/ 0 h 28140523"/>
                  <a:gd name="connsiteX33" fmla="*/ 3676349 w 11865948"/>
                  <a:gd name="connsiteY33" fmla="*/ 0 h 28140523"/>
                  <a:gd name="connsiteX34" fmla="*/ 3672973 w 11865948"/>
                  <a:gd name="connsiteY34" fmla="*/ 5552 h 28140523"/>
                  <a:gd name="connsiteX35" fmla="*/ 1370917 w 11865948"/>
                  <a:gd name="connsiteY35" fmla="*/ 5552 h 2814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65948" h="28140523">
                    <a:moveTo>
                      <a:pt x="1452677" y="234152"/>
                    </a:moveTo>
                    <a:lnTo>
                      <a:pt x="3562501" y="234152"/>
                    </a:lnTo>
                    <a:lnTo>
                      <a:pt x="3531613" y="305967"/>
                    </a:lnTo>
                    <a:cubicBezTo>
                      <a:pt x="3412677" y="607582"/>
                      <a:pt x="3347341" y="936193"/>
                      <a:pt x="3347341" y="1280063"/>
                    </a:cubicBezTo>
                    <a:cubicBezTo>
                      <a:pt x="3347341" y="2747243"/>
                      <a:pt x="4536725" y="3936627"/>
                      <a:pt x="6003909" y="3936627"/>
                    </a:cubicBezTo>
                    <a:cubicBezTo>
                      <a:pt x="7471085" y="3936627"/>
                      <a:pt x="8660469" y="2747243"/>
                      <a:pt x="8660469" y="1280063"/>
                    </a:cubicBezTo>
                    <a:cubicBezTo>
                      <a:pt x="8660469" y="936193"/>
                      <a:pt x="8595133" y="607582"/>
                      <a:pt x="8476197" y="305967"/>
                    </a:cubicBezTo>
                    <a:lnTo>
                      <a:pt x="8445309" y="234152"/>
                    </a:lnTo>
                    <a:lnTo>
                      <a:pt x="10545621" y="234152"/>
                    </a:lnTo>
                    <a:lnTo>
                      <a:pt x="10521717" y="299203"/>
                    </a:lnTo>
                    <a:cubicBezTo>
                      <a:pt x="10226581" y="1148045"/>
                      <a:pt x="10202821" y="1926580"/>
                      <a:pt x="10109877" y="2792122"/>
                    </a:cubicBezTo>
                    <a:cubicBezTo>
                      <a:pt x="9924981" y="6584740"/>
                      <a:pt x="9950029" y="10377354"/>
                      <a:pt x="10115061" y="14169969"/>
                    </a:cubicBezTo>
                    <a:cubicBezTo>
                      <a:pt x="10189365" y="16199897"/>
                      <a:pt x="10333653" y="18028699"/>
                      <a:pt x="10897853" y="19656367"/>
                    </a:cubicBezTo>
                    <a:cubicBezTo>
                      <a:pt x="11547893" y="21200975"/>
                      <a:pt x="11972429" y="22795611"/>
                      <a:pt x="11842581" y="24177311"/>
                    </a:cubicBezTo>
                    <a:lnTo>
                      <a:pt x="11810757" y="24428195"/>
                    </a:lnTo>
                    <a:lnTo>
                      <a:pt x="8092405" y="24428195"/>
                    </a:lnTo>
                    <a:lnTo>
                      <a:pt x="8149205" y="24521685"/>
                    </a:lnTo>
                    <a:cubicBezTo>
                      <a:pt x="8337837" y="24868931"/>
                      <a:pt x="8444989" y="25266867"/>
                      <a:pt x="8444989" y="25689830"/>
                    </a:cubicBezTo>
                    <a:cubicBezTo>
                      <a:pt x="8444989" y="27043310"/>
                      <a:pt x="7347773" y="28140523"/>
                      <a:pt x="5994293" y="28140523"/>
                    </a:cubicBezTo>
                    <a:cubicBezTo>
                      <a:pt x="4640813" y="28140523"/>
                      <a:pt x="3543597" y="27043310"/>
                      <a:pt x="3543597" y="25689830"/>
                    </a:cubicBezTo>
                    <a:cubicBezTo>
                      <a:pt x="3543597" y="25266867"/>
                      <a:pt x="3650749" y="24868931"/>
                      <a:pt x="3839381" y="24521685"/>
                    </a:cubicBezTo>
                    <a:lnTo>
                      <a:pt x="3896181" y="24428195"/>
                    </a:lnTo>
                    <a:lnTo>
                      <a:pt x="18397" y="24428195"/>
                    </a:lnTo>
                    <a:lnTo>
                      <a:pt x="5421" y="24267739"/>
                    </a:lnTo>
                    <a:cubicBezTo>
                      <a:pt x="-66603" y="22652103"/>
                      <a:pt x="593765" y="20956823"/>
                      <a:pt x="1115533" y="19625639"/>
                    </a:cubicBezTo>
                    <a:cubicBezTo>
                      <a:pt x="1779093" y="18188859"/>
                      <a:pt x="1766133" y="16148685"/>
                      <a:pt x="1916469" y="14259359"/>
                    </a:cubicBezTo>
                    <a:cubicBezTo>
                      <a:pt x="2209365" y="10561726"/>
                      <a:pt x="2059029" y="6763519"/>
                      <a:pt x="1885365" y="2864755"/>
                    </a:cubicBezTo>
                    <a:cubicBezTo>
                      <a:pt x="1839437" y="1920644"/>
                      <a:pt x="1743277" y="1160601"/>
                      <a:pt x="1517765" y="428303"/>
                    </a:cubicBezTo>
                    <a:close/>
                    <a:moveTo>
                      <a:pt x="8331461" y="0"/>
                    </a:moveTo>
                    <a:lnTo>
                      <a:pt x="10637805" y="0"/>
                    </a:lnTo>
                    <a:lnTo>
                      <a:pt x="10635501" y="5552"/>
                    </a:lnTo>
                    <a:lnTo>
                      <a:pt x="8334837" y="5552"/>
                    </a:lnTo>
                    <a:close/>
                    <a:moveTo>
                      <a:pt x="1368797" y="0"/>
                    </a:moveTo>
                    <a:lnTo>
                      <a:pt x="3676349" y="0"/>
                    </a:lnTo>
                    <a:lnTo>
                      <a:pt x="3672973" y="5552"/>
                    </a:lnTo>
                    <a:lnTo>
                      <a:pt x="1370917" y="555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5344532" y="1186269"/>
                <a:ext cx="1356951" cy="1910067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246968" h="21461908">
                    <a:moveTo>
                      <a:pt x="8465072" y="173"/>
                    </a:moveTo>
                    <a:cubicBezTo>
                      <a:pt x="10284856" y="5325"/>
                      <a:pt x="12002200" y="126309"/>
                      <a:pt x="12822800" y="427505"/>
                    </a:cubicBezTo>
                    <a:cubicBezTo>
                      <a:pt x="14678824" y="1108755"/>
                      <a:pt x="14424432" y="1749295"/>
                      <a:pt x="14225864" y="2530387"/>
                    </a:cubicBezTo>
                    <a:lnTo>
                      <a:pt x="12611680" y="8775679"/>
                    </a:lnTo>
                    <a:cubicBezTo>
                      <a:pt x="12272440" y="10087427"/>
                      <a:pt x="12178000" y="9823481"/>
                      <a:pt x="12027072" y="9920339"/>
                    </a:cubicBezTo>
                    <a:lnTo>
                      <a:pt x="12129000" y="9933457"/>
                    </a:lnTo>
                    <a:cubicBezTo>
                      <a:pt x="13111440" y="10066095"/>
                      <a:pt x="13710224" y="10242299"/>
                      <a:pt x="13710224" y="10435661"/>
                    </a:cubicBezTo>
                    <a:cubicBezTo>
                      <a:pt x="13710224" y="10616129"/>
                      <a:pt x="13188616" y="10781655"/>
                      <a:pt x="12320304" y="10910763"/>
                    </a:cubicBezTo>
                    <a:lnTo>
                      <a:pt x="12258192" y="10919557"/>
                    </a:lnTo>
                    <a:lnTo>
                      <a:pt x="12315104" y="11051181"/>
                    </a:lnTo>
                    <a:cubicBezTo>
                      <a:pt x="12362024" y="11155411"/>
                      <a:pt x="12414096" y="11263467"/>
                      <a:pt x="12470904" y="11377415"/>
                    </a:cubicBezTo>
                    <a:cubicBezTo>
                      <a:pt x="12578040" y="11588907"/>
                      <a:pt x="12681168" y="11801575"/>
                      <a:pt x="12777144" y="12015865"/>
                    </a:cubicBezTo>
                    <a:lnTo>
                      <a:pt x="12855264" y="12198273"/>
                    </a:lnTo>
                    <a:lnTo>
                      <a:pt x="12931960" y="12206649"/>
                    </a:lnTo>
                    <a:cubicBezTo>
                      <a:pt x="14089488" y="12339293"/>
                      <a:pt x="14794984" y="12515491"/>
                      <a:pt x="14794984" y="12708853"/>
                    </a:cubicBezTo>
                    <a:cubicBezTo>
                      <a:pt x="14794984" y="12876435"/>
                      <a:pt x="14265080" y="13031125"/>
                      <a:pt x="13370264" y="13155741"/>
                    </a:cubicBezTo>
                    <a:lnTo>
                      <a:pt x="13201472" y="13178113"/>
                    </a:lnTo>
                    <a:lnTo>
                      <a:pt x="13242000" y="13324575"/>
                    </a:lnTo>
                    <a:cubicBezTo>
                      <a:pt x="13344720" y="13741839"/>
                      <a:pt x="13400192" y="14167899"/>
                      <a:pt x="13387680" y="14605677"/>
                    </a:cubicBezTo>
                    <a:lnTo>
                      <a:pt x="13383192" y="14687885"/>
                    </a:lnTo>
                    <a:lnTo>
                      <a:pt x="13506136" y="14701795"/>
                    </a:lnTo>
                    <a:cubicBezTo>
                      <a:pt x="14593672" y="14830901"/>
                      <a:pt x="15246968" y="14996423"/>
                      <a:pt x="15246968" y="15176895"/>
                    </a:cubicBezTo>
                    <a:cubicBezTo>
                      <a:pt x="15246968" y="15370257"/>
                      <a:pt x="14497008" y="15546459"/>
                      <a:pt x="13266528" y="15679097"/>
                    </a:cubicBezTo>
                    <a:lnTo>
                      <a:pt x="13214328" y="15684463"/>
                    </a:lnTo>
                    <a:lnTo>
                      <a:pt x="13202800" y="15726231"/>
                    </a:lnTo>
                    <a:cubicBezTo>
                      <a:pt x="13085968" y="16109005"/>
                      <a:pt x="12909936" y="16501607"/>
                      <a:pt x="12662712" y="16905717"/>
                    </a:cubicBezTo>
                    <a:cubicBezTo>
                      <a:pt x="12506704" y="17155381"/>
                      <a:pt x="12380224" y="17395328"/>
                      <a:pt x="12276808" y="17628532"/>
                    </a:cubicBezTo>
                    <a:lnTo>
                      <a:pt x="12234184" y="17731148"/>
                    </a:lnTo>
                    <a:lnTo>
                      <a:pt x="9694400" y="17731148"/>
                    </a:lnTo>
                    <a:lnTo>
                      <a:pt x="9762392" y="17843069"/>
                    </a:lnTo>
                    <a:cubicBezTo>
                      <a:pt x="9951024" y="18190316"/>
                      <a:pt x="10058176" y="18588253"/>
                      <a:pt x="10058176" y="19011215"/>
                    </a:cubicBezTo>
                    <a:cubicBezTo>
                      <a:pt x="10058176" y="20364695"/>
                      <a:pt x="8960968" y="21461908"/>
                      <a:pt x="7607488" y="21461908"/>
                    </a:cubicBezTo>
                    <a:cubicBezTo>
                      <a:pt x="6254008" y="21461908"/>
                      <a:pt x="5156792" y="20364695"/>
                      <a:pt x="5156792" y="19011215"/>
                    </a:cubicBezTo>
                    <a:cubicBezTo>
                      <a:pt x="5156792" y="18588253"/>
                      <a:pt x="5263944" y="18190316"/>
                      <a:pt x="5452576" y="17843069"/>
                    </a:cubicBezTo>
                    <a:lnTo>
                      <a:pt x="5520576" y="17731148"/>
                    </a:lnTo>
                    <a:lnTo>
                      <a:pt x="2965176" y="17731148"/>
                    </a:lnTo>
                    <a:lnTo>
                      <a:pt x="2930000" y="17638992"/>
                    </a:lnTo>
                    <a:cubicBezTo>
                      <a:pt x="2846688" y="17431008"/>
                      <a:pt x="2751280" y="17222248"/>
                      <a:pt x="2641928" y="17009073"/>
                    </a:cubicBezTo>
                    <a:cubicBezTo>
                      <a:pt x="2452584" y="16597961"/>
                      <a:pt x="2303088" y="16208899"/>
                      <a:pt x="2194816" y="15830165"/>
                    </a:cubicBezTo>
                    <a:lnTo>
                      <a:pt x="2159616" y="15697509"/>
                    </a:lnTo>
                    <a:lnTo>
                      <a:pt x="1980440" y="15679097"/>
                    </a:lnTo>
                    <a:cubicBezTo>
                      <a:pt x="749960" y="15546459"/>
                      <a:pt x="0" y="15370257"/>
                      <a:pt x="0" y="15176895"/>
                    </a:cubicBezTo>
                    <a:cubicBezTo>
                      <a:pt x="0" y="14983535"/>
                      <a:pt x="749960" y="14807333"/>
                      <a:pt x="1980440" y="14674693"/>
                    </a:cubicBezTo>
                    <a:lnTo>
                      <a:pt x="1993376" y="14673361"/>
                    </a:lnTo>
                    <a:lnTo>
                      <a:pt x="1985552" y="14491113"/>
                    </a:lnTo>
                    <a:cubicBezTo>
                      <a:pt x="1978232" y="14120305"/>
                      <a:pt x="2013808" y="13745761"/>
                      <a:pt x="2093664" y="13355771"/>
                    </a:cubicBezTo>
                    <a:lnTo>
                      <a:pt x="2132816" y="13189151"/>
                    </a:lnTo>
                    <a:lnTo>
                      <a:pt x="2089608" y="13183957"/>
                    </a:lnTo>
                    <a:cubicBezTo>
                      <a:pt x="1066552" y="13054849"/>
                      <a:pt x="451984" y="12889327"/>
                      <a:pt x="451984" y="12708853"/>
                    </a:cubicBezTo>
                    <a:cubicBezTo>
                      <a:pt x="451984" y="12515491"/>
                      <a:pt x="1157480" y="12339293"/>
                      <a:pt x="2315008" y="12206649"/>
                    </a:cubicBezTo>
                    <a:lnTo>
                      <a:pt x="2444016" y="12192559"/>
                    </a:lnTo>
                    <a:lnTo>
                      <a:pt x="2554504" y="11913131"/>
                    </a:lnTo>
                    <a:cubicBezTo>
                      <a:pt x="2608264" y="11784605"/>
                      <a:pt x="2665904" y="11653617"/>
                      <a:pt x="2727464" y="11519879"/>
                    </a:cubicBezTo>
                    <a:cubicBezTo>
                      <a:pt x="2831472" y="11317121"/>
                      <a:pt x="2919800" y="11138325"/>
                      <a:pt x="2993824" y="10977743"/>
                    </a:cubicBezTo>
                    <a:lnTo>
                      <a:pt x="3017672" y="10923657"/>
                    </a:lnTo>
                    <a:lnTo>
                      <a:pt x="2926664" y="10910763"/>
                    </a:lnTo>
                    <a:cubicBezTo>
                      <a:pt x="2058352" y="10781655"/>
                      <a:pt x="1536752" y="10616129"/>
                      <a:pt x="1536752" y="10435661"/>
                    </a:cubicBezTo>
                    <a:cubicBezTo>
                      <a:pt x="1536752" y="10242299"/>
                      <a:pt x="2135528" y="10066095"/>
                      <a:pt x="3117976" y="9933457"/>
                    </a:cubicBezTo>
                    <a:lnTo>
                      <a:pt x="3308496" y="9908937"/>
                    </a:lnTo>
                    <a:cubicBezTo>
                      <a:pt x="2946376" y="9610005"/>
                      <a:pt x="2795680" y="8917037"/>
                      <a:pt x="2654600" y="8349011"/>
                    </a:cubicBezTo>
                    <a:lnTo>
                      <a:pt x="1241280" y="2722597"/>
                    </a:lnTo>
                    <a:cubicBezTo>
                      <a:pt x="1114776" y="2118333"/>
                      <a:pt x="412240" y="1068209"/>
                      <a:pt x="2625992" y="417893"/>
                    </a:cubicBezTo>
                    <a:cubicBezTo>
                      <a:pt x="3616256" y="178401"/>
                      <a:pt x="6125336" y="-6451"/>
                      <a:pt x="8465072" y="17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82" name="Rectangle 81"/>
          <p:cNvSpPr/>
          <p:nvPr/>
        </p:nvSpPr>
        <p:spPr>
          <a:xfrm>
            <a:off x="4424737" y="1080772"/>
            <a:ext cx="384913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King and Queen Chess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24738" y="1609876"/>
            <a:ext cx="6776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5425" y="1023215"/>
            <a:ext cx="1841417" cy="3920393"/>
            <a:chOff x="761242" y="1219200"/>
            <a:chExt cx="2439915" cy="5194599"/>
          </a:xfrm>
        </p:grpSpPr>
        <p:sp>
          <p:nvSpPr>
            <p:cNvPr id="24" name="Oval 23"/>
            <p:cNvSpPr/>
            <p:nvPr/>
          </p:nvSpPr>
          <p:spPr>
            <a:xfrm>
              <a:off x="761242" y="5591087"/>
              <a:ext cx="2439915" cy="822712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14400" y="1219200"/>
              <a:ext cx="2133600" cy="5035886"/>
              <a:chOff x="914400" y="1219200"/>
              <a:chExt cx="2133600" cy="503588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14400" y="5715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 flipH="1">
                <a:off x="914400" y="4785895"/>
                <a:ext cx="2133600" cy="1427748"/>
              </a:xfrm>
              <a:custGeom>
                <a:avLst/>
                <a:gdLst>
                  <a:gd name="connsiteX0" fmla="*/ 8863264 w 30403800"/>
                  <a:gd name="connsiteY0" fmla="*/ 0 h 20345400"/>
                  <a:gd name="connsiteX1" fmla="*/ 11990960 w 30403800"/>
                  <a:gd name="connsiteY1" fmla="*/ 0 h 20345400"/>
                  <a:gd name="connsiteX2" fmla="*/ 11923664 w 30403800"/>
                  <a:gd name="connsiteY2" fmla="*/ 156448 h 20345400"/>
                  <a:gd name="connsiteX3" fmla="*/ 11680160 w 30403800"/>
                  <a:gd name="connsiteY3" fmla="*/ 1443678 h 20345400"/>
                  <a:gd name="connsiteX4" fmla="*/ 15190712 w 30403800"/>
                  <a:gd name="connsiteY4" fmla="*/ 4954229 h 20345400"/>
                  <a:gd name="connsiteX5" fmla="*/ 18701264 w 30403800"/>
                  <a:gd name="connsiteY5" fmla="*/ 1443678 h 20345400"/>
                  <a:gd name="connsiteX6" fmla="*/ 18457760 w 30403800"/>
                  <a:gd name="connsiteY6" fmla="*/ 156448 h 20345400"/>
                  <a:gd name="connsiteX7" fmla="*/ 18390464 w 30403800"/>
                  <a:gd name="connsiteY7" fmla="*/ 0 h 20345400"/>
                  <a:gd name="connsiteX8" fmla="*/ 21478832 w 30403800"/>
                  <a:gd name="connsiteY8" fmla="*/ 0 h 20345400"/>
                  <a:gd name="connsiteX9" fmla="*/ 21544992 w 30403800"/>
                  <a:gd name="connsiteY9" fmla="*/ 150352 h 20345400"/>
                  <a:gd name="connsiteX10" fmla="*/ 22324352 w 30403800"/>
                  <a:gd name="connsiteY10" fmla="*/ 6113960 h 20345400"/>
                  <a:gd name="connsiteX11" fmla="*/ 22259552 w 30403800"/>
                  <a:gd name="connsiteY11" fmla="*/ 6284992 h 20345400"/>
                  <a:gd name="connsiteX12" fmla="*/ 22473680 w 30403800"/>
                  <a:gd name="connsiteY12" fmla="*/ 6376768 h 20345400"/>
                  <a:gd name="connsiteX13" fmla="*/ 23698200 w 30403800"/>
                  <a:gd name="connsiteY13" fmla="*/ 7581900 h 20345400"/>
                  <a:gd name="connsiteX14" fmla="*/ 23317936 w 30403800"/>
                  <a:gd name="connsiteY14" fmla="*/ 8273016 h 20345400"/>
                  <a:gd name="connsiteX15" fmla="*/ 23310320 w 30403800"/>
                  <a:gd name="connsiteY15" fmla="*/ 8279200 h 20345400"/>
                  <a:gd name="connsiteX16" fmla="*/ 23745472 w 30403800"/>
                  <a:gd name="connsiteY16" fmla="*/ 8432688 h 20345400"/>
                  <a:gd name="connsiteX17" fmla="*/ 27914600 w 30403800"/>
                  <a:gd name="connsiteY17" fmla="*/ 12268200 h 20345400"/>
                  <a:gd name="connsiteX18" fmla="*/ 27513976 w 30403800"/>
                  <a:gd name="connsiteY18" fmla="*/ 13563160 h 20345400"/>
                  <a:gd name="connsiteX19" fmla="*/ 27481776 w 30403800"/>
                  <a:gd name="connsiteY19" fmla="*/ 13609328 h 20345400"/>
                  <a:gd name="connsiteX20" fmla="*/ 27807560 w 30403800"/>
                  <a:gd name="connsiteY20" fmla="*/ 13716104 h 20345400"/>
                  <a:gd name="connsiteX21" fmla="*/ 30403800 w 30403800"/>
                  <a:gd name="connsiteY21" fmla="*/ 15697200 h 20345400"/>
                  <a:gd name="connsiteX22" fmla="*/ 30325312 w 30403800"/>
                  <a:gd name="connsiteY22" fmla="*/ 16059480 h 20345400"/>
                  <a:gd name="connsiteX23" fmla="*/ 30307648 w 30403800"/>
                  <a:gd name="connsiteY23" fmla="*/ 16095500 h 20345400"/>
                  <a:gd name="connsiteX24" fmla="*/ 30325312 w 30403800"/>
                  <a:gd name="connsiteY24" fmla="*/ 16134336 h 20345400"/>
                  <a:gd name="connsiteX25" fmla="*/ 30403800 w 30403800"/>
                  <a:gd name="connsiteY25" fmla="*/ 16524952 h 20345400"/>
                  <a:gd name="connsiteX26" fmla="*/ 15201904 w 30403800"/>
                  <a:gd name="connsiteY26" fmla="*/ 20345400 h 20345400"/>
                  <a:gd name="connsiteX27" fmla="*/ 0 w 30403800"/>
                  <a:gd name="connsiteY27" fmla="*/ 16524952 h 20345400"/>
                  <a:gd name="connsiteX28" fmla="*/ 78480 w 30403800"/>
                  <a:gd name="connsiteY28" fmla="*/ 16134336 h 20345400"/>
                  <a:gd name="connsiteX29" fmla="*/ 96144 w 30403800"/>
                  <a:gd name="connsiteY29" fmla="*/ 16095500 h 20345400"/>
                  <a:gd name="connsiteX30" fmla="*/ 78480 w 30403800"/>
                  <a:gd name="connsiteY30" fmla="*/ 16059480 h 20345400"/>
                  <a:gd name="connsiteX31" fmla="*/ 0 w 30403800"/>
                  <a:gd name="connsiteY31" fmla="*/ 15697200 h 20345400"/>
                  <a:gd name="connsiteX32" fmla="*/ 2596240 w 30403800"/>
                  <a:gd name="connsiteY32" fmla="*/ 13716104 h 20345400"/>
                  <a:gd name="connsiteX33" fmla="*/ 2901360 w 30403800"/>
                  <a:gd name="connsiteY33" fmla="*/ 13616104 h 20345400"/>
                  <a:gd name="connsiteX34" fmla="*/ 2864432 w 30403800"/>
                  <a:gd name="connsiteY34" fmla="*/ 13563160 h 20345400"/>
                  <a:gd name="connsiteX35" fmla="*/ 2463808 w 30403800"/>
                  <a:gd name="connsiteY35" fmla="*/ 12268200 h 20345400"/>
                  <a:gd name="connsiteX36" fmla="*/ 7094672 w 30403800"/>
                  <a:gd name="connsiteY36" fmla="*/ 8269824 h 20345400"/>
                  <a:gd name="connsiteX37" fmla="*/ 7142832 w 30403800"/>
                  <a:gd name="connsiteY37" fmla="*/ 8254408 h 20345400"/>
                  <a:gd name="connsiteX38" fmla="*/ 7048080 w 30403800"/>
                  <a:gd name="connsiteY38" fmla="*/ 8162728 h 20345400"/>
                  <a:gd name="connsiteX39" fmla="*/ 6781808 w 30403800"/>
                  <a:gd name="connsiteY39" fmla="*/ 7581900 h 20345400"/>
                  <a:gd name="connsiteX40" fmla="*/ 7802656 w 30403800"/>
                  <a:gd name="connsiteY40" fmla="*/ 6474096 h 20345400"/>
                  <a:gd name="connsiteX41" fmla="*/ 7823632 w 30403800"/>
                  <a:gd name="connsiteY41" fmla="*/ 6464072 h 20345400"/>
                  <a:gd name="connsiteX42" fmla="*/ 7812496 w 30403800"/>
                  <a:gd name="connsiteY42" fmla="*/ 6432448 h 20345400"/>
                  <a:gd name="connsiteX43" fmla="*/ 8836752 w 30403800"/>
                  <a:gd name="connsiteY43" fmla="*/ 62961 h 2034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403800" h="20345400">
                    <a:moveTo>
                      <a:pt x="8863264" y="0"/>
                    </a:moveTo>
                    <a:lnTo>
                      <a:pt x="11990960" y="0"/>
                    </a:lnTo>
                    <a:lnTo>
                      <a:pt x="11923664" y="156448"/>
                    </a:lnTo>
                    <a:cubicBezTo>
                      <a:pt x="11766496" y="555020"/>
                      <a:pt x="11680160" y="989267"/>
                      <a:pt x="11680160" y="1443678"/>
                    </a:cubicBezTo>
                    <a:cubicBezTo>
                      <a:pt x="11680160" y="3382502"/>
                      <a:pt x="13251888" y="4954229"/>
                      <a:pt x="15190712" y="4954229"/>
                    </a:cubicBezTo>
                    <a:cubicBezTo>
                      <a:pt x="17129536" y="4954229"/>
                      <a:pt x="18701264" y="3382502"/>
                      <a:pt x="18701264" y="1443678"/>
                    </a:cubicBezTo>
                    <a:cubicBezTo>
                      <a:pt x="18701264" y="989267"/>
                      <a:pt x="18614928" y="555020"/>
                      <a:pt x="18457760" y="156448"/>
                    </a:cubicBezTo>
                    <a:lnTo>
                      <a:pt x="18390464" y="0"/>
                    </a:lnTo>
                    <a:lnTo>
                      <a:pt x="21478832" y="0"/>
                    </a:lnTo>
                    <a:lnTo>
                      <a:pt x="21544992" y="150352"/>
                    </a:lnTo>
                    <a:cubicBezTo>
                      <a:pt x="22439920" y="2249654"/>
                      <a:pt x="22912656" y="4395512"/>
                      <a:pt x="22324352" y="6113960"/>
                    </a:cubicBezTo>
                    <a:lnTo>
                      <a:pt x="22259552" y="6284992"/>
                    </a:lnTo>
                    <a:lnTo>
                      <a:pt x="22473680" y="6376768"/>
                    </a:lnTo>
                    <a:cubicBezTo>
                      <a:pt x="23250728" y="6728168"/>
                      <a:pt x="23698200" y="7140676"/>
                      <a:pt x="23698200" y="7581900"/>
                    </a:cubicBezTo>
                    <a:cubicBezTo>
                      <a:pt x="23698200" y="7822568"/>
                      <a:pt x="23565072" y="8054692"/>
                      <a:pt x="23317936" y="8273016"/>
                    </a:cubicBezTo>
                    <a:lnTo>
                      <a:pt x="23310320" y="8279200"/>
                    </a:lnTo>
                    <a:lnTo>
                      <a:pt x="23745472" y="8432688"/>
                    </a:lnTo>
                    <a:cubicBezTo>
                      <a:pt x="26306656" y="9380544"/>
                      <a:pt x="27914600" y="10747912"/>
                      <a:pt x="27914600" y="12268200"/>
                    </a:cubicBezTo>
                    <a:cubicBezTo>
                      <a:pt x="27914600" y="12715344"/>
                      <a:pt x="27775504" y="13149256"/>
                      <a:pt x="27513976" y="13563160"/>
                    </a:cubicBezTo>
                    <a:lnTo>
                      <a:pt x="27481776" y="13609328"/>
                    </a:lnTo>
                    <a:lnTo>
                      <a:pt x="27807560" y="13716104"/>
                    </a:lnTo>
                    <a:cubicBezTo>
                      <a:pt x="29446688" y="14281624"/>
                      <a:pt x="30403800" y="14963360"/>
                      <a:pt x="30403800" y="15697200"/>
                    </a:cubicBezTo>
                    <a:cubicBezTo>
                      <a:pt x="30403800" y="15819508"/>
                      <a:pt x="30377216" y="15940368"/>
                      <a:pt x="30325312" y="16059480"/>
                    </a:cubicBezTo>
                    <a:lnTo>
                      <a:pt x="30307648" y="16095500"/>
                    </a:lnTo>
                    <a:lnTo>
                      <a:pt x="30325312" y="16134336"/>
                    </a:lnTo>
                    <a:cubicBezTo>
                      <a:pt x="30377216" y="16262768"/>
                      <a:pt x="30403800" y="16393080"/>
                      <a:pt x="30403800" y="16524952"/>
                    </a:cubicBezTo>
                    <a:cubicBezTo>
                      <a:pt x="30403800" y="18634928"/>
                      <a:pt x="23597680" y="20345400"/>
                      <a:pt x="15201904" y="20345400"/>
                    </a:cubicBezTo>
                    <a:cubicBezTo>
                      <a:pt x="6806128" y="20345400"/>
                      <a:pt x="0" y="18634928"/>
                      <a:pt x="0" y="16524952"/>
                    </a:cubicBezTo>
                    <a:cubicBezTo>
                      <a:pt x="0" y="16393080"/>
                      <a:pt x="26592" y="16262768"/>
                      <a:pt x="78480" y="16134336"/>
                    </a:cubicBezTo>
                    <a:lnTo>
                      <a:pt x="96144" y="16095500"/>
                    </a:lnTo>
                    <a:lnTo>
                      <a:pt x="78480" y="16059480"/>
                    </a:lnTo>
                    <a:cubicBezTo>
                      <a:pt x="26592" y="15940368"/>
                      <a:pt x="0" y="15819508"/>
                      <a:pt x="0" y="15697200"/>
                    </a:cubicBezTo>
                    <a:cubicBezTo>
                      <a:pt x="0" y="14963360"/>
                      <a:pt x="957120" y="14281624"/>
                      <a:pt x="2596240" y="13716104"/>
                    </a:cubicBezTo>
                    <a:lnTo>
                      <a:pt x="2901360" y="13616104"/>
                    </a:lnTo>
                    <a:lnTo>
                      <a:pt x="2864432" y="13563160"/>
                    </a:lnTo>
                    <a:cubicBezTo>
                      <a:pt x="2602896" y="13149256"/>
                      <a:pt x="2463808" y="12715344"/>
                      <a:pt x="2463808" y="12268200"/>
                    </a:cubicBezTo>
                    <a:cubicBezTo>
                      <a:pt x="2463808" y="10658480"/>
                      <a:pt x="4266480" y="9220208"/>
                      <a:pt x="7094672" y="8269824"/>
                    </a:cubicBezTo>
                    <a:lnTo>
                      <a:pt x="7142832" y="8254408"/>
                    </a:lnTo>
                    <a:lnTo>
                      <a:pt x="7048080" y="8162728"/>
                    </a:lnTo>
                    <a:cubicBezTo>
                      <a:pt x="6874256" y="7977080"/>
                      <a:pt x="6781808" y="7782456"/>
                      <a:pt x="6781808" y="7581900"/>
                    </a:cubicBezTo>
                    <a:cubicBezTo>
                      <a:pt x="6781808" y="7180784"/>
                      <a:pt x="7151616" y="6803405"/>
                      <a:pt x="7802656" y="6474096"/>
                    </a:cubicBezTo>
                    <a:lnTo>
                      <a:pt x="7823632" y="6464072"/>
                    </a:lnTo>
                    <a:lnTo>
                      <a:pt x="7812496" y="6432448"/>
                    </a:lnTo>
                    <a:cubicBezTo>
                      <a:pt x="7146576" y="4327055"/>
                      <a:pt x="8051920" y="1937305"/>
                      <a:pt x="8836752" y="629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1305543" y="2843105"/>
                <a:ext cx="1352885" cy="2271364"/>
              </a:xfrm>
              <a:custGeom>
                <a:avLst/>
                <a:gdLst>
                  <a:gd name="connsiteX0" fmla="*/ 1185514 w 1352885"/>
                  <a:gd name="connsiteY0" fmla="*/ 0 h 2271364"/>
                  <a:gd name="connsiteX1" fmla="*/ 901636 w 1352885"/>
                  <a:gd name="connsiteY1" fmla="*/ 0 h 2271364"/>
                  <a:gd name="connsiteX2" fmla="*/ 916828 w 1352885"/>
                  <a:gd name="connsiteY2" fmla="*/ 44534 h 2271364"/>
                  <a:gd name="connsiteX3" fmla="*/ 922797 w 1352885"/>
                  <a:gd name="connsiteY3" fmla="*/ 98678 h 2271364"/>
                  <a:gd name="connsiteX4" fmla="*/ 676443 w 1352885"/>
                  <a:gd name="connsiteY4" fmla="*/ 345033 h 2271364"/>
                  <a:gd name="connsiteX5" fmla="*/ 430088 w 1352885"/>
                  <a:gd name="connsiteY5" fmla="*/ 98678 h 2271364"/>
                  <a:gd name="connsiteX6" fmla="*/ 436057 w 1352885"/>
                  <a:gd name="connsiteY6" fmla="*/ 44534 h 2271364"/>
                  <a:gd name="connsiteX7" fmla="*/ 451249 w 1352885"/>
                  <a:gd name="connsiteY7" fmla="*/ 0 h 2271364"/>
                  <a:gd name="connsiteX8" fmla="*/ 177791 w 1352885"/>
                  <a:gd name="connsiteY8" fmla="*/ 0 h 2271364"/>
                  <a:gd name="connsiteX9" fmla="*/ 176182 w 1352885"/>
                  <a:gd name="connsiteY9" fmla="*/ 39167 h 2271364"/>
                  <a:gd name="connsiteX10" fmla="*/ 176875 w 1352885"/>
                  <a:gd name="connsiteY10" fmla="*/ 54173 h 2271364"/>
                  <a:gd name="connsiteX11" fmla="*/ 175728 w 1352885"/>
                  <a:gd name="connsiteY11" fmla="*/ 54282 h 2271364"/>
                  <a:gd name="connsiteX12" fmla="*/ 0 w 1352885"/>
                  <a:gd name="connsiteY12" fmla="*/ 95629 h 2271364"/>
                  <a:gd name="connsiteX13" fmla="*/ 175728 w 1352885"/>
                  <a:gd name="connsiteY13" fmla="*/ 136977 h 2271364"/>
                  <a:gd name="connsiteX14" fmla="*/ 191626 w 1352885"/>
                  <a:gd name="connsiteY14" fmla="*/ 138493 h 2271364"/>
                  <a:gd name="connsiteX15" fmla="*/ 194750 w 1352885"/>
                  <a:gd name="connsiteY15" fmla="*/ 149415 h 2271364"/>
                  <a:gd name="connsiteX16" fmla="*/ 234422 w 1352885"/>
                  <a:gd name="connsiteY16" fmla="*/ 246477 h 2271364"/>
                  <a:gd name="connsiteX17" fmla="*/ 308941 w 1352885"/>
                  <a:gd name="connsiteY17" fmla="*/ 541790 h 2271364"/>
                  <a:gd name="connsiteX18" fmla="*/ 311700 w 1352885"/>
                  <a:gd name="connsiteY18" fmla="*/ 1479937 h 2271364"/>
                  <a:gd name="connsiteX19" fmla="*/ 240632 w 1352885"/>
                  <a:gd name="connsiteY19" fmla="*/ 1921756 h 2271364"/>
                  <a:gd name="connsiteX20" fmla="*/ 238950 w 1352885"/>
                  <a:gd name="connsiteY20" fmla="*/ 1925750 h 2271364"/>
                  <a:gd name="connsiteX21" fmla="*/ 483483 w 1352885"/>
                  <a:gd name="connsiteY21" fmla="*/ 1925750 h 2271364"/>
                  <a:gd name="connsiteX22" fmla="*/ 477394 w 1352885"/>
                  <a:gd name="connsiteY22" fmla="*/ 1935774 h 2271364"/>
                  <a:gd name="connsiteX23" fmla="*/ 449965 w 1352885"/>
                  <a:gd name="connsiteY23" fmla="*/ 2044101 h 2271364"/>
                  <a:gd name="connsiteX24" fmla="*/ 677228 w 1352885"/>
                  <a:gd name="connsiteY24" fmla="*/ 2271364 h 2271364"/>
                  <a:gd name="connsiteX25" fmla="*/ 904491 w 1352885"/>
                  <a:gd name="connsiteY25" fmla="*/ 2044101 h 2271364"/>
                  <a:gd name="connsiteX26" fmla="*/ 877061 w 1352885"/>
                  <a:gd name="connsiteY26" fmla="*/ 1935774 h 2271364"/>
                  <a:gd name="connsiteX27" fmla="*/ 870972 w 1352885"/>
                  <a:gd name="connsiteY27" fmla="*/ 1925750 h 2271364"/>
                  <a:gd name="connsiteX28" fmla="*/ 1109275 w 1352885"/>
                  <a:gd name="connsiteY28" fmla="*/ 1925750 h 2271364"/>
                  <a:gd name="connsiteX29" fmla="*/ 1108631 w 1352885"/>
                  <a:gd name="connsiteY29" fmla="*/ 1924286 h 2271364"/>
                  <a:gd name="connsiteX30" fmla="*/ 1039173 w 1352885"/>
                  <a:gd name="connsiteY30" fmla="*/ 1472577 h 2271364"/>
                  <a:gd name="connsiteX31" fmla="*/ 1038712 w 1352885"/>
                  <a:gd name="connsiteY31" fmla="*/ 535810 h 2271364"/>
                  <a:gd name="connsiteX32" fmla="*/ 1123581 w 1352885"/>
                  <a:gd name="connsiteY32" fmla="*/ 237968 h 2271364"/>
                  <a:gd name="connsiteX33" fmla="*/ 1171502 w 1352885"/>
                  <a:gd name="connsiteY33" fmla="*/ 140858 h 2271364"/>
                  <a:gd name="connsiteX34" fmla="*/ 1172526 w 1352885"/>
                  <a:gd name="connsiteY34" fmla="*/ 137419 h 2271364"/>
                  <a:gd name="connsiteX35" fmla="*/ 1177158 w 1352885"/>
                  <a:gd name="connsiteY35" fmla="*/ 136977 h 2271364"/>
                  <a:gd name="connsiteX36" fmla="*/ 1352885 w 1352885"/>
                  <a:gd name="connsiteY36" fmla="*/ 95629 h 2271364"/>
                  <a:gd name="connsiteX37" fmla="*/ 1198418 w 1352885"/>
                  <a:gd name="connsiteY37" fmla="*/ 56513 h 2271364"/>
                  <a:gd name="connsiteX38" fmla="*/ 1187509 w 1352885"/>
                  <a:gd name="connsiteY38" fmla="*/ 55368 h 2271364"/>
                  <a:gd name="connsiteX39" fmla="*/ 1187908 w 1352885"/>
                  <a:gd name="connsiteY39" fmla="*/ 48600 h 227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352885" h="2271364">
                    <a:moveTo>
                      <a:pt x="1185514" y="0"/>
                    </a:moveTo>
                    <a:lnTo>
                      <a:pt x="901636" y="0"/>
                    </a:lnTo>
                    <a:lnTo>
                      <a:pt x="916828" y="44534"/>
                    </a:lnTo>
                    <a:cubicBezTo>
                      <a:pt x="920735" y="61957"/>
                      <a:pt x="922797" y="80077"/>
                      <a:pt x="922797" y="98678"/>
                    </a:cubicBezTo>
                    <a:cubicBezTo>
                      <a:pt x="922797" y="234736"/>
                      <a:pt x="812500" y="345033"/>
                      <a:pt x="676443" y="345033"/>
                    </a:cubicBezTo>
                    <a:cubicBezTo>
                      <a:pt x="540385" y="345033"/>
                      <a:pt x="430088" y="234736"/>
                      <a:pt x="430088" y="98678"/>
                    </a:cubicBezTo>
                    <a:cubicBezTo>
                      <a:pt x="430088" y="80077"/>
                      <a:pt x="432150" y="61957"/>
                      <a:pt x="436057" y="44534"/>
                    </a:cubicBezTo>
                    <a:lnTo>
                      <a:pt x="451249" y="0"/>
                    </a:lnTo>
                    <a:lnTo>
                      <a:pt x="177791" y="0"/>
                    </a:lnTo>
                    <a:lnTo>
                      <a:pt x="176182" y="39167"/>
                    </a:lnTo>
                    <a:lnTo>
                      <a:pt x="176875" y="54173"/>
                    </a:lnTo>
                    <a:lnTo>
                      <a:pt x="175728" y="54282"/>
                    </a:lnTo>
                    <a:cubicBezTo>
                      <a:pt x="66546" y="65203"/>
                      <a:pt x="0" y="79709"/>
                      <a:pt x="0" y="95629"/>
                    </a:cubicBezTo>
                    <a:cubicBezTo>
                      <a:pt x="0" y="111549"/>
                      <a:pt x="66546" y="126057"/>
                      <a:pt x="175728" y="136977"/>
                    </a:cubicBezTo>
                    <a:lnTo>
                      <a:pt x="191626" y="138493"/>
                    </a:lnTo>
                    <a:lnTo>
                      <a:pt x="194750" y="149415"/>
                    </a:lnTo>
                    <a:cubicBezTo>
                      <a:pt x="204357" y="180597"/>
                      <a:pt x="217622" y="212629"/>
                      <a:pt x="234422" y="246477"/>
                    </a:cubicBezTo>
                    <a:cubicBezTo>
                      <a:pt x="286171" y="340085"/>
                      <a:pt x="302730" y="423343"/>
                      <a:pt x="308941" y="541790"/>
                    </a:cubicBezTo>
                    <a:cubicBezTo>
                      <a:pt x="324350" y="862786"/>
                      <a:pt x="337690" y="1175501"/>
                      <a:pt x="311700" y="1479937"/>
                    </a:cubicBezTo>
                    <a:cubicBezTo>
                      <a:pt x="298360" y="1635490"/>
                      <a:pt x="299511" y="1803462"/>
                      <a:pt x="240632" y="1921756"/>
                    </a:cubicBezTo>
                    <a:lnTo>
                      <a:pt x="238950" y="1925750"/>
                    </a:lnTo>
                    <a:lnTo>
                      <a:pt x="483483" y="1925750"/>
                    </a:lnTo>
                    <a:lnTo>
                      <a:pt x="477394" y="1935774"/>
                    </a:lnTo>
                    <a:cubicBezTo>
                      <a:pt x="459901" y="1967975"/>
                      <a:pt x="449965" y="2004878"/>
                      <a:pt x="449965" y="2044101"/>
                    </a:cubicBezTo>
                    <a:cubicBezTo>
                      <a:pt x="449965" y="2169615"/>
                      <a:pt x="551714" y="2271364"/>
                      <a:pt x="677228" y="2271364"/>
                    </a:cubicBezTo>
                    <a:cubicBezTo>
                      <a:pt x="802742" y="2271364"/>
                      <a:pt x="904491" y="2169615"/>
                      <a:pt x="904491" y="2044101"/>
                    </a:cubicBezTo>
                    <a:cubicBezTo>
                      <a:pt x="904491" y="2004878"/>
                      <a:pt x="894555" y="1967975"/>
                      <a:pt x="877061" y="1935774"/>
                    </a:cubicBezTo>
                    <a:lnTo>
                      <a:pt x="870972" y="1925750"/>
                    </a:lnTo>
                    <a:lnTo>
                      <a:pt x="1109275" y="1925750"/>
                    </a:lnTo>
                    <a:lnTo>
                      <a:pt x="1108631" y="1924286"/>
                    </a:lnTo>
                    <a:cubicBezTo>
                      <a:pt x="1058569" y="1790276"/>
                      <a:pt x="1045766" y="1639706"/>
                      <a:pt x="1039173" y="1472577"/>
                    </a:cubicBezTo>
                    <a:cubicBezTo>
                      <a:pt x="1024529" y="1160322"/>
                      <a:pt x="1022306" y="848066"/>
                      <a:pt x="1038712" y="535810"/>
                    </a:cubicBezTo>
                    <a:cubicBezTo>
                      <a:pt x="1050442" y="434460"/>
                      <a:pt x="1049752" y="347598"/>
                      <a:pt x="1123581" y="237968"/>
                    </a:cubicBezTo>
                    <a:cubicBezTo>
                      <a:pt x="1145517" y="204696"/>
                      <a:pt x="1161137" y="172373"/>
                      <a:pt x="1171502" y="140858"/>
                    </a:cubicBezTo>
                    <a:lnTo>
                      <a:pt x="1172526" y="137419"/>
                    </a:lnTo>
                    <a:lnTo>
                      <a:pt x="1177158" y="136977"/>
                    </a:lnTo>
                    <a:cubicBezTo>
                      <a:pt x="1286340" y="126057"/>
                      <a:pt x="1352885" y="111549"/>
                      <a:pt x="1352885" y="95629"/>
                    </a:cubicBezTo>
                    <a:cubicBezTo>
                      <a:pt x="1352885" y="80771"/>
                      <a:pt x="1294917" y="67143"/>
                      <a:pt x="1198418" y="56513"/>
                    </a:cubicBezTo>
                    <a:lnTo>
                      <a:pt x="1187509" y="55368"/>
                    </a:lnTo>
                    <a:lnTo>
                      <a:pt x="1187908" y="48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 flipH="1">
                <a:off x="1543500" y="1219200"/>
                <a:ext cx="876969" cy="967874"/>
              </a:xfrm>
              <a:custGeom>
                <a:avLst/>
                <a:gdLst>
                  <a:gd name="connsiteX0" fmla="*/ 6248400 w 12496800"/>
                  <a:gd name="connsiteY0" fmla="*/ 0 h 13792200"/>
                  <a:gd name="connsiteX1" fmla="*/ 7868400 w 12496800"/>
                  <a:gd name="connsiteY1" fmla="*/ 1620000 h 13792200"/>
                  <a:gd name="connsiteX2" fmla="*/ 7741092 w 12496800"/>
                  <a:gd name="connsiteY2" fmla="*/ 2250576 h 13792200"/>
                  <a:gd name="connsiteX3" fmla="*/ 7685711 w 12496800"/>
                  <a:gd name="connsiteY3" fmla="*/ 2365540 h 13792200"/>
                  <a:gd name="connsiteX4" fmla="*/ 7809972 w 12496800"/>
                  <a:gd name="connsiteY4" fmla="*/ 2392124 h 13792200"/>
                  <a:gd name="connsiteX5" fmla="*/ 12496800 w 12496800"/>
                  <a:gd name="connsiteY5" fmla="*/ 8001000 h 13792200"/>
                  <a:gd name="connsiteX6" fmla="*/ 6248400 w 12496800"/>
                  <a:gd name="connsiteY6" fmla="*/ 13792200 h 13792200"/>
                  <a:gd name="connsiteX7" fmla="*/ 0 w 12496800"/>
                  <a:gd name="connsiteY7" fmla="*/ 8001000 h 13792200"/>
                  <a:gd name="connsiteX8" fmla="*/ 4686828 w 12496800"/>
                  <a:gd name="connsiteY8" fmla="*/ 2392124 h 13792200"/>
                  <a:gd name="connsiteX9" fmla="*/ 4811090 w 12496800"/>
                  <a:gd name="connsiteY9" fmla="*/ 2365540 h 13792200"/>
                  <a:gd name="connsiteX10" fmla="*/ 4755708 w 12496800"/>
                  <a:gd name="connsiteY10" fmla="*/ 2250576 h 13792200"/>
                  <a:gd name="connsiteX11" fmla="*/ 4628400 w 12496800"/>
                  <a:gd name="connsiteY11" fmla="*/ 1620000 h 13792200"/>
                  <a:gd name="connsiteX12" fmla="*/ 6248400 w 12496800"/>
                  <a:gd name="connsiteY12" fmla="*/ 0 h 137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6800" h="13792200">
                    <a:moveTo>
                      <a:pt x="6248400" y="0"/>
                    </a:moveTo>
                    <a:cubicBezTo>
                      <a:pt x="7143100" y="0"/>
                      <a:pt x="7868400" y="725300"/>
                      <a:pt x="7868400" y="1620000"/>
                    </a:cubicBezTo>
                    <a:cubicBezTo>
                      <a:pt x="7868400" y="1843676"/>
                      <a:pt x="7823069" y="2056764"/>
                      <a:pt x="7741092" y="2250576"/>
                    </a:cubicBezTo>
                    <a:lnTo>
                      <a:pt x="7685711" y="2365540"/>
                    </a:lnTo>
                    <a:lnTo>
                      <a:pt x="7809972" y="2392124"/>
                    </a:lnTo>
                    <a:cubicBezTo>
                      <a:pt x="10505217" y="3034836"/>
                      <a:pt x="12496800" y="5302356"/>
                      <a:pt x="12496800" y="8001000"/>
                    </a:cubicBezTo>
                    <a:cubicBezTo>
                      <a:pt x="12496800" y="11199392"/>
                      <a:pt x="9699296" y="13792200"/>
                      <a:pt x="6248400" y="13792200"/>
                    </a:cubicBezTo>
                    <a:cubicBezTo>
                      <a:pt x="2797504" y="13792200"/>
                      <a:pt x="0" y="11199392"/>
                      <a:pt x="0" y="8001000"/>
                    </a:cubicBezTo>
                    <a:cubicBezTo>
                      <a:pt x="0" y="5302356"/>
                      <a:pt x="1991582" y="3034836"/>
                      <a:pt x="4686828" y="2392124"/>
                    </a:cubicBezTo>
                    <a:lnTo>
                      <a:pt x="4811090" y="2365540"/>
                    </a:lnTo>
                    <a:lnTo>
                      <a:pt x="4755708" y="2250576"/>
                    </a:lnTo>
                    <a:cubicBezTo>
                      <a:pt x="4673732" y="2056764"/>
                      <a:pt x="4628400" y="1843676"/>
                      <a:pt x="4628400" y="1620000"/>
                    </a:cubicBezTo>
                    <a:cubicBezTo>
                      <a:pt x="4628400" y="725300"/>
                      <a:pt x="5353700" y="0"/>
                      <a:pt x="62484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reeform 29"/>
              <p:cNvSpPr/>
              <p:nvPr/>
            </p:nvSpPr>
            <p:spPr>
              <a:xfrm flipH="1">
                <a:off x="1354938" y="1543161"/>
                <a:ext cx="1252523" cy="273991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6283232 w 17792702"/>
                  <a:gd name="connsiteY18" fmla="*/ 17643194 h 22573251"/>
                  <a:gd name="connsiteX19" fmla="*/ 11825584 w 17792702"/>
                  <a:gd name="connsiteY19" fmla="*/ 17643194 h 22573251"/>
                  <a:gd name="connsiteX20" fmla="*/ 11915432 w 17792702"/>
                  <a:gd name="connsiteY20" fmla="*/ 17791090 h 22573251"/>
                  <a:gd name="connsiteX21" fmla="*/ 12306304 w 17792702"/>
                  <a:gd name="connsiteY21" fmla="*/ 19334752 h 22573251"/>
                  <a:gd name="connsiteX22" fmla="*/ 9067808 w 17792702"/>
                  <a:gd name="connsiteY22" fmla="*/ 22573251 h 22573251"/>
                  <a:gd name="connsiteX23" fmla="*/ 5829304 w 17792702"/>
                  <a:gd name="connsiteY23" fmla="*/ 19334752 h 22573251"/>
                  <a:gd name="connsiteX24" fmla="*/ 6220176 w 17792702"/>
                  <a:gd name="connsiteY24" fmla="*/ 17791090 h 22573251"/>
                  <a:gd name="connsiteX25" fmla="*/ 6310024 w 17792702"/>
                  <a:gd name="connsiteY25" fmla="*/ 17643194 h 22573251"/>
                  <a:gd name="connsiteX26" fmla="*/ 1990792 w 17792702"/>
                  <a:gd name="connsiteY26" fmla="*/ 17643194 h 22573251"/>
                  <a:gd name="connsiteX27" fmla="*/ 2010520 w 17792702"/>
                  <a:gd name="connsiteY27" fmla="*/ 17494670 h 22573251"/>
                  <a:gd name="connsiteX28" fmla="*/ 2075776 w 17792702"/>
                  <a:gd name="connsiteY28" fmla="*/ 17154690 h 22573251"/>
                  <a:gd name="connsiteX29" fmla="*/ 2125280 w 17792702"/>
                  <a:gd name="connsiteY29" fmla="*/ 16959204 h 22573251"/>
                  <a:gd name="connsiteX30" fmla="*/ 2070648 w 17792702"/>
                  <a:gd name="connsiteY30" fmla="*/ 16953112 h 22573251"/>
                  <a:gd name="connsiteX31" fmla="*/ 0 w 17792702"/>
                  <a:gd name="connsiteY31" fmla="*/ 16395700 h 22573251"/>
                  <a:gd name="connsiteX32" fmla="*/ 2355656 w 17792702"/>
                  <a:gd name="connsiteY32" fmla="*/ 15806498 h 22573251"/>
                  <a:gd name="connsiteX33" fmla="*/ 2518768 w 17792702"/>
                  <a:gd name="connsiteY33" fmla="*/ 15789964 h 22573251"/>
                  <a:gd name="connsiteX34" fmla="*/ 2658472 w 17792702"/>
                  <a:gd name="connsiteY34" fmla="*/ 15462130 h 22573251"/>
                  <a:gd name="connsiteX35" fmla="*/ 2877168 w 17792702"/>
                  <a:gd name="connsiteY35" fmla="*/ 15000748 h 22573251"/>
                  <a:gd name="connsiteX36" fmla="*/ 3213960 w 17792702"/>
                  <a:gd name="connsiteY36" fmla="*/ 14364696 h 22573251"/>
                  <a:gd name="connsiteX37" fmla="*/ 3244112 w 17792702"/>
                  <a:gd name="connsiteY37" fmla="*/ 14301240 h 22573251"/>
                  <a:gd name="connsiteX38" fmla="*/ 3129040 w 17792702"/>
                  <a:gd name="connsiteY38" fmla="*/ 14286110 h 22573251"/>
                  <a:gd name="connsiteX39" fmla="*/ 1371600 w 17792702"/>
                  <a:gd name="connsiteY39" fmla="*/ 13728706 h 22573251"/>
                  <a:gd name="connsiteX40" fmla="*/ 3370936 w 17792702"/>
                  <a:gd name="connsiteY40" fmla="*/ 13139498 h 22573251"/>
                  <a:gd name="connsiteX41" fmla="*/ 3611840 w 17792702"/>
                  <a:gd name="connsiteY41" fmla="*/ 13110734 h 22573251"/>
                  <a:gd name="connsiteX42" fmla="*/ 3614592 w 17792702"/>
                  <a:gd name="connsiteY42" fmla="*/ 13064210 h 22573251"/>
                  <a:gd name="connsiteX43" fmla="*/ 3113144 w 17792702"/>
                  <a:gd name="connsiteY43" fmla="*/ 11238284 h 22573251"/>
                  <a:gd name="connsiteX44" fmla="*/ 317504 w 17792702"/>
                  <a:gd name="connsiteY44" fmla="*/ 101600 h 22573251"/>
                  <a:gd name="connsiteX45" fmla="*/ 9087880 w 17792702"/>
                  <a:gd name="connsiteY45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1825584 w 17792702"/>
                  <a:gd name="connsiteY18" fmla="*/ 17643194 h 22573251"/>
                  <a:gd name="connsiteX19" fmla="*/ 11915432 w 17792702"/>
                  <a:gd name="connsiteY19" fmla="*/ 17791090 h 22573251"/>
                  <a:gd name="connsiteX20" fmla="*/ 12306304 w 17792702"/>
                  <a:gd name="connsiteY20" fmla="*/ 19334752 h 22573251"/>
                  <a:gd name="connsiteX21" fmla="*/ 9067808 w 17792702"/>
                  <a:gd name="connsiteY21" fmla="*/ 22573251 h 22573251"/>
                  <a:gd name="connsiteX22" fmla="*/ 5829304 w 17792702"/>
                  <a:gd name="connsiteY22" fmla="*/ 19334752 h 22573251"/>
                  <a:gd name="connsiteX23" fmla="*/ 6220176 w 17792702"/>
                  <a:gd name="connsiteY23" fmla="*/ 17791090 h 22573251"/>
                  <a:gd name="connsiteX24" fmla="*/ 6310024 w 17792702"/>
                  <a:gd name="connsiteY24" fmla="*/ 17643194 h 22573251"/>
                  <a:gd name="connsiteX25" fmla="*/ 1990792 w 17792702"/>
                  <a:gd name="connsiteY25" fmla="*/ 17643194 h 22573251"/>
                  <a:gd name="connsiteX26" fmla="*/ 2010520 w 17792702"/>
                  <a:gd name="connsiteY26" fmla="*/ 17494670 h 22573251"/>
                  <a:gd name="connsiteX27" fmla="*/ 2075776 w 17792702"/>
                  <a:gd name="connsiteY27" fmla="*/ 17154690 h 22573251"/>
                  <a:gd name="connsiteX28" fmla="*/ 2125280 w 17792702"/>
                  <a:gd name="connsiteY28" fmla="*/ 16959204 h 22573251"/>
                  <a:gd name="connsiteX29" fmla="*/ 2070648 w 17792702"/>
                  <a:gd name="connsiteY29" fmla="*/ 16953112 h 22573251"/>
                  <a:gd name="connsiteX30" fmla="*/ 0 w 17792702"/>
                  <a:gd name="connsiteY30" fmla="*/ 16395700 h 22573251"/>
                  <a:gd name="connsiteX31" fmla="*/ 2355656 w 17792702"/>
                  <a:gd name="connsiteY31" fmla="*/ 15806498 h 22573251"/>
                  <a:gd name="connsiteX32" fmla="*/ 2518768 w 17792702"/>
                  <a:gd name="connsiteY32" fmla="*/ 15789964 h 22573251"/>
                  <a:gd name="connsiteX33" fmla="*/ 2658472 w 17792702"/>
                  <a:gd name="connsiteY33" fmla="*/ 15462130 h 22573251"/>
                  <a:gd name="connsiteX34" fmla="*/ 2877168 w 17792702"/>
                  <a:gd name="connsiteY34" fmla="*/ 15000748 h 22573251"/>
                  <a:gd name="connsiteX35" fmla="*/ 3213960 w 17792702"/>
                  <a:gd name="connsiteY35" fmla="*/ 14364696 h 22573251"/>
                  <a:gd name="connsiteX36" fmla="*/ 3244112 w 17792702"/>
                  <a:gd name="connsiteY36" fmla="*/ 14301240 h 22573251"/>
                  <a:gd name="connsiteX37" fmla="*/ 3129040 w 17792702"/>
                  <a:gd name="connsiteY37" fmla="*/ 14286110 h 22573251"/>
                  <a:gd name="connsiteX38" fmla="*/ 1371600 w 17792702"/>
                  <a:gd name="connsiteY38" fmla="*/ 13728706 h 22573251"/>
                  <a:gd name="connsiteX39" fmla="*/ 3370936 w 17792702"/>
                  <a:gd name="connsiteY39" fmla="*/ 13139498 h 22573251"/>
                  <a:gd name="connsiteX40" fmla="*/ 3611840 w 17792702"/>
                  <a:gd name="connsiteY40" fmla="*/ 13110734 h 22573251"/>
                  <a:gd name="connsiteX41" fmla="*/ 3614592 w 17792702"/>
                  <a:gd name="connsiteY41" fmla="*/ 13064210 h 22573251"/>
                  <a:gd name="connsiteX42" fmla="*/ 3113144 w 17792702"/>
                  <a:gd name="connsiteY42" fmla="*/ 11238284 h 22573251"/>
                  <a:gd name="connsiteX43" fmla="*/ 317504 w 17792702"/>
                  <a:gd name="connsiteY43" fmla="*/ 101600 h 22573251"/>
                  <a:gd name="connsiteX44" fmla="*/ 9087880 w 17792702"/>
                  <a:gd name="connsiteY44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1825584 w 17792702"/>
                  <a:gd name="connsiteY17" fmla="*/ 17643194 h 22573251"/>
                  <a:gd name="connsiteX18" fmla="*/ 11915432 w 17792702"/>
                  <a:gd name="connsiteY18" fmla="*/ 17791090 h 22573251"/>
                  <a:gd name="connsiteX19" fmla="*/ 12306304 w 17792702"/>
                  <a:gd name="connsiteY19" fmla="*/ 19334752 h 22573251"/>
                  <a:gd name="connsiteX20" fmla="*/ 9067808 w 17792702"/>
                  <a:gd name="connsiteY20" fmla="*/ 22573251 h 22573251"/>
                  <a:gd name="connsiteX21" fmla="*/ 5829304 w 17792702"/>
                  <a:gd name="connsiteY21" fmla="*/ 19334752 h 22573251"/>
                  <a:gd name="connsiteX22" fmla="*/ 6220176 w 17792702"/>
                  <a:gd name="connsiteY22" fmla="*/ 17791090 h 22573251"/>
                  <a:gd name="connsiteX23" fmla="*/ 6310024 w 17792702"/>
                  <a:gd name="connsiteY23" fmla="*/ 17643194 h 22573251"/>
                  <a:gd name="connsiteX24" fmla="*/ 1990792 w 17792702"/>
                  <a:gd name="connsiteY24" fmla="*/ 17643194 h 22573251"/>
                  <a:gd name="connsiteX25" fmla="*/ 2010520 w 17792702"/>
                  <a:gd name="connsiteY25" fmla="*/ 17494670 h 22573251"/>
                  <a:gd name="connsiteX26" fmla="*/ 2075776 w 17792702"/>
                  <a:gd name="connsiteY26" fmla="*/ 17154690 h 22573251"/>
                  <a:gd name="connsiteX27" fmla="*/ 2125280 w 17792702"/>
                  <a:gd name="connsiteY27" fmla="*/ 16959204 h 22573251"/>
                  <a:gd name="connsiteX28" fmla="*/ 2070648 w 17792702"/>
                  <a:gd name="connsiteY28" fmla="*/ 16953112 h 22573251"/>
                  <a:gd name="connsiteX29" fmla="*/ 0 w 17792702"/>
                  <a:gd name="connsiteY29" fmla="*/ 16395700 h 22573251"/>
                  <a:gd name="connsiteX30" fmla="*/ 2355656 w 17792702"/>
                  <a:gd name="connsiteY30" fmla="*/ 15806498 h 22573251"/>
                  <a:gd name="connsiteX31" fmla="*/ 2518768 w 17792702"/>
                  <a:gd name="connsiteY31" fmla="*/ 15789964 h 22573251"/>
                  <a:gd name="connsiteX32" fmla="*/ 2658472 w 17792702"/>
                  <a:gd name="connsiteY32" fmla="*/ 15462130 h 22573251"/>
                  <a:gd name="connsiteX33" fmla="*/ 2877168 w 17792702"/>
                  <a:gd name="connsiteY33" fmla="*/ 15000748 h 22573251"/>
                  <a:gd name="connsiteX34" fmla="*/ 3213960 w 17792702"/>
                  <a:gd name="connsiteY34" fmla="*/ 14364696 h 22573251"/>
                  <a:gd name="connsiteX35" fmla="*/ 3244112 w 17792702"/>
                  <a:gd name="connsiteY35" fmla="*/ 14301240 h 22573251"/>
                  <a:gd name="connsiteX36" fmla="*/ 3129040 w 17792702"/>
                  <a:gd name="connsiteY36" fmla="*/ 14286110 h 22573251"/>
                  <a:gd name="connsiteX37" fmla="*/ 1371600 w 17792702"/>
                  <a:gd name="connsiteY37" fmla="*/ 13728706 h 22573251"/>
                  <a:gd name="connsiteX38" fmla="*/ 3370936 w 17792702"/>
                  <a:gd name="connsiteY38" fmla="*/ 13139498 h 22573251"/>
                  <a:gd name="connsiteX39" fmla="*/ 3611840 w 17792702"/>
                  <a:gd name="connsiteY39" fmla="*/ 13110734 h 22573251"/>
                  <a:gd name="connsiteX40" fmla="*/ 3614592 w 17792702"/>
                  <a:gd name="connsiteY40" fmla="*/ 13064210 h 22573251"/>
                  <a:gd name="connsiteX41" fmla="*/ 3113144 w 17792702"/>
                  <a:gd name="connsiteY41" fmla="*/ 11238284 h 22573251"/>
                  <a:gd name="connsiteX42" fmla="*/ 317504 w 17792702"/>
                  <a:gd name="connsiteY42" fmla="*/ 101600 h 22573251"/>
                  <a:gd name="connsiteX43" fmla="*/ 9087880 w 17792702"/>
                  <a:gd name="connsiteY43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1825584 w 17792702"/>
                  <a:gd name="connsiteY16" fmla="*/ 17643194 h 22573251"/>
                  <a:gd name="connsiteX17" fmla="*/ 11915432 w 17792702"/>
                  <a:gd name="connsiteY17" fmla="*/ 17791090 h 22573251"/>
                  <a:gd name="connsiteX18" fmla="*/ 12306304 w 17792702"/>
                  <a:gd name="connsiteY18" fmla="*/ 19334752 h 22573251"/>
                  <a:gd name="connsiteX19" fmla="*/ 9067808 w 17792702"/>
                  <a:gd name="connsiteY19" fmla="*/ 22573251 h 22573251"/>
                  <a:gd name="connsiteX20" fmla="*/ 5829304 w 17792702"/>
                  <a:gd name="connsiteY20" fmla="*/ 19334752 h 22573251"/>
                  <a:gd name="connsiteX21" fmla="*/ 6220176 w 17792702"/>
                  <a:gd name="connsiteY21" fmla="*/ 17791090 h 22573251"/>
                  <a:gd name="connsiteX22" fmla="*/ 6310024 w 17792702"/>
                  <a:gd name="connsiteY22" fmla="*/ 17643194 h 22573251"/>
                  <a:gd name="connsiteX23" fmla="*/ 1990792 w 17792702"/>
                  <a:gd name="connsiteY23" fmla="*/ 17643194 h 22573251"/>
                  <a:gd name="connsiteX24" fmla="*/ 2010520 w 17792702"/>
                  <a:gd name="connsiteY24" fmla="*/ 17494670 h 22573251"/>
                  <a:gd name="connsiteX25" fmla="*/ 2075776 w 17792702"/>
                  <a:gd name="connsiteY25" fmla="*/ 17154690 h 22573251"/>
                  <a:gd name="connsiteX26" fmla="*/ 2125280 w 17792702"/>
                  <a:gd name="connsiteY26" fmla="*/ 16959204 h 22573251"/>
                  <a:gd name="connsiteX27" fmla="*/ 2070648 w 17792702"/>
                  <a:gd name="connsiteY27" fmla="*/ 16953112 h 22573251"/>
                  <a:gd name="connsiteX28" fmla="*/ 0 w 17792702"/>
                  <a:gd name="connsiteY28" fmla="*/ 16395700 h 22573251"/>
                  <a:gd name="connsiteX29" fmla="*/ 2355656 w 17792702"/>
                  <a:gd name="connsiteY29" fmla="*/ 15806498 h 22573251"/>
                  <a:gd name="connsiteX30" fmla="*/ 2518768 w 17792702"/>
                  <a:gd name="connsiteY30" fmla="*/ 15789964 h 22573251"/>
                  <a:gd name="connsiteX31" fmla="*/ 2658472 w 17792702"/>
                  <a:gd name="connsiteY31" fmla="*/ 15462130 h 22573251"/>
                  <a:gd name="connsiteX32" fmla="*/ 2877168 w 17792702"/>
                  <a:gd name="connsiteY32" fmla="*/ 15000748 h 22573251"/>
                  <a:gd name="connsiteX33" fmla="*/ 3213960 w 17792702"/>
                  <a:gd name="connsiteY33" fmla="*/ 14364696 h 22573251"/>
                  <a:gd name="connsiteX34" fmla="*/ 3244112 w 17792702"/>
                  <a:gd name="connsiteY34" fmla="*/ 14301240 h 22573251"/>
                  <a:gd name="connsiteX35" fmla="*/ 3129040 w 17792702"/>
                  <a:gd name="connsiteY35" fmla="*/ 14286110 h 22573251"/>
                  <a:gd name="connsiteX36" fmla="*/ 1371600 w 17792702"/>
                  <a:gd name="connsiteY36" fmla="*/ 13728706 h 22573251"/>
                  <a:gd name="connsiteX37" fmla="*/ 3370936 w 17792702"/>
                  <a:gd name="connsiteY37" fmla="*/ 13139498 h 22573251"/>
                  <a:gd name="connsiteX38" fmla="*/ 3611840 w 17792702"/>
                  <a:gd name="connsiteY38" fmla="*/ 13110734 h 22573251"/>
                  <a:gd name="connsiteX39" fmla="*/ 3614592 w 17792702"/>
                  <a:gd name="connsiteY39" fmla="*/ 13064210 h 22573251"/>
                  <a:gd name="connsiteX40" fmla="*/ 3113144 w 17792702"/>
                  <a:gd name="connsiteY40" fmla="*/ 11238284 h 22573251"/>
                  <a:gd name="connsiteX41" fmla="*/ 317504 w 17792702"/>
                  <a:gd name="connsiteY41" fmla="*/ 101600 h 22573251"/>
                  <a:gd name="connsiteX42" fmla="*/ 9087880 w 17792702"/>
                  <a:gd name="connsiteY42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1825584 w 17792702"/>
                  <a:gd name="connsiteY15" fmla="*/ 17643194 h 22573251"/>
                  <a:gd name="connsiteX16" fmla="*/ 11915432 w 17792702"/>
                  <a:gd name="connsiteY16" fmla="*/ 17791090 h 22573251"/>
                  <a:gd name="connsiteX17" fmla="*/ 12306304 w 17792702"/>
                  <a:gd name="connsiteY17" fmla="*/ 19334752 h 22573251"/>
                  <a:gd name="connsiteX18" fmla="*/ 9067808 w 17792702"/>
                  <a:gd name="connsiteY18" fmla="*/ 22573251 h 22573251"/>
                  <a:gd name="connsiteX19" fmla="*/ 5829304 w 17792702"/>
                  <a:gd name="connsiteY19" fmla="*/ 19334752 h 22573251"/>
                  <a:gd name="connsiteX20" fmla="*/ 6220176 w 17792702"/>
                  <a:gd name="connsiteY20" fmla="*/ 17791090 h 22573251"/>
                  <a:gd name="connsiteX21" fmla="*/ 6310024 w 17792702"/>
                  <a:gd name="connsiteY21" fmla="*/ 17643194 h 22573251"/>
                  <a:gd name="connsiteX22" fmla="*/ 1990792 w 17792702"/>
                  <a:gd name="connsiteY22" fmla="*/ 17643194 h 22573251"/>
                  <a:gd name="connsiteX23" fmla="*/ 2010520 w 17792702"/>
                  <a:gd name="connsiteY23" fmla="*/ 17494670 h 22573251"/>
                  <a:gd name="connsiteX24" fmla="*/ 2075776 w 17792702"/>
                  <a:gd name="connsiteY24" fmla="*/ 17154690 h 22573251"/>
                  <a:gd name="connsiteX25" fmla="*/ 2125280 w 17792702"/>
                  <a:gd name="connsiteY25" fmla="*/ 16959204 h 22573251"/>
                  <a:gd name="connsiteX26" fmla="*/ 2070648 w 17792702"/>
                  <a:gd name="connsiteY26" fmla="*/ 16953112 h 22573251"/>
                  <a:gd name="connsiteX27" fmla="*/ 0 w 17792702"/>
                  <a:gd name="connsiteY27" fmla="*/ 16395700 h 22573251"/>
                  <a:gd name="connsiteX28" fmla="*/ 2355656 w 17792702"/>
                  <a:gd name="connsiteY28" fmla="*/ 15806498 h 22573251"/>
                  <a:gd name="connsiteX29" fmla="*/ 2518768 w 17792702"/>
                  <a:gd name="connsiteY29" fmla="*/ 15789964 h 22573251"/>
                  <a:gd name="connsiteX30" fmla="*/ 2658472 w 17792702"/>
                  <a:gd name="connsiteY30" fmla="*/ 15462130 h 22573251"/>
                  <a:gd name="connsiteX31" fmla="*/ 2877168 w 17792702"/>
                  <a:gd name="connsiteY31" fmla="*/ 15000748 h 22573251"/>
                  <a:gd name="connsiteX32" fmla="*/ 3213960 w 17792702"/>
                  <a:gd name="connsiteY32" fmla="*/ 14364696 h 22573251"/>
                  <a:gd name="connsiteX33" fmla="*/ 3244112 w 17792702"/>
                  <a:gd name="connsiteY33" fmla="*/ 14301240 h 22573251"/>
                  <a:gd name="connsiteX34" fmla="*/ 3129040 w 17792702"/>
                  <a:gd name="connsiteY34" fmla="*/ 14286110 h 22573251"/>
                  <a:gd name="connsiteX35" fmla="*/ 1371600 w 17792702"/>
                  <a:gd name="connsiteY35" fmla="*/ 13728706 h 22573251"/>
                  <a:gd name="connsiteX36" fmla="*/ 3370936 w 17792702"/>
                  <a:gd name="connsiteY36" fmla="*/ 13139498 h 22573251"/>
                  <a:gd name="connsiteX37" fmla="*/ 3611840 w 17792702"/>
                  <a:gd name="connsiteY37" fmla="*/ 13110734 h 22573251"/>
                  <a:gd name="connsiteX38" fmla="*/ 3614592 w 17792702"/>
                  <a:gd name="connsiteY38" fmla="*/ 13064210 h 22573251"/>
                  <a:gd name="connsiteX39" fmla="*/ 3113144 w 17792702"/>
                  <a:gd name="connsiteY39" fmla="*/ 11238284 h 22573251"/>
                  <a:gd name="connsiteX40" fmla="*/ 317504 w 17792702"/>
                  <a:gd name="connsiteY40" fmla="*/ 101600 h 22573251"/>
                  <a:gd name="connsiteX41" fmla="*/ 9087880 w 17792702"/>
                  <a:gd name="connsiteY41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1825584 w 17792702"/>
                  <a:gd name="connsiteY14" fmla="*/ 17643194 h 22573251"/>
                  <a:gd name="connsiteX15" fmla="*/ 11915432 w 17792702"/>
                  <a:gd name="connsiteY15" fmla="*/ 17791090 h 22573251"/>
                  <a:gd name="connsiteX16" fmla="*/ 12306304 w 17792702"/>
                  <a:gd name="connsiteY16" fmla="*/ 19334752 h 22573251"/>
                  <a:gd name="connsiteX17" fmla="*/ 9067808 w 17792702"/>
                  <a:gd name="connsiteY17" fmla="*/ 22573251 h 22573251"/>
                  <a:gd name="connsiteX18" fmla="*/ 5829304 w 17792702"/>
                  <a:gd name="connsiteY18" fmla="*/ 19334752 h 22573251"/>
                  <a:gd name="connsiteX19" fmla="*/ 6220176 w 17792702"/>
                  <a:gd name="connsiteY19" fmla="*/ 17791090 h 22573251"/>
                  <a:gd name="connsiteX20" fmla="*/ 6310024 w 17792702"/>
                  <a:gd name="connsiteY20" fmla="*/ 17643194 h 22573251"/>
                  <a:gd name="connsiteX21" fmla="*/ 1990792 w 17792702"/>
                  <a:gd name="connsiteY21" fmla="*/ 17643194 h 22573251"/>
                  <a:gd name="connsiteX22" fmla="*/ 2010520 w 17792702"/>
                  <a:gd name="connsiteY22" fmla="*/ 17494670 h 22573251"/>
                  <a:gd name="connsiteX23" fmla="*/ 2075776 w 17792702"/>
                  <a:gd name="connsiteY23" fmla="*/ 17154690 h 22573251"/>
                  <a:gd name="connsiteX24" fmla="*/ 2125280 w 17792702"/>
                  <a:gd name="connsiteY24" fmla="*/ 16959204 h 22573251"/>
                  <a:gd name="connsiteX25" fmla="*/ 2070648 w 17792702"/>
                  <a:gd name="connsiteY25" fmla="*/ 16953112 h 22573251"/>
                  <a:gd name="connsiteX26" fmla="*/ 0 w 17792702"/>
                  <a:gd name="connsiteY26" fmla="*/ 16395700 h 22573251"/>
                  <a:gd name="connsiteX27" fmla="*/ 2355656 w 17792702"/>
                  <a:gd name="connsiteY27" fmla="*/ 15806498 h 22573251"/>
                  <a:gd name="connsiteX28" fmla="*/ 2518768 w 17792702"/>
                  <a:gd name="connsiteY28" fmla="*/ 15789964 h 22573251"/>
                  <a:gd name="connsiteX29" fmla="*/ 2658472 w 17792702"/>
                  <a:gd name="connsiteY29" fmla="*/ 15462130 h 22573251"/>
                  <a:gd name="connsiteX30" fmla="*/ 2877168 w 17792702"/>
                  <a:gd name="connsiteY30" fmla="*/ 15000748 h 22573251"/>
                  <a:gd name="connsiteX31" fmla="*/ 3213960 w 17792702"/>
                  <a:gd name="connsiteY31" fmla="*/ 14364696 h 22573251"/>
                  <a:gd name="connsiteX32" fmla="*/ 3244112 w 17792702"/>
                  <a:gd name="connsiteY32" fmla="*/ 14301240 h 22573251"/>
                  <a:gd name="connsiteX33" fmla="*/ 3129040 w 17792702"/>
                  <a:gd name="connsiteY33" fmla="*/ 14286110 h 22573251"/>
                  <a:gd name="connsiteX34" fmla="*/ 1371600 w 17792702"/>
                  <a:gd name="connsiteY34" fmla="*/ 13728706 h 22573251"/>
                  <a:gd name="connsiteX35" fmla="*/ 3370936 w 17792702"/>
                  <a:gd name="connsiteY35" fmla="*/ 13139498 h 22573251"/>
                  <a:gd name="connsiteX36" fmla="*/ 3611840 w 17792702"/>
                  <a:gd name="connsiteY36" fmla="*/ 13110734 h 22573251"/>
                  <a:gd name="connsiteX37" fmla="*/ 3614592 w 17792702"/>
                  <a:gd name="connsiteY37" fmla="*/ 13064210 h 22573251"/>
                  <a:gd name="connsiteX38" fmla="*/ 3113144 w 17792702"/>
                  <a:gd name="connsiteY38" fmla="*/ 11238284 h 22573251"/>
                  <a:gd name="connsiteX39" fmla="*/ 317504 w 17792702"/>
                  <a:gd name="connsiteY39" fmla="*/ 101600 h 22573251"/>
                  <a:gd name="connsiteX40" fmla="*/ 9087880 w 17792702"/>
                  <a:gd name="connsiteY40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1825584 w 17792702"/>
                  <a:gd name="connsiteY13" fmla="*/ 17643194 h 22573251"/>
                  <a:gd name="connsiteX14" fmla="*/ 11915432 w 17792702"/>
                  <a:gd name="connsiteY14" fmla="*/ 17791090 h 22573251"/>
                  <a:gd name="connsiteX15" fmla="*/ 12306304 w 17792702"/>
                  <a:gd name="connsiteY15" fmla="*/ 19334752 h 22573251"/>
                  <a:gd name="connsiteX16" fmla="*/ 9067808 w 17792702"/>
                  <a:gd name="connsiteY16" fmla="*/ 22573251 h 22573251"/>
                  <a:gd name="connsiteX17" fmla="*/ 5829304 w 17792702"/>
                  <a:gd name="connsiteY17" fmla="*/ 19334752 h 22573251"/>
                  <a:gd name="connsiteX18" fmla="*/ 6220176 w 17792702"/>
                  <a:gd name="connsiteY18" fmla="*/ 17791090 h 22573251"/>
                  <a:gd name="connsiteX19" fmla="*/ 6310024 w 17792702"/>
                  <a:gd name="connsiteY19" fmla="*/ 17643194 h 22573251"/>
                  <a:gd name="connsiteX20" fmla="*/ 1990792 w 17792702"/>
                  <a:gd name="connsiteY20" fmla="*/ 17643194 h 22573251"/>
                  <a:gd name="connsiteX21" fmla="*/ 2010520 w 17792702"/>
                  <a:gd name="connsiteY21" fmla="*/ 17494670 h 22573251"/>
                  <a:gd name="connsiteX22" fmla="*/ 2075776 w 17792702"/>
                  <a:gd name="connsiteY22" fmla="*/ 17154690 h 22573251"/>
                  <a:gd name="connsiteX23" fmla="*/ 2125280 w 17792702"/>
                  <a:gd name="connsiteY23" fmla="*/ 16959204 h 22573251"/>
                  <a:gd name="connsiteX24" fmla="*/ 2070648 w 17792702"/>
                  <a:gd name="connsiteY24" fmla="*/ 16953112 h 22573251"/>
                  <a:gd name="connsiteX25" fmla="*/ 0 w 17792702"/>
                  <a:gd name="connsiteY25" fmla="*/ 16395700 h 22573251"/>
                  <a:gd name="connsiteX26" fmla="*/ 2355656 w 17792702"/>
                  <a:gd name="connsiteY26" fmla="*/ 15806498 h 22573251"/>
                  <a:gd name="connsiteX27" fmla="*/ 2518768 w 17792702"/>
                  <a:gd name="connsiteY27" fmla="*/ 15789964 h 22573251"/>
                  <a:gd name="connsiteX28" fmla="*/ 2658472 w 17792702"/>
                  <a:gd name="connsiteY28" fmla="*/ 15462130 h 22573251"/>
                  <a:gd name="connsiteX29" fmla="*/ 2877168 w 17792702"/>
                  <a:gd name="connsiteY29" fmla="*/ 15000748 h 22573251"/>
                  <a:gd name="connsiteX30" fmla="*/ 3213960 w 17792702"/>
                  <a:gd name="connsiteY30" fmla="*/ 14364696 h 22573251"/>
                  <a:gd name="connsiteX31" fmla="*/ 3244112 w 17792702"/>
                  <a:gd name="connsiteY31" fmla="*/ 14301240 h 22573251"/>
                  <a:gd name="connsiteX32" fmla="*/ 3129040 w 17792702"/>
                  <a:gd name="connsiteY32" fmla="*/ 14286110 h 22573251"/>
                  <a:gd name="connsiteX33" fmla="*/ 1371600 w 17792702"/>
                  <a:gd name="connsiteY33" fmla="*/ 13728706 h 22573251"/>
                  <a:gd name="connsiteX34" fmla="*/ 3370936 w 17792702"/>
                  <a:gd name="connsiteY34" fmla="*/ 13139498 h 22573251"/>
                  <a:gd name="connsiteX35" fmla="*/ 3611840 w 17792702"/>
                  <a:gd name="connsiteY35" fmla="*/ 13110734 h 22573251"/>
                  <a:gd name="connsiteX36" fmla="*/ 3614592 w 17792702"/>
                  <a:gd name="connsiteY36" fmla="*/ 13064210 h 22573251"/>
                  <a:gd name="connsiteX37" fmla="*/ 3113144 w 17792702"/>
                  <a:gd name="connsiteY37" fmla="*/ 11238284 h 22573251"/>
                  <a:gd name="connsiteX38" fmla="*/ 317504 w 17792702"/>
                  <a:gd name="connsiteY38" fmla="*/ 101600 h 22573251"/>
                  <a:gd name="connsiteX39" fmla="*/ 9087880 w 17792702"/>
                  <a:gd name="connsiteY39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1825584 w 17792702"/>
                  <a:gd name="connsiteY12" fmla="*/ 17643194 h 22573251"/>
                  <a:gd name="connsiteX13" fmla="*/ 11915432 w 17792702"/>
                  <a:gd name="connsiteY13" fmla="*/ 17791090 h 22573251"/>
                  <a:gd name="connsiteX14" fmla="*/ 12306304 w 17792702"/>
                  <a:gd name="connsiteY14" fmla="*/ 19334752 h 22573251"/>
                  <a:gd name="connsiteX15" fmla="*/ 9067808 w 17792702"/>
                  <a:gd name="connsiteY15" fmla="*/ 22573251 h 22573251"/>
                  <a:gd name="connsiteX16" fmla="*/ 5829304 w 17792702"/>
                  <a:gd name="connsiteY16" fmla="*/ 19334752 h 22573251"/>
                  <a:gd name="connsiteX17" fmla="*/ 6220176 w 17792702"/>
                  <a:gd name="connsiteY17" fmla="*/ 17791090 h 22573251"/>
                  <a:gd name="connsiteX18" fmla="*/ 6310024 w 17792702"/>
                  <a:gd name="connsiteY18" fmla="*/ 17643194 h 22573251"/>
                  <a:gd name="connsiteX19" fmla="*/ 1990792 w 17792702"/>
                  <a:gd name="connsiteY19" fmla="*/ 17643194 h 22573251"/>
                  <a:gd name="connsiteX20" fmla="*/ 2010520 w 17792702"/>
                  <a:gd name="connsiteY20" fmla="*/ 17494670 h 22573251"/>
                  <a:gd name="connsiteX21" fmla="*/ 2075776 w 17792702"/>
                  <a:gd name="connsiteY21" fmla="*/ 17154690 h 22573251"/>
                  <a:gd name="connsiteX22" fmla="*/ 2125280 w 17792702"/>
                  <a:gd name="connsiteY22" fmla="*/ 16959204 h 22573251"/>
                  <a:gd name="connsiteX23" fmla="*/ 2070648 w 17792702"/>
                  <a:gd name="connsiteY23" fmla="*/ 16953112 h 22573251"/>
                  <a:gd name="connsiteX24" fmla="*/ 0 w 17792702"/>
                  <a:gd name="connsiteY24" fmla="*/ 16395700 h 22573251"/>
                  <a:gd name="connsiteX25" fmla="*/ 2355656 w 17792702"/>
                  <a:gd name="connsiteY25" fmla="*/ 15806498 h 22573251"/>
                  <a:gd name="connsiteX26" fmla="*/ 2518768 w 17792702"/>
                  <a:gd name="connsiteY26" fmla="*/ 15789964 h 22573251"/>
                  <a:gd name="connsiteX27" fmla="*/ 2658472 w 17792702"/>
                  <a:gd name="connsiteY27" fmla="*/ 15462130 h 22573251"/>
                  <a:gd name="connsiteX28" fmla="*/ 2877168 w 17792702"/>
                  <a:gd name="connsiteY28" fmla="*/ 15000748 h 22573251"/>
                  <a:gd name="connsiteX29" fmla="*/ 3213960 w 17792702"/>
                  <a:gd name="connsiteY29" fmla="*/ 14364696 h 22573251"/>
                  <a:gd name="connsiteX30" fmla="*/ 3244112 w 17792702"/>
                  <a:gd name="connsiteY30" fmla="*/ 14301240 h 22573251"/>
                  <a:gd name="connsiteX31" fmla="*/ 3129040 w 17792702"/>
                  <a:gd name="connsiteY31" fmla="*/ 14286110 h 22573251"/>
                  <a:gd name="connsiteX32" fmla="*/ 1371600 w 17792702"/>
                  <a:gd name="connsiteY32" fmla="*/ 13728706 h 22573251"/>
                  <a:gd name="connsiteX33" fmla="*/ 3370936 w 17792702"/>
                  <a:gd name="connsiteY33" fmla="*/ 13139498 h 22573251"/>
                  <a:gd name="connsiteX34" fmla="*/ 3611840 w 17792702"/>
                  <a:gd name="connsiteY34" fmla="*/ 13110734 h 22573251"/>
                  <a:gd name="connsiteX35" fmla="*/ 3614592 w 17792702"/>
                  <a:gd name="connsiteY35" fmla="*/ 13064210 h 22573251"/>
                  <a:gd name="connsiteX36" fmla="*/ 3113144 w 17792702"/>
                  <a:gd name="connsiteY36" fmla="*/ 11238284 h 22573251"/>
                  <a:gd name="connsiteX37" fmla="*/ 317504 w 17792702"/>
                  <a:gd name="connsiteY37" fmla="*/ 101600 h 22573251"/>
                  <a:gd name="connsiteX38" fmla="*/ 9087880 w 17792702"/>
                  <a:gd name="connsiteY38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1825584 w 17792702"/>
                  <a:gd name="connsiteY11" fmla="*/ 17643194 h 22573251"/>
                  <a:gd name="connsiteX12" fmla="*/ 11915432 w 17792702"/>
                  <a:gd name="connsiteY12" fmla="*/ 17791090 h 22573251"/>
                  <a:gd name="connsiteX13" fmla="*/ 12306304 w 17792702"/>
                  <a:gd name="connsiteY13" fmla="*/ 19334752 h 22573251"/>
                  <a:gd name="connsiteX14" fmla="*/ 9067808 w 17792702"/>
                  <a:gd name="connsiteY14" fmla="*/ 22573251 h 22573251"/>
                  <a:gd name="connsiteX15" fmla="*/ 5829304 w 17792702"/>
                  <a:gd name="connsiteY15" fmla="*/ 19334752 h 22573251"/>
                  <a:gd name="connsiteX16" fmla="*/ 6220176 w 17792702"/>
                  <a:gd name="connsiteY16" fmla="*/ 17791090 h 22573251"/>
                  <a:gd name="connsiteX17" fmla="*/ 6310024 w 17792702"/>
                  <a:gd name="connsiteY17" fmla="*/ 17643194 h 22573251"/>
                  <a:gd name="connsiteX18" fmla="*/ 1990792 w 17792702"/>
                  <a:gd name="connsiteY18" fmla="*/ 17643194 h 22573251"/>
                  <a:gd name="connsiteX19" fmla="*/ 2010520 w 17792702"/>
                  <a:gd name="connsiteY19" fmla="*/ 17494670 h 22573251"/>
                  <a:gd name="connsiteX20" fmla="*/ 2075776 w 17792702"/>
                  <a:gd name="connsiteY20" fmla="*/ 17154690 h 22573251"/>
                  <a:gd name="connsiteX21" fmla="*/ 2125280 w 17792702"/>
                  <a:gd name="connsiteY21" fmla="*/ 16959204 h 22573251"/>
                  <a:gd name="connsiteX22" fmla="*/ 2070648 w 17792702"/>
                  <a:gd name="connsiteY22" fmla="*/ 16953112 h 22573251"/>
                  <a:gd name="connsiteX23" fmla="*/ 0 w 17792702"/>
                  <a:gd name="connsiteY23" fmla="*/ 16395700 h 22573251"/>
                  <a:gd name="connsiteX24" fmla="*/ 2355656 w 17792702"/>
                  <a:gd name="connsiteY24" fmla="*/ 15806498 h 22573251"/>
                  <a:gd name="connsiteX25" fmla="*/ 2518768 w 17792702"/>
                  <a:gd name="connsiteY25" fmla="*/ 15789964 h 22573251"/>
                  <a:gd name="connsiteX26" fmla="*/ 2658472 w 17792702"/>
                  <a:gd name="connsiteY26" fmla="*/ 15462130 h 22573251"/>
                  <a:gd name="connsiteX27" fmla="*/ 2877168 w 17792702"/>
                  <a:gd name="connsiteY27" fmla="*/ 15000748 h 22573251"/>
                  <a:gd name="connsiteX28" fmla="*/ 3213960 w 17792702"/>
                  <a:gd name="connsiteY28" fmla="*/ 14364696 h 22573251"/>
                  <a:gd name="connsiteX29" fmla="*/ 3244112 w 17792702"/>
                  <a:gd name="connsiteY29" fmla="*/ 14301240 h 22573251"/>
                  <a:gd name="connsiteX30" fmla="*/ 3129040 w 17792702"/>
                  <a:gd name="connsiteY30" fmla="*/ 14286110 h 22573251"/>
                  <a:gd name="connsiteX31" fmla="*/ 1371600 w 17792702"/>
                  <a:gd name="connsiteY31" fmla="*/ 13728706 h 22573251"/>
                  <a:gd name="connsiteX32" fmla="*/ 3370936 w 17792702"/>
                  <a:gd name="connsiteY32" fmla="*/ 13139498 h 22573251"/>
                  <a:gd name="connsiteX33" fmla="*/ 3611840 w 17792702"/>
                  <a:gd name="connsiteY33" fmla="*/ 13110734 h 22573251"/>
                  <a:gd name="connsiteX34" fmla="*/ 3614592 w 17792702"/>
                  <a:gd name="connsiteY34" fmla="*/ 13064210 h 22573251"/>
                  <a:gd name="connsiteX35" fmla="*/ 3113144 w 17792702"/>
                  <a:gd name="connsiteY35" fmla="*/ 11238284 h 22573251"/>
                  <a:gd name="connsiteX36" fmla="*/ 317504 w 17792702"/>
                  <a:gd name="connsiteY36" fmla="*/ 101600 h 22573251"/>
                  <a:gd name="connsiteX37" fmla="*/ 9087880 w 17792702"/>
                  <a:gd name="connsiteY37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74890"/>
                  <a:gd name="connsiteX1" fmla="*/ 17792704 w 17792702"/>
                  <a:gd name="connsiteY1" fmla="*/ 101600 h 22574890"/>
                  <a:gd name="connsiteX2" fmla="*/ 14888912 w 17792702"/>
                  <a:gd name="connsiteY2" fmla="*/ 11713498 h 22574890"/>
                  <a:gd name="connsiteX3" fmla="*/ 14633712 w 17792702"/>
                  <a:gd name="connsiteY3" fmla="*/ 13044276 h 22574890"/>
                  <a:gd name="connsiteX4" fmla="*/ 14635792 w 17792702"/>
                  <a:gd name="connsiteY4" fmla="*/ 13124112 h 22574890"/>
                  <a:gd name="connsiteX5" fmla="*/ 14764672 w 17792702"/>
                  <a:gd name="connsiteY5" fmla="*/ 13139498 h 22574890"/>
                  <a:gd name="connsiteX6" fmla="*/ 16764000 w 17792702"/>
                  <a:gd name="connsiteY6" fmla="*/ 13728706 h 22574890"/>
                  <a:gd name="connsiteX7" fmla="*/ 15006568 w 17792702"/>
                  <a:gd name="connsiteY7" fmla="*/ 14286110 h 22574890"/>
                  <a:gd name="connsiteX8" fmla="*/ 14928032 w 17792702"/>
                  <a:gd name="connsiteY8" fmla="*/ 14296432 h 22574890"/>
                  <a:gd name="connsiteX9" fmla="*/ 14999992 w 17792702"/>
                  <a:gd name="connsiteY9" fmla="*/ 14450858 h 22574890"/>
                  <a:gd name="connsiteX10" fmla="*/ 11825584 w 17792702"/>
                  <a:gd name="connsiteY10" fmla="*/ 17643194 h 22574890"/>
                  <a:gd name="connsiteX11" fmla="*/ 11915432 w 17792702"/>
                  <a:gd name="connsiteY11" fmla="*/ 17791090 h 22574890"/>
                  <a:gd name="connsiteX12" fmla="*/ 12306304 w 17792702"/>
                  <a:gd name="connsiteY12" fmla="*/ 19334752 h 22574890"/>
                  <a:gd name="connsiteX13" fmla="*/ 12434889 w 17792702"/>
                  <a:gd name="connsiteY13" fmla="*/ 19767540 h 22574890"/>
                  <a:gd name="connsiteX14" fmla="*/ 9067808 w 17792702"/>
                  <a:gd name="connsiteY14" fmla="*/ 22573251 h 22574890"/>
                  <a:gd name="connsiteX15" fmla="*/ 5829304 w 17792702"/>
                  <a:gd name="connsiteY15" fmla="*/ 19334752 h 22574890"/>
                  <a:gd name="connsiteX16" fmla="*/ 6220176 w 17792702"/>
                  <a:gd name="connsiteY16" fmla="*/ 17791090 h 22574890"/>
                  <a:gd name="connsiteX17" fmla="*/ 6310024 w 17792702"/>
                  <a:gd name="connsiteY17" fmla="*/ 17643194 h 22574890"/>
                  <a:gd name="connsiteX18" fmla="*/ 1990792 w 17792702"/>
                  <a:gd name="connsiteY18" fmla="*/ 17643194 h 22574890"/>
                  <a:gd name="connsiteX19" fmla="*/ 2010520 w 17792702"/>
                  <a:gd name="connsiteY19" fmla="*/ 17494670 h 22574890"/>
                  <a:gd name="connsiteX20" fmla="*/ 2075776 w 17792702"/>
                  <a:gd name="connsiteY20" fmla="*/ 17154690 h 22574890"/>
                  <a:gd name="connsiteX21" fmla="*/ 2125280 w 17792702"/>
                  <a:gd name="connsiteY21" fmla="*/ 16959204 h 22574890"/>
                  <a:gd name="connsiteX22" fmla="*/ 2070648 w 17792702"/>
                  <a:gd name="connsiteY22" fmla="*/ 16953112 h 22574890"/>
                  <a:gd name="connsiteX23" fmla="*/ 0 w 17792702"/>
                  <a:gd name="connsiteY23" fmla="*/ 16395700 h 22574890"/>
                  <a:gd name="connsiteX24" fmla="*/ 2355656 w 17792702"/>
                  <a:gd name="connsiteY24" fmla="*/ 15806498 h 22574890"/>
                  <a:gd name="connsiteX25" fmla="*/ 2518768 w 17792702"/>
                  <a:gd name="connsiteY25" fmla="*/ 15789964 h 22574890"/>
                  <a:gd name="connsiteX26" fmla="*/ 2658472 w 17792702"/>
                  <a:gd name="connsiteY26" fmla="*/ 15462130 h 22574890"/>
                  <a:gd name="connsiteX27" fmla="*/ 2877168 w 17792702"/>
                  <a:gd name="connsiteY27" fmla="*/ 15000748 h 22574890"/>
                  <a:gd name="connsiteX28" fmla="*/ 3213960 w 17792702"/>
                  <a:gd name="connsiteY28" fmla="*/ 14364696 h 22574890"/>
                  <a:gd name="connsiteX29" fmla="*/ 3244112 w 17792702"/>
                  <a:gd name="connsiteY29" fmla="*/ 14301240 h 22574890"/>
                  <a:gd name="connsiteX30" fmla="*/ 3129040 w 17792702"/>
                  <a:gd name="connsiteY30" fmla="*/ 14286110 h 22574890"/>
                  <a:gd name="connsiteX31" fmla="*/ 1371600 w 17792702"/>
                  <a:gd name="connsiteY31" fmla="*/ 13728706 h 22574890"/>
                  <a:gd name="connsiteX32" fmla="*/ 3370936 w 17792702"/>
                  <a:gd name="connsiteY32" fmla="*/ 13139498 h 22574890"/>
                  <a:gd name="connsiteX33" fmla="*/ 3611840 w 17792702"/>
                  <a:gd name="connsiteY33" fmla="*/ 13110734 h 22574890"/>
                  <a:gd name="connsiteX34" fmla="*/ 3614592 w 17792702"/>
                  <a:gd name="connsiteY34" fmla="*/ 13064210 h 22574890"/>
                  <a:gd name="connsiteX35" fmla="*/ 3113144 w 17792702"/>
                  <a:gd name="connsiteY35" fmla="*/ 11238284 h 22574890"/>
                  <a:gd name="connsiteX36" fmla="*/ 317504 w 17792702"/>
                  <a:gd name="connsiteY36" fmla="*/ 101600 h 22574890"/>
                  <a:gd name="connsiteX37" fmla="*/ 9087880 w 17792702"/>
                  <a:gd name="connsiteY37" fmla="*/ 0 h 22574890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915432 w 17792702"/>
                  <a:gd name="connsiteY11" fmla="*/ 17791090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552629 w 17792702"/>
                  <a:gd name="connsiteY11" fmla="*/ 18070907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744037"/>
                  <a:gd name="connsiteX1" fmla="*/ 17792704 w 17792702"/>
                  <a:gd name="connsiteY1" fmla="*/ 101600 h 22744037"/>
                  <a:gd name="connsiteX2" fmla="*/ 14888912 w 17792702"/>
                  <a:gd name="connsiteY2" fmla="*/ 11713498 h 22744037"/>
                  <a:gd name="connsiteX3" fmla="*/ 14633712 w 17792702"/>
                  <a:gd name="connsiteY3" fmla="*/ 13044276 h 22744037"/>
                  <a:gd name="connsiteX4" fmla="*/ 14635792 w 17792702"/>
                  <a:gd name="connsiteY4" fmla="*/ 13124112 h 22744037"/>
                  <a:gd name="connsiteX5" fmla="*/ 14764672 w 17792702"/>
                  <a:gd name="connsiteY5" fmla="*/ 13139498 h 22744037"/>
                  <a:gd name="connsiteX6" fmla="*/ 16764000 w 17792702"/>
                  <a:gd name="connsiteY6" fmla="*/ 13728706 h 22744037"/>
                  <a:gd name="connsiteX7" fmla="*/ 15006568 w 17792702"/>
                  <a:gd name="connsiteY7" fmla="*/ 14286110 h 22744037"/>
                  <a:gd name="connsiteX8" fmla="*/ 14928032 w 17792702"/>
                  <a:gd name="connsiteY8" fmla="*/ 14296432 h 22744037"/>
                  <a:gd name="connsiteX9" fmla="*/ 14999992 w 17792702"/>
                  <a:gd name="connsiteY9" fmla="*/ 14450858 h 22744037"/>
                  <a:gd name="connsiteX10" fmla="*/ 9067808 w 17792702"/>
                  <a:gd name="connsiteY10" fmla="*/ 22573251 h 22744037"/>
                  <a:gd name="connsiteX11" fmla="*/ 5829304 w 17792702"/>
                  <a:gd name="connsiteY11" fmla="*/ 19334752 h 22744037"/>
                  <a:gd name="connsiteX12" fmla="*/ 6220176 w 17792702"/>
                  <a:gd name="connsiteY12" fmla="*/ 17791090 h 22744037"/>
                  <a:gd name="connsiteX13" fmla="*/ 6310024 w 17792702"/>
                  <a:gd name="connsiteY13" fmla="*/ 17643194 h 22744037"/>
                  <a:gd name="connsiteX14" fmla="*/ 1990792 w 17792702"/>
                  <a:gd name="connsiteY14" fmla="*/ 17643194 h 22744037"/>
                  <a:gd name="connsiteX15" fmla="*/ 2010520 w 17792702"/>
                  <a:gd name="connsiteY15" fmla="*/ 17494670 h 22744037"/>
                  <a:gd name="connsiteX16" fmla="*/ 2075776 w 17792702"/>
                  <a:gd name="connsiteY16" fmla="*/ 17154690 h 22744037"/>
                  <a:gd name="connsiteX17" fmla="*/ 2125280 w 17792702"/>
                  <a:gd name="connsiteY17" fmla="*/ 16959204 h 22744037"/>
                  <a:gd name="connsiteX18" fmla="*/ 2070648 w 17792702"/>
                  <a:gd name="connsiteY18" fmla="*/ 16953112 h 22744037"/>
                  <a:gd name="connsiteX19" fmla="*/ 0 w 17792702"/>
                  <a:gd name="connsiteY19" fmla="*/ 16395700 h 22744037"/>
                  <a:gd name="connsiteX20" fmla="*/ 2355656 w 17792702"/>
                  <a:gd name="connsiteY20" fmla="*/ 15806498 h 22744037"/>
                  <a:gd name="connsiteX21" fmla="*/ 2518768 w 17792702"/>
                  <a:gd name="connsiteY21" fmla="*/ 15789964 h 22744037"/>
                  <a:gd name="connsiteX22" fmla="*/ 2658472 w 17792702"/>
                  <a:gd name="connsiteY22" fmla="*/ 15462130 h 22744037"/>
                  <a:gd name="connsiteX23" fmla="*/ 2877168 w 17792702"/>
                  <a:gd name="connsiteY23" fmla="*/ 15000748 h 22744037"/>
                  <a:gd name="connsiteX24" fmla="*/ 3213960 w 17792702"/>
                  <a:gd name="connsiteY24" fmla="*/ 14364696 h 22744037"/>
                  <a:gd name="connsiteX25" fmla="*/ 3244112 w 17792702"/>
                  <a:gd name="connsiteY25" fmla="*/ 14301240 h 22744037"/>
                  <a:gd name="connsiteX26" fmla="*/ 3129040 w 17792702"/>
                  <a:gd name="connsiteY26" fmla="*/ 14286110 h 22744037"/>
                  <a:gd name="connsiteX27" fmla="*/ 1371600 w 17792702"/>
                  <a:gd name="connsiteY27" fmla="*/ 13728706 h 22744037"/>
                  <a:gd name="connsiteX28" fmla="*/ 3370936 w 17792702"/>
                  <a:gd name="connsiteY28" fmla="*/ 13139498 h 22744037"/>
                  <a:gd name="connsiteX29" fmla="*/ 3611840 w 17792702"/>
                  <a:gd name="connsiteY29" fmla="*/ 13110734 h 22744037"/>
                  <a:gd name="connsiteX30" fmla="*/ 3614592 w 17792702"/>
                  <a:gd name="connsiteY30" fmla="*/ 13064210 h 22744037"/>
                  <a:gd name="connsiteX31" fmla="*/ 3113144 w 17792702"/>
                  <a:gd name="connsiteY31" fmla="*/ 11238284 h 22744037"/>
                  <a:gd name="connsiteX32" fmla="*/ 317504 w 17792702"/>
                  <a:gd name="connsiteY32" fmla="*/ 101600 h 22744037"/>
                  <a:gd name="connsiteX33" fmla="*/ 9087880 w 17792702"/>
                  <a:gd name="connsiteY33" fmla="*/ 0 h 22744037"/>
                  <a:gd name="connsiteX0" fmla="*/ 9087880 w 17792702"/>
                  <a:gd name="connsiteY0" fmla="*/ 0 h 19448611"/>
                  <a:gd name="connsiteX1" fmla="*/ 17792704 w 17792702"/>
                  <a:gd name="connsiteY1" fmla="*/ 101600 h 19448611"/>
                  <a:gd name="connsiteX2" fmla="*/ 14888912 w 17792702"/>
                  <a:gd name="connsiteY2" fmla="*/ 11713498 h 19448611"/>
                  <a:gd name="connsiteX3" fmla="*/ 14633712 w 17792702"/>
                  <a:gd name="connsiteY3" fmla="*/ 13044276 h 19448611"/>
                  <a:gd name="connsiteX4" fmla="*/ 14635792 w 17792702"/>
                  <a:gd name="connsiteY4" fmla="*/ 13124112 h 19448611"/>
                  <a:gd name="connsiteX5" fmla="*/ 14764672 w 17792702"/>
                  <a:gd name="connsiteY5" fmla="*/ 13139498 h 19448611"/>
                  <a:gd name="connsiteX6" fmla="*/ 16764000 w 17792702"/>
                  <a:gd name="connsiteY6" fmla="*/ 13728706 h 19448611"/>
                  <a:gd name="connsiteX7" fmla="*/ 15006568 w 17792702"/>
                  <a:gd name="connsiteY7" fmla="*/ 14286110 h 19448611"/>
                  <a:gd name="connsiteX8" fmla="*/ 14928032 w 17792702"/>
                  <a:gd name="connsiteY8" fmla="*/ 14296432 h 19448611"/>
                  <a:gd name="connsiteX9" fmla="*/ 14999992 w 17792702"/>
                  <a:gd name="connsiteY9" fmla="*/ 14450858 h 19448611"/>
                  <a:gd name="connsiteX10" fmla="*/ 5829304 w 17792702"/>
                  <a:gd name="connsiteY10" fmla="*/ 19334752 h 19448611"/>
                  <a:gd name="connsiteX11" fmla="*/ 6220176 w 17792702"/>
                  <a:gd name="connsiteY11" fmla="*/ 17791090 h 19448611"/>
                  <a:gd name="connsiteX12" fmla="*/ 6310024 w 17792702"/>
                  <a:gd name="connsiteY12" fmla="*/ 17643194 h 19448611"/>
                  <a:gd name="connsiteX13" fmla="*/ 1990792 w 17792702"/>
                  <a:gd name="connsiteY13" fmla="*/ 17643194 h 19448611"/>
                  <a:gd name="connsiteX14" fmla="*/ 2010520 w 17792702"/>
                  <a:gd name="connsiteY14" fmla="*/ 17494670 h 19448611"/>
                  <a:gd name="connsiteX15" fmla="*/ 2075776 w 17792702"/>
                  <a:gd name="connsiteY15" fmla="*/ 17154690 h 19448611"/>
                  <a:gd name="connsiteX16" fmla="*/ 2125280 w 17792702"/>
                  <a:gd name="connsiteY16" fmla="*/ 16959204 h 19448611"/>
                  <a:gd name="connsiteX17" fmla="*/ 2070648 w 17792702"/>
                  <a:gd name="connsiteY17" fmla="*/ 16953112 h 19448611"/>
                  <a:gd name="connsiteX18" fmla="*/ 0 w 17792702"/>
                  <a:gd name="connsiteY18" fmla="*/ 16395700 h 19448611"/>
                  <a:gd name="connsiteX19" fmla="*/ 2355656 w 17792702"/>
                  <a:gd name="connsiteY19" fmla="*/ 15806498 h 19448611"/>
                  <a:gd name="connsiteX20" fmla="*/ 2518768 w 17792702"/>
                  <a:gd name="connsiteY20" fmla="*/ 15789964 h 19448611"/>
                  <a:gd name="connsiteX21" fmla="*/ 2658472 w 17792702"/>
                  <a:gd name="connsiteY21" fmla="*/ 15462130 h 19448611"/>
                  <a:gd name="connsiteX22" fmla="*/ 2877168 w 17792702"/>
                  <a:gd name="connsiteY22" fmla="*/ 15000748 h 19448611"/>
                  <a:gd name="connsiteX23" fmla="*/ 3213960 w 17792702"/>
                  <a:gd name="connsiteY23" fmla="*/ 14364696 h 19448611"/>
                  <a:gd name="connsiteX24" fmla="*/ 3244112 w 17792702"/>
                  <a:gd name="connsiteY24" fmla="*/ 14301240 h 19448611"/>
                  <a:gd name="connsiteX25" fmla="*/ 3129040 w 17792702"/>
                  <a:gd name="connsiteY25" fmla="*/ 14286110 h 19448611"/>
                  <a:gd name="connsiteX26" fmla="*/ 1371600 w 17792702"/>
                  <a:gd name="connsiteY26" fmla="*/ 13728706 h 19448611"/>
                  <a:gd name="connsiteX27" fmla="*/ 3370936 w 17792702"/>
                  <a:gd name="connsiteY27" fmla="*/ 13139498 h 19448611"/>
                  <a:gd name="connsiteX28" fmla="*/ 3611840 w 17792702"/>
                  <a:gd name="connsiteY28" fmla="*/ 13110734 h 19448611"/>
                  <a:gd name="connsiteX29" fmla="*/ 3614592 w 17792702"/>
                  <a:gd name="connsiteY29" fmla="*/ 13064210 h 19448611"/>
                  <a:gd name="connsiteX30" fmla="*/ 3113144 w 17792702"/>
                  <a:gd name="connsiteY30" fmla="*/ 11238284 h 19448611"/>
                  <a:gd name="connsiteX31" fmla="*/ 317504 w 17792702"/>
                  <a:gd name="connsiteY31" fmla="*/ 101600 h 19448611"/>
                  <a:gd name="connsiteX32" fmla="*/ 9087880 w 17792702"/>
                  <a:gd name="connsiteY32" fmla="*/ 0 h 19448611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6310024 w 17792702"/>
                  <a:gd name="connsiteY11" fmla="*/ 17643194 h 17791094"/>
                  <a:gd name="connsiteX12" fmla="*/ 1990792 w 17792702"/>
                  <a:gd name="connsiteY12" fmla="*/ 17643194 h 17791094"/>
                  <a:gd name="connsiteX13" fmla="*/ 2010520 w 17792702"/>
                  <a:gd name="connsiteY13" fmla="*/ 17494670 h 17791094"/>
                  <a:gd name="connsiteX14" fmla="*/ 2075776 w 17792702"/>
                  <a:gd name="connsiteY14" fmla="*/ 17154690 h 17791094"/>
                  <a:gd name="connsiteX15" fmla="*/ 2125280 w 17792702"/>
                  <a:gd name="connsiteY15" fmla="*/ 16959204 h 17791094"/>
                  <a:gd name="connsiteX16" fmla="*/ 2070648 w 17792702"/>
                  <a:gd name="connsiteY16" fmla="*/ 16953112 h 17791094"/>
                  <a:gd name="connsiteX17" fmla="*/ 0 w 17792702"/>
                  <a:gd name="connsiteY17" fmla="*/ 16395700 h 17791094"/>
                  <a:gd name="connsiteX18" fmla="*/ 2355656 w 17792702"/>
                  <a:gd name="connsiteY18" fmla="*/ 15806498 h 17791094"/>
                  <a:gd name="connsiteX19" fmla="*/ 2518768 w 17792702"/>
                  <a:gd name="connsiteY19" fmla="*/ 15789964 h 17791094"/>
                  <a:gd name="connsiteX20" fmla="*/ 2658472 w 17792702"/>
                  <a:gd name="connsiteY20" fmla="*/ 15462130 h 17791094"/>
                  <a:gd name="connsiteX21" fmla="*/ 2877168 w 17792702"/>
                  <a:gd name="connsiteY21" fmla="*/ 15000748 h 17791094"/>
                  <a:gd name="connsiteX22" fmla="*/ 3213960 w 17792702"/>
                  <a:gd name="connsiteY22" fmla="*/ 14364696 h 17791094"/>
                  <a:gd name="connsiteX23" fmla="*/ 3244112 w 17792702"/>
                  <a:gd name="connsiteY23" fmla="*/ 14301240 h 17791094"/>
                  <a:gd name="connsiteX24" fmla="*/ 3129040 w 17792702"/>
                  <a:gd name="connsiteY24" fmla="*/ 14286110 h 17791094"/>
                  <a:gd name="connsiteX25" fmla="*/ 1371600 w 17792702"/>
                  <a:gd name="connsiteY25" fmla="*/ 13728706 h 17791094"/>
                  <a:gd name="connsiteX26" fmla="*/ 3370936 w 17792702"/>
                  <a:gd name="connsiteY26" fmla="*/ 13139498 h 17791094"/>
                  <a:gd name="connsiteX27" fmla="*/ 3611840 w 17792702"/>
                  <a:gd name="connsiteY27" fmla="*/ 13110734 h 17791094"/>
                  <a:gd name="connsiteX28" fmla="*/ 3614592 w 17792702"/>
                  <a:gd name="connsiteY28" fmla="*/ 13064210 h 17791094"/>
                  <a:gd name="connsiteX29" fmla="*/ 3113144 w 17792702"/>
                  <a:gd name="connsiteY29" fmla="*/ 11238284 h 17791094"/>
                  <a:gd name="connsiteX30" fmla="*/ 317504 w 17792702"/>
                  <a:gd name="connsiteY30" fmla="*/ 101600 h 17791094"/>
                  <a:gd name="connsiteX31" fmla="*/ 9087880 w 17792702"/>
                  <a:gd name="connsiteY31" fmla="*/ 0 h 17791094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1990792 w 17792702"/>
                  <a:gd name="connsiteY11" fmla="*/ 17643194 h 17791094"/>
                  <a:gd name="connsiteX12" fmla="*/ 2010520 w 17792702"/>
                  <a:gd name="connsiteY12" fmla="*/ 17494670 h 17791094"/>
                  <a:gd name="connsiteX13" fmla="*/ 2075776 w 17792702"/>
                  <a:gd name="connsiteY13" fmla="*/ 17154690 h 17791094"/>
                  <a:gd name="connsiteX14" fmla="*/ 2125280 w 17792702"/>
                  <a:gd name="connsiteY14" fmla="*/ 16959204 h 17791094"/>
                  <a:gd name="connsiteX15" fmla="*/ 2070648 w 17792702"/>
                  <a:gd name="connsiteY15" fmla="*/ 16953112 h 17791094"/>
                  <a:gd name="connsiteX16" fmla="*/ 0 w 17792702"/>
                  <a:gd name="connsiteY16" fmla="*/ 16395700 h 17791094"/>
                  <a:gd name="connsiteX17" fmla="*/ 2355656 w 17792702"/>
                  <a:gd name="connsiteY17" fmla="*/ 15806498 h 17791094"/>
                  <a:gd name="connsiteX18" fmla="*/ 2518768 w 17792702"/>
                  <a:gd name="connsiteY18" fmla="*/ 15789964 h 17791094"/>
                  <a:gd name="connsiteX19" fmla="*/ 2658472 w 17792702"/>
                  <a:gd name="connsiteY19" fmla="*/ 15462130 h 17791094"/>
                  <a:gd name="connsiteX20" fmla="*/ 2877168 w 17792702"/>
                  <a:gd name="connsiteY20" fmla="*/ 15000748 h 17791094"/>
                  <a:gd name="connsiteX21" fmla="*/ 3213960 w 17792702"/>
                  <a:gd name="connsiteY21" fmla="*/ 14364696 h 17791094"/>
                  <a:gd name="connsiteX22" fmla="*/ 3244112 w 17792702"/>
                  <a:gd name="connsiteY22" fmla="*/ 14301240 h 17791094"/>
                  <a:gd name="connsiteX23" fmla="*/ 3129040 w 17792702"/>
                  <a:gd name="connsiteY23" fmla="*/ 14286110 h 17791094"/>
                  <a:gd name="connsiteX24" fmla="*/ 1371600 w 17792702"/>
                  <a:gd name="connsiteY24" fmla="*/ 13728706 h 17791094"/>
                  <a:gd name="connsiteX25" fmla="*/ 3370936 w 17792702"/>
                  <a:gd name="connsiteY25" fmla="*/ 13139498 h 17791094"/>
                  <a:gd name="connsiteX26" fmla="*/ 3611840 w 17792702"/>
                  <a:gd name="connsiteY26" fmla="*/ 13110734 h 17791094"/>
                  <a:gd name="connsiteX27" fmla="*/ 3614592 w 17792702"/>
                  <a:gd name="connsiteY27" fmla="*/ 13064210 h 17791094"/>
                  <a:gd name="connsiteX28" fmla="*/ 3113144 w 17792702"/>
                  <a:gd name="connsiteY28" fmla="*/ 11238284 h 17791094"/>
                  <a:gd name="connsiteX29" fmla="*/ 317504 w 17792702"/>
                  <a:gd name="connsiteY29" fmla="*/ 101600 h 17791094"/>
                  <a:gd name="connsiteX30" fmla="*/ 9087880 w 17792702"/>
                  <a:gd name="connsiteY30" fmla="*/ 0 h 17791094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10520 w 17792702"/>
                  <a:gd name="connsiteY11" fmla="*/ 17494670 h 17643193"/>
                  <a:gd name="connsiteX12" fmla="*/ 2075776 w 17792702"/>
                  <a:gd name="connsiteY12" fmla="*/ 17154690 h 17643193"/>
                  <a:gd name="connsiteX13" fmla="*/ 2125280 w 17792702"/>
                  <a:gd name="connsiteY13" fmla="*/ 16959204 h 17643193"/>
                  <a:gd name="connsiteX14" fmla="*/ 2070648 w 17792702"/>
                  <a:gd name="connsiteY14" fmla="*/ 16953112 h 17643193"/>
                  <a:gd name="connsiteX15" fmla="*/ 0 w 17792702"/>
                  <a:gd name="connsiteY15" fmla="*/ 16395700 h 17643193"/>
                  <a:gd name="connsiteX16" fmla="*/ 2355656 w 17792702"/>
                  <a:gd name="connsiteY16" fmla="*/ 15806498 h 17643193"/>
                  <a:gd name="connsiteX17" fmla="*/ 2518768 w 17792702"/>
                  <a:gd name="connsiteY17" fmla="*/ 15789964 h 17643193"/>
                  <a:gd name="connsiteX18" fmla="*/ 2658472 w 17792702"/>
                  <a:gd name="connsiteY18" fmla="*/ 15462130 h 17643193"/>
                  <a:gd name="connsiteX19" fmla="*/ 2877168 w 17792702"/>
                  <a:gd name="connsiteY19" fmla="*/ 15000748 h 17643193"/>
                  <a:gd name="connsiteX20" fmla="*/ 3213960 w 17792702"/>
                  <a:gd name="connsiteY20" fmla="*/ 14364696 h 17643193"/>
                  <a:gd name="connsiteX21" fmla="*/ 3244112 w 17792702"/>
                  <a:gd name="connsiteY21" fmla="*/ 14301240 h 17643193"/>
                  <a:gd name="connsiteX22" fmla="*/ 3129040 w 17792702"/>
                  <a:gd name="connsiteY22" fmla="*/ 14286110 h 17643193"/>
                  <a:gd name="connsiteX23" fmla="*/ 1371600 w 17792702"/>
                  <a:gd name="connsiteY23" fmla="*/ 13728706 h 17643193"/>
                  <a:gd name="connsiteX24" fmla="*/ 3370936 w 17792702"/>
                  <a:gd name="connsiteY24" fmla="*/ 13139498 h 17643193"/>
                  <a:gd name="connsiteX25" fmla="*/ 3611840 w 17792702"/>
                  <a:gd name="connsiteY25" fmla="*/ 13110734 h 17643193"/>
                  <a:gd name="connsiteX26" fmla="*/ 3614592 w 17792702"/>
                  <a:gd name="connsiteY26" fmla="*/ 13064210 h 17643193"/>
                  <a:gd name="connsiteX27" fmla="*/ 3113144 w 17792702"/>
                  <a:gd name="connsiteY27" fmla="*/ 11238284 h 17643193"/>
                  <a:gd name="connsiteX28" fmla="*/ 317504 w 17792702"/>
                  <a:gd name="connsiteY28" fmla="*/ 101600 h 17643193"/>
                  <a:gd name="connsiteX29" fmla="*/ 9087880 w 17792702"/>
                  <a:gd name="connsiteY29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2070648 w 17792702"/>
                  <a:gd name="connsiteY13" fmla="*/ 16953112 h 17643193"/>
                  <a:gd name="connsiteX14" fmla="*/ 0 w 17792702"/>
                  <a:gd name="connsiteY14" fmla="*/ 16395700 h 17643193"/>
                  <a:gd name="connsiteX15" fmla="*/ 2355656 w 17792702"/>
                  <a:gd name="connsiteY15" fmla="*/ 15806498 h 17643193"/>
                  <a:gd name="connsiteX16" fmla="*/ 2518768 w 17792702"/>
                  <a:gd name="connsiteY16" fmla="*/ 15789964 h 17643193"/>
                  <a:gd name="connsiteX17" fmla="*/ 2658472 w 17792702"/>
                  <a:gd name="connsiteY17" fmla="*/ 15462130 h 17643193"/>
                  <a:gd name="connsiteX18" fmla="*/ 2877168 w 17792702"/>
                  <a:gd name="connsiteY18" fmla="*/ 15000748 h 17643193"/>
                  <a:gd name="connsiteX19" fmla="*/ 3213960 w 17792702"/>
                  <a:gd name="connsiteY19" fmla="*/ 14364696 h 17643193"/>
                  <a:gd name="connsiteX20" fmla="*/ 3244112 w 17792702"/>
                  <a:gd name="connsiteY20" fmla="*/ 14301240 h 17643193"/>
                  <a:gd name="connsiteX21" fmla="*/ 3129040 w 17792702"/>
                  <a:gd name="connsiteY21" fmla="*/ 14286110 h 17643193"/>
                  <a:gd name="connsiteX22" fmla="*/ 1371600 w 17792702"/>
                  <a:gd name="connsiteY22" fmla="*/ 13728706 h 17643193"/>
                  <a:gd name="connsiteX23" fmla="*/ 3370936 w 17792702"/>
                  <a:gd name="connsiteY23" fmla="*/ 13139498 h 17643193"/>
                  <a:gd name="connsiteX24" fmla="*/ 3611840 w 17792702"/>
                  <a:gd name="connsiteY24" fmla="*/ 13110734 h 17643193"/>
                  <a:gd name="connsiteX25" fmla="*/ 3614592 w 17792702"/>
                  <a:gd name="connsiteY25" fmla="*/ 13064210 h 17643193"/>
                  <a:gd name="connsiteX26" fmla="*/ 3113144 w 17792702"/>
                  <a:gd name="connsiteY26" fmla="*/ 11238284 h 17643193"/>
                  <a:gd name="connsiteX27" fmla="*/ 317504 w 17792702"/>
                  <a:gd name="connsiteY27" fmla="*/ 101600 h 17643193"/>
                  <a:gd name="connsiteX28" fmla="*/ 9087880 w 17792702"/>
                  <a:gd name="connsiteY28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0 w 17792702"/>
                  <a:gd name="connsiteY13" fmla="*/ 16395700 h 17643193"/>
                  <a:gd name="connsiteX14" fmla="*/ 2355656 w 17792702"/>
                  <a:gd name="connsiteY14" fmla="*/ 15806498 h 17643193"/>
                  <a:gd name="connsiteX15" fmla="*/ 2518768 w 17792702"/>
                  <a:gd name="connsiteY15" fmla="*/ 15789964 h 17643193"/>
                  <a:gd name="connsiteX16" fmla="*/ 2658472 w 17792702"/>
                  <a:gd name="connsiteY16" fmla="*/ 15462130 h 17643193"/>
                  <a:gd name="connsiteX17" fmla="*/ 2877168 w 17792702"/>
                  <a:gd name="connsiteY17" fmla="*/ 15000748 h 17643193"/>
                  <a:gd name="connsiteX18" fmla="*/ 3213960 w 17792702"/>
                  <a:gd name="connsiteY18" fmla="*/ 14364696 h 17643193"/>
                  <a:gd name="connsiteX19" fmla="*/ 3244112 w 17792702"/>
                  <a:gd name="connsiteY19" fmla="*/ 14301240 h 17643193"/>
                  <a:gd name="connsiteX20" fmla="*/ 3129040 w 17792702"/>
                  <a:gd name="connsiteY20" fmla="*/ 14286110 h 17643193"/>
                  <a:gd name="connsiteX21" fmla="*/ 1371600 w 17792702"/>
                  <a:gd name="connsiteY21" fmla="*/ 13728706 h 17643193"/>
                  <a:gd name="connsiteX22" fmla="*/ 3370936 w 17792702"/>
                  <a:gd name="connsiteY22" fmla="*/ 13139498 h 17643193"/>
                  <a:gd name="connsiteX23" fmla="*/ 3611840 w 17792702"/>
                  <a:gd name="connsiteY23" fmla="*/ 13110734 h 17643193"/>
                  <a:gd name="connsiteX24" fmla="*/ 3614592 w 17792702"/>
                  <a:gd name="connsiteY24" fmla="*/ 13064210 h 17643193"/>
                  <a:gd name="connsiteX25" fmla="*/ 3113144 w 17792702"/>
                  <a:gd name="connsiteY25" fmla="*/ 11238284 h 17643193"/>
                  <a:gd name="connsiteX26" fmla="*/ 317504 w 17792702"/>
                  <a:gd name="connsiteY26" fmla="*/ 101600 h 17643193"/>
                  <a:gd name="connsiteX27" fmla="*/ 9087880 w 17792702"/>
                  <a:gd name="connsiteY27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0 w 17792702"/>
                  <a:gd name="connsiteY12" fmla="*/ 16395700 h 17643193"/>
                  <a:gd name="connsiteX13" fmla="*/ 2355656 w 17792702"/>
                  <a:gd name="connsiteY13" fmla="*/ 15806498 h 17643193"/>
                  <a:gd name="connsiteX14" fmla="*/ 2518768 w 17792702"/>
                  <a:gd name="connsiteY14" fmla="*/ 15789964 h 17643193"/>
                  <a:gd name="connsiteX15" fmla="*/ 2658472 w 17792702"/>
                  <a:gd name="connsiteY15" fmla="*/ 15462130 h 17643193"/>
                  <a:gd name="connsiteX16" fmla="*/ 2877168 w 17792702"/>
                  <a:gd name="connsiteY16" fmla="*/ 15000748 h 17643193"/>
                  <a:gd name="connsiteX17" fmla="*/ 3213960 w 17792702"/>
                  <a:gd name="connsiteY17" fmla="*/ 14364696 h 17643193"/>
                  <a:gd name="connsiteX18" fmla="*/ 3244112 w 17792702"/>
                  <a:gd name="connsiteY18" fmla="*/ 14301240 h 17643193"/>
                  <a:gd name="connsiteX19" fmla="*/ 3129040 w 17792702"/>
                  <a:gd name="connsiteY19" fmla="*/ 14286110 h 17643193"/>
                  <a:gd name="connsiteX20" fmla="*/ 1371600 w 17792702"/>
                  <a:gd name="connsiteY20" fmla="*/ 13728706 h 17643193"/>
                  <a:gd name="connsiteX21" fmla="*/ 3370936 w 17792702"/>
                  <a:gd name="connsiteY21" fmla="*/ 13139498 h 17643193"/>
                  <a:gd name="connsiteX22" fmla="*/ 3611840 w 17792702"/>
                  <a:gd name="connsiteY22" fmla="*/ 13110734 h 17643193"/>
                  <a:gd name="connsiteX23" fmla="*/ 3614592 w 17792702"/>
                  <a:gd name="connsiteY23" fmla="*/ 13064210 h 17643193"/>
                  <a:gd name="connsiteX24" fmla="*/ 3113144 w 17792702"/>
                  <a:gd name="connsiteY24" fmla="*/ 11238284 h 17643193"/>
                  <a:gd name="connsiteX25" fmla="*/ 317504 w 17792702"/>
                  <a:gd name="connsiteY25" fmla="*/ 101600 h 17643193"/>
                  <a:gd name="connsiteX26" fmla="*/ 9087880 w 17792702"/>
                  <a:gd name="connsiteY26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0 w 17792702"/>
                  <a:gd name="connsiteY11" fmla="*/ 16395700 h 17643193"/>
                  <a:gd name="connsiteX12" fmla="*/ 2355656 w 17792702"/>
                  <a:gd name="connsiteY12" fmla="*/ 15806498 h 17643193"/>
                  <a:gd name="connsiteX13" fmla="*/ 2518768 w 17792702"/>
                  <a:gd name="connsiteY13" fmla="*/ 15789964 h 17643193"/>
                  <a:gd name="connsiteX14" fmla="*/ 2658472 w 17792702"/>
                  <a:gd name="connsiteY14" fmla="*/ 15462130 h 17643193"/>
                  <a:gd name="connsiteX15" fmla="*/ 2877168 w 17792702"/>
                  <a:gd name="connsiteY15" fmla="*/ 15000748 h 17643193"/>
                  <a:gd name="connsiteX16" fmla="*/ 3213960 w 17792702"/>
                  <a:gd name="connsiteY16" fmla="*/ 14364696 h 17643193"/>
                  <a:gd name="connsiteX17" fmla="*/ 3244112 w 17792702"/>
                  <a:gd name="connsiteY17" fmla="*/ 14301240 h 17643193"/>
                  <a:gd name="connsiteX18" fmla="*/ 3129040 w 17792702"/>
                  <a:gd name="connsiteY18" fmla="*/ 14286110 h 17643193"/>
                  <a:gd name="connsiteX19" fmla="*/ 1371600 w 17792702"/>
                  <a:gd name="connsiteY19" fmla="*/ 13728706 h 17643193"/>
                  <a:gd name="connsiteX20" fmla="*/ 3370936 w 17792702"/>
                  <a:gd name="connsiteY20" fmla="*/ 13139498 h 17643193"/>
                  <a:gd name="connsiteX21" fmla="*/ 3611840 w 17792702"/>
                  <a:gd name="connsiteY21" fmla="*/ 13110734 h 17643193"/>
                  <a:gd name="connsiteX22" fmla="*/ 3614592 w 17792702"/>
                  <a:gd name="connsiteY22" fmla="*/ 13064210 h 17643193"/>
                  <a:gd name="connsiteX23" fmla="*/ 3113144 w 17792702"/>
                  <a:gd name="connsiteY23" fmla="*/ 11238284 h 17643193"/>
                  <a:gd name="connsiteX24" fmla="*/ 317504 w 17792702"/>
                  <a:gd name="connsiteY24" fmla="*/ 101600 h 17643193"/>
                  <a:gd name="connsiteX25" fmla="*/ 9087880 w 17792702"/>
                  <a:gd name="connsiteY25" fmla="*/ 0 h 17643193"/>
                  <a:gd name="connsiteX0" fmla="*/ 9814886 w 18519708"/>
                  <a:gd name="connsiteY0" fmla="*/ 0 h 16442374"/>
                  <a:gd name="connsiteX1" fmla="*/ 18519710 w 18519708"/>
                  <a:gd name="connsiteY1" fmla="*/ 101600 h 16442374"/>
                  <a:gd name="connsiteX2" fmla="*/ 15615918 w 18519708"/>
                  <a:gd name="connsiteY2" fmla="*/ 11713498 h 16442374"/>
                  <a:gd name="connsiteX3" fmla="*/ 15360718 w 18519708"/>
                  <a:gd name="connsiteY3" fmla="*/ 13044276 h 16442374"/>
                  <a:gd name="connsiteX4" fmla="*/ 15362798 w 18519708"/>
                  <a:gd name="connsiteY4" fmla="*/ 13124112 h 16442374"/>
                  <a:gd name="connsiteX5" fmla="*/ 15491678 w 18519708"/>
                  <a:gd name="connsiteY5" fmla="*/ 13139498 h 16442374"/>
                  <a:gd name="connsiteX6" fmla="*/ 17491006 w 18519708"/>
                  <a:gd name="connsiteY6" fmla="*/ 13728706 h 16442374"/>
                  <a:gd name="connsiteX7" fmla="*/ 15733574 w 18519708"/>
                  <a:gd name="connsiteY7" fmla="*/ 14286110 h 16442374"/>
                  <a:gd name="connsiteX8" fmla="*/ 15655038 w 18519708"/>
                  <a:gd name="connsiteY8" fmla="*/ 14296432 h 16442374"/>
                  <a:gd name="connsiteX9" fmla="*/ 15726998 w 18519708"/>
                  <a:gd name="connsiteY9" fmla="*/ 14450858 h 16442374"/>
                  <a:gd name="connsiteX10" fmla="*/ 727006 w 18519708"/>
                  <a:gd name="connsiteY10" fmla="*/ 16395700 h 16442374"/>
                  <a:gd name="connsiteX11" fmla="*/ 3082662 w 18519708"/>
                  <a:gd name="connsiteY11" fmla="*/ 15806498 h 16442374"/>
                  <a:gd name="connsiteX12" fmla="*/ 3245774 w 18519708"/>
                  <a:gd name="connsiteY12" fmla="*/ 15789964 h 16442374"/>
                  <a:gd name="connsiteX13" fmla="*/ 3385478 w 18519708"/>
                  <a:gd name="connsiteY13" fmla="*/ 15462130 h 16442374"/>
                  <a:gd name="connsiteX14" fmla="*/ 3604174 w 18519708"/>
                  <a:gd name="connsiteY14" fmla="*/ 15000748 h 16442374"/>
                  <a:gd name="connsiteX15" fmla="*/ 3940966 w 18519708"/>
                  <a:gd name="connsiteY15" fmla="*/ 14364696 h 16442374"/>
                  <a:gd name="connsiteX16" fmla="*/ 3971118 w 18519708"/>
                  <a:gd name="connsiteY16" fmla="*/ 14301240 h 16442374"/>
                  <a:gd name="connsiteX17" fmla="*/ 3856046 w 18519708"/>
                  <a:gd name="connsiteY17" fmla="*/ 14286110 h 16442374"/>
                  <a:gd name="connsiteX18" fmla="*/ 2098606 w 18519708"/>
                  <a:gd name="connsiteY18" fmla="*/ 13728706 h 16442374"/>
                  <a:gd name="connsiteX19" fmla="*/ 4097942 w 18519708"/>
                  <a:gd name="connsiteY19" fmla="*/ 13139498 h 16442374"/>
                  <a:gd name="connsiteX20" fmla="*/ 4338846 w 18519708"/>
                  <a:gd name="connsiteY20" fmla="*/ 13110734 h 16442374"/>
                  <a:gd name="connsiteX21" fmla="*/ 4341598 w 18519708"/>
                  <a:gd name="connsiteY21" fmla="*/ 13064210 h 16442374"/>
                  <a:gd name="connsiteX22" fmla="*/ 3840150 w 18519708"/>
                  <a:gd name="connsiteY22" fmla="*/ 11238284 h 16442374"/>
                  <a:gd name="connsiteX23" fmla="*/ 1044510 w 18519708"/>
                  <a:gd name="connsiteY23" fmla="*/ 101600 h 16442374"/>
                  <a:gd name="connsiteX24" fmla="*/ 9814886 w 18519708"/>
                  <a:gd name="connsiteY24" fmla="*/ 0 h 16442374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340968 w 17475198"/>
                  <a:gd name="connsiteY12" fmla="*/ 15462130 h 15806496"/>
                  <a:gd name="connsiteX13" fmla="*/ 2559664 w 17475198"/>
                  <a:gd name="connsiteY13" fmla="*/ 15000748 h 15806496"/>
                  <a:gd name="connsiteX14" fmla="*/ 2896456 w 17475198"/>
                  <a:gd name="connsiteY14" fmla="*/ 14364696 h 15806496"/>
                  <a:gd name="connsiteX15" fmla="*/ 2926608 w 17475198"/>
                  <a:gd name="connsiteY15" fmla="*/ 14301240 h 15806496"/>
                  <a:gd name="connsiteX16" fmla="*/ 2811536 w 17475198"/>
                  <a:gd name="connsiteY16" fmla="*/ 14286110 h 15806496"/>
                  <a:gd name="connsiteX17" fmla="*/ 1054096 w 17475198"/>
                  <a:gd name="connsiteY17" fmla="*/ 13728706 h 15806496"/>
                  <a:gd name="connsiteX18" fmla="*/ 3053432 w 17475198"/>
                  <a:gd name="connsiteY18" fmla="*/ 13139498 h 15806496"/>
                  <a:gd name="connsiteX19" fmla="*/ 3294336 w 17475198"/>
                  <a:gd name="connsiteY19" fmla="*/ 13110734 h 15806496"/>
                  <a:gd name="connsiteX20" fmla="*/ 3297088 w 17475198"/>
                  <a:gd name="connsiteY20" fmla="*/ 13064210 h 15806496"/>
                  <a:gd name="connsiteX21" fmla="*/ 2795640 w 17475198"/>
                  <a:gd name="connsiteY21" fmla="*/ 11238284 h 15806496"/>
                  <a:gd name="connsiteX22" fmla="*/ 0 w 17475198"/>
                  <a:gd name="connsiteY22" fmla="*/ 101600 h 15806496"/>
                  <a:gd name="connsiteX23" fmla="*/ 8770376 w 17475198"/>
                  <a:gd name="connsiteY23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559664 w 17475198"/>
                  <a:gd name="connsiteY12" fmla="*/ 15000748 h 15806496"/>
                  <a:gd name="connsiteX13" fmla="*/ 2896456 w 17475198"/>
                  <a:gd name="connsiteY13" fmla="*/ 14364696 h 15806496"/>
                  <a:gd name="connsiteX14" fmla="*/ 2926608 w 17475198"/>
                  <a:gd name="connsiteY14" fmla="*/ 14301240 h 15806496"/>
                  <a:gd name="connsiteX15" fmla="*/ 2811536 w 17475198"/>
                  <a:gd name="connsiteY15" fmla="*/ 14286110 h 15806496"/>
                  <a:gd name="connsiteX16" fmla="*/ 1054096 w 17475198"/>
                  <a:gd name="connsiteY16" fmla="*/ 13728706 h 15806496"/>
                  <a:gd name="connsiteX17" fmla="*/ 3053432 w 17475198"/>
                  <a:gd name="connsiteY17" fmla="*/ 13139498 h 15806496"/>
                  <a:gd name="connsiteX18" fmla="*/ 3294336 w 17475198"/>
                  <a:gd name="connsiteY18" fmla="*/ 13110734 h 15806496"/>
                  <a:gd name="connsiteX19" fmla="*/ 3297088 w 17475198"/>
                  <a:gd name="connsiteY19" fmla="*/ 13064210 h 15806496"/>
                  <a:gd name="connsiteX20" fmla="*/ 2795640 w 17475198"/>
                  <a:gd name="connsiteY20" fmla="*/ 11238284 h 15806496"/>
                  <a:gd name="connsiteX21" fmla="*/ 0 w 17475198"/>
                  <a:gd name="connsiteY21" fmla="*/ 101600 h 15806496"/>
                  <a:gd name="connsiteX22" fmla="*/ 8770376 w 17475198"/>
                  <a:gd name="connsiteY22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896456 w 17475198"/>
                  <a:gd name="connsiteY12" fmla="*/ 14364696 h 15806496"/>
                  <a:gd name="connsiteX13" fmla="*/ 2926608 w 17475198"/>
                  <a:gd name="connsiteY13" fmla="*/ 14301240 h 15806496"/>
                  <a:gd name="connsiteX14" fmla="*/ 2811536 w 17475198"/>
                  <a:gd name="connsiteY14" fmla="*/ 14286110 h 15806496"/>
                  <a:gd name="connsiteX15" fmla="*/ 1054096 w 17475198"/>
                  <a:gd name="connsiteY15" fmla="*/ 13728706 h 15806496"/>
                  <a:gd name="connsiteX16" fmla="*/ 3053432 w 17475198"/>
                  <a:gd name="connsiteY16" fmla="*/ 13139498 h 15806496"/>
                  <a:gd name="connsiteX17" fmla="*/ 3294336 w 17475198"/>
                  <a:gd name="connsiteY17" fmla="*/ 13110734 h 15806496"/>
                  <a:gd name="connsiteX18" fmla="*/ 3297088 w 17475198"/>
                  <a:gd name="connsiteY18" fmla="*/ 13064210 h 15806496"/>
                  <a:gd name="connsiteX19" fmla="*/ 2795640 w 17475198"/>
                  <a:gd name="connsiteY19" fmla="*/ 11238284 h 15806496"/>
                  <a:gd name="connsiteX20" fmla="*/ 0 w 17475198"/>
                  <a:gd name="connsiteY20" fmla="*/ 101600 h 15806496"/>
                  <a:gd name="connsiteX21" fmla="*/ 8770376 w 17475198"/>
                  <a:gd name="connsiteY21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896456 w 17475198"/>
                  <a:gd name="connsiteY11" fmla="*/ 14364696 h 15806496"/>
                  <a:gd name="connsiteX12" fmla="*/ 2926608 w 17475198"/>
                  <a:gd name="connsiteY12" fmla="*/ 14301240 h 15806496"/>
                  <a:gd name="connsiteX13" fmla="*/ 2811536 w 17475198"/>
                  <a:gd name="connsiteY13" fmla="*/ 14286110 h 15806496"/>
                  <a:gd name="connsiteX14" fmla="*/ 1054096 w 17475198"/>
                  <a:gd name="connsiteY14" fmla="*/ 13728706 h 15806496"/>
                  <a:gd name="connsiteX15" fmla="*/ 3053432 w 17475198"/>
                  <a:gd name="connsiteY15" fmla="*/ 13139498 h 15806496"/>
                  <a:gd name="connsiteX16" fmla="*/ 3294336 w 17475198"/>
                  <a:gd name="connsiteY16" fmla="*/ 13110734 h 15806496"/>
                  <a:gd name="connsiteX17" fmla="*/ 3297088 w 17475198"/>
                  <a:gd name="connsiteY17" fmla="*/ 13064210 h 15806496"/>
                  <a:gd name="connsiteX18" fmla="*/ 2795640 w 17475198"/>
                  <a:gd name="connsiteY18" fmla="*/ 11238284 h 15806496"/>
                  <a:gd name="connsiteX19" fmla="*/ 0 w 17475198"/>
                  <a:gd name="connsiteY19" fmla="*/ 101600 h 15806496"/>
                  <a:gd name="connsiteX20" fmla="*/ 8770376 w 17475198"/>
                  <a:gd name="connsiteY20" fmla="*/ 0 h 15806496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2811536 w 17475198"/>
                  <a:gd name="connsiteY12" fmla="*/ 14286110 h 14450851"/>
                  <a:gd name="connsiteX13" fmla="*/ 1054096 w 17475198"/>
                  <a:gd name="connsiteY13" fmla="*/ 13728706 h 14450851"/>
                  <a:gd name="connsiteX14" fmla="*/ 3053432 w 17475198"/>
                  <a:gd name="connsiteY14" fmla="*/ 13139498 h 14450851"/>
                  <a:gd name="connsiteX15" fmla="*/ 3294336 w 17475198"/>
                  <a:gd name="connsiteY15" fmla="*/ 13110734 h 14450851"/>
                  <a:gd name="connsiteX16" fmla="*/ 3297088 w 17475198"/>
                  <a:gd name="connsiteY16" fmla="*/ 13064210 h 14450851"/>
                  <a:gd name="connsiteX17" fmla="*/ 2795640 w 17475198"/>
                  <a:gd name="connsiteY17" fmla="*/ 11238284 h 14450851"/>
                  <a:gd name="connsiteX18" fmla="*/ 0 w 17475198"/>
                  <a:gd name="connsiteY18" fmla="*/ 101600 h 14450851"/>
                  <a:gd name="connsiteX19" fmla="*/ 8770376 w 17475198"/>
                  <a:gd name="connsiteY19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1054096 w 17475198"/>
                  <a:gd name="connsiteY12" fmla="*/ 13728706 h 14450851"/>
                  <a:gd name="connsiteX13" fmla="*/ 3053432 w 17475198"/>
                  <a:gd name="connsiteY13" fmla="*/ 13139498 h 14450851"/>
                  <a:gd name="connsiteX14" fmla="*/ 3294336 w 17475198"/>
                  <a:gd name="connsiteY14" fmla="*/ 13110734 h 14450851"/>
                  <a:gd name="connsiteX15" fmla="*/ 3297088 w 17475198"/>
                  <a:gd name="connsiteY15" fmla="*/ 13064210 h 14450851"/>
                  <a:gd name="connsiteX16" fmla="*/ 2795640 w 17475198"/>
                  <a:gd name="connsiteY16" fmla="*/ 11238284 h 14450851"/>
                  <a:gd name="connsiteX17" fmla="*/ 0 w 17475198"/>
                  <a:gd name="connsiteY17" fmla="*/ 101600 h 14450851"/>
                  <a:gd name="connsiteX18" fmla="*/ 8770376 w 17475198"/>
                  <a:gd name="connsiteY18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1054096 w 17475198"/>
                  <a:gd name="connsiteY11" fmla="*/ 13728706 h 14450851"/>
                  <a:gd name="connsiteX12" fmla="*/ 3053432 w 17475198"/>
                  <a:gd name="connsiteY12" fmla="*/ 13139498 h 14450851"/>
                  <a:gd name="connsiteX13" fmla="*/ 3294336 w 17475198"/>
                  <a:gd name="connsiteY13" fmla="*/ 13110734 h 14450851"/>
                  <a:gd name="connsiteX14" fmla="*/ 3297088 w 17475198"/>
                  <a:gd name="connsiteY14" fmla="*/ 13064210 h 14450851"/>
                  <a:gd name="connsiteX15" fmla="*/ 2795640 w 17475198"/>
                  <a:gd name="connsiteY15" fmla="*/ 11238284 h 14450851"/>
                  <a:gd name="connsiteX16" fmla="*/ 0 w 17475198"/>
                  <a:gd name="connsiteY16" fmla="*/ 101600 h 14450851"/>
                  <a:gd name="connsiteX17" fmla="*/ 8770376 w 17475198"/>
                  <a:gd name="connsiteY17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3297088 w 17475198"/>
                  <a:gd name="connsiteY13" fmla="*/ 13064210 h 14450851"/>
                  <a:gd name="connsiteX14" fmla="*/ 2795640 w 17475198"/>
                  <a:gd name="connsiteY14" fmla="*/ 11238284 h 14450851"/>
                  <a:gd name="connsiteX15" fmla="*/ 0 w 17475198"/>
                  <a:gd name="connsiteY15" fmla="*/ 101600 h 14450851"/>
                  <a:gd name="connsiteX16" fmla="*/ 8770376 w 17475198"/>
                  <a:gd name="connsiteY16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2795640 w 17475198"/>
                  <a:gd name="connsiteY13" fmla="*/ 11238284 h 14450851"/>
                  <a:gd name="connsiteX14" fmla="*/ 0 w 17475198"/>
                  <a:gd name="connsiteY14" fmla="*/ 101600 h 14450851"/>
                  <a:gd name="connsiteX15" fmla="*/ 8770376 w 17475198"/>
                  <a:gd name="connsiteY15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2795640 w 17475198"/>
                  <a:gd name="connsiteY12" fmla="*/ 11238284 h 14450851"/>
                  <a:gd name="connsiteX13" fmla="*/ 0 w 17475198"/>
                  <a:gd name="connsiteY13" fmla="*/ 101600 h 14450851"/>
                  <a:gd name="connsiteX14" fmla="*/ 8770376 w 17475198"/>
                  <a:gd name="connsiteY14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2795640 w 17475198"/>
                  <a:gd name="connsiteY11" fmla="*/ 11238284 h 14450851"/>
                  <a:gd name="connsiteX12" fmla="*/ 0 w 17475198"/>
                  <a:gd name="connsiteY12" fmla="*/ 101600 h 14450851"/>
                  <a:gd name="connsiteX13" fmla="*/ 8770376 w 17475198"/>
                  <a:gd name="connsiteY13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795640 w 17475198"/>
                  <a:gd name="connsiteY10" fmla="*/ 11238284 h 14450851"/>
                  <a:gd name="connsiteX11" fmla="*/ 0 w 17475198"/>
                  <a:gd name="connsiteY11" fmla="*/ 101600 h 14450851"/>
                  <a:gd name="connsiteX12" fmla="*/ 8770376 w 17475198"/>
                  <a:gd name="connsiteY12" fmla="*/ 0 h 14450851"/>
                  <a:gd name="connsiteX0" fmla="*/ 8770376 w 17475198"/>
                  <a:gd name="connsiteY0" fmla="*/ 0 h 14296438"/>
                  <a:gd name="connsiteX1" fmla="*/ 17475200 w 17475198"/>
                  <a:gd name="connsiteY1" fmla="*/ 101600 h 14296438"/>
                  <a:gd name="connsiteX2" fmla="*/ 14571408 w 17475198"/>
                  <a:gd name="connsiteY2" fmla="*/ 11713498 h 14296438"/>
                  <a:gd name="connsiteX3" fmla="*/ 14316208 w 17475198"/>
                  <a:gd name="connsiteY3" fmla="*/ 13044276 h 14296438"/>
                  <a:gd name="connsiteX4" fmla="*/ 14318288 w 17475198"/>
                  <a:gd name="connsiteY4" fmla="*/ 13124112 h 14296438"/>
                  <a:gd name="connsiteX5" fmla="*/ 14447168 w 17475198"/>
                  <a:gd name="connsiteY5" fmla="*/ 13139498 h 14296438"/>
                  <a:gd name="connsiteX6" fmla="*/ 16446496 w 17475198"/>
                  <a:gd name="connsiteY6" fmla="*/ 13728706 h 14296438"/>
                  <a:gd name="connsiteX7" fmla="*/ 14689064 w 17475198"/>
                  <a:gd name="connsiteY7" fmla="*/ 14286110 h 14296438"/>
                  <a:gd name="connsiteX8" fmla="*/ 14610528 w 17475198"/>
                  <a:gd name="connsiteY8" fmla="*/ 14296432 h 14296438"/>
                  <a:gd name="connsiteX9" fmla="*/ 2795640 w 17475198"/>
                  <a:gd name="connsiteY9" fmla="*/ 11238284 h 14296438"/>
                  <a:gd name="connsiteX10" fmla="*/ 0 w 17475198"/>
                  <a:gd name="connsiteY10" fmla="*/ 101600 h 14296438"/>
                  <a:gd name="connsiteX11" fmla="*/ 8770376 w 17475198"/>
                  <a:gd name="connsiteY11" fmla="*/ 0 h 14296438"/>
                  <a:gd name="connsiteX0" fmla="*/ 8770376 w 17475198"/>
                  <a:gd name="connsiteY0" fmla="*/ 0 h 14286107"/>
                  <a:gd name="connsiteX1" fmla="*/ 17475200 w 17475198"/>
                  <a:gd name="connsiteY1" fmla="*/ 101600 h 14286107"/>
                  <a:gd name="connsiteX2" fmla="*/ 14571408 w 17475198"/>
                  <a:gd name="connsiteY2" fmla="*/ 11713498 h 14286107"/>
                  <a:gd name="connsiteX3" fmla="*/ 14316208 w 17475198"/>
                  <a:gd name="connsiteY3" fmla="*/ 13044276 h 14286107"/>
                  <a:gd name="connsiteX4" fmla="*/ 14318288 w 17475198"/>
                  <a:gd name="connsiteY4" fmla="*/ 13124112 h 14286107"/>
                  <a:gd name="connsiteX5" fmla="*/ 14447168 w 17475198"/>
                  <a:gd name="connsiteY5" fmla="*/ 13139498 h 14286107"/>
                  <a:gd name="connsiteX6" fmla="*/ 16446496 w 17475198"/>
                  <a:gd name="connsiteY6" fmla="*/ 13728706 h 14286107"/>
                  <a:gd name="connsiteX7" fmla="*/ 14689064 w 17475198"/>
                  <a:gd name="connsiteY7" fmla="*/ 14286110 h 14286107"/>
                  <a:gd name="connsiteX8" fmla="*/ 2795640 w 17475198"/>
                  <a:gd name="connsiteY8" fmla="*/ 11238284 h 14286107"/>
                  <a:gd name="connsiteX9" fmla="*/ 0 w 17475198"/>
                  <a:gd name="connsiteY9" fmla="*/ 101600 h 14286107"/>
                  <a:gd name="connsiteX10" fmla="*/ 8770376 w 17475198"/>
                  <a:gd name="connsiteY10" fmla="*/ 0 h 14286107"/>
                  <a:gd name="connsiteX0" fmla="*/ 8770376 w 17475198"/>
                  <a:gd name="connsiteY0" fmla="*/ 0 h 13805939"/>
                  <a:gd name="connsiteX1" fmla="*/ 17475200 w 17475198"/>
                  <a:gd name="connsiteY1" fmla="*/ 101600 h 13805939"/>
                  <a:gd name="connsiteX2" fmla="*/ 14571408 w 17475198"/>
                  <a:gd name="connsiteY2" fmla="*/ 11713498 h 13805939"/>
                  <a:gd name="connsiteX3" fmla="*/ 14316208 w 17475198"/>
                  <a:gd name="connsiteY3" fmla="*/ 13044276 h 13805939"/>
                  <a:gd name="connsiteX4" fmla="*/ 14318288 w 17475198"/>
                  <a:gd name="connsiteY4" fmla="*/ 13124112 h 13805939"/>
                  <a:gd name="connsiteX5" fmla="*/ 14447168 w 17475198"/>
                  <a:gd name="connsiteY5" fmla="*/ 13139498 h 13805939"/>
                  <a:gd name="connsiteX6" fmla="*/ 16446496 w 17475198"/>
                  <a:gd name="connsiteY6" fmla="*/ 13728706 h 13805939"/>
                  <a:gd name="connsiteX7" fmla="*/ 2795640 w 17475198"/>
                  <a:gd name="connsiteY7" fmla="*/ 11238284 h 13805939"/>
                  <a:gd name="connsiteX8" fmla="*/ 0 w 17475198"/>
                  <a:gd name="connsiteY8" fmla="*/ 101600 h 13805939"/>
                  <a:gd name="connsiteX9" fmla="*/ 8770376 w 17475198"/>
                  <a:gd name="connsiteY9" fmla="*/ 0 h 13805939"/>
                  <a:gd name="connsiteX0" fmla="*/ 8770376 w 17475198"/>
                  <a:gd name="connsiteY0" fmla="*/ 0 h 13139495"/>
                  <a:gd name="connsiteX1" fmla="*/ 17475200 w 17475198"/>
                  <a:gd name="connsiteY1" fmla="*/ 101600 h 13139495"/>
                  <a:gd name="connsiteX2" fmla="*/ 14571408 w 17475198"/>
                  <a:gd name="connsiteY2" fmla="*/ 11713498 h 13139495"/>
                  <a:gd name="connsiteX3" fmla="*/ 14316208 w 17475198"/>
                  <a:gd name="connsiteY3" fmla="*/ 13044276 h 13139495"/>
                  <a:gd name="connsiteX4" fmla="*/ 14318288 w 17475198"/>
                  <a:gd name="connsiteY4" fmla="*/ 13124112 h 13139495"/>
                  <a:gd name="connsiteX5" fmla="*/ 14447168 w 17475198"/>
                  <a:gd name="connsiteY5" fmla="*/ 13139498 h 13139495"/>
                  <a:gd name="connsiteX6" fmla="*/ 2795640 w 17475198"/>
                  <a:gd name="connsiteY6" fmla="*/ 11238284 h 13139495"/>
                  <a:gd name="connsiteX7" fmla="*/ 0 w 17475198"/>
                  <a:gd name="connsiteY7" fmla="*/ 101600 h 13139495"/>
                  <a:gd name="connsiteX8" fmla="*/ 8770376 w 17475198"/>
                  <a:gd name="connsiteY8" fmla="*/ 0 h 13139495"/>
                  <a:gd name="connsiteX0" fmla="*/ 8770376 w 17475198"/>
                  <a:gd name="connsiteY0" fmla="*/ 0 h 13124105"/>
                  <a:gd name="connsiteX1" fmla="*/ 17475200 w 17475198"/>
                  <a:gd name="connsiteY1" fmla="*/ 101600 h 13124105"/>
                  <a:gd name="connsiteX2" fmla="*/ 14571408 w 17475198"/>
                  <a:gd name="connsiteY2" fmla="*/ 11713498 h 13124105"/>
                  <a:gd name="connsiteX3" fmla="*/ 14316208 w 17475198"/>
                  <a:gd name="connsiteY3" fmla="*/ 13044276 h 13124105"/>
                  <a:gd name="connsiteX4" fmla="*/ 14318288 w 17475198"/>
                  <a:gd name="connsiteY4" fmla="*/ 13124112 h 13124105"/>
                  <a:gd name="connsiteX5" fmla="*/ 2795640 w 17475198"/>
                  <a:gd name="connsiteY5" fmla="*/ 11238284 h 13124105"/>
                  <a:gd name="connsiteX6" fmla="*/ 0 w 17475198"/>
                  <a:gd name="connsiteY6" fmla="*/ 101600 h 13124105"/>
                  <a:gd name="connsiteX7" fmla="*/ 8770376 w 17475198"/>
                  <a:gd name="connsiteY7" fmla="*/ 0 h 13124105"/>
                  <a:gd name="connsiteX0" fmla="*/ 8770376 w 17475198"/>
                  <a:gd name="connsiteY0" fmla="*/ 0 h 13044277"/>
                  <a:gd name="connsiteX1" fmla="*/ 17475200 w 17475198"/>
                  <a:gd name="connsiteY1" fmla="*/ 101600 h 13044277"/>
                  <a:gd name="connsiteX2" fmla="*/ 14571408 w 17475198"/>
                  <a:gd name="connsiteY2" fmla="*/ 11713498 h 13044277"/>
                  <a:gd name="connsiteX3" fmla="*/ 14316208 w 17475198"/>
                  <a:gd name="connsiteY3" fmla="*/ 13044276 h 13044277"/>
                  <a:gd name="connsiteX4" fmla="*/ 2795640 w 17475198"/>
                  <a:gd name="connsiteY4" fmla="*/ 11238284 h 13044277"/>
                  <a:gd name="connsiteX5" fmla="*/ 0 w 17475198"/>
                  <a:gd name="connsiteY5" fmla="*/ 101600 h 13044277"/>
                  <a:gd name="connsiteX6" fmla="*/ 8770376 w 17475198"/>
                  <a:gd name="connsiteY6" fmla="*/ 0 h 13044277"/>
                  <a:gd name="connsiteX0" fmla="*/ 8770376 w 17475198"/>
                  <a:gd name="connsiteY0" fmla="*/ 0 h 12916312"/>
                  <a:gd name="connsiteX1" fmla="*/ 17475200 w 17475198"/>
                  <a:gd name="connsiteY1" fmla="*/ 101600 h 12916312"/>
                  <a:gd name="connsiteX2" fmla="*/ 14571408 w 17475198"/>
                  <a:gd name="connsiteY2" fmla="*/ 11713498 h 12916312"/>
                  <a:gd name="connsiteX3" fmla="*/ 2795640 w 17475198"/>
                  <a:gd name="connsiteY3" fmla="*/ 11238284 h 12916312"/>
                  <a:gd name="connsiteX4" fmla="*/ 0 w 17475198"/>
                  <a:gd name="connsiteY4" fmla="*/ 101600 h 12916312"/>
                  <a:gd name="connsiteX5" fmla="*/ 8770376 w 17475198"/>
                  <a:gd name="connsiteY5" fmla="*/ 0 h 12916312"/>
                  <a:gd name="connsiteX0" fmla="*/ 8770376 w 17475198"/>
                  <a:gd name="connsiteY0" fmla="*/ 0 h 11519256"/>
                  <a:gd name="connsiteX1" fmla="*/ 17475200 w 17475198"/>
                  <a:gd name="connsiteY1" fmla="*/ 101600 h 11519256"/>
                  <a:gd name="connsiteX2" fmla="*/ 16878836 w 17475198"/>
                  <a:gd name="connsiteY2" fmla="*/ 2687364 h 11519256"/>
                  <a:gd name="connsiteX3" fmla="*/ 2795640 w 17475198"/>
                  <a:gd name="connsiteY3" fmla="*/ 11238284 h 11519256"/>
                  <a:gd name="connsiteX4" fmla="*/ 0 w 17475198"/>
                  <a:gd name="connsiteY4" fmla="*/ 101600 h 11519256"/>
                  <a:gd name="connsiteX5" fmla="*/ 8770376 w 17475198"/>
                  <a:gd name="connsiteY5" fmla="*/ 0 h 11519256"/>
                  <a:gd name="connsiteX0" fmla="*/ 8770376 w 17475198"/>
                  <a:gd name="connsiteY0" fmla="*/ 0 h 3862447"/>
                  <a:gd name="connsiteX1" fmla="*/ 17475200 w 17475198"/>
                  <a:gd name="connsiteY1" fmla="*/ 101600 h 3862447"/>
                  <a:gd name="connsiteX2" fmla="*/ 16878836 w 17475198"/>
                  <a:gd name="connsiteY2" fmla="*/ 2687364 h 3862447"/>
                  <a:gd name="connsiteX3" fmla="*/ 691795 w 17475198"/>
                  <a:gd name="connsiteY3" fmla="*/ 2144297 h 3862447"/>
                  <a:gd name="connsiteX4" fmla="*/ 0 w 17475198"/>
                  <a:gd name="connsiteY4" fmla="*/ 101600 h 3862447"/>
                  <a:gd name="connsiteX5" fmla="*/ 8770376 w 17475198"/>
                  <a:gd name="connsiteY5" fmla="*/ 0 h 3862447"/>
                  <a:gd name="connsiteX0" fmla="*/ 8770376 w 17577000"/>
                  <a:gd name="connsiteY0" fmla="*/ 0 h 3862447"/>
                  <a:gd name="connsiteX1" fmla="*/ 17577000 w 17577000"/>
                  <a:gd name="connsiteY1" fmla="*/ 101602 h 3862447"/>
                  <a:gd name="connsiteX2" fmla="*/ 16878836 w 17577000"/>
                  <a:gd name="connsiteY2" fmla="*/ 2687364 h 3862447"/>
                  <a:gd name="connsiteX3" fmla="*/ 691795 w 17577000"/>
                  <a:gd name="connsiteY3" fmla="*/ 2144297 h 3862447"/>
                  <a:gd name="connsiteX4" fmla="*/ 0 w 17577000"/>
                  <a:gd name="connsiteY4" fmla="*/ 101600 h 3862447"/>
                  <a:gd name="connsiteX5" fmla="*/ 8770376 w 17577000"/>
                  <a:gd name="connsiteY5" fmla="*/ 0 h 3862447"/>
                  <a:gd name="connsiteX0" fmla="*/ 8770376 w 17610943"/>
                  <a:gd name="connsiteY0" fmla="*/ 0 h 3862447"/>
                  <a:gd name="connsiteX1" fmla="*/ 17610943 w 17610943"/>
                  <a:gd name="connsiteY1" fmla="*/ 101602 h 3862447"/>
                  <a:gd name="connsiteX2" fmla="*/ 16878836 w 17610943"/>
                  <a:gd name="connsiteY2" fmla="*/ 2687364 h 3862447"/>
                  <a:gd name="connsiteX3" fmla="*/ 691795 w 17610943"/>
                  <a:gd name="connsiteY3" fmla="*/ 2144297 h 3862447"/>
                  <a:gd name="connsiteX4" fmla="*/ 0 w 17610943"/>
                  <a:gd name="connsiteY4" fmla="*/ 101600 h 3862447"/>
                  <a:gd name="connsiteX5" fmla="*/ 8770376 w 17610943"/>
                  <a:gd name="connsiteY5" fmla="*/ 0 h 3862447"/>
                  <a:gd name="connsiteX0" fmla="*/ 8906107 w 17746674"/>
                  <a:gd name="connsiteY0" fmla="*/ 0 h 3862447"/>
                  <a:gd name="connsiteX1" fmla="*/ 17746674 w 17746674"/>
                  <a:gd name="connsiteY1" fmla="*/ 101602 h 3862447"/>
                  <a:gd name="connsiteX2" fmla="*/ 17014567 w 17746674"/>
                  <a:gd name="connsiteY2" fmla="*/ 2687364 h 3862447"/>
                  <a:gd name="connsiteX3" fmla="*/ 827526 w 17746674"/>
                  <a:gd name="connsiteY3" fmla="*/ 2144297 h 3862447"/>
                  <a:gd name="connsiteX4" fmla="*/ 0 w 17746674"/>
                  <a:gd name="connsiteY4" fmla="*/ 101602 h 3862447"/>
                  <a:gd name="connsiteX5" fmla="*/ 8906107 w 17746674"/>
                  <a:gd name="connsiteY5" fmla="*/ 0 h 3862447"/>
                  <a:gd name="connsiteX0" fmla="*/ 8906107 w 17746674"/>
                  <a:gd name="connsiteY0" fmla="*/ 0 h 3890177"/>
                  <a:gd name="connsiteX1" fmla="*/ 17746674 w 17746674"/>
                  <a:gd name="connsiteY1" fmla="*/ 101602 h 3890177"/>
                  <a:gd name="connsiteX2" fmla="*/ 17014567 w 17746674"/>
                  <a:gd name="connsiteY2" fmla="*/ 2687364 h 3890177"/>
                  <a:gd name="connsiteX3" fmla="*/ 657865 w 17746674"/>
                  <a:gd name="connsiteY3" fmla="*/ 2212155 h 3890177"/>
                  <a:gd name="connsiteX4" fmla="*/ 0 w 17746674"/>
                  <a:gd name="connsiteY4" fmla="*/ 101602 h 3890177"/>
                  <a:gd name="connsiteX5" fmla="*/ 8906107 w 17746674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7048496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80589"/>
                  <a:gd name="connsiteY0" fmla="*/ 0 h 3890177"/>
                  <a:gd name="connsiteX1" fmla="*/ 17780589 w 17780589"/>
                  <a:gd name="connsiteY1" fmla="*/ 101602 h 3890177"/>
                  <a:gd name="connsiteX2" fmla="*/ 17048496 w 17780589"/>
                  <a:gd name="connsiteY2" fmla="*/ 2687364 h 3890177"/>
                  <a:gd name="connsiteX3" fmla="*/ 623922 w 17780589"/>
                  <a:gd name="connsiteY3" fmla="*/ 2212155 h 3890177"/>
                  <a:gd name="connsiteX4" fmla="*/ 0 w 17780589"/>
                  <a:gd name="connsiteY4" fmla="*/ 67673 h 3890177"/>
                  <a:gd name="connsiteX5" fmla="*/ 8872164 w 17780589"/>
                  <a:gd name="connsiteY5" fmla="*/ 0 h 3890177"/>
                  <a:gd name="connsiteX0" fmla="*/ 8872164 w 17780589"/>
                  <a:gd name="connsiteY0" fmla="*/ 0 h 3904370"/>
                  <a:gd name="connsiteX1" fmla="*/ 17780589 w 17780589"/>
                  <a:gd name="connsiteY1" fmla="*/ 101602 h 3904370"/>
                  <a:gd name="connsiteX2" fmla="*/ 17048496 w 17780589"/>
                  <a:gd name="connsiteY2" fmla="*/ 2687364 h 3904370"/>
                  <a:gd name="connsiteX3" fmla="*/ 522120 w 17780589"/>
                  <a:gd name="connsiteY3" fmla="*/ 2246084 h 3904370"/>
                  <a:gd name="connsiteX4" fmla="*/ 0 w 17780589"/>
                  <a:gd name="connsiteY4" fmla="*/ 67673 h 3904370"/>
                  <a:gd name="connsiteX5" fmla="*/ 8872164 w 17780589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89978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22106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48447" h="3904370">
                    <a:moveTo>
                      <a:pt x="8940022" y="0"/>
                    </a:moveTo>
                    <a:cubicBezTo>
                      <a:pt x="12136598" y="1803672"/>
                      <a:pt x="14887847" y="1778546"/>
                      <a:pt x="17848447" y="101602"/>
                    </a:cubicBezTo>
                    <a:lnTo>
                      <a:pt x="17116354" y="2687364"/>
                    </a:lnTo>
                    <a:cubicBezTo>
                      <a:pt x="14669761" y="4543478"/>
                      <a:pt x="2950674" y="4181400"/>
                      <a:pt x="522106" y="2246084"/>
                    </a:cubicBezTo>
                    <a:lnTo>
                      <a:pt x="0" y="135532"/>
                    </a:lnTo>
                    <a:cubicBezTo>
                      <a:pt x="2952960" y="1871472"/>
                      <a:pt x="5839582" y="1567700"/>
                      <a:pt x="894002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H="1">
                <a:off x="1345648" y="1584604"/>
                <a:ext cx="1272674" cy="1584088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8135600" h="22573251">
                    <a:moveTo>
                      <a:pt x="9087880" y="0"/>
                    </a:moveTo>
                    <a:cubicBezTo>
                      <a:pt x="12284456" y="1803672"/>
                      <a:pt x="14832104" y="1778544"/>
                      <a:pt x="17792704" y="101600"/>
                    </a:cubicBezTo>
                    <a:lnTo>
                      <a:pt x="14888912" y="11713498"/>
                    </a:lnTo>
                    <a:cubicBezTo>
                      <a:pt x="14717256" y="12247308"/>
                      <a:pt x="14636856" y="12669126"/>
                      <a:pt x="14633712" y="13044276"/>
                    </a:cubicBezTo>
                    <a:lnTo>
                      <a:pt x="14635792" y="13124112"/>
                    </a:lnTo>
                    <a:lnTo>
                      <a:pt x="14764672" y="13139498"/>
                    </a:lnTo>
                    <a:cubicBezTo>
                      <a:pt x="16006896" y="13295118"/>
                      <a:pt x="16764000" y="13501846"/>
                      <a:pt x="16764000" y="13728706"/>
                    </a:cubicBezTo>
                    <a:cubicBezTo>
                      <a:pt x="16764000" y="13940438"/>
                      <a:pt x="16104472" y="14134638"/>
                      <a:pt x="15006568" y="14286110"/>
                    </a:cubicBezTo>
                    <a:lnTo>
                      <a:pt x="14928032" y="14296432"/>
                    </a:lnTo>
                    <a:lnTo>
                      <a:pt x="14999992" y="14450858"/>
                    </a:lnTo>
                    <a:cubicBezTo>
                      <a:pt x="15059320" y="14573142"/>
                      <a:pt x="15125160" y="14699916"/>
                      <a:pt x="15196992" y="14833608"/>
                    </a:cubicBezTo>
                    <a:cubicBezTo>
                      <a:pt x="15332456" y="15081736"/>
                      <a:pt x="15462848" y="15331248"/>
                      <a:pt x="15584208" y="15582660"/>
                    </a:cubicBezTo>
                    <a:lnTo>
                      <a:pt x="15682976" y="15796670"/>
                    </a:lnTo>
                    <a:lnTo>
                      <a:pt x="15779952" y="15806498"/>
                    </a:lnTo>
                    <a:cubicBezTo>
                      <a:pt x="17243560" y="15962120"/>
                      <a:pt x="18135600" y="16168840"/>
                      <a:pt x="18135600" y="16395700"/>
                    </a:cubicBezTo>
                    <a:cubicBezTo>
                      <a:pt x="18135600" y="16592314"/>
                      <a:pt x="17465584" y="16773806"/>
                      <a:pt x="16334152" y="16920010"/>
                    </a:cubicBezTo>
                    <a:lnTo>
                      <a:pt x="16120728" y="16946254"/>
                    </a:lnTo>
                    <a:lnTo>
                      <a:pt x="16171976" y="17118092"/>
                    </a:lnTo>
                    <a:cubicBezTo>
                      <a:pt x="16204448" y="17240478"/>
                      <a:pt x="16233184" y="17363510"/>
                      <a:pt x="16257776" y="17487240"/>
                    </a:cubicBezTo>
                    <a:lnTo>
                      <a:pt x="16283232" y="17643194"/>
                    </a:lnTo>
                    <a:lnTo>
                      <a:pt x="11825584" y="17643194"/>
                    </a:lnTo>
                    <a:lnTo>
                      <a:pt x="11915432" y="17791090"/>
                    </a:lnTo>
                    <a:cubicBezTo>
                      <a:pt x="12164712" y="18249964"/>
                      <a:pt x="12306304" y="18775822"/>
                      <a:pt x="12306304" y="19334752"/>
                    </a:cubicBezTo>
                    <a:cubicBezTo>
                      <a:pt x="12306304" y="21123325"/>
                      <a:pt x="10856376" y="22573251"/>
                      <a:pt x="9067808" y="22573251"/>
                    </a:cubicBezTo>
                    <a:cubicBezTo>
                      <a:pt x="7279232" y="22573251"/>
                      <a:pt x="5829304" y="21123325"/>
                      <a:pt x="5829304" y="19334752"/>
                    </a:cubicBezTo>
                    <a:cubicBezTo>
                      <a:pt x="5829304" y="18775822"/>
                      <a:pt x="5970896" y="18249964"/>
                      <a:pt x="6220176" y="17791090"/>
                    </a:cubicBezTo>
                    <a:lnTo>
                      <a:pt x="6310024" y="17643194"/>
                    </a:lnTo>
                    <a:lnTo>
                      <a:pt x="1990792" y="17643194"/>
                    </a:lnTo>
                    <a:lnTo>
                      <a:pt x="2010520" y="17494670"/>
                    </a:lnTo>
                    <a:cubicBezTo>
                      <a:pt x="2028792" y="17382334"/>
                      <a:pt x="2050536" y="17269078"/>
                      <a:pt x="2075776" y="17154690"/>
                    </a:cubicBezTo>
                    <a:lnTo>
                      <a:pt x="2125280" y="16959204"/>
                    </a:lnTo>
                    <a:lnTo>
                      <a:pt x="2070648" y="16953112"/>
                    </a:lnTo>
                    <a:cubicBezTo>
                      <a:pt x="777072" y="16801638"/>
                      <a:pt x="0" y="16607440"/>
                      <a:pt x="0" y="16395700"/>
                    </a:cubicBezTo>
                    <a:cubicBezTo>
                      <a:pt x="0" y="16168840"/>
                      <a:pt x="892048" y="15962120"/>
                      <a:pt x="2355656" y="15806498"/>
                    </a:cubicBezTo>
                    <a:lnTo>
                      <a:pt x="2518768" y="15789964"/>
                    </a:lnTo>
                    <a:lnTo>
                      <a:pt x="2658472" y="15462130"/>
                    </a:lnTo>
                    <a:cubicBezTo>
                      <a:pt x="2726448" y="15311340"/>
                      <a:pt x="2799328" y="15157656"/>
                      <a:pt x="2877168" y="15000748"/>
                    </a:cubicBezTo>
                    <a:cubicBezTo>
                      <a:pt x="3008672" y="14762866"/>
                      <a:pt x="3120368" y="14553096"/>
                      <a:pt x="3213960" y="14364696"/>
                    </a:cubicBezTo>
                    <a:lnTo>
                      <a:pt x="3244112" y="14301240"/>
                    </a:lnTo>
                    <a:lnTo>
                      <a:pt x="3129040" y="14286110"/>
                    </a:lnTo>
                    <a:cubicBezTo>
                      <a:pt x="2031136" y="14134638"/>
                      <a:pt x="1371600" y="13940438"/>
                      <a:pt x="1371600" y="13728706"/>
                    </a:cubicBezTo>
                    <a:cubicBezTo>
                      <a:pt x="1371600" y="13501846"/>
                      <a:pt x="2128720" y="13295118"/>
                      <a:pt x="3370936" y="13139498"/>
                    </a:cubicBezTo>
                    <a:lnTo>
                      <a:pt x="3611840" y="13110734"/>
                    </a:lnTo>
                    <a:lnTo>
                      <a:pt x="3614592" y="13064210"/>
                    </a:lnTo>
                    <a:cubicBezTo>
                      <a:pt x="3617048" y="12580930"/>
                      <a:pt x="3413024" y="12116086"/>
                      <a:pt x="3113144" y="11238284"/>
                    </a:cubicBezTo>
                    <a:lnTo>
                      <a:pt x="317504" y="101600"/>
                    </a:lnTo>
                    <a:cubicBezTo>
                      <a:pt x="3270464" y="1837540"/>
                      <a:pt x="5987440" y="1567700"/>
                      <a:pt x="90878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8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/>
          <a:srcRect l="35613" r="22931"/>
          <a:stretch/>
        </p:blipFill>
        <p:spPr>
          <a:xfrm>
            <a:off x="-935439" y="4028838"/>
            <a:ext cx="8292238" cy="2829162"/>
          </a:xfrm>
          <a:prstGeom prst="rect">
            <a:avLst/>
          </a:prstGeom>
          <a:effectLst>
            <a:softEdge rad="1003300"/>
          </a:effectLst>
        </p:spPr>
      </p:pic>
      <p:grpSp>
        <p:nvGrpSpPr>
          <p:cNvPr id="53" name="Group 52"/>
          <p:cNvGrpSpPr/>
          <p:nvPr/>
        </p:nvGrpSpPr>
        <p:grpSpPr>
          <a:xfrm>
            <a:off x="827320" y="1179267"/>
            <a:ext cx="1824522" cy="3884423"/>
            <a:chOff x="761242" y="1219200"/>
            <a:chExt cx="2439915" cy="5194599"/>
          </a:xfrm>
        </p:grpSpPr>
        <p:sp>
          <p:nvSpPr>
            <p:cNvPr id="54" name="Oval 53"/>
            <p:cNvSpPr/>
            <p:nvPr/>
          </p:nvSpPr>
          <p:spPr>
            <a:xfrm>
              <a:off x="761242" y="5591087"/>
              <a:ext cx="2439915" cy="822712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14400" y="1219200"/>
              <a:ext cx="2133600" cy="5035886"/>
              <a:chOff x="914400" y="1219200"/>
              <a:chExt cx="2133600" cy="503588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914400" y="5715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>
                <a:off x="914400" y="4785895"/>
                <a:ext cx="2133600" cy="1427748"/>
              </a:xfrm>
              <a:custGeom>
                <a:avLst/>
                <a:gdLst>
                  <a:gd name="connsiteX0" fmla="*/ 8863264 w 30403800"/>
                  <a:gd name="connsiteY0" fmla="*/ 0 h 20345400"/>
                  <a:gd name="connsiteX1" fmla="*/ 11990960 w 30403800"/>
                  <a:gd name="connsiteY1" fmla="*/ 0 h 20345400"/>
                  <a:gd name="connsiteX2" fmla="*/ 11923664 w 30403800"/>
                  <a:gd name="connsiteY2" fmla="*/ 156448 h 20345400"/>
                  <a:gd name="connsiteX3" fmla="*/ 11680160 w 30403800"/>
                  <a:gd name="connsiteY3" fmla="*/ 1443678 h 20345400"/>
                  <a:gd name="connsiteX4" fmla="*/ 15190712 w 30403800"/>
                  <a:gd name="connsiteY4" fmla="*/ 4954229 h 20345400"/>
                  <a:gd name="connsiteX5" fmla="*/ 18701264 w 30403800"/>
                  <a:gd name="connsiteY5" fmla="*/ 1443678 h 20345400"/>
                  <a:gd name="connsiteX6" fmla="*/ 18457760 w 30403800"/>
                  <a:gd name="connsiteY6" fmla="*/ 156448 h 20345400"/>
                  <a:gd name="connsiteX7" fmla="*/ 18390464 w 30403800"/>
                  <a:gd name="connsiteY7" fmla="*/ 0 h 20345400"/>
                  <a:gd name="connsiteX8" fmla="*/ 21478832 w 30403800"/>
                  <a:gd name="connsiteY8" fmla="*/ 0 h 20345400"/>
                  <a:gd name="connsiteX9" fmla="*/ 21544992 w 30403800"/>
                  <a:gd name="connsiteY9" fmla="*/ 150352 h 20345400"/>
                  <a:gd name="connsiteX10" fmla="*/ 22324352 w 30403800"/>
                  <a:gd name="connsiteY10" fmla="*/ 6113960 h 20345400"/>
                  <a:gd name="connsiteX11" fmla="*/ 22259552 w 30403800"/>
                  <a:gd name="connsiteY11" fmla="*/ 6284992 h 20345400"/>
                  <a:gd name="connsiteX12" fmla="*/ 22473680 w 30403800"/>
                  <a:gd name="connsiteY12" fmla="*/ 6376768 h 20345400"/>
                  <a:gd name="connsiteX13" fmla="*/ 23698200 w 30403800"/>
                  <a:gd name="connsiteY13" fmla="*/ 7581900 h 20345400"/>
                  <a:gd name="connsiteX14" fmla="*/ 23317936 w 30403800"/>
                  <a:gd name="connsiteY14" fmla="*/ 8273016 h 20345400"/>
                  <a:gd name="connsiteX15" fmla="*/ 23310320 w 30403800"/>
                  <a:gd name="connsiteY15" fmla="*/ 8279200 h 20345400"/>
                  <a:gd name="connsiteX16" fmla="*/ 23745472 w 30403800"/>
                  <a:gd name="connsiteY16" fmla="*/ 8432688 h 20345400"/>
                  <a:gd name="connsiteX17" fmla="*/ 27914600 w 30403800"/>
                  <a:gd name="connsiteY17" fmla="*/ 12268200 h 20345400"/>
                  <a:gd name="connsiteX18" fmla="*/ 27513976 w 30403800"/>
                  <a:gd name="connsiteY18" fmla="*/ 13563160 h 20345400"/>
                  <a:gd name="connsiteX19" fmla="*/ 27481776 w 30403800"/>
                  <a:gd name="connsiteY19" fmla="*/ 13609328 h 20345400"/>
                  <a:gd name="connsiteX20" fmla="*/ 27807560 w 30403800"/>
                  <a:gd name="connsiteY20" fmla="*/ 13716104 h 20345400"/>
                  <a:gd name="connsiteX21" fmla="*/ 30403800 w 30403800"/>
                  <a:gd name="connsiteY21" fmla="*/ 15697200 h 20345400"/>
                  <a:gd name="connsiteX22" fmla="*/ 30325312 w 30403800"/>
                  <a:gd name="connsiteY22" fmla="*/ 16059480 h 20345400"/>
                  <a:gd name="connsiteX23" fmla="*/ 30307648 w 30403800"/>
                  <a:gd name="connsiteY23" fmla="*/ 16095500 h 20345400"/>
                  <a:gd name="connsiteX24" fmla="*/ 30325312 w 30403800"/>
                  <a:gd name="connsiteY24" fmla="*/ 16134336 h 20345400"/>
                  <a:gd name="connsiteX25" fmla="*/ 30403800 w 30403800"/>
                  <a:gd name="connsiteY25" fmla="*/ 16524952 h 20345400"/>
                  <a:gd name="connsiteX26" fmla="*/ 15201904 w 30403800"/>
                  <a:gd name="connsiteY26" fmla="*/ 20345400 h 20345400"/>
                  <a:gd name="connsiteX27" fmla="*/ 0 w 30403800"/>
                  <a:gd name="connsiteY27" fmla="*/ 16524952 h 20345400"/>
                  <a:gd name="connsiteX28" fmla="*/ 78480 w 30403800"/>
                  <a:gd name="connsiteY28" fmla="*/ 16134336 h 20345400"/>
                  <a:gd name="connsiteX29" fmla="*/ 96144 w 30403800"/>
                  <a:gd name="connsiteY29" fmla="*/ 16095500 h 20345400"/>
                  <a:gd name="connsiteX30" fmla="*/ 78480 w 30403800"/>
                  <a:gd name="connsiteY30" fmla="*/ 16059480 h 20345400"/>
                  <a:gd name="connsiteX31" fmla="*/ 0 w 30403800"/>
                  <a:gd name="connsiteY31" fmla="*/ 15697200 h 20345400"/>
                  <a:gd name="connsiteX32" fmla="*/ 2596240 w 30403800"/>
                  <a:gd name="connsiteY32" fmla="*/ 13716104 h 20345400"/>
                  <a:gd name="connsiteX33" fmla="*/ 2901360 w 30403800"/>
                  <a:gd name="connsiteY33" fmla="*/ 13616104 h 20345400"/>
                  <a:gd name="connsiteX34" fmla="*/ 2864432 w 30403800"/>
                  <a:gd name="connsiteY34" fmla="*/ 13563160 h 20345400"/>
                  <a:gd name="connsiteX35" fmla="*/ 2463808 w 30403800"/>
                  <a:gd name="connsiteY35" fmla="*/ 12268200 h 20345400"/>
                  <a:gd name="connsiteX36" fmla="*/ 7094672 w 30403800"/>
                  <a:gd name="connsiteY36" fmla="*/ 8269824 h 20345400"/>
                  <a:gd name="connsiteX37" fmla="*/ 7142832 w 30403800"/>
                  <a:gd name="connsiteY37" fmla="*/ 8254408 h 20345400"/>
                  <a:gd name="connsiteX38" fmla="*/ 7048080 w 30403800"/>
                  <a:gd name="connsiteY38" fmla="*/ 8162728 h 20345400"/>
                  <a:gd name="connsiteX39" fmla="*/ 6781808 w 30403800"/>
                  <a:gd name="connsiteY39" fmla="*/ 7581900 h 20345400"/>
                  <a:gd name="connsiteX40" fmla="*/ 7802656 w 30403800"/>
                  <a:gd name="connsiteY40" fmla="*/ 6474096 h 20345400"/>
                  <a:gd name="connsiteX41" fmla="*/ 7823632 w 30403800"/>
                  <a:gd name="connsiteY41" fmla="*/ 6464072 h 20345400"/>
                  <a:gd name="connsiteX42" fmla="*/ 7812496 w 30403800"/>
                  <a:gd name="connsiteY42" fmla="*/ 6432448 h 20345400"/>
                  <a:gd name="connsiteX43" fmla="*/ 8836752 w 30403800"/>
                  <a:gd name="connsiteY43" fmla="*/ 62961 h 2034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403800" h="20345400">
                    <a:moveTo>
                      <a:pt x="8863264" y="0"/>
                    </a:moveTo>
                    <a:lnTo>
                      <a:pt x="11990960" y="0"/>
                    </a:lnTo>
                    <a:lnTo>
                      <a:pt x="11923664" y="156448"/>
                    </a:lnTo>
                    <a:cubicBezTo>
                      <a:pt x="11766496" y="555020"/>
                      <a:pt x="11680160" y="989267"/>
                      <a:pt x="11680160" y="1443678"/>
                    </a:cubicBezTo>
                    <a:cubicBezTo>
                      <a:pt x="11680160" y="3382502"/>
                      <a:pt x="13251888" y="4954229"/>
                      <a:pt x="15190712" y="4954229"/>
                    </a:cubicBezTo>
                    <a:cubicBezTo>
                      <a:pt x="17129536" y="4954229"/>
                      <a:pt x="18701264" y="3382502"/>
                      <a:pt x="18701264" y="1443678"/>
                    </a:cubicBezTo>
                    <a:cubicBezTo>
                      <a:pt x="18701264" y="989267"/>
                      <a:pt x="18614928" y="555020"/>
                      <a:pt x="18457760" y="156448"/>
                    </a:cubicBezTo>
                    <a:lnTo>
                      <a:pt x="18390464" y="0"/>
                    </a:lnTo>
                    <a:lnTo>
                      <a:pt x="21478832" y="0"/>
                    </a:lnTo>
                    <a:lnTo>
                      <a:pt x="21544992" y="150352"/>
                    </a:lnTo>
                    <a:cubicBezTo>
                      <a:pt x="22439920" y="2249654"/>
                      <a:pt x="22912656" y="4395512"/>
                      <a:pt x="22324352" y="6113960"/>
                    </a:cubicBezTo>
                    <a:lnTo>
                      <a:pt x="22259552" y="6284992"/>
                    </a:lnTo>
                    <a:lnTo>
                      <a:pt x="22473680" y="6376768"/>
                    </a:lnTo>
                    <a:cubicBezTo>
                      <a:pt x="23250728" y="6728168"/>
                      <a:pt x="23698200" y="7140676"/>
                      <a:pt x="23698200" y="7581900"/>
                    </a:cubicBezTo>
                    <a:cubicBezTo>
                      <a:pt x="23698200" y="7822568"/>
                      <a:pt x="23565072" y="8054692"/>
                      <a:pt x="23317936" y="8273016"/>
                    </a:cubicBezTo>
                    <a:lnTo>
                      <a:pt x="23310320" y="8279200"/>
                    </a:lnTo>
                    <a:lnTo>
                      <a:pt x="23745472" y="8432688"/>
                    </a:lnTo>
                    <a:cubicBezTo>
                      <a:pt x="26306656" y="9380544"/>
                      <a:pt x="27914600" y="10747912"/>
                      <a:pt x="27914600" y="12268200"/>
                    </a:cubicBezTo>
                    <a:cubicBezTo>
                      <a:pt x="27914600" y="12715344"/>
                      <a:pt x="27775504" y="13149256"/>
                      <a:pt x="27513976" y="13563160"/>
                    </a:cubicBezTo>
                    <a:lnTo>
                      <a:pt x="27481776" y="13609328"/>
                    </a:lnTo>
                    <a:lnTo>
                      <a:pt x="27807560" y="13716104"/>
                    </a:lnTo>
                    <a:cubicBezTo>
                      <a:pt x="29446688" y="14281624"/>
                      <a:pt x="30403800" y="14963360"/>
                      <a:pt x="30403800" y="15697200"/>
                    </a:cubicBezTo>
                    <a:cubicBezTo>
                      <a:pt x="30403800" y="15819508"/>
                      <a:pt x="30377216" y="15940368"/>
                      <a:pt x="30325312" y="16059480"/>
                    </a:cubicBezTo>
                    <a:lnTo>
                      <a:pt x="30307648" y="16095500"/>
                    </a:lnTo>
                    <a:lnTo>
                      <a:pt x="30325312" y="16134336"/>
                    </a:lnTo>
                    <a:cubicBezTo>
                      <a:pt x="30377216" y="16262768"/>
                      <a:pt x="30403800" y="16393080"/>
                      <a:pt x="30403800" y="16524952"/>
                    </a:cubicBezTo>
                    <a:cubicBezTo>
                      <a:pt x="30403800" y="18634928"/>
                      <a:pt x="23597680" y="20345400"/>
                      <a:pt x="15201904" y="20345400"/>
                    </a:cubicBezTo>
                    <a:cubicBezTo>
                      <a:pt x="6806128" y="20345400"/>
                      <a:pt x="0" y="18634928"/>
                      <a:pt x="0" y="16524952"/>
                    </a:cubicBezTo>
                    <a:cubicBezTo>
                      <a:pt x="0" y="16393080"/>
                      <a:pt x="26592" y="16262768"/>
                      <a:pt x="78480" y="16134336"/>
                    </a:cubicBezTo>
                    <a:lnTo>
                      <a:pt x="96144" y="16095500"/>
                    </a:lnTo>
                    <a:lnTo>
                      <a:pt x="78480" y="16059480"/>
                    </a:lnTo>
                    <a:cubicBezTo>
                      <a:pt x="26592" y="15940368"/>
                      <a:pt x="0" y="15819508"/>
                      <a:pt x="0" y="15697200"/>
                    </a:cubicBezTo>
                    <a:cubicBezTo>
                      <a:pt x="0" y="14963360"/>
                      <a:pt x="957120" y="14281624"/>
                      <a:pt x="2596240" y="13716104"/>
                    </a:cubicBezTo>
                    <a:lnTo>
                      <a:pt x="2901360" y="13616104"/>
                    </a:lnTo>
                    <a:lnTo>
                      <a:pt x="2864432" y="13563160"/>
                    </a:lnTo>
                    <a:cubicBezTo>
                      <a:pt x="2602896" y="13149256"/>
                      <a:pt x="2463808" y="12715344"/>
                      <a:pt x="2463808" y="12268200"/>
                    </a:cubicBezTo>
                    <a:cubicBezTo>
                      <a:pt x="2463808" y="10658480"/>
                      <a:pt x="4266480" y="9220208"/>
                      <a:pt x="7094672" y="8269824"/>
                    </a:cubicBezTo>
                    <a:lnTo>
                      <a:pt x="7142832" y="8254408"/>
                    </a:lnTo>
                    <a:lnTo>
                      <a:pt x="7048080" y="8162728"/>
                    </a:lnTo>
                    <a:cubicBezTo>
                      <a:pt x="6874256" y="7977080"/>
                      <a:pt x="6781808" y="7782456"/>
                      <a:pt x="6781808" y="7581900"/>
                    </a:cubicBezTo>
                    <a:cubicBezTo>
                      <a:pt x="6781808" y="7180784"/>
                      <a:pt x="7151616" y="6803405"/>
                      <a:pt x="7802656" y="6474096"/>
                    </a:cubicBezTo>
                    <a:lnTo>
                      <a:pt x="7823632" y="6464072"/>
                    </a:lnTo>
                    <a:lnTo>
                      <a:pt x="7812496" y="6432448"/>
                    </a:lnTo>
                    <a:cubicBezTo>
                      <a:pt x="7146576" y="4327055"/>
                      <a:pt x="8051920" y="1937305"/>
                      <a:pt x="8836752" y="6296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 flipH="1">
                <a:off x="1305543" y="2843105"/>
                <a:ext cx="1352885" cy="2271364"/>
              </a:xfrm>
              <a:custGeom>
                <a:avLst/>
                <a:gdLst>
                  <a:gd name="connsiteX0" fmla="*/ 1185514 w 1352885"/>
                  <a:gd name="connsiteY0" fmla="*/ 0 h 2271364"/>
                  <a:gd name="connsiteX1" fmla="*/ 901636 w 1352885"/>
                  <a:gd name="connsiteY1" fmla="*/ 0 h 2271364"/>
                  <a:gd name="connsiteX2" fmla="*/ 916828 w 1352885"/>
                  <a:gd name="connsiteY2" fmla="*/ 44534 h 2271364"/>
                  <a:gd name="connsiteX3" fmla="*/ 922797 w 1352885"/>
                  <a:gd name="connsiteY3" fmla="*/ 98678 h 2271364"/>
                  <a:gd name="connsiteX4" fmla="*/ 676443 w 1352885"/>
                  <a:gd name="connsiteY4" fmla="*/ 345033 h 2271364"/>
                  <a:gd name="connsiteX5" fmla="*/ 430088 w 1352885"/>
                  <a:gd name="connsiteY5" fmla="*/ 98678 h 2271364"/>
                  <a:gd name="connsiteX6" fmla="*/ 436057 w 1352885"/>
                  <a:gd name="connsiteY6" fmla="*/ 44534 h 2271364"/>
                  <a:gd name="connsiteX7" fmla="*/ 451249 w 1352885"/>
                  <a:gd name="connsiteY7" fmla="*/ 0 h 2271364"/>
                  <a:gd name="connsiteX8" fmla="*/ 177791 w 1352885"/>
                  <a:gd name="connsiteY8" fmla="*/ 0 h 2271364"/>
                  <a:gd name="connsiteX9" fmla="*/ 176182 w 1352885"/>
                  <a:gd name="connsiteY9" fmla="*/ 39167 h 2271364"/>
                  <a:gd name="connsiteX10" fmla="*/ 176875 w 1352885"/>
                  <a:gd name="connsiteY10" fmla="*/ 54173 h 2271364"/>
                  <a:gd name="connsiteX11" fmla="*/ 175728 w 1352885"/>
                  <a:gd name="connsiteY11" fmla="*/ 54282 h 2271364"/>
                  <a:gd name="connsiteX12" fmla="*/ 0 w 1352885"/>
                  <a:gd name="connsiteY12" fmla="*/ 95629 h 2271364"/>
                  <a:gd name="connsiteX13" fmla="*/ 175728 w 1352885"/>
                  <a:gd name="connsiteY13" fmla="*/ 136977 h 2271364"/>
                  <a:gd name="connsiteX14" fmla="*/ 191626 w 1352885"/>
                  <a:gd name="connsiteY14" fmla="*/ 138493 h 2271364"/>
                  <a:gd name="connsiteX15" fmla="*/ 194750 w 1352885"/>
                  <a:gd name="connsiteY15" fmla="*/ 149415 h 2271364"/>
                  <a:gd name="connsiteX16" fmla="*/ 234422 w 1352885"/>
                  <a:gd name="connsiteY16" fmla="*/ 246477 h 2271364"/>
                  <a:gd name="connsiteX17" fmla="*/ 308941 w 1352885"/>
                  <a:gd name="connsiteY17" fmla="*/ 541790 h 2271364"/>
                  <a:gd name="connsiteX18" fmla="*/ 311700 w 1352885"/>
                  <a:gd name="connsiteY18" fmla="*/ 1479937 h 2271364"/>
                  <a:gd name="connsiteX19" fmla="*/ 240632 w 1352885"/>
                  <a:gd name="connsiteY19" fmla="*/ 1921756 h 2271364"/>
                  <a:gd name="connsiteX20" fmla="*/ 238950 w 1352885"/>
                  <a:gd name="connsiteY20" fmla="*/ 1925750 h 2271364"/>
                  <a:gd name="connsiteX21" fmla="*/ 483483 w 1352885"/>
                  <a:gd name="connsiteY21" fmla="*/ 1925750 h 2271364"/>
                  <a:gd name="connsiteX22" fmla="*/ 477394 w 1352885"/>
                  <a:gd name="connsiteY22" fmla="*/ 1935774 h 2271364"/>
                  <a:gd name="connsiteX23" fmla="*/ 449965 w 1352885"/>
                  <a:gd name="connsiteY23" fmla="*/ 2044101 h 2271364"/>
                  <a:gd name="connsiteX24" fmla="*/ 677228 w 1352885"/>
                  <a:gd name="connsiteY24" fmla="*/ 2271364 h 2271364"/>
                  <a:gd name="connsiteX25" fmla="*/ 904491 w 1352885"/>
                  <a:gd name="connsiteY25" fmla="*/ 2044101 h 2271364"/>
                  <a:gd name="connsiteX26" fmla="*/ 877061 w 1352885"/>
                  <a:gd name="connsiteY26" fmla="*/ 1935774 h 2271364"/>
                  <a:gd name="connsiteX27" fmla="*/ 870972 w 1352885"/>
                  <a:gd name="connsiteY27" fmla="*/ 1925750 h 2271364"/>
                  <a:gd name="connsiteX28" fmla="*/ 1109275 w 1352885"/>
                  <a:gd name="connsiteY28" fmla="*/ 1925750 h 2271364"/>
                  <a:gd name="connsiteX29" fmla="*/ 1108631 w 1352885"/>
                  <a:gd name="connsiteY29" fmla="*/ 1924286 h 2271364"/>
                  <a:gd name="connsiteX30" fmla="*/ 1039173 w 1352885"/>
                  <a:gd name="connsiteY30" fmla="*/ 1472577 h 2271364"/>
                  <a:gd name="connsiteX31" fmla="*/ 1038712 w 1352885"/>
                  <a:gd name="connsiteY31" fmla="*/ 535810 h 2271364"/>
                  <a:gd name="connsiteX32" fmla="*/ 1123581 w 1352885"/>
                  <a:gd name="connsiteY32" fmla="*/ 237968 h 2271364"/>
                  <a:gd name="connsiteX33" fmla="*/ 1171502 w 1352885"/>
                  <a:gd name="connsiteY33" fmla="*/ 140858 h 2271364"/>
                  <a:gd name="connsiteX34" fmla="*/ 1172526 w 1352885"/>
                  <a:gd name="connsiteY34" fmla="*/ 137419 h 2271364"/>
                  <a:gd name="connsiteX35" fmla="*/ 1177158 w 1352885"/>
                  <a:gd name="connsiteY35" fmla="*/ 136977 h 2271364"/>
                  <a:gd name="connsiteX36" fmla="*/ 1352885 w 1352885"/>
                  <a:gd name="connsiteY36" fmla="*/ 95629 h 2271364"/>
                  <a:gd name="connsiteX37" fmla="*/ 1198418 w 1352885"/>
                  <a:gd name="connsiteY37" fmla="*/ 56513 h 2271364"/>
                  <a:gd name="connsiteX38" fmla="*/ 1187509 w 1352885"/>
                  <a:gd name="connsiteY38" fmla="*/ 55368 h 2271364"/>
                  <a:gd name="connsiteX39" fmla="*/ 1187908 w 1352885"/>
                  <a:gd name="connsiteY39" fmla="*/ 48600 h 227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352885" h="2271364">
                    <a:moveTo>
                      <a:pt x="1185514" y="0"/>
                    </a:moveTo>
                    <a:lnTo>
                      <a:pt x="901636" y="0"/>
                    </a:lnTo>
                    <a:lnTo>
                      <a:pt x="916828" y="44534"/>
                    </a:lnTo>
                    <a:cubicBezTo>
                      <a:pt x="920735" y="61957"/>
                      <a:pt x="922797" y="80077"/>
                      <a:pt x="922797" y="98678"/>
                    </a:cubicBezTo>
                    <a:cubicBezTo>
                      <a:pt x="922797" y="234736"/>
                      <a:pt x="812500" y="345033"/>
                      <a:pt x="676443" y="345033"/>
                    </a:cubicBezTo>
                    <a:cubicBezTo>
                      <a:pt x="540385" y="345033"/>
                      <a:pt x="430088" y="234736"/>
                      <a:pt x="430088" y="98678"/>
                    </a:cubicBezTo>
                    <a:cubicBezTo>
                      <a:pt x="430088" y="80077"/>
                      <a:pt x="432150" y="61957"/>
                      <a:pt x="436057" y="44534"/>
                    </a:cubicBezTo>
                    <a:lnTo>
                      <a:pt x="451249" y="0"/>
                    </a:lnTo>
                    <a:lnTo>
                      <a:pt x="177791" y="0"/>
                    </a:lnTo>
                    <a:lnTo>
                      <a:pt x="176182" y="39167"/>
                    </a:lnTo>
                    <a:lnTo>
                      <a:pt x="176875" y="54173"/>
                    </a:lnTo>
                    <a:lnTo>
                      <a:pt x="175728" y="54282"/>
                    </a:lnTo>
                    <a:cubicBezTo>
                      <a:pt x="66546" y="65203"/>
                      <a:pt x="0" y="79709"/>
                      <a:pt x="0" y="95629"/>
                    </a:cubicBezTo>
                    <a:cubicBezTo>
                      <a:pt x="0" y="111549"/>
                      <a:pt x="66546" y="126057"/>
                      <a:pt x="175728" y="136977"/>
                    </a:cubicBezTo>
                    <a:lnTo>
                      <a:pt x="191626" y="138493"/>
                    </a:lnTo>
                    <a:lnTo>
                      <a:pt x="194750" y="149415"/>
                    </a:lnTo>
                    <a:cubicBezTo>
                      <a:pt x="204357" y="180597"/>
                      <a:pt x="217622" y="212629"/>
                      <a:pt x="234422" y="246477"/>
                    </a:cubicBezTo>
                    <a:cubicBezTo>
                      <a:pt x="286171" y="340085"/>
                      <a:pt x="302730" y="423343"/>
                      <a:pt x="308941" y="541790"/>
                    </a:cubicBezTo>
                    <a:cubicBezTo>
                      <a:pt x="324350" y="862786"/>
                      <a:pt x="337690" y="1175501"/>
                      <a:pt x="311700" y="1479937"/>
                    </a:cubicBezTo>
                    <a:cubicBezTo>
                      <a:pt x="298360" y="1635490"/>
                      <a:pt x="299511" y="1803462"/>
                      <a:pt x="240632" y="1921756"/>
                    </a:cubicBezTo>
                    <a:lnTo>
                      <a:pt x="238950" y="1925750"/>
                    </a:lnTo>
                    <a:lnTo>
                      <a:pt x="483483" y="1925750"/>
                    </a:lnTo>
                    <a:lnTo>
                      <a:pt x="477394" y="1935774"/>
                    </a:lnTo>
                    <a:cubicBezTo>
                      <a:pt x="459901" y="1967975"/>
                      <a:pt x="449965" y="2004878"/>
                      <a:pt x="449965" y="2044101"/>
                    </a:cubicBezTo>
                    <a:cubicBezTo>
                      <a:pt x="449965" y="2169615"/>
                      <a:pt x="551714" y="2271364"/>
                      <a:pt x="677228" y="2271364"/>
                    </a:cubicBezTo>
                    <a:cubicBezTo>
                      <a:pt x="802742" y="2271364"/>
                      <a:pt x="904491" y="2169615"/>
                      <a:pt x="904491" y="2044101"/>
                    </a:cubicBezTo>
                    <a:cubicBezTo>
                      <a:pt x="904491" y="2004878"/>
                      <a:pt x="894555" y="1967975"/>
                      <a:pt x="877061" y="1935774"/>
                    </a:cubicBezTo>
                    <a:lnTo>
                      <a:pt x="870972" y="1925750"/>
                    </a:lnTo>
                    <a:lnTo>
                      <a:pt x="1109275" y="1925750"/>
                    </a:lnTo>
                    <a:lnTo>
                      <a:pt x="1108631" y="1924286"/>
                    </a:lnTo>
                    <a:cubicBezTo>
                      <a:pt x="1058569" y="1790276"/>
                      <a:pt x="1045766" y="1639706"/>
                      <a:pt x="1039173" y="1472577"/>
                    </a:cubicBezTo>
                    <a:cubicBezTo>
                      <a:pt x="1024529" y="1160322"/>
                      <a:pt x="1022306" y="848066"/>
                      <a:pt x="1038712" y="535810"/>
                    </a:cubicBezTo>
                    <a:cubicBezTo>
                      <a:pt x="1050442" y="434460"/>
                      <a:pt x="1049752" y="347598"/>
                      <a:pt x="1123581" y="237968"/>
                    </a:cubicBezTo>
                    <a:cubicBezTo>
                      <a:pt x="1145517" y="204696"/>
                      <a:pt x="1161137" y="172373"/>
                      <a:pt x="1171502" y="140858"/>
                    </a:cubicBezTo>
                    <a:lnTo>
                      <a:pt x="1172526" y="137419"/>
                    </a:lnTo>
                    <a:lnTo>
                      <a:pt x="1177158" y="136977"/>
                    </a:lnTo>
                    <a:cubicBezTo>
                      <a:pt x="1286340" y="126057"/>
                      <a:pt x="1352885" y="111549"/>
                      <a:pt x="1352885" y="95629"/>
                    </a:cubicBezTo>
                    <a:cubicBezTo>
                      <a:pt x="1352885" y="80771"/>
                      <a:pt x="1294917" y="67143"/>
                      <a:pt x="1198418" y="56513"/>
                    </a:cubicBezTo>
                    <a:lnTo>
                      <a:pt x="1187509" y="55368"/>
                    </a:lnTo>
                    <a:lnTo>
                      <a:pt x="1187908" y="486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reeform 58"/>
              <p:cNvSpPr/>
              <p:nvPr/>
            </p:nvSpPr>
            <p:spPr>
              <a:xfrm flipH="1">
                <a:off x="1543500" y="1219200"/>
                <a:ext cx="876969" cy="967874"/>
              </a:xfrm>
              <a:custGeom>
                <a:avLst/>
                <a:gdLst>
                  <a:gd name="connsiteX0" fmla="*/ 6248400 w 12496800"/>
                  <a:gd name="connsiteY0" fmla="*/ 0 h 13792200"/>
                  <a:gd name="connsiteX1" fmla="*/ 7868400 w 12496800"/>
                  <a:gd name="connsiteY1" fmla="*/ 1620000 h 13792200"/>
                  <a:gd name="connsiteX2" fmla="*/ 7741092 w 12496800"/>
                  <a:gd name="connsiteY2" fmla="*/ 2250576 h 13792200"/>
                  <a:gd name="connsiteX3" fmla="*/ 7685711 w 12496800"/>
                  <a:gd name="connsiteY3" fmla="*/ 2365540 h 13792200"/>
                  <a:gd name="connsiteX4" fmla="*/ 7809972 w 12496800"/>
                  <a:gd name="connsiteY4" fmla="*/ 2392124 h 13792200"/>
                  <a:gd name="connsiteX5" fmla="*/ 12496800 w 12496800"/>
                  <a:gd name="connsiteY5" fmla="*/ 8001000 h 13792200"/>
                  <a:gd name="connsiteX6" fmla="*/ 6248400 w 12496800"/>
                  <a:gd name="connsiteY6" fmla="*/ 13792200 h 13792200"/>
                  <a:gd name="connsiteX7" fmla="*/ 0 w 12496800"/>
                  <a:gd name="connsiteY7" fmla="*/ 8001000 h 13792200"/>
                  <a:gd name="connsiteX8" fmla="*/ 4686828 w 12496800"/>
                  <a:gd name="connsiteY8" fmla="*/ 2392124 h 13792200"/>
                  <a:gd name="connsiteX9" fmla="*/ 4811090 w 12496800"/>
                  <a:gd name="connsiteY9" fmla="*/ 2365540 h 13792200"/>
                  <a:gd name="connsiteX10" fmla="*/ 4755708 w 12496800"/>
                  <a:gd name="connsiteY10" fmla="*/ 2250576 h 13792200"/>
                  <a:gd name="connsiteX11" fmla="*/ 4628400 w 12496800"/>
                  <a:gd name="connsiteY11" fmla="*/ 1620000 h 13792200"/>
                  <a:gd name="connsiteX12" fmla="*/ 6248400 w 12496800"/>
                  <a:gd name="connsiteY12" fmla="*/ 0 h 137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6800" h="13792200">
                    <a:moveTo>
                      <a:pt x="6248400" y="0"/>
                    </a:moveTo>
                    <a:cubicBezTo>
                      <a:pt x="7143100" y="0"/>
                      <a:pt x="7868400" y="725300"/>
                      <a:pt x="7868400" y="1620000"/>
                    </a:cubicBezTo>
                    <a:cubicBezTo>
                      <a:pt x="7868400" y="1843676"/>
                      <a:pt x="7823069" y="2056764"/>
                      <a:pt x="7741092" y="2250576"/>
                    </a:cubicBezTo>
                    <a:lnTo>
                      <a:pt x="7685711" y="2365540"/>
                    </a:lnTo>
                    <a:lnTo>
                      <a:pt x="7809972" y="2392124"/>
                    </a:lnTo>
                    <a:cubicBezTo>
                      <a:pt x="10505217" y="3034836"/>
                      <a:pt x="12496800" y="5302356"/>
                      <a:pt x="12496800" y="8001000"/>
                    </a:cubicBezTo>
                    <a:cubicBezTo>
                      <a:pt x="12496800" y="11199392"/>
                      <a:pt x="9699296" y="13792200"/>
                      <a:pt x="6248400" y="13792200"/>
                    </a:cubicBezTo>
                    <a:cubicBezTo>
                      <a:pt x="2797504" y="13792200"/>
                      <a:pt x="0" y="11199392"/>
                      <a:pt x="0" y="8001000"/>
                    </a:cubicBezTo>
                    <a:cubicBezTo>
                      <a:pt x="0" y="5302356"/>
                      <a:pt x="1991582" y="3034836"/>
                      <a:pt x="4686828" y="2392124"/>
                    </a:cubicBezTo>
                    <a:lnTo>
                      <a:pt x="4811090" y="2365540"/>
                    </a:lnTo>
                    <a:lnTo>
                      <a:pt x="4755708" y="2250576"/>
                    </a:lnTo>
                    <a:cubicBezTo>
                      <a:pt x="4673732" y="2056764"/>
                      <a:pt x="4628400" y="1843676"/>
                      <a:pt x="4628400" y="1620000"/>
                    </a:cubicBezTo>
                    <a:cubicBezTo>
                      <a:pt x="4628400" y="725300"/>
                      <a:pt x="5353700" y="0"/>
                      <a:pt x="62484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reeform 59"/>
              <p:cNvSpPr/>
              <p:nvPr/>
            </p:nvSpPr>
            <p:spPr>
              <a:xfrm flipH="1">
                <a:off x="1354938" y="1543161"/>
                <a:ext cx="1252523" cy="273991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6283232 w 17792702"/>
                  <a:gd name="connsiteY18" fmla="*/ 17643194 h 22573251"/>
                  <a:gd name="connsiteX19" fmla="*/ 11825584 w 17792702"/>
                  <a:gd name="connsiteY19" fmla="*/ 17643194 h 22573251"/>
                  <a:gd name="connsiteX20" fmla="*/ 11915432 w 17792702"/>
                  <a:gd name="connsiteY20" fmla="*/ 17791090 h 22573251"/>
                  <a:gd name="connsiteX21" fmla="*/ 12306304 w 17792702"/>
                  <a:gd name="connsiteY21" fmla="*/ 19334752 h 22573251"/>
                  <a:gd name="connsiteX22" fmla="*/ 9067808 w 17792702"/>
                  <a:gd name="connsiteY22" fmla="*/ 22573251 h 22573251"/>
                  <a:gd name="connsiteX23" fmla="*/ 5829304 w 17792702"/>
                  <a:gd name="connsiteY23" fmla="*/ 19334752 h 22573251"/>
                  <a:gd name="connsiteX24" fmla="*/ 6220176 w 17792702"/>
                  <a:gd name="connsiteY24" fmla="*/ 17791090 h 22573251"/>
                  <a:gd name="connsiteX25" fmla="*/ 6310024 w 17792702"/>
                  <a:gd name="connsiteY25" fmla="*/ 17643194 h 22573251"/>
                  <a:gd name="connsiteX26" fmla="*/ 1990792 w 17792702"/>
                  <a:gd name="connsiteY26" fmla="*/ 17643194 h 22573251"/>
                  <a:gd name="connsiteX27" fmla="*/ 2010520 w 17792702"/>
                  <a:gd name="connsiteY27" fmla="*/ 17494670 h 22573251"/>
                  <a:gd name="connsiteX28" fmla="*/ 2075776 w 17792702"/>
                  <a:gd name="connsiteY28" fmla="*/ 17154690 h 22573251"/>
                  <a:gd name="connsiteX29" fmla="*/ 2125280 w 17792702"/>
                  <a:gd name="connsiteY29" fmla="*/ 16959204 h 22573251"/>
                  <a:gd name="connsiteX30" fmla="*/ 2070648 w 17792702"/>
                  <a:gd name="connsiteY30" fmla="*/ 16953112 h 22573251"/>
                  <a:gd name="connsiteX31" fmla="*/ 0 w 17792702"/>
                  <a:gd name="connsiteY31" fmla="*/ 16395700 h 22573251"/>
                  <a:gd name="connsiteX32" fmla="*/ 2355656 w 17792702"/>
                  <a:gd name="connsiteY32" fmla="*/ 15806498 h 22573251"/>
                  <a:gd name="connsiteX33" fmla="*/ 2518768 w 17792702"/>
                  <a:gd name="connsiteY33" fmla="*/ 15789964 h 22573251"/>
                  <a:gd name="connsiteX34" fmla="*/ 2658472 w 17792702"/>
                  <a:gd name="connsiteY34" fmla="*/ 15462130 h 22573251"/>
                  <a:gd name="connsiteX35" fmla="*/ 2877168 w 17792702"/>
                  <a:gd name="connsiteY35" fmla="*/ 15000748 h 22573251"/>
                  <a:gd name="connsiteX36" fmla="*/ 3213960 w 17792702"/>
                  <a:gd name="connsiteY36" fmla="*/ 14364696 h 22573251"/>
                  <a:gd name="connsiteX37" fmla="*/ 3244112 w 17792702"/>
                  <a:gd name="connsiteY37" fmla="*/ 14301240 h 22573251"/>
                  <a:gd name="connsiteX38" fmla="*/ 3129040 w 17792702"/>
                  <a:gd name="connsiteY38" fmla="*/ 14286110 h 22573251"/>
                  <a:gd name="connsiteX39" fmla="*/ 1371600 w 17792702"/>
                  <a:gd name="connsiteY39" fmla="*/ 13728706 h 22573251"/>
                  <a:gd name="connsiteX40" fmla="*/ 3370936 w 17792702"/>
                  <a:gd name="connsiteY40" fmla="*/ 13139498 h 22573251"/>
                  <a:gd name="connsiteX41" fmla="*/ 3611840 w 17792702"/>
                  <a:gd name="connsiteY41" fmla="*/ 13110734 h 22573251"/>
                  <a:gd name="connsiteX42" fmla="*/ 3614592 w 17792702"/>
                  <a:gd name="connsiteY42" fmla="*/ 13064210 h 22573251"/>
                  <a:gd name="connsiteX43" fmla="*/ 3113144 w 17792702"/>
                  <a:gd name="connsiteY43" fmla="*/ 11238284 h 22573251"/>
                  <a:gd name="connsiteX44" fmla="*/ 317504 w 17792702"/>
                  <a:gd name="connsiteY44" fmla="*/ 101600 h 22573251"/>
                  <a:gd name="connsiteX45" fmla="*/ 9087880 w 17792702"/>
                  <a:gd name="connsiteY45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1825584 w 17792702"/>
                  <a:gd name="connsiteY18" fmla="*/ 17643194 h 22573251"/>
                  <a:gd name="connsiteX19" fmla="*/ 11915432 w 17792702"/>
                  <a:gd name="connsiteY19" fmla="*/ 17791090 h 22573251"/>
                  <a:gd name="connsiteX20" fmla="*/ 12306304 w 17792702"/>
                  <a:gd name="connsiteY20" fmla="*/ 19334752 h 22573251"/>
                  <a:gd name="connsiteX21" fmla="*/ 9067808 w 17792702"/>
                  <a:gd name="connsiteY21" fmla="*/ 22573251 h 22573251"/>
                  <a:gd name="connsiteX22" fmla="*/ 5829304 w 17792702"/>
                  <a:gd name="connsiteY22" fmla="*/ 19334752 h 22573251"/>
                  <a:gd name="connsiteX23" fmla="*/ 6220176 w 17792702"/>
                  <a:gd name="connsiteY23" fmla="*/ 17791090 h 22573251"/>
                  <a:gd name="connsiteX24" fmla="*/ 6310024 w 17792702"/>
                  <a:gd name="connsiteY24" fmla="*/ 17643194 h 22573251"/>
                  <a:gd name="connsiteX25" fmla="*/ 1990792 w 17792702"/>
                  <a:gd name="connsiteY25" fmla="*/ 17643194 h 22573251"/>
                  <a:gd name="connsiteX26" fmla="*/ 2010520 w 17792702"/>
                  <a:gd name="connsiteY26" fmla="*/ 17494670 h 22573251"/>
                  <a:gd name="connsiteX27" fmla="*/ 2075776 w 17792702"/>
                  <a:gd name="connsiteY27" fmla="*/ 17154690 h 22573251"/>
                  <a:gd name="connsiteX28" fmla="*/ 2125280 w 17792702"/>
                  <a:gd name="connsiteY28" fmla="*/ 16959204 h 22573251"/>
                  <a:gd name="connsiteX29" fmla="*/ 2070648 w 17792702"/>
                  <a:gd name="connsiteY29" fmla="*/ 16953112 h 22573251"/>
                  <a:gd name="connsiteX30" fmla="*/ 0 w 17792702"/>
                  <a:gd name="connsiteY30" fmla="*/ 16395700 h 22573251"/>
                  <a:gd name="connsiteX31" fmla="*/ 2355656 w 17792702"/>
                  <a:gd name="connsiteY31" fmla="*/ 15806498 h 22573251"/>
                  <a:gd name="connsiteX32" fmla="*/ 2518768 w 17792702"/>
                  <a:gd name="connsiteY32" fmla="*/ 15789964 h 22573251"/>
                  <a:gd name="connsiteX33" fmla="*/ 2658472 w 17792702"/>
                  <a:gd name="connsiteY33" fmla="*/ 15462130 h 22573251"/>
                  <a:gd name="connsiteX34" fmla="*/ 2877168 w 17792702"/>
                  <a:gd name="connsiteY34" fmla="*/ 15000748 h 22573251"/>
                  <a:gd name="connsiteX35" fmla="*/ 3213960 w 17792702"/>
                  <a:gd name="connsiteY35" fmla="*/ 14364696 h 22573251"/>
                  <a:gd name="connsiteX36" fmla="*/ 3244112 w 17792702"/>
                  <a:gd name="connsiteY36" fmla="*/ 14301240 h 22573251"/>
                  <a:gd name="connsiteX37" fmla="*/ 3129040 w 17792702"/>
                  <a:gd name="connsiteY37" fmla="*/ 14286110 h 22573251"/>
                  <a:gd name="connsiteX38" fmla="*/ 1371600 w 17792702"/>
                  <a:gd name="connsiteY38" fmla="*/ 13728706 h 22573251"/>
                  <a:gd name="connsiteX39" fmla="*/ 3370936 w 17792702"/>
                  <a:gd name="connsiteY39" fmla="*/ 13139498 h 22573251"/>
                  <a:gd name="connsiteX40" fmla="*/ 3611840 w 17792702"/>
                  <a:gd name="connsiteY40" fmla="*/ 13110734 h 22573251"/>
                  <a:gd name="connsiteX41" fmla="*/ 3614592 w 17792702"/>
                  <a:gd name="connsiteY41" fmla="*/ 13064210 h 22573251"/>
                  <a:gd name="connsiteX42" fmla="*/ 3113144 w 17792702"/>
                  <a:gd name="connsiteY42" fmla="*/ 11238284 h 22573251"/>
                  <a:gd name="connsiteX43" fmla="*/ 317504 w 17792702"/>
                  <a:gd name="connsiteY43" fmla="*/ 101600 h 22573251"/>
                  <a:gd name="connsiteX44" fmla="*/ 9087880 w 17792702"/>
                  <a:gd name="connsiteY44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1825584 w 17792702"/>
                  <a:gd name="connsiteY17" fmla="*/ 17643194 h 22573251"/>
                  <a:gd name="connsiteX18" fmla="*/ 11915432 w 17792702"/>
                  <a:gd name="connsiteY18" fmla="*/ 17791090 h 22573251"/>
                  <a:gd name="connsiteX19" fmla="*/ 12306304 w 17792702"/>
                  <a:gd name="connsiteY19" fmla="*/ 19334752 h 22573251"/>
                  <a:gd name="connsiteX20" fmla="*/ 9067808 w 17792702"/>
                  <a:gd name="connsiteY20" fmla="*/ 22573251 h 22573251"/>
                  <a:gd name="connsiteX21" fmla="*/ 5829304 w 17792702"/>
                  <a:gd name="connsiteY21" fmla="*/ 19334752 h 22573251"/>
                  <a:gd name="connsiteX22" fmla="*/ 6220176 w 17792702"/>
                  <a:gd name="connsiteY22" fmla="*/ 17791090 h 22573251"/>
                  <a:gd name="connsiteX23" fmla="*/ 6310024 w 17792702"/>
                  <a:gd name="connsiteY23" fmla="*/ 17643194 h 22573251"/>
                  <a:gd name="connsiteX24" fmla="*/ 1990792 w 17792702"/>
                  <a:gd name="connsiteY24" fmla="*/ 17643194 h 22573251"/>
                  <a:gd name="connsiteX25" fmla="*/ 2010520 w 17792702"/>
                  <a:gd name="connsiteY25" fmla="*/ 17494670 h 22573251"/>
                  <a:gd name="connsiteX26" fmla="*/ 2075776 w 17792702"/>
                  <a:gd name="connsiteY26" fmla="*/ 17154690 h 22573251"/>
                  <a:gd name="connsiteX27" fmla="*/ 2125280 w 17792702"/>
                  <a:gd name="connsiteY27" fmla="*/ 16959204 h 22573251"/>
                  <a:gd name="connsiteX28" fmla="*/ 2070648 w 17792702"/>
                  <a:gd name="connsiteY28" fmla="*/ 16953112 h 22573251"/>
                  <a:gd name="connsiteX29" fmla="*/ 0 w 17792702"/>
                  <a:gd name="connsiteY29" fmla="*/ 16395700 h 22573251"/>
                  <a:gd name="connsiteX30" fmla="*/ 2355656 w 17792702"/>
                  <a:gd name="connsiteY30" fmla="*/ 15806498 h 22573251"/>
                  <a:gd name="connsiteX31" fmla="*/ 2518768 w 17792702"/>
                  <a:gd name="connsiteY31" fmla="*/ 15789964 h 22573251"/>
                  <a:gd name="connsiteX32" fmla="*/ 2658472 w 17792702"/>
                  <a:gd name="connsiteY32" fmla="*/ 15462130 h 22573251"/>
                  <a:gd name="connsiteX33" fmla="*/ 2877168 w 17792702"/>
                  <a:gd name="connsiteY33" fmla="*/ 15000748 h 22573251"/>
                  <a:gd name="connsiteX34" fmla="*/ 3213960 w 17792702"/>
                  <a:gd name="connsiteY34" fmla="*/ 14364696 h 22573251"/>
                  <a:gd name="connsiteX35" fmla="*/ 3244112 w 17792702"/>
                  <a:gd name="connsiteY35" fmla="*/ 14301240 h 22573251"/>
                  <a:gd name="connsiteX36" fmla="*/ 3129040 w 17792702"/>
                  <a:gd name="connsiteY36" fmla="*/ 14286110 h 22573251"/>
                  <a:gd name="connsiteX37" fmla="*/ 1371600 w 17792702"/>
                  <a:gd name="connsiteY37" fmla="*/ 13728706 h 22573251"/>
                  <a:gd name="connsiteX38" fmla="*/ 3370936 w 17792702"/>
                  <a:gd name="connsiteY38" fmla="*/ 13139498 h 22573251"/>
                  <a:gd name="connsiteX39" fmla="*/ 3611840 w 17792702"/>
                  <a:gd name="connsiteY39" fmla="*/ 13110734 h 22573251"/>
                  <a:gd name="connsiteX40" fmla="*/ 3614592 w 17792702"/>
                  <a:gd name="connsiteY40" fmla="*/ 13064210 h 22573251"/>
                  <a:gd name="connsiteX41" fmla="*/ 3113144 w 17792702"/>
                  <a:gd name="connsiteY41" fmla="*/ 11238284 h 22573251"/>
                  <a:gd name="connsiteX42" fmla="*/ 317504 w 17792702"/>
                  <a:gd name="connsiteY42" fmla="*/ 101600 h 22573251"/>
                  <a:gd name="connsiteX43" fmla="*/ 9087880 w 17792702"/>
                  <a:gd name="connsiteY43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1825584 w 17792702"/>
                  <a:gd name="connsiteY16" fmla="*/ 17643194 h 22573251"/>
                  <a:gd name="connsiteX17" fmla="*/ 11915432 w 17792702"/>
                  <a:gd name="connsiteY17" fmla="*/ 17791090 h 22573251"/>
                  <a:gd name="connsiteX18" fmla="*/ 12306304 w 17792702"/>
                  <a:gd name="connsiteY18" fmla="*/ 19334752 h 22573251"/>
                  <a:gd name="connsiteX19" fmla="*/ 9067808 w 17792702"/>
                  <a:gd name="connsiteY19" fmla="*/ 22573251 h 22573251"/>
                  <a:gd name="connsiteX20" fmla="*/ 5829304 w 17792702"/>
                  <a:gd name="connsiteY20" fmla="*/ 19334752 h 22573251"/>
                  <a:gd name="connsiteX21" fmla="*/ 6220176 w 17792702"/>
                  <a:gd name="connsiteY21" fmla="*/ 17791090 h 22573251"/>
                  <a:gd name="connsiteX22" fmla="*/ 6310024 w 17792702"/>
                  <a:gd name="connsiteY22" fmla="*/ 17643194 h 22573251"/>
                  <a:gd name="connsiteX23" fmla="*/ 1990792 w 17792702"/>
                  <a:gd name="connsiteY23" fmla="*/ 17643194 h 22573251"/>
                  <a:gd name="connsiteX24" fmla="*/ 2010520 w 17792702"/>
                  <a:gd name="connsiteY24" fmla="*/ 17494670 h 22573251"/>
                  <a:gd name="connsiteX25" fmla="*/ 2075776 w 17792702"/>
                  <a:gd name="connsiteY25" fmla="*/ 17154690 h 22573251"/>
                  <a:gd name="connsiteX26" fmla="*/ 2125280 w 17792702"/>
                  <a:gd name="connsiteY26" fmla="*/ 16959204 h 22573251"/>
                  <a:gd name="connsiteX27" fmla="*/ 2070648 w 17792702"/>
                  <a:gd name="connsiteY27" fmla="*/ 16953112 h 22573251"/>
                  <a:gd name="connsiteX28" fmla="*/ 0 w 17792702"/>
                  <a:gd name="connsiteY28" fmla="*/ 16395700 h 22573251"/>
                  <a:gd name="connsiteX29" fmla="*/ 2355656 w 17792702"/>
                  <a:gd name="connsiteY29" fmla="*/ 15806498 h 22573251"/>
                  <a:gd name="connsiteX30" fmla="*/ 2518768 w 17792702"/>
                  <a:gd name="connsiteY30" fmla="*/ 15789964 h 22573251"/>
                  <a:gd name="connsiteX31" fmla="*/ 2658472 w 17792702"/>
                  <a:gd name="connsiteY31" fmla="*/ 15462130 h 22573251"/>
                  <a:gd name="connsiteX32" fmla="*/ 2877168 w 17792702"/>
                  <a:gd name="connsiteY32" fmla="*/ 15000748 h 22573251"/>
                  <a:gd name="connsiteX33" fmla="*/ 3213960 w 17792702"/>
                  <a:gd name="connsiteY33" fmla="*/ 14364696 h 22573251"/>
                  <a:gd name="connsiteX34" fmla="*/ 3244112 w 17792702"/>
                  <a:gd name="connsiteY34" fmla="*/ 14301240 h 22573251"/>
                  <a:gd name="connsiteX35" fmla="*/ 3129040 w 17792702"/>
                  <a:gd name="connsiteY35" fmla="*/ 14286110 h 22573251"/>
                  <a:gd name="connsiteX36" fmla="*/ 1371600 w 17792702"/>
                  <a:gd name="connsiteY36" fmla="*/ 13728706 h 22573251"/>
                  <a:gd name="connsiteX37" fmla="*/ 3370936 w 17792702"/>
                  <a:gd name="connsiteY37" fmla="*/ 13139498 h 22573251"/>
                  <a:gd name="connsiteX38" fmla="*/ 3611840 w 17792702"/>
                  <a:gd name="connsiteY38" fmla="*/ 13110734 h 22573251"/>
                  <a:gd name="connsiteX39" fmla="*/ 3614592 w 17792702"/>
                  <a:gd name="connsiteY39" fmla="*/ 13064210 h 22573251"/>
                  <a:gd name="connsiteX40" fmla="*/ 3113144 w 17792702"/>
                  <a:gd name="connsiteY40" fmla="*/ 11238284 h 22573251"/>
                  <a:gd name="connsiteX41" fmla="*/ 317504 w 17792702"/>
                  <a:gd name="connsiteY41" fmla="*/ 101600 h 22573251"/>
                  <a:gd name="connsiteX42" fmla="*/ 9087880 w 17792702"/>
                  <a:gd name="connsiteY42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1825584 w 17792702"/>
                  <a:gd name="connsiteY15" fmla="*/ 17643194 h 22573251"/>
                  <a:gd name="connsiteX16" fmla="*/ 11915432 w 17792702"/>
                  <a:gd name="connsiteY16" fmla="*/ 17791090 h 22573251"/>
                  <a:gd name="connsiteX17" fmla="*/ 12306304 w 17792702"/>
                  <a:gd name="connsiteY17" fmla="*/ 19334752 h 22573251"/>
                  <a:gd name="connsiteX18" fmla="*/ 9067808 w 17792702"/>
                  <a:gd name="connsiteY18" fmla="*/ 22573251 h 22573251"/>
                  <a:gd name="connsiteX19" fmla="*/ 5829304 w 17792702"/>
                  <a:gd name="connsiteY19" fmla="*/ 19334752 h 22573251"/>
                  <a:gd name="connsiteX20" fmla="*/ 6220176 w 17792702"/>
                  <a:gd name="connsiteY20" fmla="*/ 17791090 h 22573251"/>
                  <a:gd name="connsiteX21" fmla="*/ 6310024 w 17792702"/>
                  <a:gd name="connsiteY21" fmla="*/ 17643194 h 22573251"/>
                  <a:gd name="connsiteX22" fmla="*/ 1990792 w 17792702"/>
                  <a:gd name="connsiteY22" fmla="*/ 17643194 h 22573251"/>
                  <a:gd name="connsiteX23" fmla="*/ 2010520 w 17792702"/>
                  <a:gd name="connsiteY23" fmla="*/ 17494670 h 22573251"/>
                  <a:gd name="connsiteX24" fmla="*/ 2075776 w 17792702"/>
                  <a:gd name="connsiteY24" fmla="*/ 17154690 h 22573251"/>
                  <a:gd name="connsiteX25" fmla="*/ 2125280 w 17792702"/>
                  <a:gd name="connsiteY25" fmla="*/ 16959204 h 22573251"/>
                  <a:gd name="connsiteX26" fmla="*/ 2070648 w 17792702"/>
                  <a:gd name="connsiteY26" fmla="*/ 16953112 h 22573251"/>
                  <a:gd name="connsiteX27" fmla="*/ 0 w 17792702"/>
                  <a:gd name="connsiteY27" fmla="*/ 16395700 h 22573251"/>
                  <a:gd name="connsiteX28" fmla="*/ 2355656 w 17792702"/>
                  <a:gd name="connsiteY28" fmla="*/ 15806498 h 22573251"/>
                  <a:gd name="connsiteX29" fmla="*/ 2518768 w 17792702"/>
                  <a:gd name="connsiteY29" fmla="*/ 15789964 h 22573251"/>
                  <a:gd name="connsiteX30" fmla="*/ 2658472 w 17792702"/>
                  <a:gd name="connsiteY30" fmla="*/ 15462130 h 22573251"/>
                  <a:gd name="connsiteX31" fmla="*/ 2877168 w 17792702"/>
                  <a:gd name="connsiteY31" fmla="*/ 15000748 h 22573251"/>
                  <a:gd name="connsiteX32" fmla="*/ 3213960 w 17792702"/>
                  <a:gd name="connsiteY32" fmla="*/ 14364696 h 22573251"/>
                  <a:gd name="connsiteX33" fmla="*/ 3244112 w 17792702"/>
                  <a:gd name="connsiteY33" fmla="*/ 14301240 h 22573251"/>
                  <a:gd name="connsiteX34" fmla="*/ 3129040 w 17792702"/>
                  <a:gd name="connsiteY34" fmla="*/ 14286110 h 22573251"/>
                  <a:gd name="connsiteX35" fmla="*/ 1371600 w 17792702"/>
                  <a:gd name="connsiteY35" fmla="*/ 13728706 h 22573251"/>
                  <a:gd name="connsiteX36" fmla="*/ 3370936 w 17792702"/>
                  <a:gd name="connsiteY36" fmla="*/ 13139498 h 22573251"/>
                  <a:gd name="connsiteX37" fmla="*/ 3611840 w 17792702"/>
                  <a:gd name="connsiteY37" fmla="*/ 13110734 h 22573251"/>
                  <a:gd name="connsiteX38" fmla="*/ 3614592 w 17792702"/>
                  <a:gd name="connsiteY38" fmla="*/ 13064210 h 22573251"/>
                  <a:gd name="connsiteX39" fmla="*/ 3113144 w 17792702"/>
                  <a:gd name="connsiteY39" fmla="*/ 11238284 h 22573251"/>
                  <a:gd name="connsiteX40" fmla="*/ 317504 w 17792702"/>
                  <a:gd name="connsiteY40" fmla="*/ 101600 h 22573251"/>
                  <a:gd name="connsiteX41" fmla="*/ 9087880 w 17792702"/>
                  <a:gd name="connsiteY41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1825584 w 17792702"/>
                  <a:gd name="connsiteY14" fmla="*/ 17643194 h 22573251"/>
                  <a:gd name="connsiteX15" fmla="*/ 11915432 w 17792702"/>
                  <a:gd name="connsiteY15" fmla="*/ 17791090 h 22573251"/>
                  <a:gd name="connsiteX16" fmla="*/ 12306304 w 17792702"/>
                  <a:gd name="connsiteY16" fmla="*/ 19334752 h 22573251"/>
                  <a:gd name="connsiteX17" fmla="*/ 9067808 w 17792702"/>
                  <a:gd name="connsiteY17" fmla="*/ 22573251 h 22573251"/>
                  <a:gd name="connsiteX18" fmla="*/ 5829304 w 17792702"/>
                  <a:gd name="connsiteY18" fmla="*/ 19334752 h 22573251"/>
                  <a:gd name="connsiteX19" fmla="*/ 6220176 w 17792702"/>
                  <a:gd name="connsiteY19" fmla="*/ 17791090 h 22573251"/>
                  <a:gd name="connsiteX20" fmla="*/ 6310024 w 17792702"/>
                  <a:gd name="connsiteY20" fmla="*/ 17643194 h 22573251"/>
                  <a:gd name="connsiteX21" fmla="*/ 1990792 w 17792702"/>
                  <a:gd name="connsiteY21" fmla="*/ 17643194 h 22573251"/>
                  <a:gd name="connsiteX22" fmla="*/ 2010520 w 17792702"/>
                  <a:gd name="connsiteY22" fmla="*/ 17494670 h 22573251"/>
                  <a:gd name="connsiteX23" fmla="*/ 2075776 w 17792702"/>
                  <a:gd name="connsiteY23" fmla="*/ 17154690 h 22573251"/>
                  <a:gd name="connsiteX24" fmla="*/ 2125280 w 17792702"/>
                  <a:gd name="connsiteY24" fmla="*/ 16959204 h 22573251"/>
                  <a:gd name="connsiteX25" fmla="*/ 2070648 w 17792702"/>
                  <a:gd name="connsiteY25" fmla="*/ 16953112 h 22573251"/>
                  <a:gd name="connsiteX26" fmla="*/ 0 w 17792702"/>
                  <a:gd name="connsiteY26" fmla="*/ 16395700 h 22573251"/>
                  <a:gd name="connsiteX27" fmla="*/ 2355656 w 17792702"/>
                  <a:gd name="connsiteY27" fmla="*/ 15806498 h 22573251"/>
                  <a:gd name="connsiteX28" fmla="*/ 2518768 w 17792702"/>
                  <a:gd name="connsiteY28" fmla="*/ 15789964 h 22573251"/>
                  <a:gd name="connsiteX29" fmla="*/ 2658472 w 17792702"/>
                  <a:gd name="connsiteY29" fmla="*/ 15462130 h 22573251"/>
                  <a:gd name="connsiteX30" fmla="*/ 2877168 w 17792702"/>
                  <a:gd name="connsiteY30" fmla="*/ 15000748 h 22573251"/>
                  <a:gd name="connsiteX31" fmla="*/ 3213960 w 17792702"/>
                  <a:gd name="connsiteY31" fmla="*/ 14364696 h 22573251"/>
                  <a:gd name="connsiteX32" fmla="*/ 3244112 w 17792702"/>
                  <a:gd name="connsiteY32" fmla="*/ 14301240 h 22573251"/>
                  <a:gd name="connsiteX33" fmla="*/ 3129040 w 17792702"/>
                  <a:gd name="connsiteY33" fmla="*/ 14286110 h 22573251"/>
                  <a:gd name="connsiteX34" fmla="*/ 1371600 w 17792702"/>
                  <a:gd name="connsiteY34" fmla="*/ 13728706 h 22573251"/>
                  <a:gd name="connsiteX35" fmla="*/ 3370936 w 17792702"/>
                  <a:gd name="connsiteY35" fmla="*/ 13139498 h 22573251"/>
                  <a:gd name="connsiteX36" fmla="*/ 3611840 w 17792702"/>
                  <a:gd name="connsiteY36" fmla="*/ 13110734 h 22573251"/>
                  <a:gd name="connsiteX37" fmla="*/ 3614592 w 17792702"/>
                  <a:gd name="connsiteY37" fmla="*/ 13064210 h 22573251"/>
                  <a:gd name="connsiteX38" fmla="*/ 3113144 w 17792702"/>
                  <a:gd name="connsiteY38" fmla="*/ 11238284 h 22573251"/>
                  <a:gd name="connsiteX39" fmla="*/ 317504 w 17792702"/>
                  <a:gd name="connsiteY39" fmla="*/ 101600 h 22573251"/>
                  <a:gd name="connsiteX40" fmla="*/ 9087880 w 17792702"/>
                  <a:gd name="connsiteY40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1825584 w 17792702"/>
                  <a:gd name="connsiteY13" fmla="*/ 17643194 h 22573251"/>
                  <a:gd name="connsiteX14" fmla="*/ 11915432 w 17792702"/>
                  <a:gd name="connsiteY14" fmla="*/ 17791090 h 22573251"/>
                  <a:gd name="connsiteX15" fmla="*/ 12306304 w 17792702"/>
                  <a:gd name="connsiteY15" fmla="*/ 19334752 h 22573251"/>
                  <a:gd name="connsiteX16" fmla="*/ 9067808 w 17792702"/>
                  <a:gd name="connsiteY16" fmla="*/ 22573251 h 22573251"/>
                  <a:gd name="connsiteX17" fmla="*/ 5829304 w 17792702"/>
                  <a:gd name="connsiteY17" fmla="*/ 19334752 h 22573251"/>
                  <a:gd name="connsiteX18" fmla="*/ 6220176 w 17792702"/>
                  <a:gd name="connsiteY18" fmla="*/ 17791090 h 22573251"/>
                  <a:gd name="connsiteX19" fmla="*/ 6310024 w 17792702"/>
                  <a:gd name="connsiteY19" fmla="*/ 17643194 h 22573251"/>
                  <a:gd name="connsiteX20" fmla="*/ 1990792 w 17792702"/>
                  <a:gd name="connsiteY20" fmla="*/ 17643194 h 22573251"/>
                  <a:gd name="connsiteX21" fmla="*/ 2010520 w 17792702"/>
                  <a:gd name="connsiteY21" fmla="*/ 17494670 h 22573251"/>
                  <a:gd name="connsiteX22" fmla="*/ 2075776 w 17792702"/>
                  <a:gd name="connsiteY22" fmla="*/ 17154690 h 22573251"/>
                  <a:gd name="connsiteX23" fmla="*/ 2125280 w 17792702"/>
                  <a:gd name="connsiteY23" fmla="*/ 16959204 h 22573251"/>
                  <a:gd name="connsiteX24" fmla="*/ 2070648 w 17792702"/>
                  <a:gd name="connsiteY24" fmla="*/ 16953112 h 22573251"/>
                  <a:gd name="connsiteX25" fmla="*/ 0 w 17792702"/>
                  <a:gd name="connsiteY25" fmla="*/ 16395700 h 22573251"/>
                  <a:gd name="connsiteX26" fmla="*/ 2355656 w 17792702"/>
                  <a:gd name="connsiteY26" fmla="*/ 15806498 h 22573251"/>
                  <a:gd name="connsiteX27" fmla="*/ 2518768 w 17792702"/>
                  <a:gd name="connsiteY27" fmla="*/ 15789964 h 22573251"/>
                  <a:gd name="connsiteX28" fmla="*/ 2658472 w 17792702"/>
                  <a:gd name="connsiteY28" fmla="*/ 15462130 h 22573251"/>
                  <a:gd name="connsiteX29" fmla="*/ 2877168 w 17792702"/>
                  <a:gd name="connsiteY29" fmla="*/ 15000748 h 22573251"/>
                  <a:gd name="connsiteX30" fmla="*/ 3213960 w 17792702"/>
                  <a:gd name="connsiteY30" fmla="*/ 14364696 h 22573251"/>
                  <a:gd name="connsiteX31" fmla="*/ 3244112 w 17792702"/>
                  <a:gd name="connsiteY31" fmla="*/ 14301240 h 22573251"/>
                  <a:gd name="connsiteX32" fmla="*/ 3129040 w 17792702"/>
                  <a:gd name="connsiteY32" fmla="*/ 14286110 h 22573251"/>
                  <a:gd name="connsiteX33" fmla="*/ 1371600 w 17792702"/>
                  <a:gd name="connsiteY33" fmla="*/ 13728706 h 22573251"/>
                  <a:gd name="connsiteX34" fmla="*/ 3370936 w 17792702"/>
                  <a:gd name="connsiteY34" fmla="*/ 13139498 h 22573251"/>
                  <a:gd name="connsiteX35" fmla="*/ 3611840 w 17792702"/>
                  <a:gd name="connsiteY35" fmla="*/ 13110734 h 22573251"/>
                  <a:gd name="connsiteX36" fmla="*/ 3614592 w 17792702"/>
                  <a:gd name="connsiteY36" fmla="*/ 13064210 h 22573251"/>
                  <a:gd name="connsiteX37" fmla="*/ 3113144 w 17792702"/>
                  <a:gd name="connsiteY37" fmla="*/ 11238284 h 22573251"/>
                  <a:gd name="connsiteX38" fmla="*/ 317504 w 17792702"/>
                  <a:gd name="connsiteY38" fmla="*/ 101600 h 22573251"/>
                  <a:gd name="connsiteX39" fmla="*/ 9087880 w 17792702"/>
                  <a:gd name="connsiteY39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1825584 w 17792702"/>
                  <a:gd name="connsiteY12" fmla="*/ 17643194 h 22573251"/>
                  <a:gd name="connsiteX13" fmla="*/ 11915432 w 17792702"/>
                  <a:gd name="connsiteY13" fmla="*/ 17791090 h 22573251"/>
                  <a:gd name="connsiteX14" fmla="*/ 12306304 w 17792702"/>
                  <a:gd name="connsiteY14" fmla="*/ 19334752 h 22573251"/>
                  <a:gd name="connsiteX15" fmla="*/ 9067808 w 17792702"/>
                  <a:gd name="connsiteY15" fmla="*/ 22573251 h 22573251"/>
                  <a:gd name="connsiteX16" fmla="*/ 5829304 w 17792702"/>
                  <a:gd name="connsiteY16" fmla="*/ 19334752 h 22573251"/>
                  <a:gd name="connsiteX17" fmla="*/ 6220176 w 17792702"/>
                  <a:gd name="connsiteY17" fmla="*/ 17791090 h 22573251"/>
                  <a:gd name="connsiteX18" fmla="*/ 6310024 w 17792702"/>
                  <a:gd name="connsiteY18" fmla="*/ 17643194 h 22573251"/>
                  <a:gd name="connsiteX19" fmla="*/ 1990792 w 17792702"/>
                  <a:gd name="connsiteY19" fmla="*/ 17643194 h 22573251"/>
                  <a:gd name="connsiteX20" fmla="*/ 2010520 w 17792702"/>
                  <a:gd name="connsiteY20" fmla="*/ 17494670 h 22573251"/>
                  <a:gd name="connsiteX21" fmla="*/ 2075776 w 17792702"/>
                  <a:gd name="connsiteY21" fmla="*/ 17154690 h 22573251"/>
                  <a:gd name="connsiteX22" fmla="*/ 2125280 w 17792702"/>
                  <a:gd name="connsiteY22" fmla="*/ 16959204 h 22573251"/>
                  <a:gd name="connsiteX23" fmla="*/ 2070648 w 17792702"/>
                  <a:gd name="connsiteY23" fmla="*/ 16953112 h 22573251"/>
                  <a:gd name="connsiteX24" fmla="*/ 0 w 17792702"/>
                  <a:gd name="connsiteY24" fmla="*/ 16395700 h 22573251"/>
                  <a:gd name="connsiteX25" fmla="*/ 2355656 w 17792702"/>
                  <a:gd name="connsiteY25" fmla="*/ 15806498 h 22573251"/>
                  <a:gd name="connsiteX26" fmla="*/ 2518768 w 17792702"/>
                  <a:gd name="connsiteY26" fmla="*/ 15789964 h 22573251"/>
                  <a:gd name="connsiteX27" fmla="*/ 2658472 w 17792702"/>
                  <a:gd name="connsiteY27" fmla="*/ 15462130 h 22573251"/>
                  <a:gd name="connsiteX28" fmla="*/ 2877168 w 17792702"/>
                  <a:gd name="connsiteY28" fmla="*/ 15000748 h 22573251"/>
                  <a:gd name="connsiteX29" fmla="*/ 3213960 w 17792702"/>
                  <a:gd name="connsiteY29" fmla="*/ 14364696 h 22573251"/>
                  <a:gd name="connsiteX30" fmla="*/ 3244112 w 17792702"/>
                  <a:gd name="connsiteY30" fmla="*/ 14301240 h 22573251"/>
                  <a:gd name="connsiteX31" fmla="*/ 3129040 w 17792702"/>
                  <a:gd name="connsiteY31" fmla="*/ 14286110 h 22573251"/>
                  <a:gd name="connsiteX32" fmla="*/ 1371600 w 17792702"/>
                  <a:gd name="connsiteY32" fmla="*/ 13728706 h 22573251"/>
                  <a:gd name="connsiteX33" fmla="*/ 3370936 w 17792702"/>
                  <a:gd name="connsiteY33" fmla="*/ 13139498 h 22573251"/>
                  <a:gd name="connsiteX34" fmla="*/ 3611840 w 17792702"/>
                  <a:gd name="connsiteY34" fmla="*/ 13110734 h 22573251"/>
                  <a:gd name="connsiteX35" fmla="*/ 3614592 w 17792702"/>
                  <a:gd name="connsiteY35" fmla="*/ 13064210 h 22573251"/>
                  <a:gd name="connsiteX36" fmla="*/ 3113144 w 17792702"/>
                  <a:gd name="connsiteY36" fmla="*/ 11238284 h 22573251"/>
                  <a:gd name="connsiteX37" fmla="*/ 317504 w 17792702"/>
                  <a:gd name="connsiteY37" fmla="*/ 101600 h 22573251"/>
                  <a:gd name="connsiteX38" fmla="*/ 9087880 w 17792702"/>
                  <a:gd name="connsiteY38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1825584 w 17792702"/>
                  <a:gd name="connsiteY11" fmla="*/ 17643194 h 22573251"/>
                  <a:gd name="connsiteX12" fmla="*/ 11915432 w 17792702"/>
                  <a:gd name="connsiteY12" fmla="*/ 17791090 h 22573251"/>
                  <a:gd name="connsiteX13" fmla="*/ 12306304 w 17792702"/>
                  <a:gd name="connsiteY13" fmla="*/ 19334752 h 22573251"/>
                  <a:gd name="connsiteX14" fmla="*/ 9067808 w 17792702"/>
                  <a:gd name="connsiteY14" fmla="*/ 22573251 h 22573251"/>
                  <a:gd name="connsiteX15" fmla="*/ 5829304 w 17792702"/>
                  <a:gd name="connsiteY15" fmla="*/ 19334752 h 22573251"/>
                  <a:gd name="connsiteX16" fmla="*/ 6220176 w 17792702"/>
                  <a:gd name="connsiteY16" fmla="*/ 17791090 h 22573251"/>
                  <a:gd name="connsiteX17" fmla="*/ 6310024 w 17792702"/>
                  <a:gd name="connsiteY17" fmla="*/ 17643194 h 22573251"/>
                  <a:gd name="connsiteX18" fmla="*/ 1990792 w 17792702"/>
                  <a:gd name="connsiteY18" fmla="*/ 17643194 h 22573251"/>
                  <a:gd name="connsiteX19" fmla="*/ 2010520 w 17792702"/>
                  <a:gd name="connsiteY19" fmla="*/ 17494670 h 22573251"/>
                  <a:gd name="connsiteX20" fmla="*/ 2075776 w 17792702"/>
                  <a:gd name="connsiteY20" fmla="*/ 17154690 h 22573251"/>
                  <a:gd name="connsiteX21" fmla="*/ 2125280 w 17792702"/>
                  <a:gd name="connsiteY21" fmla="*/ 16959204 h 22573251"/>
                  <a:gd name="connsiteX22" fmla="*/ 2070648 w 17792702"/>
                  <a:gd name="connsiteY22" fmla="*/ 16953112 h 22573251"/>
                  <a:gd name="connsiteX23" fmla="*/ 0 w 17792702"/>
                  <a:gd name="connsiteY23" fmla="*/ 16395700 h 22573251"/>
                  <a:gd name="connsiteX24" fmla="*/ 2355656 w 17792702"/>
                  <a:gd name="connsiteY24" fmla="*/ 15806498 h 22573251"/>
                  <a:gd name="connsiteX25" fmla="*/ 2518768 w 17792702"/>
                  <a:gd name="connsiteY25" fmla="*/ 15789964 h 22573251"/>
                  <a:gd name="connsiteX26" fmla="*/ 2658472 w 17792702"/>
                  <a:gd name="connsiteY26" fmla="*/ 15462130 h 22573251"/>
                  <a:gd name="connsiteX27" fmla="*/ 2877168 w 17792702"/>
                  <a:gd name="connsiteY27" fmla="*/ 15000748 h 22573251"/>
                  <a:gd name="connsiteX28" fmla="*/ 3213960 w 17792702"/>
                  <a:gd name="connsiteY28" fmla="*/ 14364696 h 22573251"/>
                  <a:gd name="connsiteX29" fmla="*/ 3244112 w 17792702"/>
                  <a:gd name="connsiteY29" fmla="*/ 14301240 h 22573251"/>
                  <a:gd name="connsiteX30" fmla="*/ 3129040 w 17792702"/>
                  <a:gd name="connsiteY30" fmla="*/ 14286110 h 22573251"/>
                  <a:gd name="connsiteX31" fmla="*/ 1371600 w 17792702"/>
                  <a:gd name="connsiteY31" fmla="*/ 13728706 h 22573251"/>
                  <a:gd name="connsiteX32" fmla="*/ 3370936 w 17792702"/>
                  <a:gd name="connsiteY32" fmla="*/ 13139498 h 22573251"/>
                  <a:gd name="connsiteX33" fmla="*/ 3611840 w 17792702"/>
                  <a:gd name="connsiteY33" fmla="*/ 13110734 h 22573251"/>
                  <a:gd name="connsiteX34" fmla="*/ 3614592 w 17792702"/>
                  <a:gd name="connsiteY34" fmla="*/ 13064210 h 22573251"/>
                  <a:gd name="connsiteX35" fmla="*/ 3113144 w 17792702"/>
                  <a:gd name="connsiteY35" fmla="*/ 11238284 h 22573251"/>
                  <a:gd name="connsiteX36" fmla="*/ 317504 w 17792702"/>
                  <a:gd name="connsiteY36" fmla="*/ 101600 h 22573251"/>
                  <a:gd name="connsiteX37" fmla="*/ 9087880 w 17792702"/>
                  <a:gd name="connsiteY37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74890"/>
                  <a:gd name="connsiteX1" fmla="*/ 17792704 w 17792702"/>
                  <a:gd name="connsiteY1" fmla="*/ 101600 h 22574890"/>
                  <a:gd name="connsiteX2" fmla="*/ 14888912 w 17792702"/>
                  <a:gd name="connsiteY2" fmla="*/ 11713498 h 22574890"/>
                  <a:gd name="connsiteX3" fmla="*/ 14633712 w 17792702"/>
                  <a:gd name="connsiteY3" fmla="*/ 13044276 h 22574890"/>
                  <a:gd name="connsiteX4" fmla="*/ 14635792 w 17792702"/>
                  <a:gd name="connsiteY4" fmla="*/ 13124112 h 22574890"/>
                  <a:gd name="connsiteX5" fmla="*/ 14764672 w 17792702"/>
                  <a:gd name="connsiteY5" fmla="*/ 13139498 h 22574890"/>
                  <a:gd name="connsiteX6" fmla="*/ 16764000 w 17792702"/>
                  <a:gd name="connsiteY6" fmla="*/ 13728706 h 22574890"/>
                  <a:gd name="connsiteX7" fmla="*/ 15006568 w 17792702"/>
                  <a:gd name="connsiteY7" fmla="*/ 14286110 h 22574890"/>
                  <a:gd name="connsiteX8" fmla="*/ 14928032 w 17792702"/>
                  <a:gd name="connsiteY8" fmla="*/ 14296432 h 22574890"/>
                  <a:gd name="connsiteX9" fmla="*/ 14999992 w 17792702"/>
                  <a:gd name="connsiteY9" fmla="*/ 14450858 h 22574890"/>
                  <a:gd name="connsiteX10" fmla="*/ 11825584 w 17792702"/>
                  <a:gd name="connsiteY10" fmla="*/ 17643194 h 22574890"/>
                  <a:gd name="connsiteX11" fmla="*/ 11915432 w 17792702"/>
                  <a:gd name="connsiteY11" fmla="*/ 17791090 h 22574890"/>
                  <a:gd name="connsiteX12" fmla="*/ 12306304 w 17792702"/>
                  <a:gd name="connsiteY12" fmla="*/ 19334752 h 22574890"/>
                  <a:gd name="connsiteX13" fmla="*/ 12434889 w 17792702"/>
                  <a:gd name="connsiteY13" fmla="*/ 19767540 h 22574890"/>
                  <a:gd name="connsiteX14" fmla="*/ 9067808 w 17792702"/>
                  <a:gd name="connsiteY14" fmla="*/ 22573251 h 22574890"/>
                  <a:gd name="connsiteX15" fmla="*/ 5829304 w 17792702"/>
                  <a:gd name="connsiteY15" fmla="*/ 19334752 h 22574890"/>
                  <a:gd name="connsiteX16" fmla="*/ 6220176 w 17792702"/>
                  <a:gd name="connsiteY16" fmla="*/ 17791090 h 22574890"/>
                  <a:gd name="connsiteX17" fmla="*/ 6310024 w 17792702"/>
                  <a:gd name="connsiteY17" fmla="*/ 17643194 h 22574890"/>
                  <a:gd name="connsiteX18" fmla="*/ 1990792 w 17792702"/>
                  <a:gd name="connsiteY18" fmla="*/ 17643194 h 22574890"/>
                  <a:gd name="connsiteX19" fmla="*/ 2010520 w 17792702"/>
                  <a:gd name="connsiteY19" fmla="*/ 17494670 h 22574890"/>
                  <a:gd name="connsiteX20" fmla="*/ 2075776 w 17792702"/>
                  <a:gd name="connsiteY20" fmla="*/ 17154690 h 22574890"/>
                  <a:gd name="connsiteX21" fmla="*/ 2125280 w 17792702"/>
                  <a:gd name="connsiteY21" fmla="*/ 16959204 h 22574890"/>
                  <a:gd name="connsiteX22" fmla="*/ 2070648 w 17792702"/>
                  <a:gd name="connsiteY22" fmla="*/ 16953112 h 22574890"/>
                  <a:gd name="connsiteX23" fmla="*/ 0 w 17792702"/>
                  <a:gd name="connsiteY23" fmla="*/ 16395700 h 22574890"/>
                  <a:gd name="connsiteX24" fmla="*/ 2355656 w 17792702"/>
                  <a:gd name="connsiteY24" fmla="*/ 15806498 h 22574890"/>
                  <a:gd name="connsiteX25" fmla="*/ 2518768 w 17792702"/>
                  <a:gd name="connsiteY25" fmla="*/ 15789964 h 22574890"/>
                  <a:gd name="connsiteX26" fmla="*/ 2658472 w 17792702"/>
                  <a:gd name="connsiteY26" fmla="*/ 15462130 h 22574890"/>
                  <a:gd name="connsiteX27" fmla="*/ 2877168 w 17792702"/>
                  <a:gd name="connsiteY27" fmla="*/ 15000748 h 22574890"/>
                  <a:gd name="connsiteX28" fmla="*/ 3213960 w 17792702"/>
                  <a:gd name="connsiteY28" fmla="*/ 14364696 h 22574890"/>
                  <a:gd name="connsiteX29" fmla="*/ 3244112 w 17792702"/>
                  <a:gd name="connsiteY29" fmla="*/ 14301240 h 22574890"/>
                  <a:gd name="connsiteX30" fmla="*/ 3129040 w 17792702"/>
                  <a:gd name="connsiteY30" fmla="*/ 14286110 h 22574890"/>
                  <a:gd name="connsiteX31" fmla="*/ 1371600 w 17792702"/>
                  <a:gd name="connsiteY31" fmla="*/ 13728706 h 22574890"/>
                  <a:gd name="connsiteX32" fmla="*/ 3370936 w 17792702"/>
                  <a:gd name="connsiteY32" fmla="*/ 13139498 h 22574890"/>
                  <a:gd name="connsiteX33" fmla="*/ 3611840 w 17792702"/>
                  <a:gd name="connsiteY33" fmla="*/ 13110734 h 22574890"/>
                  <a:gd name="connsiteX34" fmla="*/ 3614592 w 17792702"/>
                  <a:gd name="connsiteY34" fmla="*/ 13064210 h 22574890"/>
                  <a:gd name="connsiteX35" fmla="*/ 3113144 w 17792702"/>
                  <a:gd name="connsiteY35" fmla="*/ 11238284 h 22574890"/>
                  <a:gd name="connsiteX36" fmla="*/ 317504 w 17792702"/>
                  <a:gd name="connsiteY36" fmla="*/ 101600 h 22574890"/>
                  <a:gd name="connsiteX37" fmla="*/ 9087880 w 17792702"/>
                  <a:gd name="connsiteY37" fmla="*/ 0 h 22574890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915432 w 17792702"/>
                  <a:gd name="connsiteY11" fmla="*/ 17791090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552629 w 17792702"/>
                  <a:gd name="connsiteY11" fmla="*/ 18070907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744037"/>
                  <a:gd name="connsiteX1" fmla="*/ 17792704 w 17792702"/>
                  <a:gd name="connsiteY1" fmla="*/ 101600 h 22744037"/>
                  <a:gd name="connsiteX2" fmla="*/ 14888912 w 17792702"/>
                  <a:gd name="connsiteY2" fmla="*/ 11713498 h 22744037"/>
                  <a:gd name="connsiteX3" fmla="*/ 14633712 w 17792702"/>
                  <a:gd name="connsiteY3" fmla="*/ 13044276 h 22744037"/>
                  <a:gd name="connsiteX4" fmla="*/ 14635792 w 17792702"/>
                  <a:gd name="connsiteY4" fmla="*/ 13124112 h 22744037"/>
                  <a:gd name="connsiteX5" fmla="*/ 14764672 w 17792702"/>
                  <a:gd name="connsiteY5" fmla="*/ 13139498 h 22744037"/>
                  <a:gd name="connsiteX6" fmla="*/ 16764000 w 17792702"/>
                  <a:gd name="connsiteY6" fmla="*/ 13728706 h 22744037"/>
                  <a:gd name="connsiteX7" fmla="*/ 15006568 w 17792702"/>
                  <a:gd name="connsiteY7" fmla="*/ 14286110 h 22744037"/>
                  <a:gd name="connsiteX8" fmla="*/ 14928032 w 17792702"/>
                  <a:gd name="connsiteY8" fmla="*/ 14296432 h 22744037"/>
                  <a:gd name="connsiteX9" fmla="*/ 14999992 w 17792702"/>
                  <a:gd name="connsiteY9" fmla="*/ 14450858 h 22744037"/>
                  <a:gd name="connsiteX10" fmla="*/ 9067808 w 17792702"/>
                  <a:gd name="connsiteY10" fmla="*/ 22573251 h 22744037"/>
                  <a:gd name="connsiteX11" fmla="*/ 5829304 w 17792702"/>
                  <a:gd name="connsiteY11" fmla="*/ 19334752 h 22744037"/>
                  <a:gd name="connsiteX12" fmla="*/ 6220176 w 17792702"/>
                  <a:gd name="connsiteY12" fmla="*/ 17791090 h 22744037"/>
                  <a:gd name="connsiteX13" fmla="*/ 6310024 w 17792702"/>
                  <a:gd name="connsiteY13" fmla="*/ 17643194 h 22744037"/>
                  <a:gd name="connsiteX14" fmla="*/ 1990792 w 17792702"/>
                  <a:gd name="connsiteY14" fmla="*/ 17643194 h 22744037"/>
                  <a:gd name="connsiteX15" fmla="*/ 2010520 w 17792702"/>
                  <a:gd name="connsiteY15" fmla="*/ 17494670 h 22744037"/>
                  <a:gd name="connsiteX16" fmla="*/ 2075776 w 17792702"/>
                  <a:gd name="connsiteY16" fmla="*/ 17154690 h 22744037"/>
                  <a:gd name="connsiteX17" fmla="*/ 2125280 w 17792702"/>
                  <a:gd name="connsiteY17" fmla="*/ 16959204 h 22744037"/>
                  <a:gd name="connsiteX18" fmla="*/ 2070648 w 17792702"/>
                  <a:gd name="connsiteY18" fmla="*/ 16953112 h 22744037"/>
                  <a:gd name="connsiteX19" fmla="*/ 0 w 17792702"/>
                  <a:gd name="connsiteY19" fmla="*/ 16395700 h 22744037"/>
                  <a:gd name="connsiteX20" fmla="*/ 2355656 w 17792702"/>
                  <a:gd name="connsiteY20" fmla="*/ 15806498 h 22744037"/>
                  <a:gd name="connsiteX21" fmla="*/ 2518768 w 17792702"/>
                  <a:gd name="connsiteY21" fmla="*/ 15789964 h 22744037"/>
                  <a:gd name="connsiteX22" fmla="*/ 2658472 w 17792702"/>
                  <a:gd name="connsiteY22" fmla="*/ 15462130 h 22744037"/>
                  <a:gd name="connsiteX23" fmla="*/ 2877168 w 17792702"/>
                  <a:gd name="connsiteY23" fmla="*/ 15000748 h 22744037"/>
                  <a:gd name="connsiteX24" fmla="*/ 3213960 w 17792702"/>
                  <a:gd name="connsiteY24" fmla="*/ 14364696 h 22744037"/>
                  <a:gd name="connsiteX25" fmla="*/ 3244112 w 17792702"/>
                  <a:gd name="connsiteY25" fmla="*/ 14301240 h 22744037"/>
                  <a:gd name="connsiteX26" fmla="*/ 3129040 w 17792702"/>
                  <a:gd name="connsiteY26" fmla="*/ 14286110 h 22744037"/>
                  <a:gd name="connsiteX27" fmla="*/ 1371600 w 17792702"/>
                  <a:gd name="connsiteY27" fmla="*/ 13728706 h 22744037"/>
                  <a:gd name="connsiteX28" fmla="*/ 3370936 w 17792702"/>
                  <a:gd name="connsiteY28" fmla="*/ 13139498 h 22744037"/>
                  <a:gd name="connsiteX29" fmla="*/ 3611840 w 17792702"/>
                  <a:gd name="connsiteY29" fmla="*/ 13110734 h 22744037"/>
                  <a:gd name="connsiteX30" fmla="*/ 3614592 w 17792702"/>
                  <a:gd name="connsiteY30" fmla="*/ 13064210 h 22744037"/>
                  <a:gd name="connsiteX31" fmla="*/ 3113144 w 17792702"/>
                  <a:gd name="connsiteY31" fmla="*/ 11238284 h 22744037"/>
                  <a:gd name="connsiteX32" fmla="*/ 317504 w 17792702"/>
                  <a:gd name="connsiteY32" fmla="*/ 101600 h 22744037"/>
                  <a:gd name="connsiteX33" fmla="*/ 9087880 w 17792702"/>
                  <a:gd name="connsiteY33" fmla="*/ 0 h 22744037"/>
                  <a:gd name="connsiteX0" fmla="*/ 9087880 w 17792702"/>
                  <a:gd name="connsiteY0" fmla="*/ 0 h 19448611"/>
                  <a:gd name="connsiteX1" fmla="*/ 17792704 w 17792702"/>
                  <a:gd name="connsiteY1" fmla="*/ 101600 h 19448611"/>
                  <a:gd name="connsiteX2" fmla="*/ 14888912 w 17792702"/>
                  <a:gd name="connsiteY2" fmla="*/ 11713498 h 19448611"/>
                  <a:gd name="connsiteX3" fmla="*/ 14633712 w 17792702"/>
                  <a:gd name="connsiteY3" fmla="*/ 13044276 h 19448611"/>
                  <a:gd name="connsiteX4" fmla="*/ 14635792 w 17792702"/>
                  <a:gd name="connsiteY4" fmla="*/ 13124112 h 19448611"/>
                  <a:gd name="connsiteX5" fmla="*/ 14764672 w 17792702"/>
                  <a:gd name="connsiteY5" fmla="*/ 13139498 h 19448611"/>
                  <a:gd name="connsiteX6" fmla="*/ 16764000 w 17792702"/>
                  <a:gd name="connsiteY6" fmla="*/ 13728706 h 19448611"/>
                  <a:gd name="connsiteX7" fmla="*/ 15006568 w 17792702"/>
                  <a:gd name="connsiteY7" fmla="*/ 14286110 h 19448611"/>
                  <a:gd name="connsiteX8" fmla="*/ 14928032 w 17792702"/>
                  <a:gd name="connsiteY8" fmla="*/ 14296432 h 19448611"/>
                  <a:gd name="connsiteX9" fmla="*/ 14999992 w 17792702"/>
                  <a:gd name="connsiteY9" fmla="*/ 14450858 h 19448611"/>
                  <a:gd name="connsiteX10" fmla="*/ 5829304 w 17792702"/>
                  <a:gd name="connsiteY10" fmla="*/ 19334752 h 19448611"/>
                  <a:gd name="connsiteX11" fmla="*/ 6220176 w 17792702"/>
                  <a:gd name="connsiteY11" fmla="*/ 17791090 h 19448611"/>
                  <a:gd name="connsiteX12" fmla="*/ 6310024 w 17792702"/>
                  <a:gd name="connsiteY12" fmla="*/ 17643194 h 19448611"/>
                  <a:gd name="connsiteX13" fmla="*/ 1990792 w 17792702"/>
                  <a:gd name="connsiteY13" fmla="*/ 17643194 h 19448611"/>
                  <a:gd name="connsiteX14" fmla="*/ 2010520 w 17792702"/>
                  <a:gd name="connsiteY14" fmla="*/ 17494670 h 19448611"/>
                  <a:gd name="connsiteX15" fmla="*/ 2075776 w 17792702"/>
                  <a:gd name="connsiteY15" fmla="*/ 17154690 h 19448611"/>
                  <a:gd name="connsiteX16" fmla="*/ 2125280 w 17792702"/>
                  <a:gd name="connsiteY16" fmla="*/ 16959204 h 19448611"/>
                  <a:gd name="connsiteX17" fmla="*/ 2070648 w 17792702"/>
                  <a:gd name="connsiteY17" fmla="*/ 16953112 h 19448611"/>
                  <a:gd name="connsiteX18" fmla="*/ 0 w 17792702"/>
                  <a:gd name="connsiteY18" fmla="*/ 16395700 h 19448611"/>
                  <a:gd name="connsiteX19" fmla="*/ 2355656 w 17792702"/>
                  <a:gd name="connsiteY19" fmla="*/ 15806498 h 19448611"/>
                  <a:gd name="connsiteX20" fmla="*/ 2518768 w 17792702"/>
                  <a:gd name="connsiteY20" fmla="*/ 15789964 h 19448611"/>
                  <a:gd name="connsiteX21" fmla="*/ 2658472 w 17792702"/>
                  <a:gd name="connsiteY21" fmla="*/ 15462130 h 19448611"/>
                  <a:gd name="connsiteX22" fmla="*/ 2877168 w 17792702"/>
                  <a:gd name="connsiteY22" fmla="*/ 15000748 h 19448611"/>
                  <a:gd name="connsiteX23" fmla="*/ 3213960 w 17792702"/>
                  <a:gd name="connsiteY23" fmla="*/ 14364696 h 19448611"/>
                  <a:gd name="connsiteX24" fmla="*/ 3244112 w 17792702"/>
                  <a:gd name="connsiteY24" fmla="*/ 14301240 h 19448611"/>
                  <a:gd name="connsiteX25" fmla="*/ 3129040 w 17792702"/>
                  <a:gd name="connsiteY25" fmla="*/ 14286110 h 19448611"/>
                  <a:gd name="connsiteX26" fmla="*/ 1371600 w 17792702"/>
                  <a:gd name="connsiteY26" fmla="*/ 13728706 h 19448611"/>
                  <a:gd name="connsiteX27" fmla="*/ 3370936 w 17792702"/>
                  <a:gd name="connsiteY27" fmla="*/ 13139498 h 19448611"/>
                  <a:gd name="connsiteX28" fmla="*/ 3611840 w 17792702"/>
                  <a:gd name="connsiteY28" fmla="*/ 13110734 h 19448611"/>
                  <a:gd name="connsiteX29" fmla="*/ 3614592 w 17792702"/>
                  <a:gd name="connsiteY29" fmla="*/ 13064210 h 19448611"/>
                  <a:gd name="connsiteX30" fmla="*/ 3113144 w 17792702"/>
                  <a:gd name="connsiteY30" fmla="*/ 11238284 h 19448611"/>
                  <a:gd name="connsiteX31" fmla="*/ 317504 w 17792702"/>
                  <a:gd name="connsiteY31" fmla="*/ 101600 h 19448611"/>
                  <a:gd name="connsiteX32" fmla="*/ 9087880 w 17792702"/>
                  <a:gd name="connsiteY32" fmla="*/ 0 h 19448611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6310024 w 17792702"/>
                  <a:gd name="connsiteY11" fmla="*/ 17643194 h 17791094"/>
                  <a:gd name="connsiteX12" fmla="*/ 1990792 w 17792702"/>
                  <a:gd name="connsiteY12" fmla="*/ 17643194 h 17791094"/>
                  <a:gd name="connsiteX13" fmla="*/ 2010520 w 17792702"/>
                  <a:gd name="connsiteY13" fmla="*/ 17494670 h 17791094"/>
                  <a:gd name="connsiteX14" fmla="*/ 2075776 w 17792702"/>
                  <a:gd name="connsiteY14" fmla="*/ 17154690 h 17791094"/>
                  <a:gd name="connsiteX15" fmla="*/ 2125280 w 17792702"/>
                  <a:gd name="connsiteY15" fmla="*/ 16959204 h 17791094"/>
                  <a:gd name="connsiteX16" fmla="*/ 2070648 w 17792702"/>
                  <a:gd name="connsiteY16" fmla="*/ 16953112 h 17791094"/>
                  <a:gd name="connsiteX17" fmla="*/ 0 w 17792702"/>
                  <a:gd name="connsiteY17" fmla="*/ 16395700 h 17791094"/>
                  <a:gd name="connsiteX18" fmla="*/ 2355656 w 17792702"/>
                  <a:gd name="connsiteY18" fmla="*/ 15806498 h 17791094"/>
                  <a:gd name="connsiteX19" fmla="*/ 2518768 w 17792702"/>
                  <a:gd name="connsiteY19" fmla="*/ 15789964 h 17791094"/>
                  <a:gd name="connsiteX20" fmla="*/ 2658472 w 17792702"/>
                  <a:gd name="connsiteY20" fmla="*/ 15462130 h 17791094"/>
                  <a:gd name="connsiteX21" fmla="*/ 2877168 w 17792702"/>
                  <a:gd name="connsiteY21" fmla="*/ 15000748 h 17791094"/>
                  <a:gd name="connsiteX22" fmla="*/ 3213960 w 17792702"/>
                  <a:gd name="connsiteY22" fmla="*/ 14364696 h 17791094"/>
                  <a:gd name="connsiteX23" fmla="*/ 3244112 w 17792702"/>
                  <a:gd name="connsiteY23" fmla="*/ 14301240 h 17791094"/>
                  <a:gd name="connsiteX24" fmla="*/ 3129040 w 17792702"/>
                  <a:gd name="connsiteY24" fmla="*/ 14286110 h 17791094"/>
                  <a:gd name="connsiteX25" fmla="*/ 1371600 w 17792702"/>
                  <a:gd name="connsiteY25" fmla="*/ 13728706 h 17791094"/>
                  <a:gd name="connsiteX26" fmla="*/ 3370936 w 17792702"/>
                  <a:gd name="connsiteY26" fmla="*/ 13139498 h 17791094"/>
                  <a:gd name="connsiteX27" fmla="*/ 3611840 w 17792702"/>
                  <a:gd name="connsiteY27" fmla="*/ 13110734 h 17791094"/>
                  <a:gd name="connsiteX28" fmla="*/ 3614592 w 17792702"/>
                  <a:gd name="connsiteY28" fmla="*/ 13064210 h 17791094"/>
                  <a:gd name="connsiteX29" fmla="*/ 3113144 w 17792702"/>
                  <a:gd name="connsiteY29" fmla="*/ 11238284 h 17791094"/>
                  <a:gd name="connsiteX30" fmla="*/ 317504 w 17792702"/>
                  <a:gd name="connsiteY30" fmla="*/ 101600 h 17791094"/>
                  <a:gd name="connsiteX31" fmla="*/ 9087880 w 17792702"/>
                  <a:gd name="connsiteY31" fmla="*/ 0 h 17791094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1990792 w 17792702"/>
                  <a:gd name="connsiteY11" fmla="*/ 17643194 h 17791094"/>
                  <a:gd name="connsiteX12" fmla="*/ 2010520 w 17792702"/>
                  <a:gd name="connsiteY12" fmla="*/ 17494670 h 17791094"/>
                  <a:gd name="connsiteX13" fmla="*/ 2075776 w 17792702"/>
                  <a:gd name="connsiteY13" fmla="*/ 17154690 h 17791094"/>
                  <a:gd name="connsiteX14" fmla="*/ 2125280 w 17792702"/>
                  <a:gd name="connsiteY14" fmla="*/ 16959204 h 17791094"/>
                  <a:gd name="connsiteX15" fmla="*/ 2070648 w 17792702"/>
                  <a:gd name="connsiteY15" fmla="*/ 16953112 h 17791094"/>
                  <a:gd name="connsiteX16" fmla="*/ 0 w 17792702"/>
                  <a:gd name="connsiteY16" fmla="*/ 16395700 h 17791094"/>
                  <a:gd name="connsiteX17" fmla="*/ 2355656 w 17792702"/>
                  <a:gd name="connsiteY17" fmla="*/ 15806498 h 17791094"/>
                  <a:gd name="connsiteX18" fmla="*/ 2518768 w 17792702"/>
                  <a:gd name="connsiteY18" fmla="*/ 15789964 h 17791094"/>
                  <a:gd name="connsiteX19" fmla="*/ 2658472 w 17792702"/>
                  <a:gd name="connsiteY19" fmla="*/ 15462130 h 17791094"/>
                  <a:gd name="connsiteX20" fmla="*/ 2877168 w 17792702"/>
                  <a:gd name="connsiteY20" fmla="*/ 15000748 h 17791094"/>
                  <a:gd name="connsiteX21" fmla="*/ 3213960 w 17792702"/>
                  <a:gd name="connsiteY21" fmla="*/ 14364696 h 17791094"/>
                  <a:gd name="connsiteX22" fmla="*/ 3244112 w 17792702"/>
                  <a:gd name="connsiteY22" fmla="*/ 14301240 h 17791094"/>
                  <a:gd name="connsiteX23" fmla="*/ 3129040 w 17792702"/>
                  <a:gd name="connsiteY23" fmla="*/ 14286110 h 17791094"/>
                  <a:gd name="connsiteX24" fmla="*/ 1371600 w 17792702"/>
                  <a:gd name="connsiteY24" fmla="*/ 13728706 h 17791094"/>
                  <a:gd name="connsiteX25" fmla="*/ 3370936 w 17792702"/>
                  <a:gd name="connsiteY25" fmla="*/ 13139498 h 17791094"/>
                  <a:gd name="connsiteX26" fmla="*/ 3611840 w 17792702"/>
                  <a:gd name="connsiteY26" fmla="*/ 13110734 h 17791094"/>
                  <a:gd name="connsiteX27" fmla="*/ 3614592 w 17792702"/>
                  <a:gd name="connsiteY27" fmla="*/ 13064210 h 17791094"/>
                  <a:gd name="connsiteX28" fmla="*/ 3113144 w 17792702"/>
                  <a:gd name="connsiteY28" fmla="*/ 11238284 h 17791094"/>
                  <a:gd name="connsiteX29" fmla="*/ 317504 w 17792702"/>
                  <a:gd name="connsiteY29" fmla="*/ 101600 h 17791094"/>
                  <a:gd name="connsiteX30" fmla="*/ 9087880 w 17792702"/>
                  <a:gd name="connsiteY30" fmla="*/ 0 h 17791094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10520 w 17792702"/>
                  <a:gd name="connsiteY11" fmla="*/ 17494670 h 17643193"/>
                  <a:gd name="connsiteX12" fmla="*/ 2075776 w 17792702"/>
                  <a:gd name="connsiteY12" fmla="*/ 17154690 h 17643193"/>
                  <a:gd name="connsiteX13" fmla="*/ 2125280 w 17792702"/>
                  <a:gd name="connsiteY13" fmla="*/ 16959204 h 17643193"/>
                  <a:gd name="connsiteX14" fmla="*/ 2070648 w 17792702"/>
                  <a:gd name="connsiteY14" fmla="*/ 16953112 h 17643193"/>
                  <a:gd name="connsiteX15" fmla="*/ 0 w 17792702"/>
                  <a:gd name="connsiteY15" fmla="*/ 16395700 h 17643193"/>
                  <a:gd name="connsiteX16" fmla="*/ 2355656 w 17792702"/>
                  <a:gd name="connsiteY16" fmla="*/ 15806498 h 17643193"/>
                  <a:gd name="connsiteX17" fmla="*/ 2518768 w 17792702"/>
                  <a:gd name="connsiteY17" fmla="*/ 15789964 h 17643193"/>
                  <a:gd name="connsiteX18" fmla="*/ 2658472 w 17792702"/>
                  <a:gd name="connsiteY18" fmla="*/ 15462130 h 17643193"/>
                  <a:gd name="connsiteX19" fmla="*/ 2877168 w 17792702"/>
                  <a:gd name="connsiteY19" fmla="*/ 15000748 h 17643193"/>
                  <a:gd name="connsiteX20" fmla="*/ 3213960 w 17792702"/>
                  <a:gd name="connsiteY20" fmla="*/ 14364696 h 17643193"/>
                  <a:gd name="connsiteX21" fmla="*/ 3244112 w 17792702"/>
                  <a:gd name="connsiteY21" fmla="*/ 14301240 h 17643193"/>
                  <a:gd name="connsiteX22" fmla="*/ 3129040 w 17792702"/>
                  <a:gd name="connsiteY22" fmla="*/ 14286110 h 17643193"/>
                  <a:gd name="connsiteX23" fmla="*/ 1371600 w 17792702"/>
                  <a:gd name="connsiteY23" fmla="*/ 13728706 h 17643193"/>
                  <a:gd name="connsiteX24" fmla="*/ 3370936 w 17792702"/>
                  <a:gd name="connsiteY24" fmla="*/ 13139498 h 17643193"/>
                  <a:gd name="connsiteX25" fmla="*/ 3611840 w 17792702"/>
                  <a:gd name="connsiteY25" fmla="*/ 13110734 h 17643193"/>
                  <a:gd name="connsiteX26" fmla="*/ 3614592 w 17792702"/>
                  <a:gd name="connsiteY26" fmla="*/ 13064210 h 17643193"/>
                  <a:gd name="connsiteX27" fmla="*/ 3113144 w 17792702"/>
                  <a:gd name="connsiteY27" fmla="*/ 11238284 h 17643193"/>
                  <a:gd name="connsiteX28" fmla="*/ 317504 w 17792702"/>
                  <a:gd name="connsiteY28" fmla="*/ 101600 h 17643193"/>
                  <a:gd name="connsiteX29" fmla="*/ 9087880 w 17792702"/>
                  <a:gd name="connsiteY29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2070648 w 17792702"/>
                  <a:gd name="connsiteY13" fmla="*/ 16953112 h 17643193"/>
                  <a:gd name="connsiteX14" fmla="*/ 0 w 17792702"/>
                  <a:gd name="connsiteY14" fmla="*/ 16395700 h 17643193"/>
                  <a:gd name="connsiteX15" fmla="*/ 2355656 w 17792702"/>
                  <a:gd name="connsiteY15" fmla="*/ 15806498 h 17643193"/>
                  <a:gd name="connsiteX16" fmla="*/ 2518768 w 17792702"/>
                  <a:gd name="connsiteY16" fmla="*/ 15789964 h 17643193"/>
                  <a:gd name="connsiteX17" fmla="*/ 2658472 w 17792702"/>
                  <a:gd name="connsiteY17" fmla="*/ 15462130 h 17643193"/>
                  <a:gd name="connsiteX18" fmla="*/ 2877168 w 17792702"/>
                  <a:gd name="connsiteY18" fmla="*/ 15000748 h 17643193"/>
                  <a:gd name="connsiteX19" fmla="*/ 3213960 w 17792702"/>
                  <a:gd name="connsiteY19" fmla="*/ 14364696 h 17643193"/>
                  <a:gd name="connsiteX20" fmla="*/ 3244112 w 17792702"/>
                  <a:gd name="connsiteY20" fmla="*/ 14301240 h 17643193"/>
                  <a:gd name="connsiteX21" fmla="*/ 3129040 w 17792702"/>
                  <a:gd name="connsiteY21" fmla="*/ 14286110 h 17643193"/>
                  <a:gd name="connsiteX22" fmla="*/ 1371600 w 17792702"/>
                  <a:gd name="connsiteY22" fmla="*/ 13728706 h 17643193"/>
                  <a:gd name="connsiteX23" fmla="*/ 3370936 w 17792702"/>
                  <a:gd name="connsiteY23" fmla="*/ 13139498 h 17643193"/>
                  <a:gd name="connsiteX24" fmla="*/ 3611840 w 17792702"/>
                  <a:gd name="connsiteY24" fmla="*/ 13110734 h 17643193"/>
                  <a:gd name="connsiteX25" fmla="*/ 3614592 w 17792702"/>
                  <a:gd name="connsiteY25" fmla="*/ 13064210 h 17643193"/>
                  <a:gd name="connsiteX26" fmla="*/ 3113144 w 17792702"/>
                  <a:gd name="connsiteY26" fmla="*/ 11238284 h 17643193"/>
                  <a:gd name="connsiteX27" fmla="*/ 317504 w 17792702"/>
                  <a:gd name="connsiteY27" fmla="*/ 101600 h 17643193"/>
                  <a:gd name="connsiteX28" fmla="*/ 9087880 w 17792702"/>
                  <a:gd name="connsiteY28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0 w 17792702"/>
                  <a:gd name="connsiteY13" fmla="*/ 16395700 h 17643193"/>
                  <a:gd name="connsiteX14" fmla="*/ 2355656 w 17792702"/>
                  <a:gd name="connsiteY14" fmla="*/ 15806498 h 17643193"/>
                  <a:gd name="connsiteX15" fmla="*/ 2518768 w 17792702"/>
                  <a:gd name="connsiteY15" fmla="*/ 15789964 h 17643193"/>
                  <a:gd name="connsiteX16" fmla="*/ 2658472 w 17792702"/>
                  <a:gd name="connsiteY16" fmla="*/ 15462130 h 17643193"/>
                  <a:gd name="connsiteX17" fmla="*/ 2877168 w 17792702"/>
                  <a:gd name="connsiteY17" fmla="*/ 15000748 h 17643193"/>
                  <a:gd name="connsiteX18" fmla="*/ 3213960 w 17792702"/>
                  <a:gd name="connsiteY18" fmla="*/ 14364696 h 17643193"/>
                  <a:gd name="connsiteX19" fmla="*/ 3244112 w 17792702"/>
                  <a:gd name="connsiteY19" fmla="*/ 14301240 h 17643193"/>
                  <a:gd name="connsiteX20" fmla="*/ 3129040 w 17792702"/>
                  <a:gd name="connsiteY20" fmla="*/ 14286110 h 17643193"/>
                  <a:gd name="connsiteX21" fmla="*/ 1371600 w 17792702"/>
                  <a:gd name="connsiteY21" fmla="*/ 13728706 h 17643193"/>
                  <a:gd name="connsiteX22" fmla="*/ 3370936 w 17792702"/>
                  <a:gd name="connsiteY22" fmla="*/ 13139498 h 17643193"/>
                  <a:gd name="connsiteX23" fmla="*/ 3611840 w 17792702"/>
                  <a:gd name="connsiteY23" fmla="*/ 13110734 h 17643193"/>
                  <a:gd name="connsiteX24" fmla="*/ 3614592 w 17792702"/>
                  <a:gd name="connsiteY24" fmla="*/ 13064210 h 17643193"/>
                  <a:gd name="connsiteX25" fmla="*/ 3113144 w 17792702"/>
                  <a:gd name="connsiteY25" fmla="*/ 11238284 h 17643193"/>
                  <a:gd name="connsiteX26" fmla="*/ 317504 w 17792702"/>
                  <a:gd name="connsiteY26" fmla="*/ 101600 h 17643193"/>
                  <a:gd name="connsiteX27" fmla="*/ 9087880 w 17792702"/>
                  <a:gd name="connsiteY27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0 w 17792702"/>
                  <a:gd name="connsiteY12" fmla="*/ 16395700 h 17643193"/>
                  <a:gd name="connsiteX13" fmla="*/ 2355656 w 17792702"/>
                  <a:gd name="connsiteY13" fmla="*/ 15806498 h 17643193"/>
                  <a:gd name="connsiteX14" fmla="*/ 2518768 w 17792702"/>
                  <a:gd name="connsiteY14" fmla="*/ 15789964 h 17643193"/>
                  <a:gd name="connsiteX15" fmla="*/ 2658472 w 17792702"/>
                  <a:gd name="connsiteY15" fmla="*/ 15462130 h 17643193"/>
                  <a:gd name="connsiteX16" fmla="*/ 2877168 w 17792702"/>
                  <a:gd name="connsiteY16" fmla="*/ 15000748 h 17643193"/>
                  <a:gd name="connsiteX17" fmla="*/ 3213960 w 17792702"/>
                  <a:gd name="connsiteY17" fmla="*/ 14364696 h 17643193"/>
                  <a:gd name="connsiteX18" fmla="*/ 3244112 w 17792702"/>
                  <a:gd name="connsiteY18" fmla="*/ 14301240 h 17643193"/>
                  <a:gd name="connsiteX19" fmla="*/ 3129040 w 17792702"/>
                  <a:gd name="connsiteY19" fmla="*/ 14286110 h 17643193"/>
                  <a:gd name="connsiteX20" fmla="*/ 1371600 w 17792702"/>
                  <a:gd name="connsiteY20" fmla="*/ 13728706 h 17643193"/>
                  <a:gd name="connsiteX21" fmla="*/ 3370936 w 17792702"/>
                  <a:gd name="connsiteY21" fmla="*/ 13139498 h 17643193"/>
                  <a:gd name="connsiteX22" fmla="*/ 3611840 w 17792702"/>
                  <a:gd name="connsiteY22" fmla="*/ 13110734 h 17643193"/>
                  <a:gd name="connsiteX23" fmla="*/ 3614592 w 17792702"/>
                  <a:gd name="connsiteY23" fmla="*/ 13064210 h 17643193"/>
                  <a:gd name="connsiteX24" fmla="*/ 3113144 w 17792702"/>
                  <a:gd name="connsiteY24" fmla="*/ 11238284 h 17643193"/>
                  <a:gd name="connsiteX25" fmla="*/ 317504 w 17792702"/>
                  <a:gd name="connsiteY25" fmla="*/ 101600 h 17643193"/>
                  <a:gd name="connsiteX26" fmla="*/ 9087880 w 17792702"/>
                  <a:gd name="connsiteY26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0 w 17792702"/>
                  <a:gd name="connsiteY11" fmla="*/ 16395700 h 17643193"/>
                  <a:gd name="connsiteX12" fmla="*/ 2355656 w 17792702"/>
                  <a:gd name="connsiteY12" fmla="*/ 15806498 h 17643193"/>
                  <a:gd name="connsiteX13" fmla="*/ 2518768 w 17792702"/>
                  <a:gd name="connsiteY13" fmla="*/ 15789964 h 17643193"/>
                  <a:gd name="connsiteX14" fmla="*/ 2658472 w 17792702"/>
                  <a:gd name="connsiteY14" fmla="*/ 15462130 h 17643193"/>
                  <a:gd name="connsiteX15" fmla="*/ 2877168 w 17792702"/>
                  <a:gd name="connsiteY15" fmla="*/ 15000748 h 17643193"/>
                  <a:gd name="connsiteX16" fmla="*/ 3213960 w 17792702"/>
                  <a:gd name="connsiteY16" fmla="*/ 14364696 h 17643193"/>
                  <a:gd name="connsiteX17" fmla="*/ 3244112 w 17792702"/>
                  <a:gd name="connsiteY17" fmla="*/ 14301240 h 17643193"/>
                  <a:gd name="connsiteX18" fmla="*/ 3129040 w 17792702"/>
                  <a:gd name="connsiteY18" fmla="*/ 14286110 h 17643193"/>
                  <a:gd name="connsiteX19" fmla="*/ 1371600 w 17792702"/>
                  <a:gd name="connsiteY19" fmla="*/ 13728706 h 17643193"/>
                  <a:gd name="connsiteX20" fmla="*/ 3370936 w 17792702"/>
                  <a:gd name="connsiteY20" fmla="*/ 13139498 h 17643193"/>
                  <a:gd name="connsiteX21" fmla="*/ 3611840 w 17792702"/>
                  <a:gd name="connsiteY21" fmla="*/ 13110734 h 17643193"/>
                  <a:gd name="connsiteX22" fmla="*/ 3614592 w 17792702"/>
                  <a:gd name="connsiteY22" fmla="*/ 13064210 h 17643193"/>
                  <a:gd name="connsiteX23" fmla="*/ 3113144 w 17792702"/>
                  <a:gd name="connsiteY23" fmla="*/ 11238284 h 17643193"/>
                  <a:gd name="connsiteX24" fmla="*/ 317504 w 17792702"/>
                  <a:gd name="connsiteY24" fmla="*/ 101600 h 17643193"/>
                  <a:gd name="connsiteX25" fmla="*/ 9087880 w 17792702"/>
                  <a:gd name="connsiteY25" fmla="*/ 0 h 17643193"/>
                  <a:gd name="connsiteX0" fmla="*/ 9814886 w 18519708"/>
                  <a:gd name="connsiteY0" fmla="*/ 0 h 16442374"/>
                  <a:gd name="connsiteX1" fmla="*/ 18519710 w 18519708"/>
                  <a:gd name="connsiteY1" fmla="*/ 101600 h 16442374"/>
                  <a:gd name="connsiteX2" fmla="*/ 15615918 w 18519708"/>
                  <a:gd name="connsiteY2" fmla="*/ 11713498 h 16442374"/>
                  <a:gd name="connsiteX3" fmla="*/ 15360718 w 18519708"/>
                  <a:gd name="connsiteY3" fmla="*/ 13044276 h 16442374"/>
                  <a:gd name="connsiteX4" fmla="*/ 15362798 w 18519708"/>
                  <a:gd name="connsiteY4" fmla="*/ 13124112 h 16442374"/>
                  <a:gd name="connsiteX5" fmla="*/ 15491678 w 18519708"/>
                  <a:gd name="connsiteY5" fmla="*/ 13139498 h 16442374"/>
                  <a:gd name="connsiteX6" fmla="*/ 17491006 w 18519708"/>
                  <a:gd name="connsiteY6" fmla="*/ 13728706 h 16442374"/>
                  <a:gd name="connsiteX7" fmla="*/ 15733574 w 18519708"/>
                  <a:gd name="connsiteY7" fmla="*/ 14286110 h 16442374"/>
                  <a:gd name="connsiteX8" fmla="*/ 15655038 w 18519708"/>
                  <a:gd name="connsiteY8" fmla="*/ 14296432 h 16442374"/>
                  <a:gd name="connsiteX9" fmla="*/ 15726998 w 18519708"/>
                  <a:gd name="connsiteY9" fmla="*/ 14450858 h 16442374"/>
                  <a:gd name="connsiteX10" fmla="*/ 727006 w 18519708"/>
                  <a:gd name="connsiteY10" fmla="*/ 16395700 h 16442374"/>
                  <a:gd name="connsiteX11" fmla="*/ 3082662 w 18519708"/>
                  <a:gd name="connsiteY11" fmla="*/ 15806498 h 16442374"/>
                  <a:gd name="connsiteX12" fmla="*/ 3245774 w 18519708"/>
                  <a:gd name="connsiteY12" fmla="*/ 15789964 h 16442374"/>
                  <a:gd name="connsiteX13" fmla="*/ 3385478 w 18519708"/>
                  <a:gd name="connsiteY13" fmla="*/ 15462130 h 16442374"/>
                  <a:gd name="connsiteX14" fmla="*/ 3604174 w 18519708"/>
                  <a:gd name="connsiteY14" fmla="*/ 15000748 h 16442374"/>
                  <a:gd name="connsiteX15" fmla="*/ 3940966 w 18519708"/>
                  <a:gd name="connsiteY15" fmla="*/ 14364696 h 16442374"/>
                  <a:gd name="connsiteX16" fmla="*/ 3971118 w 18519708"/>
                  <a:gd name="connsiteY16" fmla="*/ 14301240 h 16442374"/>
                  <a:gd name="connsiteX17" fmla="*/ 3856046 w 18519708"/>
                  <a:gd name="connsiteY17" fmla="*/ 14286110 h 16442374"/>
                  <a:gd name="connsiteX18" fmla="*/ 2098606 w 18519708"/>
                  <a:gd name="connsiteY18" fmla="*/ 13728706 h 16442374"/>
                  <a:gd name="connsiteX19" fmla="*/ 4097942 w 18519708"/>
                  <a:gd name="connsiteY19" fmla="*/ 13139498 h 16442374"/>
                  <a:gd name="connsiteX20" fmla="*/ 4338846 w 18519708"/>
                  <a:gd name="connsiteY20" fmla="*/ 13110734 h 16442374"/>
                  <a:gd name="connsiteX21" fmla="*/ 4341598 w 18519708"/>
                  <a:gd name="connsiteY21" fmla="*/ 13064210 h 16442374"/>
                  <a:gd name="connsiteX22" fmla="*/ 3840150 w 18519708"/>
                  <a:gd name="connsiteY22" fmla="*/ 11238284 h 16442374"/>
                  <a:gd name="connsiteX23" fmla="*/ 1044510 w 18519708"/>
                  <a:gd name="connsiteY23" fmla="*/ 101600 h 16442374"/>
                  <a:gd name="connsiteX24" fmla="*/ 9814886 w 18519708"/>
                  <a:gd name="connsiteY24" fmla="*/ 0 h 16442374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340968 w 17475198"/>
                  <a:gd name="connsiteY12" fmla="*/ 15462130 h 15806496"/>
                  <a:gd name="connsiteX13" fmla="*/ 2559664 w 17475198"/>
                  <a:gd name="connsiteY13" fmla="*/ 15000748 h 15806496"/>
                  <a:gd name="connsiteX14" fmla="*/ 2896456 w 17475198"/>
                  <a:gd name="connsiteY14" fmla="*/ 14364696 h 15806496"/>
                  <a:gd name="connsiteX15" fmla="*/ 2926608 w 17475198"/>
                  <a:gd name="connsiteY15" fmla="*/ 14301240 h 15806496"/>
                  <a:gd name="connsiteX16" fmla="*/ 2811536 w 17475198"/>
                  <a:gd name="connsiteY16" fmla="*/ 14286110 h 15806496"/>
                  <a:gd name="connsiteX17" fmla="*/ 1054096 w 17475198"/>
                  <a:gd name="connsiteY17" fmla="*/ 13728706 h 15806496"/>
                  <a:gd name="connsiteX18" fmla="*/ 3053432 w 17475198"/>
                  <a:gd name="connsiteY18" fmla="*/ 13139498 h 15806496"/>
                  <a:gd name="connsiteX19" fmla="*/ 3294336 w 17475198"/>
                  <a:gd name="connsiteY19" fmla="*/ 13110734 h 15806496"/>
                  <a:gd name="connsiteX20" fmla="*/ 3297088 w 17475198"/>
                  <a:gd name="connsiteY20" fmla="*/ 13064210 h 15806496"/>
                  <a:gd name="connsiteX21" fmla="*/ 2795640 w 17475198"/>
                  <a:gd name="connsiteY21" fmla="*/ 11238284 h 15806496"/>
                  <a:gd name="connsiteX22" fmla="*/ 0 w 17475198"/>
                  <a:gd name="connsiteY22" fmla="*/ 101600 h 15806496"/>
                  <a:gd name="connsiteX23" fmla="*/ 8770376 w 17475198"/>
                  <a:gd name="connsiteY23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559664 w 17475198"/>
                  <a:gd name="connsiteY12" fmla="*/ 15000748 h 15806496"/>
                  <a:gd name="connsiteX13" fmla="*/ 2896456 w 17475198"/>
                  <a:gd name="connsiteY13" fmla="*/ 14364696 h 15806496"/>
                  <a:gd name="connsiteX14" fmla="*/ 2926608 w 17475198"/>
                  <a:gd name="connsiteY14" fmla="*/ 14301240 h 15806496"/>
                  <a:gd name="connsiteX15" fmla="*/ 2811536 w 17475198"/>
                  <a:gd name="connsiteY15" fmla="*/ 14286110 h 15806496"/>
                  <a:gd name="connsiteX16" fmla="*/ 1054096 w 17475198"/>
                  <a:gd name="connsiteY16" fmla="*/ 13728706 h 15806496"/>
                  <a:gd name="connsiteX17" fmla="*/ 3053432 w 17475198"/>
                  <a:gd name="connsiteY17" fmla="*/ 13139498 h 15806496"/>
                  <a:gd name="connsiteX18" fmla="*/ 3294336 w 17475198"/>
                  <a:gd name="connsiteY18" fmla="*/ 13110734 h 15806496"/>
                  <a:gd name="connsiteX19" fmla="*/ 3297088 w 17475198"/>
                  <a:gd name="connsiteY19" fmla="*/ 13064210 h 15806496"/>
                  <a:gd name="connsiteX20" fmla="*/ 2795640 w 17475198"/>
                  <a:gd name="connsiteY20" fmla="*/ 11238284 h 15806496"/>
                  <a:gd name="connsiteX21" fmla="*/ 0 w 17475198"/>
                  <a:gd name="connsiteY21" fmla="*/ 101600 h 15806496"/>
                  <a:gd name="connsiteX22" fmla="*/ 8770376 w 17475198"/>
                  <a:gd name="connsiteY22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896456 w 17475198"/>
                  <a:gd name="connsiteY12" fmla="*/ 14364696 h 15806496"/>
                  <a:gd name="connsiteX13" fmla="*/ 2926608 w 17475198"/>
                  <a:gd name="connsiteY13" fmla="*/ 14301240 h 15806496"/>
                  <a:gd name="connsiteX14" fmla="*/ 2811536 w 17475198"/>
                  <a:gd name="connsiteY14" fmla="*/ 14286110 h 15806496"/>
                  <a:gd name="connsiteX15" fmla="*/ 1054096 w 17475198"/>
                  <a:gd name="connsiteY15" fmla="*/ 13728706 h 15806496"/>
                  <a:gd name="connsiteX16" fmla="*/ 3053432 w 17475198"/>
                  <a:gd name="connsiteY16" fmla="*/ 13139498 h 15806496"/>
                  <a:gd name="connsiteX17" fmla="*/ 3294336 w 17475198"/>
                  <a:gd name="connsiteY17" fmla="*/ 13110734 h 15806496"/>
                  <a:gd name="connsiteX18" fmla="*/ 3297088 w 17475198"/>
                  <a:gd name="connsiteY18" fmla="*/ 13064210 h 15806496"/>
                  <a:gd name="connsiteX19" fmla="*/ 2795640 w 17475198"/>
                  <a:gd name="connsiteY19" fmla="*/ 11238284 h 15806496"/>
                  <a:gd name="connsiteX20" fmla="*/ 0 w 17475198"/>
                  <a:gd name="connsiteY20" fmla="*/ 101600 h 15806496"/>
                  <a:gd name="connsiteX21" fmla="*/ 8770376 w 17475198"/>
                  <a:gd name="connsiteY21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896456 w 17475198"/>
                  <a:gd name="connsiteY11" fmla="*/ 14364696 h 15806496"/>
                  <a:gd name="connsiteX12" fmla="*/ 2926608 w 17475198"/>
                  <a:gd name="connsiteY12" fmla="*/ 14301240 h 15806496"/>
                  <a:gd name="connsiteX13" fmla="*/ 2811536 w 17475198"/>
                  <a:gd name="connsiteY13" fmla="*/ 14286110 h 15806496"/>
                  <a:gd name="connsiteX14" fmla="*/ 1054096 w 17475198"/>
                  <a:gd name="connsiteY14" fmla="*/ 13728706 h 15806496"/>
                  <a:gd name="connsiteX15" fmla="*/ 3053432 w 17475198"/>
                  <a:gd name="connsiteY15" fmla="*/ 13139498 h 15806496"/>
                  <a:gd name="connsiteX16" fmla="*/ 3294336 w 17475198"/>
                  <a:gd name="connsiteY16" fmla="*/ 13110734 h 15806496"/>
                  <a:gd name="connsiteX17" fmla="*/ 3297088 w 17475198"/>
                  <a:gd name="connsiteY17" fmla="*/ 13064210 h 15806496"/>
                  <a:gd name="connsiteX18" fmla="*/ 2795640 w 17475198"/>
                  <a:gd name="connsiteY18" fmla="*/ 11238284 h 15806496"/>
                  <a:gd name="connsiteX19" fmla="*/ 0 w 17475198"/>
                  <a:gd name="connsiteY19" fmla="*/ 101600 h 15806496"/>
                  <a:gd name="connsiteX20" fmla="*/ 8770376 w 17475198"/>
                  <a:gd name="connsiteY20" fmla="*/ 0 h 15806496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2811536 w 17475198"/>
                  <a:gd name="connsiteY12" fmla="*/ 14286110 h 14450851"/>
                  <a:gd name="connsiteX13" fmla="*/ 1054096 w 17475198"/>
                  <a:gd name="connsiteY13" fmla="*/ 13728706 h 14450851"/>
                  <a:gd name="connsiteX14" fmla="*/ 3053432 w 17475198"/>
                  <a:gd name="connsiteY14" fmla="*/ 13139498 h 14450851"/>
                  <a:gd name="connsiteX15" fmla="*/ 3294336 w 17475198"/>
                  <a:gd name="connsiteY15" fmla="*/ 13110734 h 14450851"/>
                  <a:gd name="connsiteX16" fmla="*/ 3297088 w 17475198"/>
                  <a:gd name="connsiteY16" fmla="*/ 13064210 h 14450851"/>
                  <a:gd name="connsiteX17" fmla="*/ 2795640 w 17475198"/>
                  <a:gd name="connsiteY17" fmla="*/ 11238284 h 14450851"/>
                  <a:gd name="connsiteX18" fmla="*/ 0 w 17475198"/>
                  <a:gd name="connsiteY18" fmla="*/ 101600 h 14450851"/>
                  <a:gd name="connsiteX19" fmla="*/ 8770376 w 17475198"/>
                  <a:gd name="connsiteY19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1054096 w 17475198"/>
                  <a:gd name="connsiteY12" fmla="*/ 13728706 h 14450851"/>
                  <a:gd name="connsiteX13" fmla="*/ 3053432 w 17475198"/>
                  <a:gd name="connsiteY13" fmla="*/ 13139498 h 14450851"/>
                  <a:gd name="connsiteX14" fmla="*/ 3294336 w 17475198"/>
                  <a:gd name="connsiteY14" fmla="*/ 13110734 h 14450851"/>
                  <a:gd name="connsiteX15" fmla="*/ 3297088 w 17475198"/>
                  <a:gd name="connsiteY15" fmla="*/ 13064210 h 14450851"/>
                  <a:gd name="connsiteX16" fmla="*/ 2795640 w 17475198"/>
                  <a:gd name="connsiteY16" fmla="*/ 11238284 h 14450851"/>
                  <a:gd name="connsiteX17" fmla="*/ 0 w 17475198"/>
                  <a:gd name="connsiteY17" fmla="*/ 101600 h 14450851"/>
                  <a:gd name="connsiteX18" fmla="*/ 8770376 w 17475198"/>
                  <a:gd name="connsiteY18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1054096 w 17475198"/>
                  <a:gd name="connsiteY11" fmla="*/ 13728706 h 14450851"/>
                  <a:gd name="connsiteX12" fmla="*/ 3053432 w 17475198"/>
                  <a:gd name="connsiteY12" fmla="*/ 13139498 h 14450851"/>
                  <a:gd name="connsiteX13" fmla="*/ 3294336 w 17475198"/>
                  <a:gd name="connsiteY13" fmla="*/ 13110734 h 14450851"/>
                  <a:gd name="connsiteX14" fmla="*/ 3297088 w 17475198"/>
                  <a:gd name="connsiteY14" fmla="*/ 13064210 h 14450851"/>
                  <a:gd name="connsiteX15" fmla="*/ 2795640 w 17475198"/>
                  <a:gd name="connsiteY15" fmla="*/ 11238284 h 14450851"/>
                  <a:gd name="connsiteX16" fmla="*/ 0 w 17475198"/>
                  <a:gd name="connsiteY16" fmla="*/ 101600 h 14450851"/>
                  <a:gd name="connsiteX17" fmla="*/ 8770376 w 17475198"/>
                  <a:gd name="connsiteY17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3297088 w 17475198"/>
                  <a:gd name="connsiteY13" fmla="*/ 13064210 h 14450851"/>
                  <a:gd name="connsiteX14" fmla="*/ 2795640 w 17475198"/>
                  <a:gd name="connsiteY14" fmla="*/ 11238284 h 14450851"/>
                  <a:gd name="connsiteX15" fmla="*/ 0 w 17475198"/>
                  <a:gd name="connsiteY15" fmla="*/ 101600 h 14450851"/>
                  <a:gd name="connsiteX16" fmla="*/ 8770376 w 17475198"/>
                  <a:gd name="connsiteY16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2795640 w 17475198"/>
                  <a:gd name="connsiteY13" fmla="*/ 11238284 h 14450851"/>
                  <a:gd name="connsiteX14" fmla="*/ 0 w 17475198"/>
                  <a:gd name="connsiteY14" fmla="*/ 101600 h 14450851"/>
                  <a:gd name="connsiteX15" fmla="*/ 8770376 w 17475198"/>
                  <a:gd name="connsiteY15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2795640 w 17475198"/>
                  <a:gd name="connsiteY12" fmla="*/ 11238284 h 14450851"/>
                  <a:gd name="connsiteX13" fmla="*/ 0 w 17475198"/>
                  <a:gd name="connsiteY13" fmla="*/ 101600 h 14450851"/>
                  <a:gd name="connsiteX14" fmla="*/ 8770376 w 17475198"/>
                  <a:gd name="connsiteY14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2795640 w 17475198"/>
                  <a:gd name="connsiteY11" fmla="*/ 11238284 h 14450851"/>
                  <a:gd name="connsiteX12" fmla="*/ 0 w 17475198"/>
                  <a:gd name="connsiteY12" fmla="*/ 101600 h 14450851"/>
                  <a:gd name="connsiteX13" fmla="*/ 8770376 w 17475198"/>
                  <a:gd name="connsiteY13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795640 w 17475198"/>
                  <a:gd name="connsiteY10" fmla="*/ 11238284 h 14450851"/>
                  <a:gd name="connsiteX11" fmla="*/ 0 w 17475198"/>
                  <a:gd name="connsiteY11" fmla="*/ 101600 h 14450851"/>
                  <a:gd name="connsiteX12" fmla="*/ 8770376 w 17475198"/>
                  <a:gd name="connsiteY12" fmla="*/ 0 h 14450851"/>
                  <a:gd name="connsiteX0" fmla="*/ 8770376 w 17475198"/>
                  <a:gd name="connsiteY0" fmla="*/ 0 h 14296438"/>
                  <a:gd name="connsiteX1" fmla="*/ 17475200 w 17475198"/>
                  <a:gd name="connsiteY1" fmla="*/ 101600 h 14296438"/>
                  <a:gd name="connsiteX2" fmla="*/ 14571408 w 17475198"/>
                  <a:gd name="connsiteY2" fmla="*/ 11713498 h 14296438"/>
                  <a:gd name="connsiteX3" fmla="*/ 14316208 w 17475198"/>
                  <a:gd name="connsiteY3" fmla="*/ 13044276 h 14296438"/>
                  <a:gd name="connsiteX4" fmla="*/ 14318288 w 17475198"/>
                  <a:gd name="connsiteY4" fmla="*/ 13124112 h 14296438"/>
                  <a:gd name="connsiteX5" fmla="*/ 14447168 w 17475198"/>
                  <a:gd name="connsiteY5" fmla="*/ 13139498 h 14296438"/>
                  <a:gd name="connsiteX6" fmla="*/ 16446496 w 17475198"/>
                  <a:gd name="connsiteY6" fmla="*/ 13728706 h 14296438"/>
                  <a:gd name="connsiteX7" fmla="*/ 14689064 w 17475198"/>
                  <a:gd name="connsiteY7" fmla="*/ 14286110 h 14296438"/>
                  <a:gd name="connsiteX8" fmla="*/ 14610528 w 17475198"/>
                  <a:gd name="connsiteY8" fmla="*/ 14296432 h 14296438"/>
                  <a:gd name="connsiteX9" fmla="*/ 2795640 w 17475198"/>
                  <a:gd name="connsiteY9" fmla="*/ 11238284 h 14296438"/>
                  <a:gd name="connsiteX10" fmla="*/ 0 w 17475198"/>
                  <a:gd name="connsiteY10" fmla="*/ 101600 h 14296438"/>
                  <a:gd name="connsiteX11" fmla="*/ 8770376 w 17475198"/>
                  <a:gd name="connsiteY11" fmla="*/ 0 h 14296438"/>
                  <a:gd name="connsiteX0" fmla="*/ 8770376 w 17475198"/>
                  <a:gd name="connsiteY0" fmla="*/ 0 h 14286107"/>
                  <a:gd name="connsiteX1" fmla="*/ 17475200 w 17475198"/>
                  <a:gd name="connsiteY1" fmla="*/ 101600 h 14286107"/>
                  <a:gd name="connsiteX2" fmla="*/ 14571408 w 17475198"/>
                  <a:gd name="connsiteY2" fmla="*/ 11713498 h 14286107"/>
                  <a:gd name="connsiteX3" fmla="*/ 14316208 w 17475198"/>
                  <a:gd name="connsiteY3" fmla="*/ 13044276 h 14286107"/>
                  <a:gd name="connsiteX4" fmla="*/ 14318288 w 17475198"/>
                  <a:gd name="connsiteY4" fmla="*/ 13124112 h 14286107"/>
                  <a:gd name="connsiteX5" fmla="*/ 14447168 w 17475198"/>
                  <a:gd name="connsiteY5" fmla="*/ 13139498 h 14286107"/>
                  <a:gd name="connsiteX6" fmla="*/ 16446496 w 17475198"/>
                  <a:gd name="connsiteY6" fmla="*/ 13728706 h 14286107"/>
                  <a:gd name="connsiteX7" fmla="*/ 14689064 w 17475198"/>
                  <a:gd name="connsiteY7" fmla="*/ 14286110 h 14286107"/>
                  <a:gd name="connsiteX8" fmla="*/ 2795640 w 17475198"/>
                  <a:gd name="connsiteY8" fmla="*/ 11238284 h 14286107"/>
                  <a:gd name="connsiteX9" fmla="*/ 0 w 17475198"/>
                  <a:gd name="connsiteY9" fmla="*/ 101600 h 14286107"/>
                  <a:gd name="connsiteX10" fmla="*/ 8770376 w 17475198"/>
                  <a:gd name="connsiteY10" fmla="*/ 0 h 14286107"/>
                  <a:gd name="connsiteX0" fmla="*/ 8770376 w 17475198"/>
                  <a:gd name="connsiteY0" fmla="*/ 0 h 13805939"/>
                  <a:gd name="connsiteX1" fmla="*/ 17475200 w 17475198"/>
                  <a:gd name="connsiteY1" fmla="*/ 101600 h 13805939"/>
                  <a:gd name="connsiteX2" fmla="*/ 14571408 w 17475198"/>
                  <a:gd name="connsiteY2" fmla="*/ 11713498 h 13805939"/>
                  <a:gd name="connsiteX3" fmla="*/ 14316208 w 17475198"/>
                  <a:gd name="connsiteY3" fmla="*/ 13044276 h 13805939"/>
                  <a:gd name="connsiteX4" fmla="*/ 14318288 w 17475198"/>
                  <a:gd name="connsiteY4" fmla="*/ 13124112 h 13805939"/>
                  <a:gd name="connsiteX5" fmla="*/ 14447168 w 17475198"/>
                  <a:gd name="connsiteY5" fmla="*/ 13139498 h 13805939"/>
                  <a:gd name="connsiteX6" fmla="*/ 16446496 w 17475198"/>
                  <a:gd name="connsiteY6" fmla="*/ 13728706 h 13805939"/>
                  <a:gd name="connsiteX7" fmla="*/ 2795640 w 17475198"/>
                  <a:gd name="connsiteY7" fmla="*/ 11238284 h 13805939"/>
                  <a:gd name="connsiteX8" fmla="*/ 0 w 17475198"/>
                  <a:gd name="connsiteY8" fmla="*/ 101600 h 13805939"/>
                  <a:gd name="connsiteX9" fmla="*/ 8770376 w 17475198"/>
                  <a:gd name="connsiteY9" fmla="*/ 0 h 13805939"/>
                  <a:gd name="connsiteX0" fmla="*/ 8770376 w 17475198"/>
                  <a:gd name="connsiteY0" fmla="*/ 0 h 13139495"/>
                  <a:gd name="connsiteX1" fmla="*/ 17475200 w 17475198"/>
                  <a:gd name="connsiteY1" fmla="*/ 101600 h 13139495"/>
                  <a:gd name="connsiteX2" fmla="*/ 14571408 w 17475198"/>
                  <a:gd name="connsiteY2" fmla="*/ 11713498 h 13139495"/>
                  <a:gd name="connsiteX3" fmla="*/ 14316208 w 17475198"/>
                  <a:gd name="connsiteY3" fmla="*/ 13044276 h 13139495"/>
                  <a:gd name="connsiteX4" fmla="*/ 14318288 w 17475198"/>
                  <a:gd name="connsiteY4" fmla="*/ 13124112 h 13139495"/>
                  <a:gd name="connsiteX5" fmla="*/ 14447168 w 17475198"/>
                  <a:gd name="connsiteY5" fmla="*/ 13139498 h 13139495"/>
                  <a:gd name="connsiteX6" fmla="*/ 2795640 w 17475198"/>
                  <a:gd name="connsiteY6" fmla="*/ 11238284 h 13139495"/>
                  <a:gd name="connsiteX7" fmla="*/ 0 w 17475198"/>
                  <a:gd name="connsiteY7" fmla="*/ 101600 h 13139495"/>
                  <a:gd name="connsiteX8" fmla="*/ 8770376 w 17475198"/>
                  <a:gd name="connsiteY8" fmla="*/ 0 h 13139495"/>
                  <a:gd name="connsiteX0" fmla="*/ 8770376 w 17475198"/>
                  <a:gd name="connsiteY0" fmla="*/ 0 h 13124105"/>
                  <a:gd name="connsiteX1" fmla="*/ 17475200 w 17475198"/>
                  <a:gd name="connsiteY1" fmla="*/ 101600 h 13124105"/>
                  <a:gd name="connsiteX2" fmla="*/ 14571408 w 17475198"/>
                  <a:gd name="connsiteY2" fmla="*/ 11713498 h 13124105"/>
                  <a:gd name="connsiteX3" fmla="*/ 14316208 w 17475198"/>
                  <a:gd name="connsiteY3" fmla="*/ 13044276 h 13124105"/>
                  <a:gd name="connsiteX4" fmla="*/ 14318288 w 17475198"/>
                  <a:gd name="connsiteY4" fmla="*/ 13124112 h 13124105"/>
                  <a:gd name="connsiteX5" fmla="*/ 2795640 w 17475198"/>
                  <a:gd name="connsiteY5" fmla="*/ 11238284 h 13124105"/>
                  <a:gd name="connsiteX6" fmla="*/ 0 w 17475198"/>
                  <a:gd name="connsiteY6" fmla="*/ 101600 h 13124105"/>
                  <a:gd name="connsiteX7" fmla="*/ 8770376 w 17475198"/>
                  <a:gd name="connsiteY7" fmla="*/ 0 h 13124105"/>
                  <a:gd name="connsiteX0" fmla="*/ 8770376 w 17475198"/>
                  <a:gd name="connsiteY0" fmla="*/ 0 h 13044277"/>
                  <a:gd name="connsiteX1" fmla="*/ 17475200 w 17475198"/>
                  <a:gd name="connsiteY1" fmla="*/ 101600 h 13044277"/>
                  <a:gd name="connsiteX2" fmla="*/ 14571408 w 17475198"/>
                  <a:gd name="connsiteY2" fmla="*/ 11713498 h 13044277"/>
                  <a:gd name="connsiteX3" fmla="*/ 14316208 w 17475198"/>
                  <a:gd name="connsiteY3" fmla="*/ 13044276 h 13044277"/>
                  <a:gd name="connsiteX4" fmla="*/ 2795640 w 17475198"/>
                  <a:gd name="connsiteY4" fmla="*/ 11238284 h 13044277"/>
                  <a:gd name="connsiteX5" fmla="*/ 0 w 17475198"/>
                  <a:gd name="connsiteY5" fmla="*/ 101600 h 13044277"/>
                  <a:gd name="connsiteX6" fmla="*/ 8770376 w 17475198"/>
                  <a:gd name="connsiteY6" fmla="*/ 0 h 13044277"/>
                  <a:gd name="connsiteX0" fmla="*/ 8770376 w 17475198"/>
                  <a:gd name="connsiteY0" fmla="*/ 0 h 12916312"/>
                  <a:gd name="connsiteX1" fmla="*/ 17475200 w 17475198"/>
                  <a:gd name="connsiteY1" fmla="*/ 101600 h 12916312"/>
                  <a:gd name="connsiteX2" fmla="*/ 14571408 w 17475198"/>
                  <a:gd name="connsiteY2" fmla="*/ 11713498 h 12916312"/>
                  <a:gd name="connsiteX3" fmla="*/ 2795640 w 17475198"/>
                  <a:gd name="connsiteY3" fmla="*/ 11238284 h 12916312"/>
                  <a:gd name="connsiteX4" fmla="*/ 0 w 17475198"/>
                  <a:gd name="connsiteY4" fmla="*/ 101600 h 12916312"/>
                  <a:gd name="connsiteX5" fmla="*/ 8770376 w 17475198"/>
                  <a:gd name="connsiteY5" fmla="*/ 0 h 12916312"/>
                  <a:gd name="connsiteX0" fmla="*/ 8770376 w 17475198"/>
                  <a:gd name="connsiteY0" fmla="*/ 0 h 11519256"/>
                  <a:gd name="connsiteX1" fmla="*/ 17475200 w 17475198"/>
                  <a:gd name="connsiteY1" fmla="*/ 101600 h 11519256"/>
                  <a:gd name="connsiteX2" fmla="*/ 16878836 w 17475198"/>
                  <a:gd name="connsiteY2" fmla="*/ 2687364 h 11519256"/>
                  <a:gd name="connsiteX3" fmla="*/ 2795640 w 17475198"/>
                  <a:gd name="connsiteY3" fmla="*/ 11238284 h 11519256"/>
                  <a:gd name="connsiteX4" fmla="*/ 0 w 17475198"/>
                  <a:gd name="connsiteY4" fmla="*/ 101600 h 11519256"/>
                  <a:gd name="connsiteX5" fmla="*/ 8770376 w 17475198"/>
                  <a:gd name="connsiteY5" fmla="*/ 0 h 11519256"/>
                  <a:gd name="connsiteX0" fmla="*/ 8770376 w 17475198"/>
                  <a:gd name="connsiteY0" fmla="*/ 0 h 3862447"/>
                  <a:gd name="connsiteX1" fmla="*/ 17475200 w 17475198"/>
                  <a:gd name="connsiteY1" fmla="*/ 101600 h 3862447"/>
                  <a:gd name="connsiteX2" fmla="*/ 16878836 w 17475198"/>
                  <a:gd name="connsiteY2" fmla="*/ 2687364 h 3862447"/>
                  <a:gd name="connsiteX3" fmla="*/ 691795 w 17475198"/>
                  <a:gd name="connsiteY3" fmla="*/ 2144297 h 3862447"/>
                  <a:gd name="connsiteX4" fmla="*/ 0 w 17475198"/>
                  <a:gd name="connsiteY4" fmla="*/ 101600 h 3862447"/>
                  <a:gd name="connsiteX5" fmla="*/ 8770376 w 17475198"/>
                  <a:gd name="connsiteY5" fmla="*/ 0 h 3862447"/>
                  <a:gd name="connsiteX0" fmla="*/ 8770376 w 17577000"/>
                  <a:gd name="connsiteY0" fmla="*/ 0 h 3862447"/>
                  <a:gd name="connsiteX1" fmla="*/ 17577000 w 17577000"/>
                  <a:gd name="connsiteY1" fmla="*/ 101602 h 3862447"/>
                  <a:gd name="connsiteX2" fmla="*/ 16878836 w 17577000"/>
                  <a:gd name="connsiteY2" fmla="*/ 2687364 h 3862447"/>
                  <a:gd name="connsiteX3" fmla="*/ 691795 w 17577000"/>
                  <a:gd name="connsiteY3" fmla="*/ 2144297 h 3862447"/>
                  <a:gd name="connsiteX4" fmla="*/ 0 w 17577000"/>
                  <a:gd name="connsiteY4" fmla="*/ 101600 h 3862447"/>
                  <a:gd name="connsiteX5" fmla="*/ 8770376 w 17577000"/>
                  <a:gd name="connsiteY5" fmla="*/ 0 h 3862447"/>
                  <a:gd name="connsiteX0" fmla="*/ 8770376 w 17610943"/>
                  <a:gd name="connsiteY0" fmla="*/ 0 h 3862447"/>
                  <a:gd name="connsiteX1" fmla="*/ 17610943 w 17610943"/>
                  <a:gd name="connsiteY1" fmla="*/ 101602 h 3862447"/>
                  <a:gd name="connsiteX2" fmla="*/ 16878836 w 17610943"/>
                  <a:gd name="connsiteY2" fmla="*/ 2687364 h 3862447"/>
                  <a:gd name="connsiteX3" fmla="*/ 691795 w 17610943"/>
                  <a:gd name="connsiteY3" fmla="*/ 2144297 h 3862447"/>
                  <a:gd name="connsiteX4" fmla="*/ 0 w 17610943"/>
                  <a:gd name="connsiteY4" fmla="*/ 101600 h 3862447"/>
                  <a:gd name="connsiteX5" fmla="*/ 8770376 w 17610943"/>
                  <a:gd name="connsiteY5" fmla="*/ 0 h 3862447"/>
                  <a:gd name="connsiteX0" fmla="*/ 8906107 w 17746674"/>
                  <a:gd name="connsiteY0" fmla="*/ 0 h 3862447"/>
                  <a:gd name="connsiteX1" fmla="*/ 17746674 w 17746674"/>
                  <a:gd name="connsiteY1" fmla="*/ 101602 h 3862447"/>
                  <a:gd name="connsiteX2" fmla="*/ 17014567 w 17746674"/>
                  <a:gd name="connsiteY2" fmla="*/ 2687364 h 3862447"/>
                  <a:gd name="connsiteX3" fmla="*/ 827526 w 17746674"/>
                  <a:gd name="connsiteY3" fmla="*/ 2144297 h 3862447"/>
                  <a:gd name="connsiteX4" fmla="*/ 0 w 17746674"/>
                  <a:gd name="connsiteY4" fmla="*/ 101602 h 3862447"/>
                  <a:gd name="connsiteX5" fmla="*/ 8906107 w 17746674"/>
                  <a:gd name="connsiteY5" fmla="*/ 0 h 3862447"/>
                  <a:gd name="connsiteX0" fmla="*/ 8906107 w 17746674"/>
                  <a:gd name="connsiteY0" fmla="*/ 0 h 3890177"/>
                  <a:gd name="connsiteX1" fmla="*/ 17746674 w 17746674"/>
                  <a:gd name="connsiteY1" fmla="*/ 101602 h 3890177"/>
                  <a:gd name="connsiteX2" fmla="*/ 17014567 w 17746674"/>
                  <a:gd name="connsiteY2" fmla="*/ 2687364 h 3890177"/>
                  <a:gd name="connsiteX3" fmla="*/ 657865 w 17746674"/>
                  <a:gd name="connsiteY3" fmla="*/ 2212155 h 3890177"/>
                  <a:gd name="connsiteX4" fmla="*/ 0 w 17746674"/>
                  <a:gd name="connsiteY4" fmla="*/ 101602 h 3890177"/>
                  <a:gd name="connsiteX5" fmla="*/ 8906107 w 17746674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7048496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80589"/>
                  <a:gd name="connsiteY0" fmla="*/ 0 h 3890177"/>
                  <a:gd name="connsiteX1" fmla="*/ 17780589 w 17780589"/>
                  <a:gd name="connsiteY1" fmla="*/ 101602 h 3890177"/>
                  <a:gd name="connsiteX2" fmla="*/ 17048496 w 17780589"/>
                  <a:gd name="connsiteY2" fmla="*/ 2687364 h 3890177"/>
                  <a:gd name="connsiteX3" fmla="*/ 623922 w 17780589"/>
                  <a:gd name="connsiteY3" fmla="*/ 2212155 h 3890177"/>
                  <a:gd name="connsiteX4" fmla="*/ 0 w 17780589"/>
                  <a:gd name="connsiteY4" fmla="*/ 67673 h 3890177"/>
                  <a:gd name="connsiteX5" fmla="*/ 8872164 w 17780589"/>
                  <a:gd name="connsiteY5" fmla="*/ 0 h 3890177"/>
                  <a:gd name="connsiteX0" fmla="*/ 8872164 w 17780589"/>
                  <a:gd name="connsiteY0" fmla="*/ 0 h 3904370"/>
                  <a:gd name="connsiteX1" fmla="*/ 17780589 w 17780589"/>
                  <a:gd name="connsiteY1" fmla="*/ 101602 h 3904370"/>
                  <a:gd name="connsiteX2" fmla="*/ 17048496 w 17780589"/>
                  <a:gd name="connsiteY2" fmla="*/ 2687364 h 3904370"/>
                  <a:gd name="connsiteX3" fmla="*/ 522120 w 17780589"/>
                  <a:gd name="connsiteY3" fmla="*/ 2246084 h 3904370"/>
                  <a:gd name="connsiteX4" fmla="*/ 0 w 17780589"/>
                  <a:gd name="connsiteY4" fmla="*/ 67673 h 3904370"/>
                  <a:gd name="connsiteX5" fmla="*/ 8872164 w 17780589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89978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22106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48447" h="3904370">
                    <a:moveTo>
                      <a:pt x="8940022" y="0"/>
                    </a:moveTo>
                    <a:cubicBezTo>
                      <a:pt x="12136598" y="1803672"/>
                      <a:pt x="14887847" y="1778546"/>
                      <a:pt x="17848447" y="101602"/>
                    </a:cubicBezTo>
                    <a:lnTo>
                      <a:pt x="17116354" y="2687364"/>
                    </a:lnTo>
                    <a:cubicBezTo>
                      <a:pt x="14669761" y="4543478"/>
                      <a:pt x="2950674" y="4181400"/>
                      <a:pt x="522106" y="2246084"/>
                    </a:cubicBezTo>
                    <a:lnTo>
                      <a:pt x="0" y="135532"/>
                    </a:lnTo>
                    <a:cubicBezTo>
                      <a:pt x="2952960" y="1871472"/>
                      <a:pt x="5839582" y="1567700"/>
                      <a:pt x="894002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reeform 60"/>
              <p:cNvSpPr/>
              <p:nvPr/>
            </p:nvSpPr>
            <p:spPr>
              <a:xfrm flipH="1">
                <a:off x="1345648" y="1584604"/>
                <a:ext cx="1272674" cy="1584088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8135600" h="22573251">
                    <a:moveTo>
                      <a:pt x="9087880" y="0"/>
                    </a:moveTo>
                    <a:cubicBezTo>
                      <a:pt x="12284456" y="1803672"/>
                      <a:pt x="14832104" y="1778544"/>
                      <a:pt x="17792704" y="101600"/>
                    </a:cubicBezTo>
                    <a:lnTo>
                      <a:pt x="14888912" y="11713498"/>
                    </a:lnTo>
                    <a:cubicBezTo>
                      <a:pt x="14717256" y="12247308"/>
                      <a:pt x="14636856" y="12669126"/>
                      <a:pt x="14633712" y="13044276"/>
                    </a:cubicBezTo>
                    <a:lnTo>
                      <a:pt x="14635792" y="13124112"/>
                    </a:lnTo>
                    <a:lnTo>
                      <a:pt x="14764672" y="13139498"/>
                    </a:lnTo>
                    <a:cubicBezTo>
                      <a:pt x="16006896" y="13295118"/>
                      <a:pt x="16764000" y="13501846"/>
                      <a:pt x="16764000" y="13728706"/>
                    </a:cubicBezTo>
                    <a:cubicBezTo>
                      <a:pt x="16764000" y="13940438"/>
                      <a:pt x="16104472" y="14134638"/>
                      <a:pt x="15006568" y="14286110"/>
                    </a:cubicBezTo>
                    <a:lnTo>
                      <a:pt x="14928032" y="14296432"/>
                    </a:lnTo>
                    <a:lnTo>
                      <a:pt x="14999992" y="14450858"/>
                    </a:lnTo>
                    <a:cubicBezTo>
                      <a:pt x="15059320" y="14573142"/>
                      <a:pt x="15125160" y="14699916"/>
                      <a:pt x="15196992" y="14833608"/>
                    </a:cubicBezTo>
                    <a:cubicBezTo>
                      <a:pt x="15332456" y="15081736"/>
                      <a:pt x="15462848" y="15331248"/>
                      <a:pt x="15584208" y="15582660"/>
                    </a:cubicBezTo>
                    <a:lnTo>
                      <a:pt x="15682976" y="15796670"/>
                    </a:lnTo>
                    <a:lnTo>
                      <a:pt x="15779952" y="15806498"/>
                    </a:lnTo>
                    <a:cubicBezTo>
                      <a:pt x="17243560" y="15962120"/>
                      <a:pt x="18135600" y="16168840"/>
                      <a:pt x="18135600" y="16395700"/>
                    </a:cubicBezTo>
                    <a:cubicBezTo>
                      <a:pt x="18135600" y="16592314"/>
                      <a:pt x="17465584" y="16773806"/>
                      <a:pt x="16334152" y="16920010"/>
                    </a:cubicBezTo>
                    <a:lnTo>
                      <a:pt x="16120728" y="16946254"/>
                    </a:lnTo>
                    <a:lnTo>
                      <a:pt x="16171976" y="17118092"/>
                    </a:lnTo>
                    <a:cubicBezTo>
                      <a:pt x="16204448" y="17240478"/>
                      <a:pt x="16233184" y="17363510"/>
                      <a:pt x="16257776" y="17487240"/>
                    </a:cubicBezTo>
                    <a:lnTo>
                      <a:pt x="16283232" y="17643194"/>
                    </a:lnTo>
                    <a:lnTo>
                      <a:pt x="11825584" y="17643194"/>
                    </a:lnTo>
                    <a:lnTo>
                      <a:pt x="11915432" y="17791090"/>
                    </a:lnTo>
                    <a:cubicBezTo>
                      <a:pt x="12164712" y="18249964"/>
                      <a:pt x="12306304" y="18775822"/>
                      <a:pt x="12306304" y="19334752"/>
                    </a:cubicBezTo>
                    <a:cubicBezTo>
                      <a:pt x="12306304" y="21123325"/>
                      <a:pt x="10856376" y="22573251"/>
                      <a:pt x="9067808" y="22573251"/>
                    </a:cubicBezTo>
                    <a:cubicBezTo>
                      <a:pt x="7279232" y="22573251"/>
                      <a:pt x="5829304" y="21123325"/>
                      <a:pt x="5829304" y="19334752"/>
                    </a:cubicBezTo>
                    <a:cubicBezTo>
                      <a:pt x="5829304" y="18775822"/>
                      <a:pt x="5970896" y="18249964"/>
                      <a:pt x="6220176" y="17791090"/>
                    </a:cubicBezTo>
                    <a:lnTo>
                      <a:pt x="6310024" y="17643194"/>
                    </a:lnTo>
                    <a:lnTo>
                      <a:pt x="1990792" y="17643194"/>
                    </a:lnTo>
                    <a:lnTo>
                      <a:pt x="2010520" y="17494670"/>
                    </a:lnTo>
                    <a:cubicBezTo>
                      <a:pt x="2028792" y="17382334"/>
                      <a:pt x="2050536" y="17269078"/>
                      <a:pt x="2075776" y="17154690"/>
                    </a:cubicBezTo>
                    <a:lnTo>
                      <a:pt x="2125280" y="16959204"/>
                    </a:lnTo>
                    <a:lnTo>
                      <a:pt x="2070648" y="16953112"/>
                    </a:lnTo>
                    <a:cubicBezTo>
                      <a:pt x="777072" y="16801638"/>
                      <a:pt x="0" y="16607440"/>
                      <a:pt x="0" y="16395700"/>
                    </a:cubicBezTo>
                    <a:cubicBezTo>
                      <a:pt x="0" y="16168840"/>
                      <a:pt x="892048" y="15962120"/>
                      <a:pt x="2355656" y="15806498"/>
                    </a:cubicBezTo>
                    <a:lnTo>
                      <a:pt x="2518768" y="15789964"/>
                    </a:lnTo>
                    <a:lnTo>
                      <a:pt x="2658472" y="15462130"/>
                    </a:lnTo>
                    <a:cubicBezTo>
                      <a:pt x="2726448" y="15311340"/>
                      <a:pt x="2799328" y="15157656"/>
                      <a:pt x="2877168" y="15000748"/>
                    </a:cubicBezTo>
                    <a:cubicBezTo>
                      <a:pt x="3008672" y="14762866"/>
                      <a:pt x="3120368" y="14553096"/>
                      <a:pt x="3213960" y="14364696"/>
                    </a:cubicBezTo>
                    <a:lnTo>
                      <a:pt x="3244112" y="14301240"/>
                    </a:lnTo>
                    <a:lnTo>
                      <a:pt x="3129040" y="14286110"/>
                    </a:lnTo>
                    <a:cubicBezTo>
                      <a:pt x="2031136" y="14134638"/>
                      <a:pt x="1371600" y="13940438"/>
                      <a:pt x="1371600" y="13728706"/>
                    </a:cubicBezTo>
                    <a:cubicBezTo>
                      <a:pt x="1371600" y="13501846"/>
                      <a:pt x="2128720" y="13295118"/>
                      <a:pt x="3370936" y="13139498"/>
                    </a:cubicBezTo>
                    <a:lnTo>
                      <a:pt x="3611840" y="13110734"/>
                    </a:lnTo>
                    <a:lnTo>
                      <a:pt x="3614592" y="13064210"/>
                    </a:lnTo>
                    <a:cubicBezTo>
                      <a:pt x="3617048" y="12580930"/>
                      <a:pt x="3413024" y="12116086"/>
                      <a:pt x="3113144" y="11238284"/>
                    </a:cubicBezTo>
                    <a:lnTo>
                      <a:pt x="317504" y="101600"/>
                    </a:lnTo>
                    <a:cubicBezTo>
                      <a:pt x="3270464" y="1837540"/>
                      <a:pt x="5987440" y="1567700"/>
                      <a:pt x="908788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2136299" y="609600"/>
            <a:ext cx="2410285" cy="5583168"/>
            <a:chOff x="7848600" y="761999"/>
            <a:chExt cx="2439914" cy="5651800"/>
          </a:xfrm>
        </p:grpSpPr>
        <p:sp>
          <p:nvSpPr>
            <p:cNvPr id="75" name="Oval 74"/>
            <p:cNvSpPr/>
            <p:nvPr/>
          </p:nvSpPr>
          <p:spPr>
            <a:xfrm>
              <a:off x="7848600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7998552" y="761999"/>
              <a:ext cx="2140014" cy="5510487"/>
              <a:chOff x="4953000" y="609599"/>
              <a:chExt cx="2140014" cy="5510487"/>
            </a:xfrm>
          </p:grpSpPr>
          <p:sp>
            <p:nvSpPr>
              <p:cNvPr id="77" name="Freeform 76"/>
              <p:cNvSpPr/>
              <p:nvPr/>
            </p:nvSpPr>
            <p:spPr>
              <a:xfrm>
                <a:off x="5783089" y="609599"/>
                <a:ext cx="479835" cy="604453"/>
              </a:xfrm>
              <a:custGeom>
                <a:avLst/>
                <a:gdLst>
                  <a:gd name="connsiteX0" fmla="*/ 3562350 w 7124700"/>
                  <a:gd name="connsiteY0" fmla="*/ 0 h 8975064"/>
                  <a:gd name="connsiteX1" fmla="*/ 5743320 w 7124700"/>
                  <a:gd name="connsiteY1" fmla="*/ 2180968 h 8975064"/>
                  <a:gd name="connsiteX2" fmla="*/ 5245292 w 7124700"/>
                  <a:gd name="connsiteY2" fmla="*/ 3568268 h 8975064"/>
                  <a:gd name="connsiteX3" fmla="*/ 5184632 w 7124700"/>
                  <a:gd name="connsiteY3" fmla="*/ 3635012 h 8975064"/>
                  <a:gd name="connsiteX4" fmla="*/ 7124700 w 7124700"/>
                  <a:gd name="connsiteY4" fmla="*/ 3635012 h 8975064"/>
                  <a:gd name="connsiteX5" fmla="*/ 7124700 w 7124700"/>
                  <a:gd name="connsiteY5" fmla="*/ 5958520 h 8975064"/>
                  <a:gd name="connsiteX6" fmla="*/ 4724104 w 7124700"/>
                  <a:gd name="connsiteY6" fmla="*/ 5958520 h 8975064"/>
                  <a:gd name="connsiteX7" fmla="*/ 4743450 w 7124700"/>
                  <a:gd name="connsiteY7" fmla="*/ 8975064 h 8975064"/>
                  <a:gd name="connsiteX8" fmla="*/ 2400300 w 7124700"/>
                  <a:gd name="connsiteY8" fmla="*/ 8975064 h 8975064"/>
                  <a:gd name="connsiteX9" fmla="*/ 2400596 w 7124700"/>
                  <a:gd name="connsiteY9" fmla="*/ 5958520 h 8975064"/>
                  <a:gd name="connsiteX10" fmla="*/ 0 w 7124700"/>
                  <a:gd name="connsiteY10" fmla="*/ 5958520 h 8975064"/>
                  <a:gd name="connsiteX11" fmla="*/ 0 w 7124700"/>
                  <a:gd name="connsiteY11" fmla="*/ 3635012 h 8975064"/>
                  <a:gd name="connsiteX12" fmla="*/ 1940068 w 7124700"/>
                  <a:gd name="connsiteY12" fmla="*/ 3635012 h 8975064"/>
                  <a:gd name="connsiteX13" fmla="*/ 1879408 w 7124700"/>
                  <a:gd name="connsiteY13" fmla="*/ 3568268 h 8975064"/>
                  <a:gd name="connsiteX14" fmla="*/ 1381380 w 7124700"/>
                  <a:gd name="connsiteY14" fmla="*/ 2180968 h 8975064"/>
                  <a:gd name="connsiteX15" fmla="*/ 3562350 w 7124700"/>
                  <a:gd name="connsiteY15" fmla="*/ 0 h 897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24700" h="8975064">
                    <a:moveTo>
                      <a:pt x="3562350" y="0"/>
                    </a:moveTo>
                    <a:cubicBezTo>
                      <a:pt x="4766866" y="0"/>
                      <a:pt x="5743320" y="976452"/>
                      <a:pt x="5743320" y="2180968"/>
                    </a:cubicBezTo>
                    <a:cubicBezTo>
                      <a:pt x="5743320" y="2707944"/>
                      <a:pt x="5556420" y="3191268"/>
                      <a:pt x="5245292" y="3568268"/>
                    </a:cubicBezTo>
                    <a:lnTo>
                      <a:pt x="5184632" y="3635012"/>
                    </a:lnTo>
                    <a:lnTo>
                      <a:pt x="7124700" y="3635012"/>
                    </a:lnTo>
                    <a:lnTo>
                      <a:pt x="7124700" y="5958520"/>
                    </a:lnTo>
                    <a:lnTo>
                      <a:pt x="4724104" y="5958520"/>
                    </a:lnTo>
                    <a:lnTo>
                      <a:pt x="4743450" y="8975064"/>
                    </a:lnTo>
                    <a:lnTo>
                      <a:pt x="2400300" y="8975064"/>
                    </a:lnTo>
                    <a:cubicBezTo>
                      <a:pt x="2400398" y="7969548"/>
                      <a:pt x="2400498" y="6964036"/>
                      <a:pt x="2400596" y="5958520"/>
                    </a:cubicBezTo>
                    <a:lnTo>
                      <a:pt x="0" y="5958520"/>
                    </a:lnTo>
                    <a:lnTo>
                      <a:pt x="0" y="3635012"/>
                    </a:lnTo>
                    <a:lnTo>
                      <a:pt x="1940068" y="3635012"/>
                    </a:lnTo>
                    <a:lnTo>
                      <a:pt x="1879408" y="3568268"/>
                    </a:lnTo>
                    <a:cubicBezTo>
                      <a:pt x="1568280" y="3191268"/>
                      <a:pt x="1381380" y="2707944"/>
                      <a:pt x="1381380" y="2180968"/>
                    </a:cubicBezTo>
                    <a:cubicBezTo>
                      <a:pt x="1381380" y="976452"/>
                      <a:pt x="2357834" y="0"/>
                      <a:pt x="356235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5427727" y="1148455"/>
                <a:ext cx="1190557" cy="242306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641928 w 15246968"/>
                  <a:gd name="connsiteY36" fmla="*/ 17009073 h 21461908"/>
                  <a:gd name="connsiteX37" fmla="*/ 2194816 w 15246968"/>
                  <a:gd name="connsiteY37" fmla="*/ 15830165 h 21461908"/>
                  <a:gd name="connsiteX38" fmla="*/ 2159616 w 15246968"/>
                  <a:gd name="connsiteY38" fmla="*/ 15697509 h 21461908"/>
                  <a:gd name="connsiteX39" fmla="*/ 1980440 w 15246968"/>
                  <a:gd name="connsiteY39" fmla="*/ 15679097 h 21461908"/>
                  <a:gd name="connsiteX40" fmla="*/ 0 w 15246968"/>
                  <a:gd name="connsiteY40" fmla="*/ 15176895 h 21461908"/>
                  <a:gd name="connsiteX41" fmla="*/ 1980440 w 15246968"/>
                  <a:gd name="connsiteY41" fmla="*/ 14674693 h 21461908"/>
                  <a:gd name="connsiteX42" fmla="*/ 1993376 w 15246968"/>
                  <a:gd name="connsiteY42" fmla="*/ 14673361 h 21461908"/>
                  <a:gd name="connsiteX43" fmla="*/ 1985552 w 15246968"/>
                  <a:gd name="connsiteY43" fmla="*/ 14491113 h 21461908"/>
                  <a:gd name="connsiteX44" fmla="*/ 2093664 w 15246968"/>
                  <a:gd name="connsiteY44" fmla="*/ 13355771 h 21461908"/>
                  <a:gd name="connsiteX45" fmla="*/ 2132816 w 15246968"/>
                  <a:gd name="connsiteY45" fmla="*/ 13189151 h 21461908"/>
                  <a:gd name="connsiteX46" fmla="*/ 2089608 w 15246968"/>
                  <a:gd name="connsiteY46" fmla="*/ 13183957 h 21461908"/>
                  <a:gd name="connsiteX47" fmla="*/ 451984 w 15246968"/>
                  <a:gd name="connsiteY47" fmla="*/ 12708853 h 21461908"/>
                  <a:gd name="connsiteX48" fmla="*/ 2315008 w 15246968"/>
                  <a:gd name="connsiteY48" fmla="*/ 12206649 h 21461908"/>
                  <a:gd name="connsiteX49" fmla="*/ 2444016 w 15246968"/>
                  <a:gd name="connsiteY49" fmla="*/ 12192559 h 21461908"/>
                  <a:gd name="connsiteX50" fmla="*/ 2554504 w 15246968"/>
                  <a:gd name="connsiteY50" fmla="*/ 11913131 h 21461908"/>
                  <a:gd name="connsiteX51" fmla="*/ 2727464 w 15246968"/>
                  <a:gd name="connsiteY51" fmla="*/ 11519879 h 21461908"/>
                  <a:gd name="connsiteX52" fmla="*/ 2993824 w 15246968"/>
                  <a:gd name="connsiteY52" fmla="*/ 10977743 h 21461908"/>
                  <a:gd name="connsiteX53" fmla="*/ 3017672 w 15246968"/>
                  <a:gd name="connsiteY53" fmla="*/ 10923657 h 21461908"/>
                  <a:gd name="connsiteX54" fmla="*/ 2926664 w 15246968"/>
                  <a:gd name="connsiteY54" fmla="*/ 10910763 h 21461908"/>
                  <a:gd name="connsiteX55" fmla="*/ 1536752 w 15246968"/>
                  <a:gd name="connsiteY55" fmla="*/ 10435661 h 21461908"/>
                  <a:gd name="connsiteX56" fmla="*/ 3117976 w 15246968"/>
                  <a:gd name="connsiteY56" fmla="*/ 9933457 h 21461908"/>
                  <a:gd name="connsiteX57" fmla="*/ 3308496 w 15246968"/>
                  <a:gd name="connsiteY57" fmla="*/ 9908937 h 21461908"/>
                  <a:gd name="connsiteX58" fmla="*/ 2654600 w 15246968"/>
                  <a:gd name="connsiteY58" fmla="*/ 8349011 h 21461908"/>
                  <a:gd name="connsiteX59" fmla="*/ 1241280 w 15246968"/>
                  <a:gd name="connsiteY59" fmla="*/ 2722597 h 21461908"/>
                  <a:gd name="connsiteX60" fmla="*/ 2625992 w 15246968"/>
                  <a:gd name="connsiteY60" fmla="*/ 417893 h 21461908"/>
                  <a:gd name="connsiteX61" fmla="*/ 8465072 w 15246968"/>
                  <a:gd name="connsiteY6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641928 w 15246968"/>
                  <a:gd name="connsiteY35" fmla="*/ 17009073 h 21461908"/>
                  <a:gd name="connsiteX36" fmla="*/ 2194816 w 15246968"/>
                  <a:gd name="connsiteY36" fmla="*/ 15830165 h 21461908"/>
                  <a:gd name="connsiteX37" fmla="*/ 2159616 w 15246968"/>
                  <a:gd name="connsiteY37" fmla="*/ 15697509 h 21461908"/>
                  <a:gd name="connsiteX38" fmla="*/ 1980440 w 15246968"/>
                  <a:gd name="connsiteY38" fmla="*/ 15679097 h 21461908"/>
                  <a:gd name="connsiteX39" fmla="*/ 0 w 15246968"/>
                  <a:gd name="connsiteY39" fmla="*/ 15176895 h 21461908"/>
                  <a:gd name="connsiteX40" fmla="*/ 1980440 w 15246968"/>
                  <a:gd name="connsiteY40" fmla="*/ 14674693 h 21461908"/>
                  <a:gd name="connsiteX41" fmla="*/ 1993376 w 15246968"/>
                  <a:gd name="connsiteY41" fmla="*/ 14673361 h 21461908"/>
                  <a:gd name="connsiteX42" fmla="*/ 1985552 w 15246968"/>
                  <a:gd name="connsiteY42" fmla="*/ 14491113 h 21461908"/>
                  <a:gd name="connsiteX43" fmla="*/ 2093664 w 15246968"/>
                  <a:gd name="connsiteY43" fmla="*/ 13355771 h 21461908"/>
                  <a:gd name="connsiteX44" fmla="*/ 2132816 w 15246968"/>
                  <a:gd name="connsiteY44" fmla="*/ 13189151 h 21461908"/>
                  <a:gd name="connsiteX45" fmla="*/ 2089608 w 15246968"/>
                  <a:gd name="connsiteY45" fmla="*/ 13183957 h 21461908"/>
                  <a:gd name="connsiteX46" fmla="*/ 451984 w 15246968"/>
                  <a:gd name="connsiteY46" fmla="*/ 12708853 h 21461908"/>
                  <a:gd name="connsiteX47" fmla="*/ 2315008 w 15246968"/>
                  <a:gd name="connsiteY47" fmla="*/ 12206649 h 21461908"/>
                  <a:gd name="connsiteX48" fmla="*/ 2444016 w 15246968"/>
                  <a:gd name="connsiteY48" fmla="*/ 12192559 h 21461908"/>
                  <a:gd name="connsiteX49" fmla="*/ 2554504 w 15246968"/>
                  <a:gd name="connsiteY49" fmla="*/ 11913131 h 21461908"/>
                  <a:gd name="connsiteX50" fmla="*/ 2727464 w 15246968"/>
                  <a:gd name="connsiteY50" fmla="*/ 11519879 h 21461908"/>
                  <a:gd name="connsiteX51" fmla="*/ 2993824 w 15246968"/>
                  <a:gd name="connsiteY51" fmla="*/ 10977743 h 21461908"/>
                  <a:gd name="connsiteX52" fmla="*/ 3017672 w 15246968"/>
                  <a:gd name="connsiteY52" fmla="*/ 10923657 h 21461908"/>
                  <a:gd name="connsiteX53" fmla="*/ 2926664 w 15246968"/>
                  <a:gd name="connsiteY53" fmla="*/ 10910763 h 21461908"/>
                  <a:gd name="connsiteX54" fmla="*/ 1536752 w 15246968"/>
                  <a:gd name="connsiteY54" fmla="*/ 10435661 h 21461908"/>
                  <a:gd name="connsiteX55" fmla="*/ 3117976 w 15246968"/>
                  <a:gd name="connsiteY55" fmla="*/ 9933457 h 21461908"/>
                  <a:gd name="connsiteX56" fmla="*/ 3308496 w 15246968"/>
                  <a:gd name="connsiteY56" fmla="*/ 9908937 h 21461908"/>
                  <a:gd name="connsiteX57" fmla="*/ 2654600 w 15246968"/>
                  <a:gd name="connsiteY57" fmla="*/ 8349011 h 21461908"/>
                  <a:gd name="connsiteX58" fmla="*/ 1241280 w 15246968"/>
                  <a:gd name="connsiteY58" fmla="*/ 2722597 h 21461908"/>
                  <a:gd name="connsiteX59" fmla="*/ 2625992 w 15246968"/>
                  <a:gd name="connsiteY59" fmla="*/ 417893 h 21461908"/>
                  <a:gd name="connsiteX60" fmla="*/ 8465072 w 15246968"/>
                  <a:gd name="connsiteY6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985552 w 15246968"/>
                  <a:gd name="connsiteY41" fmla="*/ 14491113 h 21461908"/>
                  <a:gd name="connsiteX42" fmla="*/ 2093664 w 15246968"/>
                  <a:gd name="connsiteY42" fmla="*/ 13355771 h 21461908"/>
                  <a:gd name="connsiteX43" fmla="*/ 2132816 w 15246968"/>
                  <a:gd name="connsiteY43" fmla="*/ 13189151 h 21461908"/>
                  <a:gd name="connsiteX44" fmla="*/ 2089608 w 15246968"/>
                  <a:gd name="connsiteY44" fmla="*/ 13183957 h 21461908"/>
                  <a:gd name="connsiteX45" fmla="*/ 451984 w 15246968"/>
                  <a:gd name="connsiteY45" fmla="*/ 12708853 h 21461908"/>
                  <a:gd name="connsiteX46" fmla="*/ 2315008 w 15246968"/>
                  <a:gd name="connsiteY46" fmla="*/ 12206649 h 21461908"/>
                  <a:gd name="connsiteX47" fmla="*/ 2444016 w 15246968"/>
                  <a:gd name="connsiteY47" fmla="*/ 12192559 h 21461908"/>
                  <a:gd name="connsiteX48" fmla="*/ 2554504 w 15246968"/>
                  <a:gd name="connsiteY48" fmla="*/ 11913131 h 21461908"/>
                  <a:gd name="connsiteX49" fmla="*/ 2727464 w 15246968"/>
                  <a:gd name="connsiteY49" fmla="*/ 11519879 h 21461908"/>
                  <a:gd name="connsiteX50" fmla="*/ 2993824 w 15246968"/>
                  <a:gd name="connsiteY50" fmla="*/ 10977743 h 21461908"/>
                  <a:gd name="connsiteX51" fmla="*/ 3017672 w 15246968"/>
                  <a:gd name="connsiteY51" fmla="*/ 10923657 h 21461908"/>
                  <a:gd name="connsiteX52" fmla="*/ 2926664 w 15246968"/>
                  <a:gd name="connsiteY52" fmla="*/ 10910763 h 21461908"/>
                  <a:gd name="connsiteX53" fmla="*/ 1536752 w 15246968"/>
                  <a:gd name="connsiteY53" fmla="*/ 10435661 h 21461908"/>
                  <a:gd name="connsiteX54" fmla="*/ 3117976 w 15246968"/>
                  <a:gd name="connsiteY54" fmla="*/ 9933457 h 21461908"/>
                  <a:gd name="connsiteX55" fmla="*/ 3308496 w 15246968"/>
                  <a:gd name="connsiteY55" fmla="*/ 9908937 h 21461908"/>
                  <a:gd name="connsiteX56" fmla="*/ 2654600 w 15246968"/>
                  <a:gd name="connsiteY56" fmla="*/ 8349011 h 21461908"/>
                  <a:gd name="connsiteX57" fmla="*/ 1241280 w 15246968"/>
                  <a:gd name="connsiteY57" fmla="*/ 2722597 h 21461908"/>
                  <a:gd name="connsiteX58" fmla="*/ 2625992 w 15246968"/>
                  <a:gd name="connsiteY58" fmla="*/ 417893 h 21461908"/>
                  <a:gd name="connsiteX59" fmla="*/ 8465072 w 15246968"/>
                  <a:gd name="connsiteY5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554504 w 15246968"/>
                  <a:gd name="connsiteY47" fmla="*/ 11913131 h 21461908"/>
                  <a:gd name="connsiteX48" fmla="*/ 2727464 w 15246968"/>
                  <a:gd name="connsiteY48" fmla="*/ 11519879 h 21461908"/>
                  <a:gd name="connsiteX49" fmla="*/ 2993824 w 15246968"/>
                  <a:gd name="connsiteY49" fmla="*/ 10977743 h 21461908"/>
                  <a:gd name="connsiteX50" fmla="*/ 3017672 w 15246968"/>
                  <a:gd name="connsiteY50" fmla="*/ 10923657 h 21461908"/>
                  <a:gd name="connsiteX51" fmla="*/ 2926664 w 15246968"/>
                  <a:gd name="connsiteY51" fmla="*/ 10910763 h 21461908"/>
                  <a:gd name="connsiteX52" fmla="*/ 1536752 w 15246968"/>
                  <a:gd name="connsiteY52" fmla="*/ 10435661 h 21461908"/>
                  <a:gd name="connsiteX53" fmla="*/ 3117976 w 15246968"/>
                  <a:gd name="connsiteY53" fmla="*/ 9933457 h 21461908"/>
                  <a:gd name="connsiteX54" fmla="*/ 3308496 w 15246968"/>
                  <a:gd name="connsiteY54" fmla="*/ 9908937 h 21461908"/>
                  <a:gd name="connsiteX55" fmla="*/ 2654600 w 15246968"/>
                  <a:gd name="connsiteY55" fmla="*/ 8349011 h 21461908"/>
                  <a:gd name="connsiteX56" fmla="*/ 1241280 w 15246968"/>
                  <a:gd name="connsiteY56" fmla="*/ 2722597 h 21461908"/>
                  <a:gd name="connsiteX57" fmla="*/ 2625992 w 15246968"/>
                  <a:gd name="connsiteY57" fmla="*/ 417893 h 21461908"/>
                  <a:gd name="connsiteX58" fmla="*/ 8465072 w 15246968"/>
                  <a:gd name="connsiteY5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2926664 w 15246968"/>
                  <a:gd name="connsiteY50" fmla="*/ 10910763 h 21461908"/>
                  <a:gd name="connsiteX51" fmla="*/ 1536752 w 15246968"/>
                  <a:gd name="connsiteY51" fmla="*/ 10435661 h 21461908"/>
                  <a:gd name="connsiteX52" fmla="*/ 3117976 w 15246968"/>
                  <a:gd name="connsiteY52" fmla="*/ 9933457 h 21461908"/>
                  <a:gd name="connsiteX53" fmla="*/ 3308496 w 15246968"/>
                  <a:gd name="connsiteY53" fmla="*/ 9908937 h 21461908"/>
                  <a:gd name="connsiteX54" fmla="*/ 2654600 w 15246968"/>
                  <a:gd name="connsiteY54" fmla="*/ 8349011 h 21461908"/>
                  <a:gd name="connsiteX55" fmla="*/ 1241280 w 15246968"/>
                  <a:gd name="connsiteY55" fmla="*/ 2722597 h 21461908"/>
                  <a:gd name="connsiteX56" fmla="*/ 2625992 w 15246968"/>
                  <a:gd name="connsiteY56" fmla="*/ 417893 h 21461908"/>
                  <a:gd name="connsiteX57" fmla="*/ 8465072 w 15246968"/>
                  <a:gd name="connsiteY5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1536752 w 15246968"/>
                  <a:gd name="connsiteY50" fmla="*/ 10435661 h 21461908"/>
                  <a:gd name="connsiteX51" fmla="*/ 3117976 w 15246968"/>
                  <a:gd name="connsiteY51" fmla="*/ 9933457 h 21461908"/>
                  <a:gd name="connsiteX52" fmla="*/ 3308496 w 15246968"/>
                  <a:gd name="connsiteY52" fmla="*/ 9908937 h 21461908"/>
                  <a:gd name="connsiteX53" fmla="*/ 2654600 w 15246968"/>
                  <a:gd name="connsiteY53" fmla="*/ 8349011 h 21461908"/>
                  <a:gd name="connsiteX54" fmla="*/ 1241280 w 15246968"/>
                  <a:gd name="connsiteY54" fmla="*/ 2722597 h 21461908"/>
                  <a:gd name="connsiteX55" fmla="*/ 2625992 w 15246968"/>
                  <a:gd name="connsiteY55" fmla="*/ 417893 h 21461908"/>
                  <a:gd name="connsiteX56" fmla="*/ 8465072 w 15246968"/>
                  <a:gd name="connsiteY5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3308496 w 15246968"/>
                  <a:gd name="connsiteY51" fmla="*/ 9908937 h 21461908"/>
                  <a:gd name="connsiteX52" fmla="*/ 2654600 w 15246968"/>
                  <a:gd name="connsiteY52" fmla="*/ 8349011 h 21461908"/>
                  <a:gd name="connsiteX53" fmla="*/ 1241280 w 15246968"/>
                  <a:gd name="connsiteY53" fmla="*/ 2722597 h 21461908"/>
                  <a:gd name="connsiteX54" fmla="*/ 2625992 w 15246968"/>
                  <a:gd name="connsiteY54" fmla="*/ 417893 h 21461908"/>
                  <a:gd name="connsiteX55" fmla="*/ 8465072 w 15246968"/>
                  <a:gd name="connsiteY5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2654600 w 15246968"/>
                  <a:gd name="connsiteY51" fmla="*/ 8349011 h 21461908"/>
                  <a:gd name="connsiteX52" fmla="*/ 1241280 w 15246968"/>
                  <a:gd name="connsiteY52" fmla="*/ 2722597 h 21461908"/>
                  <a:gd name="connsiteX53" fmla="*/ 2625992 w 15246968"/>
                  <a:gd name="connsiteY53" fmla="*/ 417893 h 21461908"/>
                  <a:gd name="connsiteX54" fmla="*/ 8465072 w 15246968"/>
                  <a:gd name="connsiteY5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2654600 w 15246968"/>
                  <a:gd name="connsiteY50" fmla="*/ 8349011 h 21461908"/>
                  <a:gd name="connsiteX51" fmla="*/ 1241280 w 15246968"/>
                  <a:gd name="connsiteY51" fmla="*/ 2722597 h 21461908"/>
                  <a:gd name="connsiteX52" fmla="*/ 2625992 w 15246968"/>
                  <a:gd name="connsiteY52" fmla="*/ 417893 h 21461908"/>
                  <a:gd name="connsiteX53" fmla="*/ 8465072 w 15246968"/>
                  <a:gd name="connsiteY53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727464 w 15246968"/>
                  <a:gd name="connsiteY46" fmla="*/ 11519879 h 21461908"/>
                  <a:gd name="connsiteX47" fmla="*/ 2993824 w 15246968"/>
                  <a:gd name="connsiteY47" fmla="*/ 10977743 h 21461908"/>
                  <a:gd name="connsiteX48" fmla="*/ 1536752 w 15246968"/>
                  <a:gd name="connsiteY48" fmla="*/ 10435661 h 21461908"/>
                  <a:gd name="connsiteX49" fmla="*/ 2654600 w 15246968"/>
                  <a:gd name="connsiteY49" fmla="*/ 8349011 h 21461908"/>
                  <a:gd name="connsiteX50" fmla="*/ 1241280 w 15246968"/>
                  <a:gd name="connsiteY50" fmla="*/ 2722597 h 21461908"/>
                  <a:gd name="connsiteX51" fmla="*/ 2625992 w 15246968"/>
                  <a:gd name="connsiteY51" fmla="*/ 417893 h 21461908"/>
                  <a:gd name="connsiteX52" fmla="*/ 8465072 w 15246968"/>
                  <a:gd name="connsiteY5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993824 w 15246968"/>
                  <a:gd name="connsiteY46" fmla="*/ 10977743 h 21461908"/>
                  <a:gd name="connsiteX47" fmla="*/ 1536752 w 15246968"/>
                  <a:gd name="connsiteY47" fmla="*/ 10435661 h 21461908"/>
                  <a:gd name="connsiteX48" fmla="*/ 2654600 w 15246968"/>
                  <a:gd name="connsiteY48" fmla="*/ 8349011 h 21461908"/>
                  <a:gd name="connsiteX49" fmla="*/ 1241280 w 15246968"/>
                  <a:gd name="connsiteY49" fmla="*/ 2722597 h 21461908"/>
                  <a:gd name="connsiteX50" fmla="*/ 2625992 w 15246968"/>
                  <a:gd name="connsiteY50" fmla="*/ 417893 h 21461908"/>
                  <a:gd name="connsiteX51" fmla="*/ 8465072 w 15246968"/>
                  <a:gd name="connsiteY5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1536752 w 15246968"/>
                  <a:gd name="connsiteY46" fmla="*/ 10435661 h 21461908"/>
                  <a:gd name="connsiteX47" fmla="*/ 2654600 w 15246968"/>
                  <a:gd name="connsiteY47" fmla="*/ 8349011 h 21461908"/>
                  <a:gd name="connsiteX48" fmla="*/ 1241280 w 15246968"/>
                  <a:gd name="connsiteY48" fmla="*/ 2722597 h 21461908"/>
                  <a:gd name="connsiteX49" fmla="*/ 2625992 w 15246968"/>
                  <a:gd name="connsiteY49" fmla="*/ 417893 h 21461908"/>
                  <a:gd name="connsiteX50" fmla="*/ 8465072 w 15246968"/>
                  <a:gd name="connsiteY5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2315008 w 15246968"/>
                  <a:gd name="connsiteY44" fmla="*/ 12206649 h 21461908"/>
                  <a:gd name="connsiteX45" fmla="*/ 1536752 w 15246968"/>
                  <a:gd name="connsiteY45" fmla="*/ 10435661 h 21461908"/>
                  <a:gd name="connsiteX46" fmla="*/ 2654600 w 15246968"/>
                  <a:gd name="connsiteY46" fmla="*/ 8349011 h 21461908"/>
                  <a:gd name="connsiteX47" fmla="*/ 1241280 w 15246968"/>
                  <a:gd name="connsiteY47" fmla="*/ 2722597 h 21461908"/>
                  <a:gd name="connsiteX48" fmla="*/ 2625992 w 15246968"/>
                  <a:gd name="connsiteY48" fmla="*/ 417893 h 21461908"/>
                  <a:gd name="connsiteX49" fmla="*/ 8465072 w 15246968"/>
                  <a:gd name="connsiteY4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1536752 w 15246968"/>
                  <a:gd name="connsiteY44" fmla="*/ 10435661 h 21461908"/>
                  <a:gd name="connsiteX45" fmla="*/ 2654600 w 15246968"/>
                  <a:gd name="connsiteY45" fmla="*/ 8349011 h 21461908"/>
                  <a:gd name="connsiteX46" fmla="*/ 1241280 w 15246968"/>
                  <a:gd name="connsiteY46" fmla="*/ 2722597 h 21461908"/>
                  <a:gd name="connsiteX47" fmla="*/ 2625992 w 15246968"/>
                  <a:gd name="connsiteY47" fmla="*/ 417893 h 21461908"/>
                  <a:gd name="connsiteX48" fmla="*/ 8465072 w 15246968"/>
                  <a:gd name="connsiteY4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1536752 w 15246968"/>
                  <a:gd name="connsiteY43" fmla="*/ 10435661 h 21461908"/>
                  <a:gd name="connsiteX44" fmla="*/ 2654600 w 15246968"/>
                  <a:gd name="connsiteY44" fmla="*/ 8349011 h 21461908"/>
                  <a:gd name="connsiteX45" fmla="*/ 1241280 w 15246968"/>
                  <a:gd name="connsiteY45" fmla="*/ 2722597 h 21461908"/>
                  <a:gd name="connsiteX46" fmla="*/ 2625992 w 15246968"/>
                  <a:gd name="connsiteY46" fmla="*/ 417893 h 21461908"/>
                  <a:gd name="connsiteX47" fmla="*/ 8465072 w 15246968"/>
                  <a:gd name="connsiteY4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1536752 w 15246968"/>
                  <a:gd name="connsiteY42" fmla="*/ 10435661 h 21461908"/>
                  <a:gd name="connsiteX43" fmla="*/ 2654600 w 15246968"/>
                  <a:gd name="connsiteY43" fmla="*/ 8349011 h 21461908"/>
                  <a:gd name="connsiteX44" fmla="*/ 1241280 w 15246968"/>
                  <a:gd name="connsiteY44" fmla="*/ 2722597 h 21461908"/>
                  <a:gd name="connsiteX45" fmla="*/ 2625992 w 15246968"/>
                  <a:gd name="connsiteY45" fmla="*/ 417893 h 21461908"/>
                  <a:gd name="connsiteX46" fmla="*/ 8465072 w 15246968"/>
                  <a:gd name="connsiteY4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536752 w 15246968"/>
                  <a:gd name="connsiteY41" fmla="*/ 10435661 h 21461908"/>
                  <a:gd name="connsiteX42" fmla="*/ 2654600 w 15246968"/>
                  <a:gd name="connsiteY42" fmla="*/ 8349011 h 21461908"/>
                  <a:gd name="connsiteX43" fmla="*/ 1241280 w 15246968"/>
                  <a:gd name="connsiteY43" fmla="*/ 2722597 h 21461908"/>
                  <a:gd name="connsiteX44" fmla="*/ 2625992 w 15246968"/>
                  <a:gd name="connsiteY44" fmla="*/ 417893 h 21461908"/>
                  <a:gd name="connsiteX45" fmla="*/ 8465072 w 15246968"/>
                  <a:gd name="connsiteY4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536752 w 15246968"/>
                  <a:gd name="connsiteY40" fmla="*/ 10435661 h 21461908"/>
                  <a:gd name="connsiteX41" fmla="*/ 2654600 w 15246968"/>
                  <a:gd name="connsiteY41" fmla="*/ 8349011 h 21461908"/>
                  <a:gd name="connsiteX42" fmla="*/ 1241280 w 15246968"/>
                  <a:gd name="connsiteY42" fmla="*/ 2722597 h 21461908"/>
                  <a:gd name="connsiteX43" fmla="*/ 2625992 w 15246968"/>
                  <a:gd name="connsiteY43" fmla="*/ 417893 h 21461908"/>
                  <a:gd name="connsiteX44" fmla="*/ 8465072 w 15246968"/>
                  <a:gd name="connsiteY4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0 w 15246968"/>
                  <a:gd name="connsiteY37" fmla="*/ 15176895 h 21461908"/>
                  <a:gd name="connsiteX38" fmla="*/ 1980440 w 15246968"/>
                  <a:gd name="connsiteY38" fmla="*/ 14674693 h 21461908"/>
                  <a:gd name="connsiteX39" fmla="*/ 1536752 w 15246968"/>
                  <a:gd name="connsiteY39" fmla="*/ 10435661 h 21461908"/>
                  <a:gd name="connsiteX40" fmla="*/ 2654600 w 15246968"/>
                  <a:gd name="connsiteY40" fmla="*/ 8349011 h 21461908"/>
                  <a:gd name="connsiteX41" fmla="*/ 1241280 w 15246968"/>
                  <a:gd name="connsiteY41" fmla="*/ 2722597 h 21461908"/>
                  <a:gd name="connsiteX42" fmla="*/ 2625992 w 15246968"/>
                  <a:gd name="connsiteY42" fmla="*/ 417893 h 21461908"/>
                  <a:gd name="connsiteX43" fmla="*/ 8465072 w 15246968"/>
                  <a:gd name="connsiteY43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2165964 w 15253316"/>
                  <a:gd name="connsiteY36" fmla="*/ 15697509 h 21461908"/>
                  <a:gd name="connsiteX37" fmla="*/ 6348 w 15253316"/>
                  <a:gd name="connsiteY37" fmla="*/ 15176895 h 21461908"/>
                  <a:gd name="connsiteX38" fmla="*/ 1543100 w 15253316"/>
                  <a:gd name="connsiteY38" fmla="*/ 10435661 h 21461908"/>
                  <a:gd name="connsiteX39" fmla="*/ 2660948 w 15253316"/>
                  <a:gd name="connsiteY39" fmla="*/ 8349011 h 21461908"/>
                  <a:gd name="connsiteX40" fmla="*/ 1247628 w 15253316"/>
                  <a:gd name="connsiteY40" fmla="*/ 2722597 h 21461908"/>
                  <a:gd name="connsiteX41" fmla="*/ 2632340 w 15253316"/>
                  <a:gd name="connsiteY41" fmla="*/ 417893 h 21461908"/>
                  <a:gd name="connsiteX42" fmla="*/ 8471420 w 15253316"/>
                  <a:gd name="connsiteY42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6348 w 15253316"/>
                  <a:gd name="connsiteY36" fmla="*/ 15176895 h 21461908"/>
                  <a:gd name="connsiteX37" fmla="*/ 1543100 w 15253316"/>
                  <a:gd name="connsiteY37" fmla="*/ 10435661 h 21461908"/>
                  <a:gd name="connsiteX38" fmla="*/ 2660948 w 15253316"/>
                  <a:gd name="connsiteY38" fmla="*/ 8349011 h 21461908"/>
                  <a:gd name="connsiteX39" fmla="*/ 1247628 w 15253316"/>
                  <a:gd name="connsiteY39" fmla="*/ 2722597 h 21461908"/>
                  <a:gd name="connsiteX40" fmla="*/ 2632340 w 15253316"/>
                  <a:gd name="connsiteY40" fmla="*/ 417893 h 21461908"/>
                  <a:gd name="connsiteX41" fmla="*/ 8471420 w 15253316"/>
                  <a:gd name="connsiteY41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6348 w 15253316"/>
                  <a:gd name="connsiteY35" fmla="*/ 15176895 h 21461908"/>
                  <a:gd name="connsiteX36" fmla="*/ 1543100 w 15253316"/>
                  <a:gd name="connsiteY36" fmla="*/ 10435661 h 21461908"/>
                  <a:gd name="connsiteX37" fmla="*/ 2660948 w 15253316"/>
                  <a:gd name="connsiteY37" fmla="*/ 8349011 h 21461908"/>
                  <a:gd name="connsiteX38" fmla="*/ 1247628 w 15253316"/>
                  <a:gd name="connsiteY38" fmla="*/ 2722597 h 21461908"/>
                  <a:gd name="connsiteX39" fmla="*/ 2632340 w 15253316"/>
                  <a:gd name="connsiteY39" fmla="*/ 417893 h 21461908"/>
                  <a:gd name="connsiteX40" fmla="*/ 8471420 w 15253316"/>
                  <a:gd name="connsiteY40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500988 w 14211204"/>
                  <a:gd name="connsiteY35" fmla="*/ 10435661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703756 w 14211204"/>
                  <a:gd name="connsiteY35" fmla="*/ 9087687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1703756 w 14211204"/>
                  <a:gd name="connsiteY34" fmla="*/ 9087687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81448"/>
                  <a:gd name="connsiteX1" fmla="*/ 11787036 w 14211204"/>
                  <a:gd name="connsiteY1" fmla="*/ 427505 h 21481448"/>
                  <a:gd name="connsiteX2" fmla="*/ 13190100 w 14211204"/>
                  <a:gd name="connsiteY2" fmla="*/ 2530387 h 21481448"/>
                  <a:gd name="connsiteX3" fmla="*/ 11575916 w 14211204"/>
                  <a:gd name="connsiteY3" fmla="*/ 8775679 h 21481448"/>
                  <a:gd name="connsiteX4" fmla="*/ 10991308 w 14211204"/>
                  <a:gd name="connsiteY4" fmla="*/ 9920339 h 21481448"/>
                  <a:gd name="connsiteX5" fmla="*/ 11093236 w 14211204"/>
                  <a:gd name="connsiteY5" fmla="*/ 9933457 h 21481448"/>
                  <a:gd name="connsiteX6" fmla="*/ 12674460 w 14211204"/>
                  <a:gd name="connsiteY6" fmla="*/ 10435661 h 21481448"/>
                  <a:gd name="connsiteX7" fmla="*/ 11284540 w 14211204"/>
                  <a:gd name="connsiteY7" fmla="*/ 10910763 h 21481448"/>
                  <a:gd name="connsiteX8" fmla="*/ 11222428 w 14211204"/>
                  <a:gd name="connsiteY8" fmla="*/ 10919557 h 21481448"/>
                  <a:gd name="connsiteX9" fmla="*/ 11279340 w 14211204"/>
                  <a:gd name="connsiteY9" fmla="*/ 11051181 h 21481448"/>
                  <a:gd name="connsiteX10" fmla="*/ 11435140 w 14211204"/>
                  <a:gd name="connsiteY10" fmla="*/ 11377415 h 21481448"/>
                  <a:gd name="connsiteX11" fmla="*/ 11741380 w 14211204"/>
                  <a:gd name="connsiteY11" fmla="*/ 12015865 h 21481448"/>
                  <a:gd name="connsiteX12" fmla="*/ 11819500 w 14211204"/>
                  <a:gd name="connsiteY12" fmla="*/ 12198273 h 21481448"/>
                  <a:gd name="connsiteX13" fmla="*/ 11896196 w 14211204"/>
                  <a:gd name="connsiteY13" fmla="*/ 12206649 h 21481448"/>
                  <a:gd name="connsiteX14" fmla="*/ 13759220 w 14211204"/>
                  <a:gd name="connsiteY14" fmla="*/ 12708853 h 21481448"/>
                  <a:gd name="connsiteX15" fmla="*/ 12334500 w 14211204"/>
                  <a:gd name="connsiteY15" fmla="*/ 13155741 h 21481448"/>
                  <a:gd name="connsiteX16" fmla="*/ 12165708 w 14211204"/>
                  <a:gd name="connsiteY16" fmla="*/ 13178113 h 21481448"/>
                  <a:gd name="connsiteX17" fmla="*/ 12206236 w 14211204"/>
                  <a:gd name="connsiteY17" fmla="*/ 13324575 h 21481448"/>
                  <a:gd name="connsiteX18" fmla="*/ 12351916 w 14211204"/>
                  <a:gd name="connsiteY18" fmla="*/ 14605677 h 21481448"/>
                  <a:gd name="connsiteX19" fmla="*/ 12347428 w 14211204"/>
                  <a:gd name="connsiteY19" fmla="*/ 14687885 h 21481448"/>
                  <a:gd name="connsiteX20" fmla="*/ 12470372 w 14211204"/>
                  <a:gd name="connsiteY20" fmla="*/ 14701795 h 21481448"/>
                  <a:gd name="connsiteX21" fmla="*/ 14211204 w 14211204"/>
                  <a:gd name="connsiteY21" fmla="*/ 15176895 h 21481448"/>
                  <a:gd name="connsiteX22" fmla="*/ 12230764 w 14211204"/>
                  <a:gd name="connsiteY22" fmla="*/ 15679097 h 21481448"/>
                  <a:gd name="connsiteX23" fmla="*/ 12178564 w 14211204"/>
                  <a:gd name="connsiteY23" fmla="*/ 15684463 h 21481448"/>
                  <a:gd name="connsiteX24" fmla="*/ 12167036 w 14211204"/>
                  <a:gd name="connsiteY24" fmla="*/ 15726231 h 21481448"/>
                  <a:gd name="connsiteX25" fmla="*/ 11626948 w 14211204"/>
                  <a:gd name="connsiteY25" fmla="*/ 16905717 h 21481448"/>
                  <a:gd name="connsiteX26" fmla="*/ 11241044 w 14211204"/>
                  <a:gd name="connsiteY26" fmla="*/ 17628532 h 21481448"/>
                  <a:gd name="connsiteX27" fmla="*/ 11198420 w 14211204"/>
                  <a:gd name="connsiteY27" fmla="*/ 17731148 h 21481448"/>
                  <a:gd name="connsiteX28" fmla="*/ 8658636 w 14211204"/>
                  <a:gd name="connsiteY28" fmla="*/ 17731148 h 21481448"/>
                  <a:gd name="connsiteX29" fmla="*/ 8726628 w 14211204"/>
                  <a:gd name="connsiteY29" fmla="*/ 17843069 h 21481448"/>
                  <a:gd name="connsiteX30" fmla="*/ 9022412 w 14211204"/>
                  <a:gd name="connsiteY30" fmla="*/ 19011215 h 21481448"/>
                  <a:gd name="connsiteX31" fmla="*/ 6571724 w 14211204"/>
                  <a:gd name="connsiteY31" fmla="*/ 21461908 h 21481448"/>
                  <a:gd name="connsiteX32" fmla="*/ 4416812 w 14211204"/>
                  <a:gd name="connsiteY32" fmla="*/ 17843069 h 21481448"/>
                  <a:gd name="connsiteX33" fmla="*/ 1703756 w 14211204"/>
                  <a:gd name="connsiteY33" fmla="*/ 9087687 h 21481448"/>
                  <a:gd name="connsiteX34" fmla="*/ 1618836 w 14211204"/>
                  <a:gd name="connsiteY34" fmla="*/ 8349011 h 21481448"/>
                  <a:gd name="connsiteX35" fmla="*/ 205516 w 14211204"/>
                  <a:gd name="connsiteY35" fmla="*/ 2722597 h 21481448"/>
                  <a:gd name="connsiteX36" fmla="*/ 1590228 w 14211204"/>
                  <a:gd name="connsiteY36" fmla="*/ 417893 h 21481448"/>
                  <a:gd name="connsiteX37" fmla="*/ 7429308 w 14211204"/>
                  <a:gd name="connsiteY37" fmla="*/ 173 h 21481448"/>
                  <a:gd name="connsiteX0" fmla="*/ 7429308 w 14211204"/>
                  <a:gd name="connsiteY0" fmla="*/ 173 h 21975673"/>
                  <a:gd name="connsiteX1" fmla="*/ 11787036 w 14211204"/>
                  <a:gd name="connsiteY1" fmla="*/ 427505 h 21975673"/>
                  <a:gd name="connsiteX2" fmla="*/ 13190100 w 14211204"/>
                  <a:gd name="connsiteY2" fmla="*/ 2530387 h 21975673"/>
                  <a:gd name="connsiteX3" fmla="*/ 11575916 w 14211204"/>
                  <a:gd name="connsiteY3" fmla="*/ 8775679 h 21975673"/>
                  <a:gd name="connsiteX4" fmla="*/ 10991308 w 14211204"/>
                  <a:gd name="connsiteY4" fmla="*/ 9920339 h 21975673"/>
                  <a:gd name="connsiteX5" fmla="*/ 11093236 w 14211204"/>
                  <a:gd name="connsiteY5" fmla="*/ 9933457 h 21975673"/>
                  <a:gd name="connsiteX6" fmla="*/ 12674460 w 14211204"/>
                  <a:gd name="connsiteY6" fmla="*/ 10435661 h 21975673"/>
                  <a:gd name="connsiteX7" fmla="*/ 11284540 w 14211204"/>
                  <a:gd name="connsiteY7" fmla="*/ 10910763 h 21975673"/>
                  <a:gd name="connsiteX8" fmla="*/ 11222428 w 14211204"/>
                  <a:gd name="connsiteY8" fmla="*/ 10919557 h 21975673"/>
                  <a:gd name="connsiteX9" fmla="*/ 11279340 w 14211204"/>
                  <a:gd name="connsiteY9" fmla="*/ 11051181 h 21975673"/>
                  <a:gd name="connsiteX10" fmla="*/ 11435140 w 14211204"/>
                  <a:gd name="connsiteY10" fmla="*/ 11377415 h 21975673"/>
                  <a:gd name="connsiteX11" fmla="*/ 11741380 w 14211204"/>
                  <a:gd name="connsiteY11" fmla="*/ 12015865 h 21975673"/>
                  <a:gd name="connsiteX12" fmla="*/ 11819500 w 14211204"/>
                  <a:gd name="connsiteY12" fmla="*/ 12198273 h 21975673"/>
                  <a:gd name="connsiteX13" fmla="*/ 11896196 w 14211204"/>
                  <a:gd name="connsiteY13" fmla="*/ 12206649 h 21975673"/>
                  <a:gd name="connsiteX14" fmla="*/ 13759220 w 14211204"/>
                  <a:gd name="connsiteY14" fmla="*/ 12708853 h 21975673"/>
                  <a:gd name="connsiteX15" fmla="*/ 12334500 w 14211204"/>
                  <a:gd name="connsiteY15" fmla="*/ 13155741 h 21975673"/>
                  <a:gd name="connsiteX16" fmla="*/ 12165708 w 14211204"/>
                  <a:gd name="connsiteY16" fmla="*/ 13178113 h 21975673"/>
                  <a:gd name="connsiteX17" fmla="*/ 12206236 w 14211204"/>
                  <a:gd name="connsiteY17" fmla="*/ 13324575 h 21975673"/>
                  <a:gd name="connsiteX18" fmla="*/ 12351916 w 14211204"/>
                  <a:gd name="connsiteY18" fmla="*/ 14605677 h 21975673"/>
                  <a:gd name="connsiteX19" fmla="*/ 12347428 w 14211204"/>
                  <a:gd name="connsiteY19" fmla="*/ 14687885 h 21975673"/>
                  <a:gd name="connsiteX20" fmla="*/ 12470372 w 14211204"/>
                  <a:gd name="connsiteY20" fmla="*/ 14701795 h 21975673"/>
                  <a:gd name="connsiteX21" fmla="*/ 14211204 w 14211204"/>
                  <a:gd name="connsiteY21" fmla="*/ 15176895 h 21975673"/>
                  <a:gd name="connsiteX22" fmla="*/ 12230764 w 14211204"/>
                  <a:gd name="connsiteY22" fmla="*/ 15679097 h 21975673"/>
                  <a:gd name="connsiteX23" fmla="*/ 12178564 w 14211204"/>
                  <a:gd name="connsiteY23" fmla="*/ 15684463 h 21975673"/>
                  <a:gd name="connsiteX24" fmla="*/ 12167036 w 14211204"/>
                  <a:gd name="connsiteY24" fmla="*/ 15726231 h 21975673"/>
                  <a:gd name="connsiteX25" fmla="*/ 11626948 w 14211204"/>
                  <a:gd name="connsiteY25" fmla="*/ 16905717 h 21975673"/>
                  <a:gd name="connsiteX26" fmla="*/ 11241044 w 14211204"/>
                  <a:gd name="connsiteY26" fmla="*/ 17628532 h 21975673"/>
                  <a:gd name="connsiteX27" fmla="*/ 11198420 w 14211204"/>
                  <a:gd name="connsiteY27" fmla="*/ 17731148 h 21975673"/>
                  <a:gd name="connsiteX28" fmla="*/ 8658636 w 14211204"/>
                  <a:gd name="connsiteY28" fmla="*/ 17731148 h 21975673"/>
                  <a:gd name="connsiteX29" fmla="*/ 8726628 w 14211204"/>
                  <a:gd name="connsiteY29" fmla="*/ 17843069 h 21975673"/>
                  <a:gd name="connsiteX30" fmla="*/ 9022412 w 14211204"/>
                  <a:gd name="connsiteY30" fmla="*/ 19011215 h 21975673"/>
                  <a:gd name="connsiteX31" fmla="*/ 6571724 w 14211204"/>
                  <a:gd name="connsiteY31" fmla="*/ 21461908 h 21975673"/>
                  <a:gd name="connsiteX32" fmla="*/ 1703756 w 14211204"/>
                  <a:gd name="connsiteY32" fmla="*/ 9087687 h 21975673"/>
                  <a:gd name="connsiteX33" fmla="*/ 1618836 w 14211204"/>
                  <a:gd name="connsiteY33" fmla="*/ 8349011 h 21975673"/>
                  <a:gd name="connsiteX34" fmla="*/ 205516 w 14211204"/>
                  <a:gd name="connsiteY34" fmla="*/ 2722597 h 21975673"/>
                  <a:gd name="connsiteX35" fmla="*/ 1590228 w 14211204"/>
                  <a:gd name="connsiteY35" fmla="*/ 417893 h 21975673"/>
                  <a:gd name="connsiteX36" fmla="*/ 7429308 w 14211204"/>
                  <a:gd name="connsiteY36" fmla="*/ 173 h 21975673"/>
                  <a:gd name="connsiteX0" fmla="*/ 7429308 w 14211204"/>
                  <a:gd name="connsiteY0" fmla="*/ 173 h 19494134"/>
                  <a:gd name="connsiteX1" fmla="*/ 11787036 w 14211204"/>
                  <a:gd name="connsiteY1" fmla="*/ 427505 h 19494134"/>
                  <a:gd name="connsiteX2" fmla="*/ 13190100 w 14211204"/>
                  <a:gd name="connsiteY2" fmla="*/ 2530387 h 19494134"/>
                  <a:gd name="connsiteX3" fmla="*/ 11575916 w 14211204"/>
                  <a:gd name="connsiteY3" fmla="*/ 8775679 h 19494134"/>
                  <a:gd name="connsiteX4" fmla="*/ 10991308 w 14211204"/>
                  <a:gd name="connsiteY4" fmla="*/ 9920339 h 19494134"/>
                  <a:gd name="connsiteX5" fmla="*/ 11093236 w 14211204"/>
                  <a:gd name="connsiteY5" fmla="*/ 9933457 h 19494134"/>
                  <a:gd name="connsiteX6" fmla="*/ 12674460 w 14211204"/>
                  <a:gd name="connsiteY6" fmla="*/ 10435661 h 19494134"/>
                  <a:gd name="connsiteX7" fmla="*/ 11284540 w 14211204"/>
                  <a:gd name="connsiteY7" fmla="*/ 10910763 h 19494134"/>
                  <a:gd name="connsiteX8" fmla="*/ 11222428 w 14211204"/>
                  <a:gd name="connsiteY8" fmla="*/ 10919557 h 19494134"/>
                  <a:gd name="connsiteX9" fmla="*/ 11279340 w 14211204"/>
                  <a:gd name="connsiteY9" fmla="*/ 11051181 h 19494134"/>
                  <a:gd name="connsiteX10" fmla="*/ 11435140 w 14211204"/>
                  <a:gd name="connsiteY10" fmla="*/ 11377415 h 19494134"/>
                  <a:gd name="connsiteX11" fmla="*/ 11741380 w 14211204"/>
                  <a:gd name="connsiteY11" fmla="*/ 12015865 h 19494134"/>
                  <a:gd name="connsiteX12" fmla="*/ 11819500 w 14211204"/>
                  <a:gd name="connsiteY12" fmla="*/ 12198273 h 19494134"/>
                  <a:gd name="connsiteX13" fmla="*/ 11896196 w 14211204"/>
                  <a:gd name="connsiteY13" fmla="*/ 12206649 h 19494134"/>
                  <a:gd name="connsiteX14" fmla="*/ 13759220 w 14211204"/>
                  <a:gd name="connsiteY14" fmla="*/ 12708853 h 19494134"/>
                  <a:gd name="connsiteX15" fmla="*/ 12334500 w 14211204"/>
                  <a:gd name="connsiteY15" fmla="*/ 13155741 h 19494134"/>
                  <a:gd name="connsiteX16" fmla="*/ 12165708 w 14211204"/>
                  <a:gd name="connsiteY16" fmla="*/ 13178113 h 19494134"/>
                  <a:gd name="connsiteX17" fmla="*/ 12206236 w 14211204"/>
                  <a:gd name="connsiteY17" fmla="*/ 13324575 h 19494134"/>
                  <a:gd name="connsiteX18" fmla="*/ 12351916 w 14211204"/>
                  <a:gd name="connsiteY18" fmla="*/ 14605677 h 19494134"/>
                  <a:gd name="connsiteX19" fmla="*/ 12347428 w 14211204"/>
                  <a:gd name="connsiteY19" fmla="*/ 14687885 h 19494134"/>
                  <a:gd name="connsiteX20" fmla="*/ 12470372 w 14211204"/>
                  <a:gd name="connsiteY20" fmla="*/ 14701795 h 19494134"/>
                  <a:gd name="connsiteX21" fmla="*/ 14211204 w 14211204"/>
                  <a:gd name="connsiteY21" fmla="*/ 15176895 h 19494134"/>
                  <a:gd name="connsiteX22" fmla="*/ 12230764 w 14211204"/>
                  <a:gd name="connsiteY22" fmla="*/ 15679097 h 19494134"/>
                  <a:gd name="connsiteX23" fmla="*/ 12178564 w 14211204"/>
                  <a:gd name="connsiteY23" fmla="*/ 15684463 h 19494134"/>
                  <a:gd name="connsiteX24" fmla="*/ 12167036 w 14211204"/>
                  <a:gd name="connsiteY24" fmla="*/ 15726231 h 19494134"/>
                  <a:gd name="connsiteX25" fmla="*/ 11626948 w 14211204"/>
                  <a:gd name="connsiteY25" fmla="*/ 16905717 h 19494134"/>
                  <a:gd name="connsiteX26" fmla="*/ 11241044 w 14211204"/>
                  <a:gd name="connsiteY26" fmla="*/ 17628532 h 19494134"/>
                  <a:gd name="connsiteX27" fmla="*/ 11198420 w 14211204"/>
                  <a:gd name="connsiteY27" fmla="*/ 17731148 h 19494134"/>
                  <a:gd name="connsiteX28" fmla="*/ 8658636 w 14211204"/>
                  <a:gd name="connsiteY28" fmla="*/ 17731148 h 19494134"/>
                  <a:gd name="connsiteX29" fmla="*/ 8726628 w 14211204"/>
                  <a:gd name="connsiteY29" fmla="*/ 17843069 h 19494134"/>
                  <a:gd name="connsiteX30" fmla="*/ 9022412 w 14211204"/>
                  <a:gd name="connsiteY30" fmla="*/ 19011215 h 19494134"/>
                  <a:gd name="connsiteX31" fmla="*/ 1703756 w 14211204"/>
                  <a:gd name="connsiteY31" fmla="*/ 9087687 h 19494134"/>
                  <a:gd name="connsiteX32" fmla="*/ 1618836 w 14211204"/>
                  <a:gd name="connsiteY32" fmla="*/ 8349011 h 19494134"/>
                  <a:gd name="connsiteX33" fmla="*/ 205516 w 14211204"/>
                  <a:gd name="connsiteY33" fmla="*/ 2722597 h 19494134"/>
                  <a:gd name="connsiteX34" fmla="*/ 1590228 w 14211204"/>
                  <a:gd name="connsiteY34" fmla="*/ 417893 h 19494134"/>
                  <a:gd name="connsiteX35" fmla="*/ 7429308 w 14211204"/>
                  <a:gd name="connsiteY35" fmla="*/ 173 h 19494134"/>
                  <a:gd name="connsiteX0" fmla="*/ 7429308 w 14211204"/>
                  <a:gd name="connsiteY0" fmla="*/ 173 h 17843074"/>
                  <a:gd name="connsiteX1" fmla="*/ 11787036 w 14211204"/>
                  <a:gd name="connsiteY1" fmla="*/ 427505 h 17843074"/>
                  <a:gd name="connsiteX2" fmla="*/ 13190100 w 14211204"/>
                  <a:gd name="connsiteY2" fmla="*/ 2530387 h 17843074"/>
                  <a:gd name="connsiteX3" fmla="*/ 11575916 w 14211204"/>
                  <a:gd name="connsiteY3" fmla="*/ 8775679 h 17843074"/>
                  <a:gd name="connsiteX4" fmla="*/ 10991308 w 14211204"/>
                  <a:gd name="connsiteY4" fmla="*/ 9920339 h 17843074"/>
                  <a:gd name="connsiteX5" fmla="*/ 11093236 w 14211204"/>
                  <a:gd name="connsiteY5" fmla="*/ 9933457 h 17843074"/>
                  <a:gd name="connsiteX6" fmla="*/ 12674460 w 14211204"/>
                  <a:gd name="connsiteY6" fmla="*/ 10435661 h 17843074"/>
                  <a:gd name="connsiteX7" fmla="*/ 11284540 w 14211204"/>
                  <a:gd name="connsiteY7" fmla="*/ 10910763 h 17843074"/>
                  <a:gd name="connsiteX8" fmla="*/ 11222428 w 14211204"/>
                  <a:gd name="connsiteY8" fmla="*/ 10919557 h 17843074"/>
                  <a:gd name="connsiteX9" fmla="*/ 11279340 w 14211204"/>
                  <a:gd name="connsiteY9" fmla="*/ 11051181 h 17843074"/>
                  <a:gd name="connsiteX10" fmla="*/ 11435140 w 14211204"/>
                  <a:gd name="connsiteY10" fmla="*/ 11377415 h 17843074"/>
                  <a:gd name="connsiteX11" fmla="*/ 11741380 w 14211204"/>
                  <a:gd name="connsiteY11" fmla="*/ 12015865 h 17843074"/>
                  <a:gd name="connsiteX12" fmla="*/ 11819500 w 14211204"/>
                  <a:gd name="connsiteY12" fmla="*/ 12198273 h 17843074"/>
                  <a:gd name="connsiteX13" fmla="*/ 11896196 w 14211204"/>
                  <a:gd name="connsiteY13" fmla="*/ 12206649 h 17843074"/>
                  <a:gd name="connsiteX14" fmla="*/ 13759220 w 14211204"/>
                  <a:gd name="connsiteY14" fmla="*/ 12708853 h 17843074"/>
                  <a:gd name="connsiteX15" fmla="*/ 12334500 w 14211204"/>
                  <a:gd name="connsiteY15" fmla="*/ 13155741 h 17843074"/>
                  <a:gd name="connsiteX16" fmla="*/ 12165708 w 14211204"/>
                  <a:gd name="connsiteY16" fmla="*/ 13178113 h 17843074"/>
                  <a:gd name="connsiteX17" fmla="*/ 12206236 w 14211204"/>
                  <a:gd name="connsiteY17" fmla="*/ 13324575 h 17843074"/>
                  <a:gd name="connsiteX18" fmla="*/ 12351916 w 14211204"/>
                  <a:gd name="connsiteY18" fmla="*/ 14605677 h 17843074"/>
                  <a:gd name="connsiteX19" fmla="*/ 12347428 w 14211204"/>
                  <a:gd name="connsiteY19" fmla="*/ 14687885 h 17843074"/>
                  <a:gd name="connsiteX20" fmla="*/ 12470372 w 14211204"/>
                  <a:gd name="connsiteY20" fmla="*/ 14701795 h 17843074"/>
                  <a:gd name="connsiteX21" fmla="*/ 14211204 w 14211204"/>
                  <a:gd name="connsiteY21" fmla="*/ 15176895 h 17843074"/>
                  <a:gd name="connsiteX22" fmla="*/ 12230764 w 14211204"/>
                  <a:gd name="connsiteY22" fmla="*/ 15679097 h 17843074"/>
                  <a:gd name="connsiteX23" fmla="*/ 12178564 w 14211204"/>
                  <a:gd name="connsiteY23" fmla="*/ 15684463 h 17843074"/>
                  <a:gd name="connsiteX24" fmla="*/ 12167036 w 14211204"/>
                  <a:gd name="connsiteY24" fmla="*/ 15726231 h 17843074"/>
                  <a:gd name="connsiteX25" fmla="*/ 11626948 w 14211204"/>
                  <a:gd name="connsiteY25" fmla="*/ 16905717 h 17843074"/>
                  <a:gd name="connsiteX26" fmla="*/ 11241044 w 14211204"/>
                  <a:gd name="connsiteY26" fmla="*/ 17628532 h 17843074"/>
                  <a:gd name="connsiteX27" fmla="*/ 11198420 w 14211204"/>
                  <a:gd name="connsiteY27" fmla="*/ 17731148 h 17843074"/>
                  <a:gd name="connsiteX28" fmla="*/ 8658636 w 14211204"/>
                  <a:gd name="connsiteY28" fmla="*/ 17731148 h 17843074"/>
                  <a:gd name="connsiteX29" fmla="*/ 8726628 w 14211204"/>
                  <a:gd name="connsiteY29" fmla="*/ 17843069 h 17843074"/>
                  <a:gd name="connsiteX30" fmla="*/ 1703756 w 14211204"/>
                  <a:gd name="connsiteY30" fmla="*/ 9087687 h 17843074"/>
                  <a:gd name="connsiteX31" fmla="*/ 1618836 w 14211204"/>
                  <a:gd name="connsiteY31" fmla="*/ 8349011 h 17843074"/>
                  <a:gd name="connsiteX32" fmla="*/ 205516 w 14211204"/>
                  <a:gd name="connsiteY32" fmla="*/ 2722597 h 17843074"/>
                  <a:gd name="connsiteX33" fmla="*/ 1590228 w 14211204"/>
                  <a:gd name="connsiteY33" fmla="*/ 417893 h 17843074"/>
                  <a:gd name="connsiteX34" fmla="*/ 7429308 w 14211204"/>
                  <a:gd name="connsiteY34" fmla="*/ 173 h 17843074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8658636 w 14211204"/>
                  <a:gd name="connsiteY28" fmla="*/ 17731148 h 17731150"/>
                  <a:gd name="connsiteX29" fmla="*/ 1703756 w 14211204"/>
                  <a:gd name="connsiteY29" fmla="*/ 9087687 h 17731150"/>
                  <a:gd name="connsiteX30" fmla="*/ 1618836 w 14211204"/>
                  <a:gd name="connsiteY30" fmla="*/ 8349011 h 17731150"/>
                  <a:gd name="connsiteX31" fmla="*/ 205516 w 14211204"/>
                  <a:gd name="connsiteY31" fmla="*/ 2722597 h 17731150"/>
                  <a:gd name="connsiteX32" fmla="*/ 1590228 w 14211204"/>
                  <a:gd name="connsiteY32" fmla="*/ 417893 h 17731150"/>
                  <a:gd name="connsiteX33" fmla="*/ 7429308 w 14211204"/>
                  <a:gd name="connsiteY33" fmla="*/ 173 h 17731150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1703756 w 14211204"/>
                  <a:gd name="connsiteY28" fmla="*/ 9087687 h 17731150"/>
                  <a:gd name="connsiteX29" fmla="*/ 1618836 w 14211204"/>
                  <a:gd name="connsiteY29" fmla="*/ 8349011 h 17731150"/>
                  <a:gd name="connsiteX30" fmla="*/ 205516 w 14211204"/>
                  <a:gd name="connsiteY30" fmla="*/ 2722597 h 17731150"/>
                  <a:gd name="connsiteX31" fmla="*/ 1590228 w 14211204"/>
                  <a:gd name="connsiteY31" fmla="*/ 417893 h 17731150"/>
                  <a:gd name="connsiteX32" fmla="*/ 7429308 w 14211204"/>
                  <a:gd name="connsiteY32" fmla="*/ 173 h 17731150"/>
                  <a:gd name="connsiteX0" fmla="*/ 7429308 w 14211204"/>
                  <a:gd name="connsiteY0" fmla="*/ 173 h 17628530"/>
                  <a:gd name="connsiteX1" fmla="*/ 11787036 w 14211204"/>
                  <a:gd name="connsiteY1" fmla="*/ 427505 h 17628530"/>
                  <a:gd name="connsiteX2" fmla="*/ 13190100 w 14211204"/>
                  <a:gd name="connsiteY2" fmla="*/ 2530387 h 17628530"/>
                  <a:gd name="connsiteX3" fmla="*/ 11575916 w 14211204"/>
                  <a:gd name="connsiteY3" fmla="*/ 8775679 h 17628530"/>
                  <a:gd name="connsiteX4" fmla="*/ 10991308 w 14211204"/>
                  <a:gd name="connsiteY4" fmla="*/ 9920339 h 17628530"/>
                  <a:gd name="connsiteX5" fmla="*/ 11093236 w 14211204"/>
                  <a:gd name="connsiteY5" fmla="*/ 9933457 h 17628530"/>
                  <a:gd name="connsiteX6" fmla="*/ 12674460 w 14211204"/>
                  <a:gd name="connsiteY6" fmla="*/ 10435661 h 17628530"/>
                  <a:gd name="connsiteX7" fmla="*/ 11284540 w 14211204"/>
                  <a:gd name="connsiteY7" fmla="*/ 10910763 h 17628530"/>
                  <a:gd name="connsiteX8" fmla="*/ 11222428 w 14211204"/>
                  <a:gd name="connsiteY8" fmla="*/ 10919557 h 17628530"/>
                  <a:gd name="connsiteX9" fmla="*/ 11279340 w 14211204"/>
                  <a:gd name="connsiteY9" fmla="*/ 11051181 h 17628530"/>
                  <a:gd name="connsiteX10" fmla="*/ 11435140 w 14211204"/>
                  <a:gd name="connsiteY10" fmla="*/ 11377415 h 17628530"/>
                  <a:gd name="connsiteX11" fmla="*/ 11741380 w 14211204"/>
                  <a:gd name="connsiteY11" fmla="*/ 12015865 h 17628530"/>
                  <a:gd name="connsiteX12" fmla="*/ 11819500 w 14211204"/>
                  <a:gd name="connsiteY12" fmla="*/ 12198273 h 17628530"/>
                  <a:gd name="connsiteX13" fmla="*/ 11896196 w 14211204"/>
                  <a:gd name="connsiteY13" fmla="*/ 12206649 h 17628530"/>
                  <a:gd name="connsiteX14" fmla="*/ 13759220 w 14211204"/>
                  <a:gd name="connsiteY14" fmla="*/ 12708853 h 17628530"/>
                  <a:gd name="connsiteX15" fmla="*/ 12334500 w 14211204"/>
                  <a:gd name="connsiteY15" fmla="*/ 13155741 h 17628530"/>
                  <a:gd name="connsiteX16" fmla="*/ 12165708 w 14211204"/>
                  <a:gd name="connsiteY16" fmla="*/ 13178113 h 17628530"/>
                  <a:gd name="connsiteX17" fmla="*/ 12206236 w 14211204"/>
                  <a:gd name="connsiteY17" fmla="*/ 13324575 h 17628530"/>
                  <a:gd name="connsiteX18" fmla="*/ 12351916 w 14211204"/>
                  <a:gd name="connsiteY18" fmla="*/ 14605677 h 17628530"/>
                  <a:gd name="connsiteX19" fmla="*/ 12347428 w 14211204"/>
                  <a:gd name="connsiteY19" fmla="*/ 14687885 h 17628530"/>
                  <a:gd name="connsiteX20" fmla="*/ 12470372 w 14211204"/>
                  <a:gd name="connsiteY20" fmla="*/ 14701795 h 17628530"/>
                  <a:gd name="connsiteX21" fmla="*/ 14211204 w 14211204"/>
                  <a:gd name="connsiteY21" fmla="*/ 15176895 h 17628530"/>
                  <a:gd name="connsiteX22" fmla="*/ 12230764 w 14211204"/>
                  <a:gd name="connsiteY22" fmla="*/ 15679097 h 17628530"/>
                  <a:gd name="connsiteX23" fmla="*/ 12178564 w 14211204"/>
                  <a:gd name="connsiteY23" fmla="*/ 15684463 h 17628530"/>
                  <a:gd name="connsiteX24" fmla="*/ 12167036 w 14211204"/>
                  <a:gd name="connsiteY24" fmla="*/ 15726231 h 17628530"/>
                  <a:gd name="connsiteX25" fmla="*/ 11626948 w 14211204"/>
                  <a:gd name="connsiteY25" fmla="*/ 16905717 h 17628530"/>
                  <a:gd name="connsiteX26" fmla="*/ 11241044 w 14211204"/>
                  <a:gd name="connsiteY26" fmla="*/ 17628532 h 17628530"/>
                  <a:gd name="connsiteX27" fmla="*/ 1703756 w 14211204"/>
                  <a:gd name="connsiteY27" fmla="*/ 9087687 h 17628530"/>
                  <a:gd name="connsiteX28" fmla="*/ 1618836 w 14211204"/>
                  <a:gd name="connsiteY28" fmla="*/ 8349011 h 17628530"/>
                  <a:gd name="connsiteX29" fmla="*/ 205516 w 14211204"/>
                  <a:gd name="connsiteY29" fmla="*/ 2722597 h 17628530"/>
                  <a:gd name="connsiteX30" fmla="*/ 1590228 w 14211204"/>
                  <a:gd name="connsiteY30" fmla="*/ 417893 h 17628530"/>
                  <a:gd name="connsiteX31" fmla="*/ 7429308 w 14211204"/>
                  <a:gd name="connsiteY31" fmla="*/ 173 h 17628530"/>
                  <a:gd name="connsiteX0" fmla="*/ 7429308 w 14211204"/>
                  <a:gd name="connsiteY0" fmla="*/ 173 h 16905716"/>
                  <a:gd name="connsiteX1" fmla="*/ 11787036 w 14211204"/>
                  <a:gd name="connsiteY1" fmla="*/ 427505 h 16905716"/>
                  <a:gd name="connsiteX2" fmla="*/ 13190100 w 14211204"/>
                  <a:gd name="connsiteY2" fmla="*/ 2530387 h 16905716"/>
                  <a:gd name="connsiteX3" fmla="*/ 11575916 w 14211204"/>
                  <a:gd name="connsiteY3" fmla="*/ 8775679 h 16905716"/>
                  <a:gd name="connsiteX4" fmla="*/ 10991308 w 14211204"/>
                  <a:gd name="connsiteY4" fmla="*/ 9920339 h 16905716"/>
                  <a:gd name="connsiteX5" fmla="*/ 11093236 w 14211204"/>
                  <a:gd name="connsiteY5" fmla="*/ 9933457 h 16905716"/>
                  <a:gd name="connsiteX6" fmla="*/ 12674460 w 14211204"/>
                  <a:gd name="connsiteY6" fmla="*/ 10435661 h 16905716"/>
                  <a:gd name="connsiteX7" fmla="*/ 11284540 w 14211204"/>
                  <a:gd name="connsiteY7" fmla="*/ 10910763 h 16905716"/>
                  <a:gd name="connsiteX8" fmla="*/ 11222428 w 14211204"/>
                  <a:gd name="connsiteY8" fmla="*/ 10919557 h 16905716"/>
                  <a:gd name="connsiteX9" fmla="*/ 11279340 w 14211204"/>
                  <a:gd name="connsiteY9" fmla="*/ 11051181 h 16905716"/>
                  <a:gd name="connsiteX10" fmla="*/ 11435140 w 14211204"/>
                  <a:gd name="connsiteY10" fmla="*/ 11377415 h 16905716"/>
                  <a:gd name="connsiteX11" fmla="*/ 11741380 w 14211204"/>
                  <a:gd name="connsiteY11" fmla="*/ 12015865 h 16905716"/>
                  <a:gd name="connsiteX12" fmla="*/ 11819500 w 14211204"/>
                  <a:gd name="connsiteY12" fmla="*/ 12198273 h 16905716"/>
                  <a:gd name="connsiteX13" fmla="*/ 11896196 w 14211204"/>
                  <a:gd name="connsiteY13" fmla="*/ 12206649 h 16905716"/>
                  <a:gd name="connsiteX14" fmla="*/ 13759220 w 14211204"/>
                  <a:gd name="connsiteY14" fmla="*/ 12708853 h 16905716"/>
                  <a:gd name="connsiteX15" fmla="*/ 12334500 w 14211204"/>
                  <a:gd name="connsiteY15" fmla="*/ 13155741 h 16905716"/>
                  <a:gd name="connsiteX16" fmla="*/ 12165708 w 14211204"/>
                  <a:gd name="connsiteY16" fmla="*/ 13178113 h 16905716"/>
                  <a:gd name="connsiteX17" fmla="*/ 12206236 w 14211204"/>
                  <a:gd name="connsiteY17" fmla="*/ 13324575 h 16905716"/>
                  <a:gd name="connsiteX18" fmla="*/ 12351916 w 14211204"/>
                  <a:gd name="connsiteY18" fmla="*/ 14605677 h 16905716"/>
                  <a:gd name="connsiteX19" fmla="*/ 12347428 w 14211204"/>
                  <a:gd name="connsiteY19" fmla="*/ 14687885 h 16905716"/>
                  <a:gd name="connsiteX20" fmla="*/ 12470372 w 14211204"/>
                  <a:gd name="connsiteY20" fmla="*/ 14701795 h 16905716"/>
                  <a:gd name="connsiteX21" fmla="*/ 14211204 w 14211204"/>
                  <a:gd name="connsiteY21" fmla="*/ 15176895 h 16905716"/>
                  <a:gd name="connsiteX22" fmla="*/ 12230764 w 14211204"/>
                  <a:gd name="connsiteY22" fmla="*/ 15679097 h 16905716"/>
                  <a:gd name="connsiteX23" fmla="*/ 12178564 w 14211204"/>
                  <a:gd name="connsiteY23" fmla="*/ 15684463 h 16905716"/>
                  <a:gd name="connsiteX24" fmla="*/ 12167036 w 14211204"/>
                  <a:gd name="connsiteY24" fmla="*/ 15726231 h 16905716"/>
                  <a:gd name="connsiteX25" fmla="*/ 11626948 w 14211204"/>
                  <a:gd name="connsiteY25" fmla="*/ 16905717 h 16905716"/>
                  <a:gd name="connsiteX26" fmla="*/ 1703756 w 14211204"/>
                  <a:gd name="connsiteY26" fmla="*/ 9087687 h 16905716"/>
                  <a:gd name="connsiteX27" fmla="*/ 1618836 w 14211204"/>
                  <a:gd name="connsiteY27" fmla="*/ 8349011 h 16905716"/>
                  <a:gd name="connsiteX28" fmla="*/ 205516 w 14211204"/>
                  <a:gd name="connsiteY28" fmla="*/ 2722597 h 16905716"/>
                  <a:gd name="connsiteX29" fmla="*/ 1590228 w 14211204"/>
                  <a:gd name="connsiteY29" fmla="*/ 417893 h 16905716"/>
                  <a:gd name="connsiteX30" fmla="*/ 7429308 w 14211204"/>
                  <a:gd name="connsiteY30" fmla="*/ 173 h 16905716"/>
                  <a:gd name="connsiteX0" fmla="*/ 7429308 w 14211204"/>
                  <a:gd name="connsiteY0" fmla="*/ 173 h 15726229"/>
                  <a:gd name="connsiteX1" fmla="*/ 11787036 w 14211204"/>
                  <a:gd name="connsiteY1" fmla="*/ 427505 h 15726229"/>
                  <a:gd name="connsiteX2" fmla="*/ 13190100 w 14211204"/>
                  <a:gd name="connsiteY2" fmla="*/ 2530387 h 15726229"/>
                  <a:gd name="connsiteX3" fmla="*/ 11575916 w 14211204"/>
                  <a:gd name="connsiteY3" fmla="*/ 8775679 h 15726229"/>
                  <a:gd name="connsiteX4" fmla="*/ 10991308 w 14211204"/>
                  <a:gd name="connsiteY4" fmla="*/ 9920339 h 15726229"/>
                  <a:gd name="connsiteX5" fmla="*/ 11093236 w 14211204"/>
                  <a:gd name="connsiteY5" fmla="*/ 9933457 h 15726229"/>
                  <a:gd name="connsiteX6" fmla="*/ 12674460 w 14211204"/>
                  <a:gd name="connsiteY6" fmla="*/ 10435661 h 15726229"/>
                  <a:gd name="connsiteX7" fmla="*/ 11284540 w 14211204"/>
                  <a:gd name="connsiteY7" fmla="*/ 10910763 h 15726229"/>
                  <a:gd name="connsiteX8" fmla="*/ 11222428 w 14211204"/>
                  <a:gd name="connsiteY8" fmla="*/ 10919557 h 15726229"/>
                  <a:gd name="connsiteX9" fmla="*/ 11279340 w 14211204"/>
                  <a:gd name="connsiteY9" fmla="*/ 11051181 h 15726229"/>
                  <a:gd name="connsiteX10" fmla="*/ 11435140 w 14211204"/>
                  <a:gd name="connsiteY10" fmla="*/ 11377415 h 15726229"/>
                  <a:gd name="connsiteX11" fmla="*/ 11741380 w 14211204"/>
                  <a:gd name="connsiteY11" fmla="*/ 12015865 h 15726229"/>
                  <a:gd name="connsiteX12" fmla="*/ 11819500 w 14211204"/>
                  <a:gd name="connsiteY12" fmla="*/ 12198273 h 15726229"/>
                  <a:gd name="connsiteX13" fmla="*/ 11896196 w 14211204"/>
                  <a:gd name="connsiteY13" fmla="*/ 12206649 h 15726229"/>
                  <a:gd name="connsiteX14" fmla="*/ 13759220 w 14211204"/>
                  <a:gd name="connsiteY14" fmla="*/ 12708853 h 15726229"/>
                  <a:gd name="connsiteX15" fmla="*/ 12334500 w 14211204"/>
                  <a:gd name="connsiteY15" fmla="*/ 13155741 h 15726229"/>
                  <a:gd name="connsiteX16" fmla="*/ 12165708 w 14211204"/>
                  <a:gd name="connsiteY16" fmla="*/ 13178113 h 15726229"/>
                  <a:gd name="connsiteX17" fmla="*/ 12206236 w 14211204"/>
                  <a:gd name="connsiteY17" fmla="*/ 13324575 h 15726229"/>
                  <a:gd name="connsiteX18" fmla="*/ 12351916 w 14211204"/>
                  <a:gd name="connsiteY18" fmla="*/ 14605677 h 15726229"/>
                  <a:gd name="connsiteX19" fmla="*/ 12347428 w 14211204"/>
                  <a:gd name="connsiteY19" fmla="*/ 14687885 h 15726229"/>
                  <a:gd name="connsiteX20" fmla="*/ 12470372 w 14211204"/>
                  <a:gd name="connsiteY20" fmla="*/ 14701795 h 15726229"/>
                  <a:gd name="connsiteX21" fmla="*/ 14211204 w 14211204"/>
                  <a:gd name="connsiteY21" fmla="*/ 15176895 h 15726229"/>
                  <a:gd name="connsiteX22" fmla="*/ 12230764 w 14211204"/>
                  <a:gd name="connsiteY22" fmla="*/ 15679097 h 15726229"/>
                  <a:gd name="connsiteX23" fmla="*/ 12178564 w 14211204"/>
                  <a:gd name="connsiteY23" fmla="*/ 15684463 h 15726229"/>
                  <a:gd name="connsiteX24" fmla="*/ 12167036 w 14211204"/>
                  <a:gd name="connsiteY24" fmla="*/ 15726231 h 15726229"/>
                  <a:gd name="connsiteX25" fmla="*/ 1703756 w 14211204"/>
                  <a:gd name="connsiteY25" fmla="*/ 9087687 h 15726229"/>
                  <a:gd name="connsiteX26" fmla="*/ 1618836 w 14211204"/>
                  <a:gd name="connsiteY26" fmla="*/ 8349011 h 15726229"/>
                  <a:gd name="connsiteX27" fmla="*/ 205516 w 14211204"/>
                  <a:gd name="connsiteY27" fmla="*/ 2722597 h 15726229"/>
                  <a:gd name="connsiteX28" fmla="*/ 1590228 w 14211204"/>
                  <a:gd name="connsiteY28" fmla="*/ 417893 h 15726229"/>
                  <a:gd name="connsiteX29" fmla="*/ 7429308 w 14211204"/>
                  <a:gd name="connsiteY29" fmla="*/ 173 h 15726229"/>
                  <a:gd name="connsiteX0" fmla="*/ 7429308 w 14211204"/>
                  <a:gd name="connsiteY0" fmla="*/ 173 h 15684464"/>
                  <a:gd name="connsiteX1" fmla="*/ 11787036 w 14211204"/>
                  <a:gd name="connsiteY1" fmla="*/ 427505 h 15684464"/>
                  <a:gd name="connsiteX2" fmla="*/ 13190100 w 14211204"/>
                  <a:gd name="connsiteY2" fmla="*/ 2530387 h 15684464"/>
                  <a:gd name="connsiteX3" fmla="*/ 11575916 w 14211204"/>
                  <a:gd name="connsiteY3" fmla="*/ 8775679 h 15684464"/>
                  <a:gd name="connsiteX4" fmla="*/ 10991308 w 14211204"/>
                  <a:gd name="connsiteY4" fmla="*/ 9920339 h 15684464"/>
                  <a:gd name="connsiteX5" fmla="*/ 11093236 w 14211204"/>
                  <a:gd name="connsiteY5" fmla="*/ 9933457 h 15684464"/>
                  <a:gd name="connsiteX6" fmla="*/ 12674460 w 14211204"/>
                  <a:gd name="connsiteY6" fmla="*/ 10435661 h 15684464"/>
                  <a:gd name="connsiteX7" fmla="*/ 11284540 w 14211204"/>
                  <a:gd name="connsiteY7" fmla="*/ 10910763 h 15684464"/>
                  <a:gd name="connsiteX8" fmla="*/ 11222428 w 14211204"/>
                  <a:gd name="connsiteY8" fmla="*/ 10919557 h 15684464"/>
                  <a:gd name="connsiteX9" fmla="*/ 11279340 w 14211204"/>
                  <a:gd name="connsiteY9" fmla="*/ 11051181 h 15684464"/>
                  <a:gd name="connsiteX10" fmla="*/ 11435140 w 14211204"/>
                  <a:gd name="connsiteY10" fmla="*/ 11377415 h 15684464"/>
                  <a:gd name="connsiteX11" fmla="*/ 11741380 w 14211204"/>
                  <a:gd name="connsiteY11" fmla="*/ 12015865 h 15684464"/>
                  <a:gd name="connsiteX12" fmla="*/ 11819500 w 14211204"/>
                  <a:gd name="connsiteY12" fmla="*/ 12198273 h 15684464"/>
                  <a:gd name="connsiteX13" fmla="*/ 11896196 w 14211204"/>
                  <a:gd name="connsiteY13" fmla="*/ 12206649 h 15684464"/>
                  <a:gd name="connsiteX14" fmla="*/ 13759220 w 14211204"/>
                  <a:gd name="connsiteY14" fmla="*/ 12708853 h 15684464"/>
                  <a:gd name="connsiteX15" fmla="*/ 12334500 w 14211204"/>
                  <a:gd name="connsiteY15" fmla="*/ 13155741 h 15684464"/>
                  <a:gd name="connsiteX16" fmla="*/ 12165708 w 14211204"/>
                  <a:gd name="connsiteY16" fmla="*/ 13178113 h 15684464"/>
                  <a:gd name="connsiteX17" fmla="*/ 12206236 w 14211204"/>
                  <a:gd name="connsiteY17" fmla="*/ 13324575 h 15684464"/>
                  <a:gd name="connsiteX18" fmla="*/ 12351916 w 14211204"/>
                  <a:gd name="connsiteY18" fmla="*/ 14605677 h 15684464"/>
                  <a:gd name="connsiteX19" fmla="*/ 12347428 w 14211204"/>
                  <a:gd name="connsiteY19" fmla="*/ 14687885 h 15684464"/>
                  <a:gd name="connsiteX20" fmla="*/ 12470372 w 14211204"/>
                  <a:gd name="connsiteY20" fmla="*/ 14701795 h 15684464"/>
                  <a:gd name="connsiteX21" fmla="*/ 14211204 w 14211204"/>
                  <a:gd name="connsiteY21" fmla="*/ 15176895 h 15684464"/>
                  <a:gd name="connsiteX22" fmla="*/ 12230764 w 14211204"/>
                  <a:gd name="connsiteY22" fmla="*/ 15679097 h 15684464"/>
                  <a:gd name="connsiteX23" fmla="*/ 12178564 w 14211204"/>
                  <a:gd name="connsiteY23" fmla="*/ 15684463 h 15684464"/>
                  <a:gd name="connsiteX24" fmla="*/ 1703756 w 14211204"/>
                  <a:gd name="connsiteY24" fmla="*/ 9087687 h 15684464"/>
                  <a:gd name="connsiteX25" fmla="*/ 1618836 w 14211204"/>
                  <a:gd name="connsiteY25" fmla="*/ 8349011 h 15684464"/>
                  <a:gd name="connsiteX26" fmla="*/ 205516 w 14211204"/>
                  <a:gd name="connsiteY26" fmla="*/ 2722597 h 15684464"/>
                  <a:gd name="connsiteX27" fmla="*/ 1590228 w 14211204"/>
                  <a:gd name="connsiteY27" fmla="*/ 417893 h 15684464"/>
                  <a:gd name="connsiteX28" fmla="*/ 7429308 w 14211204"/>
                  <a:gd name="connsiteY28" fmla="*/ 173 h 15684464"/>
                  <a:gd name="connsiteX0" fmla="*/ 7429308 w 14211204"/>
                  <a:gd name="connsiteY0" fmla="*/ 173 h 15679093"/>
                  <a:gd name="connsiteX1" fmla="*/ 11787036 w 14211204"/>
                  <a:gd name="connsiteY1" fmla="*/ 427505 h 15679093"/>
                  <a:gd name="connsiteX2" fmla="*/ 13190100 w 14211204"/>
                  <a:gd name="connsiteY2" fmla="*/ 2530387 h 15679093"/>
                  <a:gd name="connsiteX3" fmla="*/ 11575916 w 14211204"/>
                  <a:gd name="connsiteY3" fmla="*/ 8775679 h 15679093"/>
                  <a:gd name="connsiteX4" fmla="*/ 10991308 w 14211204"/>
                  <a:gd name="connsiteY4" fmla="*/ 9920339 h 15679093"/>
                  <a:gd name="connsiteX5" fmla="*/ 11093236 w 14211204"/>
                  <a:gd name="connsiteY5" fmla="*/ 9933457 h 15679093"/>
                  <a:gd name="connsiteX6" fmla="*/ 12674460 w 14211204"/>
                  <a:gd name="connsiteY6" fmla="*/ 10435661 h 15679093"/>
                  <a:gd name="connsiteX7" fmla="*/ 11284540 w 14211204"/>
                  <a:gd name="connsiteY7" fmla="*/ 10910763 h 15679093"/>
                  <a:gd name="connsiteX8" fmla="*/ 11222428 w 14211204"/>
                  <a:gd name="connsiteY8" fmla="*/ 10919557 h 15679093"/>
                  <a:gd name="connsiteX9" fmla="*/ 11279340 w 14211204"/>
                  <a:gd name="connsiteY9" fmla="*/ 11051181 h 15679093"/>
                  <a:gd name="connsiteX10" fmla="*/ 11435140 w 14211204"/>
                  <a:gd name="connsiteY10" fmla="*/ 11377415 h 15679093"/>
                  <a:gd name="connsiteX11" fmla="*/ 11741380 w 14211204"/>
                  <a:gd name="connsiteY11" fmla="*/ 12015865 h 15679093"/>
                  <a:gd name="connsiteX12" fmla="*/ 11819500 w 14211204"/>
                  <a:gd name="connsiteY12" fmla="*/ 12198273 h 15679093"/>
                  <a:gd name="connsiteX13" fmla="*/ 11896196 w 14211204"/>
                  <a:gd name="connsiteY13" fmla="*/ 12206649 h 15679093"/>
                  <a:gd name="connsiteX14" fmla="*/ 13759220 w 14211204"/>
                  <a:gd name="connsiteY14" fmla="*/ 12708853 h 15679093"/>
                  <a:gd name="connsiteX15" fmla="*/ 12334500 w 14211204"/>
                  <a:gd name="connsiteY15" fmla="*/ 13155741 h 15679093"/>
                  <a:gd name="connsiteX16" fmla="*/ 12165708 w 14211204"/>
                  <a:gd name="connsiteY16" fmla="*/ 13178113 h 15679093"/>
                  <a:gd name="connsiteX17" fmla="*/ 12206236 w 14211204"/>
                  <a:gd name="connsiteY17" fmla="*/ 13324575 h 15679093"/>
                  <a:gd name="connsiteX18" fmla="*/ 12351916 w 14211204"/>
                  <a:gd name="connsiteY18" fmla="*/ 14605677 h 15679093"/>
                  <a:gd name="connsiteX19" fmla="*/ 12347428 w 14211204"/>
                  <a:gd name="connsiteY19" fmla="*/ 14687885 h 15679093"/>
                  <a:gd name="connsiteX20" fmla="*/ 12470372 w 14211204"/>
                  <a:gd name="connsiteY20" fmla="*/ 14701795 h 15679093"/>
                  <a:gd name="connsiteX21" fmla="*/ 14211204 w 14211204"/>
                  <a:gd name="connsiteY21" fmla="*/ 15176895 h 15679093"/>
                  <a:gd name="connsiteX22" fmla="*/ 12230764 w 14211204"/>
                  <a:gd name="connsiteY22" fmla="*/ 15679097 h 15679093"/>
                  <a:gd name="connsiteX23" fmla="*/ 1703756 w 14211204"/>
                  <a:gd name="connsiteY23" fmla="*/ 9087687 h 15679093"/>
                  <a:gd name="connsiteX24" fmla="*/ 1618836 w 14211204"/>
                  <a:gd name="connsiteY24" fmla="*/ 8349011 h 15679093"/>
                  <a:gd name="connsiteX25" fmla="*/ 205516 w 14211204"/>
                  <a:gd name="connsiteY25" fmla="*/ 2722597 h 15679093"/>
                  <a:gd name="connsiteX26" fmla="*/ 1590228 w 14211204"/>
                  <a:gd name="connsiteY26" fmla="*/ 417893 h 15679093"/>
                  <a:gd name="connsiteX27" fmla="*/ 7429308 w 14211204"/>
                  <a:gd name="connsiteY27" fmla="*/ 173 h 15679093"/>
                  <a:gd name="connsiteX0" fmla="*/ 7429308 w 14849308"/>
                  <a:gd name="connsiteY0" fmla="*/ 173 h 15516337"/>
                  <a:gd name="connsiteX1" fmla="*/ 11787036 w 14849308"/>
                  <a:gd name="connsiteY1" fmla="*/ 427505 h 15516337"/>
                  <a:gd name="connsiteX2" fmla="*/ 13190100 w 14849308"/>
                  <a:gd name="connsiteY2" fmla="*/ 2530387 h 15516337"/>
                  <a:gd name="connsiteX3" fmla="*/ 11575916 w 14849308"/>
                  <a:gd name="connsiteY3" fmla="*/ 8775679 h 15516337"/>
                  <a:gd name="connsiteX4" fmla="*/ 10991308 w 14849308"/>
                  <a:gd name="connsiteY4" fmla="*/ 9920339 h 15516337"/>
                  <a:gd name="connsiteX5" fmla="*/ 11093236 w 14849308"/>
                  <a:gd name="connsiteY5" fmla="*/ 9933457 h 15516337"/>
                  <a:gd name="connsiteX6" fmla="*/ 12674460 w 14849308"/>
                  <a:gd name="connsiteY6" fmla="*/ 10435661 h 15516337"/>
                  <a:gd name="connsiteX7" fmla="*/ 11284540 w 14849308"/>
                  <a:gd name="connsiteY7" fmla="*/ 10910763 h 15516337"/>
                  <a:gd name="connsiteX8" fmla="*/ 11222428 w 14849308"/>
                  <a:gd name="connsiteY8" fmla="*/ 10919557 h 15516337"/>
                  <a:gd name="connsiteX9" fmla="*/ 11279340 w 14849308"/>
                  <a:gd name="connsiteY9" fmla="*/ 11051181 h 15516337"/>
                  <a:gd name="connsiteX10" fmla="*/ 11435140 w 14849308"/>
                  <a:gd name="connsiteY10" fmla="*/ 11377415 h 15516337"/>
                  <a:gd name="connsiteX11" fmla="*/ 11741380 w 14849308"/>
                  <a:gd name="connsiteY11" fmla="*/ 12015865 h 15516337"/>
                  <a:gd name="connsiteX12" fmla="*/ 11819500 w 14849308"/>
                  <a:gd name="connsiteY12" fmla="*/ 12198273 h 15516337"/>
                  <a:gd name="connsiteX13" fmla="*/ 11896196 w 14849308"/>
                  <a:gd name="connsiteY13" fmla="*/ 12206649 h 15516337"/>
                  <a:gd name="connsiteX14" fmla="*/ 13759220 w 14849308"/>
                  <a:gd name="connsiteY14" fmla="*/ 12708853 h 15516337"/>
                  <a:gd name="connsiteX15" fmla="*/ 12334500 w 14849308"/>
                  <a:gd name="connsiteY15" fmla="*/ 13155741 h 15516337"/>
                  <a:gd name="connsiteX16" fmla="*/ 12165708 w 14849308"/>
                  <a:gd name="connsiteY16" fmla="*/ 13178113 h 15516337"/>
                  <a:gd name="connsiteX17" fmla="*/ 12206236 w 14849308"/>
                  <a:gd name="connsiteY17" fmla="*/ 13324575 h 15516337"/>
                  <a:gd name="connsiteX18" fmla="*/ 12351916 w 14849308"/>
                  <a:gd name="connsiteY18" fmla="*/ 14605677 h 15516337"/>
                  <a:gd name="connsiteX19" fmla="*/ 12347428 w 14849308"/>
                  <a:gd name="connsiteY19" fmla="*/ 14687885 h 15516337"/>
                  <a:gd name="connsiteX20" fmla="*/ 12470372 w 14849308"/>
                  <a:gd name="connsiteY20" fmla="*/ 14701795 h 15516337"/>
                  <a:gd name="connsiteX21" fmla="*/ 14211204 w 14849308"/>
                  <a:gd name="connsiteY21" fmla="*/ 15176895 h 15516337"/>
                  <a:gd name="connsiteX22" fmla="*/ 1703756 w 14849308"/>
                  <a:gd name="connsiteY22" fmla="*/ 9087687 h 15516337"/>
                  <a:gd name="connsiteX23" fmla="*/ 1618836 w 14849308"/>
                  <a:gd name="connsiteY23" fmla="*/ 8349011 h 15516337"/>
                  <a:gd name="connsiteX24" fmla="*/ 205516 w 14849308"/>
                  <a:gd name="connsiteY24" fmla="*/ 2722597 h 15516337"/>
                  <a:gd name="connsiteX25" fmla="*/ 1590228 w 14849308"/>
                  <a:gd name="connsiteY25" fmla="*/ 417893 h 15516337"/>
                  <a:gd name="connsiteX26" fmla="*/ 7429308 w 14849308"/>
                  <a:gd name="connsiteY26" fmla="*/ 173 h 15516337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2347428 w 14211204"/>
                  <a:gd name="connsiteY19" fmla="*/ 14687885 h 15176891"/>
                  <a:gd name="connsiteX20" fmla="*/ 14211204 w 14211204"/>
                  <a:gd name="connsiteY20" fmla="*/ 15176895 h 15176891"/>
                  <a:gd name="connsiteX21" fmla="*/ 1703756 w 14211204"/>
                  <a:gd name="connsiteY21" fmla="*/ 9087687 h 15176891"/>
                  <a:gd name="connsiteX22" fmla="*/ 1618836 w 14211204"/>
                  <a:gd name="connsiteY22" fmla="*/ 8349011 h 15176891"/>
                  <a:gd name="connsiteX23" fmla="*/ 205516 w 14211204"/>
                  <a:gd name="connsiteY23" fmla="*/ 2722597 h 15176891"/>
                  <a:gd name="connsiteX24" fmla="*/ 1590228 w 14211204"/>
                  <a:gd name="connsiteY24" fmla="*/ 417893 h 15176891"/>
                  <a:gd name="connsiteX25" fmla="*/ 7429308 w 14211204"/>
                  <a:gd name="connsiteY25" fmla="*/ 173 h 15176891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4211204 w 14211204"/>
                  <a:gd name="connsiteY19" fmla="*/ 15176895 h 15176891"/>
                  <a:gd name="connsiteX20" fmla="*/ 1703756 w 14211204"/>
                  <a:gd name="connsiteY20" fmla="*/ 9087687 h 15176891"/>
                  <a:gd name="connsiteX21" fmla="*/ 1618836 w 14211204"/>
                  <a:gd name="connsiteY21" fmla="*/ 8349011 h 15176891"/>
                  <a:gd name="connsiteX22" fmla="*/ 205516 w 14211204"/>
                  <a:gd name="connsiteY22" fmla="*/ 2722597 h 15176891"/>
                  <a:gd name="connsiteX23" fmla="*/ 1590228 w 14211204"/>
                  <a:gd name="connsiteY23" fmla="*/ 417893 h 15176891"/>
                  <a:gd name="connsiteX24" fmla="*/ 7429308 w 14211204"/>
                  <a:gd name="connsiteY24" fmla="*/ 173 h 15176891"/>
                  <a:gd name="connsiteX0" fmla="*/ 7429308 w 14707619"/>
                  <a:gd name="connsiteY0" fmla="*/ 173 h 15314478"/>
                  <a:gd name="connsiteX1" fmla="*/ 11787036 w 14707619"/>
                  <a:gd name="connsiteY1" fmla="*/ 427505 h 15314478"/>
                  <a:gd name="connsiteX2" fmla="*/ 13190100 w 14707619"/>
                  <a:gd name="connsiteY2" fmla="*/ 2530387 h 15314478"/>
                  <a:gd name="connsiteX3" fmla="*/ 11575916 w 14707619"/>
                  <a:gd name="connsiteY3" fmla="*/ 8775679 h 15314478"/>
                  <a:gd name="connsiteX4" fmla="*/ 10991308 w 14707619"/>
                  <a:gd name="connsiteY4" fmla="*/ 9920339 h 15314478"/>
                  <a:gd name="connsiteX5" fmla="*/ 11093236 w 14707619"/>
                  <a:gd name="connsiteY5" fmla="*/ 9933457 h 15314478"/>
                  <a:gd name="connsiteX6" fmla="*/ 12674460 w 14707619"/>
                  <a:gd name="connsiteY6" fmla="*/ 10435661 h 15314478"/>
                  <a:gd name="connsiteX7" fmla="*/ 11284540 w 14707619"/>
                  <a:gd name="connsiteY7" fmla="*/ 10910763 h 15314478"/>
                  <a:gd name="connsiteX8" fmla="*/ 11222428 w 14707619"/>
                  <a:gd name="connsiteY8" fmla="*/ 10919557 h 15314478"/>
                  <a:gd name="connsiteX9" fmla="*/ 11279340 w 14707619"/>
                  <a:gd name="connsiteY9" fmla="*/ 11051181 h 15314478"/>
                  <a:gd name="connsiteX10" fmla="*/ 11435140 w 14707619"/>
                  <a:gd name="connsiteY10" fmla="*/ 11377415 h 15314478"/>
                  <a:gd name="connsiteX11" fmla="*/ 11741380 w 14707619"/>
                  <a:gd name="connsiteY11" fmla="*/ 12015865 h 15314478"/>
                  <a:gd name="connsiteX12" fmla="*/ 11819500 w 14707619"/>
                  <a:gd name="connsiteY12" fmla="*/ 12198273 h 15314478"/>
                  <a:gd name="connsiteX13" fmla="*/ 11896196 w 14707619"/>
                  <a:gd name="connsiteY13" fmla="*/ 12206649 h 15314478"/>
                  <a:gd name="connsiteX14" fmla="*/ 13759220 w 14707619"/>
                  <a:gd name="connsiteY14" fmla="*/ 12708853 h 15314478"/>
                  <a:gd name="connsiteX15" fmla="*/ 12334500 w 14707619"/>
                  <a:gd name="connsiteY15" fmla="*/ 13155741 h 15314478"/>
                  <a:gd name="connsiteX16" fmla="*/ 12165708 w 14707619"/>
                  <a:gd name="connsiteY16" fmla="*/ 13178113 h 15314478"/>
                  <a:gd name="connsiteX17" fmla="*/ 12206236 w 14707619"/>
                  <a:gd name="connsiteY17" fmla="*/ 13324575 h 15314478"/>
                  <a:gd name="connsiteX18" fmla="*/ 14211204 w 14707619"/>
                  <a:gd name="connsiteY18" fmla="*/ 15176895 h 15314478"/>
                  <a:gd name="connsiteX19" fmla="*/ 1703756 w 14707619"/>
                  <a:gd name="connsiteY19" fmla="*/ 9087687 h 15314478"/>
                  <a:gd name="connsiteX20" fmla="*/ 1618836 w 14707619"/>
                  <a:gd name="connsiteY20" fmla="*/ 8349011 h 15314478"/>
                  <a:gd name="connsiteX21" fmla="*/ 205516 w 14707619"/>
                  <a:gd name="connsiteY21" fmla="*/ 2722597 h 15314478"/>
                  <a:gd name="connsiteX22" fmla="*/ 1590228 w 14707619"/>
                  <a:gd name="connsiteY22" fmla="*/ 417893 h 15314478"/>
                  <a:gd name="connsiteX23" fmla="*/ 7429308 w 14707619"/>
                  <a:gd name="connsiteY23" fmla="*/ 173 h 15314478"/>
                  <a:gd name="connsiteX0" fmla="*/ 7429308 w 13759217"/>
                  <a:gd name="connsiteY0" fmla="*/ 173 h 13324579"/>
                  <a:gd name="connsiteX1" fmla="*/ 11787036 w 13759217"/>
                  <a:gd name="connsiteY1" fmla="*/ 427505 h 13324579"/>
                  <a:gd name="connsiteX2" fmla="*/ 13190100 w 13759217"/>
                  <a:gd name="connsiteY2" fmla="*/ 2530387 h 13324579"/>
                  <a:gd name="connsiteX3" fmla="*/ 11575916 w 13759217"/>
                  <a:gd name="connsiteY3" fmla="*/ 8775679 h 13324579"/>
                  <a:gd name="connsiteX4" fmla="*/ 10991308 w 13759217"/>
                  <a:gd name="connsiteY4" fmla="*/ 9920339 h 13324579"/>
                  <a:gd name="connsiteX5" fmla="*/ 11093236 w 13759217"/>
                  <a:gd name="connsiteY5" fmla="*/ 9933457 h 13324579"/>
                  <a:gd name="connsiteX6" fmla="*/ 12674460 w 13759217"/>
                  <a:gd name="connsiteY6" fmla="*/ 10435661 h 13324579"/>
                  <a:gd name="connsiteX7" fmla="*/ 11284540 w 13759217"/>
                  <a:gd name="connsiteY7" fmla="*/ 10910763 h 13324579"/>
                  <a:gd name="connsiteX8" fmla="*/ 11222428 w 13759217"/>
                  <a:gd name="connsiteY8" fmla="*/ 10919557 h 13324579"/>
                  <a:gd name="connsiteX9" fmla="*/ 11279340 w 13759217"/>
                  <a:gd name="connsiteY9" fmla="*/ 11051181 h 13324579"/>
                  <a:gd name="connsiteX10" fmla="*/ 11435140 w 13759217"/>
                  <a:gd name="connsiteY10" fmla="*/ 11377415 h 13324579"/>
                  <a:gd name="connsiteX11" fmla="*/ 11741380 w 13759217"/>
                  <a:gd name="connsiteY11" fmla="*/ 12015865 h 13324579"/>
                  <a:gd name="connsiteX12" fmla="*/ 11819500 w 13759217"/>
                  <a:gd name="connsiteY12" fmla="*/ 12198273 h 13324579"/>
                  <a:gd name="connsiteX13" fmla="*/ 11896196 w 13759217"/>
                  <a:gd name="connsiteY13" fmla="*/ 12206649 h 13324579"/>
                  <a:gd name="connsiteX14" fmla="*/ 13759220 w 13759217"/>
                  <a:gd name="connsiteY14" fmla="*/ 12708853 h 13324579"/>
                  <a:gd name="connsiteX15" fmla="*/ 12334500 w 13759217"/>
                  <a:gd name="connsiteY15" fmla="*/ 13155741 h 13324579"/>
                  <a:gd name="connsiteX16" fmla="*/ 12165708 w 13759217"/>
                  <a:gd name="connsiteY16" fmla="*/ 13178113 h 13324579"/>
                  <a:gd name="connsiteX17" fmla="*/ 12206236 w 13759217"/>
                  <a:gd name="connsiteY17" fmla="*/ 13324575 h 13324579"/>
                  <a:gd name="connsiteX18" fmla="*/ 1703756 w 13759217"/>
                  <a:gd name="connsiteY18" fmla="*/ 9087687 h 13324579"/>
                  <a:gd name="connsiteX19" fmla="*/ 1618836 w 13759217"/>
                  <a:gd name="connsiteY19" fmla="*/ 8349011 h 13324579"/>
                  <a:gd name="connsiteX20" fmla="*/ 205516 w 13759217"/>
                  <a:gd name="connsiteY20" fmla="*/ 2722597 h 13324579"/>
                  <a:gd name="connsiteX21" fmla="*/ 1590228 w 13759217"/>
                  <a:gd name="connsiteY21" fmla="*/ 417893 h 13324579"/>
                  <a:gd name="connsiteX22" fmla="*/ 7429308 w 13759217"/>
                  <a:gd name="connsiteY22" fmla="*/ 173 h 13324579"/>
                  <a:gd name="connsiteX0" fmla="*/ 7429308 w 13759217"/>
                  <a:gd name="connsiteY0" fmla="*/ 173 h 13178115"/>
                  <a:gd name="connsiteX1" fmla="*/ 11787036 w 13759217"/>
                  <a:gd name="connsiteY1" fmla="*/ 427505 h 13178115"/>
                  <a:gd name="connsiteX2" fmla="*/ 13190100 w 13759217"/>
                  <a:gd name="connsiteY2" fmla="*/ 2530387 h 13178115"/>
                  <a:gd name="connsiteX3" fmla="*/ 11575916 w 13759217"/>
                  <a:gd name="connsiteY3" fmla="*/ 8775679 h 13178115"/>
                  <a:gd name="connsiteX4" fmla="*/ 10991308 w 13759217"/>
                  <a:gd name="connsiteY4" fmla="*/ 9920339 h 13178115"/>
                  <a:gd name="connsiteX5" fmla="*/ 11093236 w 13759217"/>
                  <a:gd name="connsiteY5" fmla="*/ 9933457 h 13178115"/>
                  <a:gd name="connsiteX6" fmla="*/ 12674460 w 13759217"/>
                  <a:gd name="connsiteY6" fmla="*/ 10435661 h 13178115"/>
                  <a:gd name="connsiteX7" fmla="*/ 11284540 w 13759217"/>
                  <a:gd name="connsiteY7" fmla="*/ 10910763 h 13178115"/>
                  <a:gd name="connsiteX8" fmla="*/ 11222428 w 13759217"/>
                  <a:gd name="connsiteY8" fmla="*/ 10919557 h 13178115"/>
                  <a:gd name="connsiteX9" fmla="*/ 11279340 w 13759217"/>
                  <a:gd name="connsiteY9" fmla="*/ 11051181 h 13178115"/>
                  <a:gd name="connsiteX10" fmla="*/ 11435140 w 13759217"/>
                  <a:gd name="connsiteY10" fmla="*/ 11377415 h 13178115"/>
                  <a:gd name="connsiteX11" fmla="*/ 11741380 w 13759217"/>
                  <a:gd name="connsiteY11" fmla="*/ 12015865 h 13178115"/>
                  <a:gd name="connsiteX12" fmla="*/ 11819500 w 13759217"/>
                  <a:gd name="connsiteY12" fmla="*/ 12198273 h 13178115"/>
                  <a:gd name="connsiteX13" fmla="*/ 11896196 w 13759217"/>
                  <a:gd name="connsiteY13" fmla="*/ 12206649 h 13178115"/>
                  <a:gd name="connsiteX14" fmla="*/ 13759220 w 13759217"/>
                  <a:gd name="connsiteY14" fmla="*/ 12708853 h 13178115"/>
                  <a:gd name="connsiteX15" fmla="*/ 12334500 w 13759217"/>
                  <a:gd name="connsiteY15" fmla="*/ 13155741 h 13178115"/>
                  <a:gd name="connsiteX16" fmla="*/ 12165708 w 13759217"/>
                  <a:gd name="connsiteY16" fmla="*/ 13178113 h 13178115"/>
                  <a:gd name="connsiteX17" fmla="*/ 1703756 w 13759217"/>
                  <a:gd name="connsiteY17" fmla="*/ 9087687 h 13178115"/>
                  <a:gd name="connsiteX18" fmla="*/ 1618836 w 13759217"/>
                  <a:gd name="connsiteY18" fmla="*/ 8349011 h 13178115"/>
                  <a:gd name="connsiteX19" fmla="*/ 205516 w 13759217"/>
                  <a:gd name="connsiteY19" fmla="*/ 2722597 h 13178115"/>
                  <a:gd name="connsiteX20" fmla="*/ 1590228 w 13759217"/>
                  <a:gd name="connsiteY20" fmla="*/ 417893 h 13178115"/>
                  <a:gd name="connsiteX21" fmla="*/ 7429308 w 13759217"/>
                  <a:gd name="connsiteY21" fmla="*/ 173 h 13178115"/>
                  <a:gd name="connsiteX0" fmla="*/ 7429308 w 13759217"/>
                  <a:gd name="connsiteY0" fmla="*/ 173 h 13155744"/>
                  <a:gd name="connsiteX1" fmla="*/ 11787036 w 13759217"/>
                  <a:gd name="connsiteY1" fmla="*/ 427505 h 13155744"/>
                  <a:gd name="connsiteX2" fmla="*/ 13190100 w 13759217"/>
                  <a:gd name="connsiteY2" fmla="*/ 2530387 h 13155744"/>
                  <a:gd name="connsiteX3" fmla="*/ 11575916 w 13759217"/>
                  <a:gd name="connsiteY3" fmla="*/ 8775679 h 13155744"/>
                  <a:gd name="connsiteX4" fmla="*/ 10991308 w 13759217"/>
                  <a:gd name="connsiteY4" fmla="*/ 9920339 h 13155744"/>
                  <a:gd name="connsiteX5" fmla="*/ 11093236 w 13759217"/>
                  <a:gd name="connsiteY5" fmla="*/ 9933457 h 13155744"/>
                  <a:gd name="connsiteX6" fmla="*/ 12674460 w 13759217"/>
                  <a:gd name="connsiteY6" fmla="*/ 10435661 h 13155744"/>
                  <a:gd name="connsiteX7" fmla="*/ 11284540 w 13759217"/>
                  <a:gd name="connsiteY7" fmla="*/ 10910763 h 13155744"/>
                  <a:gd name="connsiteX8" fmla="*/ 11222428 w 13759217"/>
                  <a:gd name="connsiteY8" fmla="*/ 10919557 h 13155744"/>
                  <a:gd name="connsiteX9" fmla="*/ 11279340 w 13759217"/>
                  <a:gd name="connsiteY9" fmla="*/ 11051181 h 13155744"/>
                  <a:gd name="connsiteX10" fmla="*/ 11435140 w 13759217"/>
                  <a:gd name="connsiteY10" fmla="*/ 11377415 h 13155744"/>
                  <a:gd name="connsiteX11" fmla="*/ 11741380 w 13759217"/>
                  <a:gd name="connsiteY11" fmla="*/ 12015865 h 13155744"/>
                  <a:gd name="connsiteX12" fmla="*/ 11819500 w 13759217"/>
                  <a:gd name="connsiteY12" fmla="*/ 12198273 h 13155744"/>
                  <a:gd name="connsiteX13" fmla="*/ 11896196 w 13759217"/>
                  <a:gd name="connsiteY13" fmla="*/ 12206649 h 13155744"/>
                  <a:gd name="connsiteX14" fmla="*/ 13759220 w 13759217"/>
                  <a:gd name="connsiteY14" fmla="*/ 12708853 h 13155744"/>
                  <a:gd name="connsiteX15" fmla="*/ 12334500 w 13759217"/>
                  <a:gd name="connsiteY15" fmla="*/ 13155741 h 13155744"/>
                  <a:gd name="connsiteX16" fmla="*/ 1703756 w 13759217"/>
                  <a:gd name="connsiteY16" fmla="*/ 9087687 h 13155744"/>
                  <a:gd name="connsiteX17" fmla="*/ 1618836 w 13759217"/>
                  <a:gd name="connsiteY17" fmla="*/ 8349011 h 13155744"/>
                  <a:gd name="connsiteX18" fmla="*/ 205516 w 13759217"/>
                  <a:gd name="connsiteY18" fmla="*/ 2722597 h 13155744"/>
                  <a:gd name="connsiteX19" fmla="*/ 1590228 w 13759217"/>
                  <a:gd name="connsiteY19" fmla="*/ 417893 h 13155744"/>
                  <a:gd name="connsiteX20" fmla="*/ 7429308 w 13759217"/>
                  <a:gd name="connsiteY20" fmla="*/ 173 h 13155744"/>
                  <a:gd name="connsiteX0" fmla="*/ 7429308 w 14347645"/>
                  <a:gd name="connsiteY0" fmla="*/ 173 h 12870401"/>
                  <a:gd name="connsiteX1" fmla="*/ 11787036 w 14347645"/>
                  <a:gd name="connsiteY1" fmla="*/ 427505 h 12870401"/>
                  <a:gd name="connsiteX2" fmla="*/ 13190100 w 14347645"/>
                  <a:gd name="connsiteY2" fmla="*/ 2530387 h 12870401"/>
                  <a:gd name="connsiteX3" fmla="*/ 11575916 w 14347645"/>
                  <a:gd name="connsiteY3" fmla="*/ 8775679 h 12870401"/>
                  <a:gd name="connsiteX4" fmla="*/ 10991308 w 14347645"/>
                  <a:gd name="connsiteY4" fmla="*/ 9920339 h 12870401"/>
                  <a:gd name="connsiteX5" fmla="*/ 11093236 w 14347645"/>
                  <a:gd name="connsiteY5" fmla="*/ 9933457 h 12870401"/>
                  <a:gd name="connsiteX6" fmla="*/ 12674460 w 14347645"/>
                  <a:gd name="connsiteY6" fmla="*/ 10435661 h 12870401"/>
                  <a:gd name="connsiteX7" fmla="*/ 11284540 w 14347645"/>
                  <a:gd name="connsiteY7" fmla="*/ 10910763 h 12870401"/>
                  <a:gd name="connsiteX8" fmla="*/ 11222428 w 14347645"/>
                  <a:gd name="connsiteY8" fmla="*/ 10919557 h 12870401"/>
                  <a:gd name="connsiteX9" fmla="*/ 11279340 w 14347645"/>
                  <a:gd name="connsiteY9" fmla="*/ 11051181 h 12870401"/>
                  <a:gd name="connsiteX10" fmla="*/ 11435140 w 14347645"/>
                  <a:gd name="connsiteY10" fmla="*/ 11377415 h 12870401"/>
                  <a:gd name="connsiteX11" fmla="*/ 11741380 w 14347645"/>
                  <a:gd name="connsiteY11" fmla="*/ 12015865 h 12870401"/>
                  <a:gd name="connsiteX12" fmla="*/ 11819500 w 14347645"/>
                  <a:gd name="connsiteY12" fmla="*/ 12198273 h 12870401"/>
                  <a:gd name="connsiteX13" fmla="*/ 11896196 w 14347645"/>
                  <a:gd name="connsiteY13" fmla="*/ 12206649 h 12870401"/>
                  <a:gd name="connsiteX14" fmla="*/ 13759220 w 14347645"/>
                  <a:gd name="connsiteY14" fmla="*/ 12708853 h 12870401"/>
                  <a:gd name="connsiteX15" fmla="*/ 1703756 w 14347645"/>
                  <a:gd name="connsiteY15" fmla="*/ 9087687 h 12870401"/>
                  <a:gd name="connsiteX16" fmla="*/ 1618836 w 14347645"/>
                  <a:gd name="connsiteY16" fmla="*/ 8349011 h 12870401"/>
                  <a:gd name="connsiteX17" fmla="*/ 205516 w 14347645"/>
                  <a:gd name="connsiteY17" fmla="*/ 2722597 h 12870401"/>
                  <a:gd name="connsiteX18" fmla="*/ 1590228 w 14347645"/>
                  <a:gd name="connsiteY18" fmla="*/ 417893 h 12870401"/>
                  <a:gd name="connsiteX19" fmla="*/ 7429308 w 14347645"/>
                  <a:gd name="connsiteY19" fmla="*/ 173 h 12870401"/>
                  <a:gd name="connsiteX0" fmla="*/ 7429308 w 13327073"/>
                  <a:gd name="connsiteY0" fmla="*/ 173 h 12206645"/>
                  <a:gd name="connsiteX1" fmla="*/ 11787036 w 13327073"/>
                  <a:gd name="connsiteY1" fmla="*/ 427505 h 12206645"/>
                  <a:gd name="connsiteX2" fmla="*/ 13190100 w 13327073"/>
                  <a:gd name="connsiteY2" fmla="*/ 2530387 h 12206645"/>
                  <a:gd name="connsiteX3" fmla="*/ 11575916 w 13327073"/>
                  <a:gd name="connsiteY3" fmla="*/ 8775679 h 12206645"/>
                  <a:gd name="connsiteX4" fmla="*/ 10991308 w 13327073"/>
                  <a:gd name="connsiteY4" fmla="*/ 9920339 h 12206645"/>
                  <a:gd name="connsiteX5" fmla="*/ 11093236 w 13327073"/>
                  <a:gd name="connsiteY5" fmla="*/ 9933457 h 12206645"/>
                  <a:gd name="connsiteX6" fmla="*/ 12674460 w 13327073"/>
                  <a:gd name="connsiteY6" fmla="*/ 10435661 h 12206645"/>
                  <a:gd name="connsiteX7" fmla="*/ 11284540 w 13327073"/>
                  <a:gd name="connsiteY7" fmla="*/ 10910763 h 12206645"/>
                  <a:gd name="connsiteX8" fmla="*/ 11222428 w 13327073"/>
                  <a:gd name="connsiteY8" fmla="*/ 10919557 h 12206645"/>
                  <a:gd name="connsiteX9" fmla="*/ 11279340 w 13327073"/>
                  <a:gd name="connsiteY9" fmla="*/ 11051181 h 12206645"/>
                  <a:gd name="connsiteX10" fmla="*/ 11435140 w 13327073"/>
                  <a:gd name="connsiteY10" fmla="*/ 11377415 h 12206645"/>
                  <a:gd name="connsiteX11" fmla="*/ 11741380 w 13327073"/>
                  <a:gd name="connsiteY11" fmla="*/ 12015865 h 12206645"/>
                  <a:gd name="connsiteX12" fmla="*/ 11819500 w 13327073"/>
                  <a:gd name="connsiteY12" fmla="*/ 12198273 h 12206645"/>
                  <a:gd name="connsiteX13" fmla="*/ 11896196 w 13327073"/>
                  <a:gd name="connsiteY13" fmla="*/ 12206649 h 12206645"/>
                  <a:gd name="connsiteX14" fmla="*/ 1703756 w 13327073"/>
                  <a:gd name="connsiteY14" fmla="*/ 9087687 h 12206645"/>
                  <a:gd name="connsiteX15" fmla="*/ 1618836 w 13327073"/>
                  <a:gd name="connsiteY15" fmla="*/ 8349011 h 12206645"/>
                  <a:gd name="connsiteX16" fmla="*/ 205516 w 13327073"/>
                  <a:gd name="connsiteY16" fmla="*/ 2722597 h 12206645"/>
                  <a:gd name="connsiteX17" fmla="*/ 1590228 w 13327073"/>
                  <a:gd name="connsiteY17" fmla="*/ 417893 h 12206645"/>
                  <a:gd name="connsiteX18" fmla="*/ 7429308 w 13327073"/>
                  <a:gd name="connsiteY18" fmla="*/ 173 h 12206645"/>
                  <a:gd name="connsiteX0" fmla="*/ 7429308 w 13327073"/>
                  <a:gd name="connsiteY0" fmla="*/ 173 h 12198274"/>
                  <a:gd name="connsiteX1" fmla="*/ 11787036 w 13327073"/>
                  <a:gd name="connsiteY1" fmla="*/ 427505 h 12198274"/>
                  <a:gd name="connsiteX2" fmla="*/ 13190100 w 13327073"/>
                  <a:gd name="connsiteY2" fmla="*/ 2530387 h 12198274"/>
                  <a:gd name="connsiteX3" fmla="*/ 11575916 w 13327073"/>
                  <a:gd name="connsiteY3" fmla="*/ 8775679 h 12198274"/>
                  <a:gd name="connsiteX4" fmla="*/ 10991308 w 13327073"/>
                  <a:gd name="connsiteY4" fmla="*/ 9920339 h 12198274"/>
                  <a:gd name="connsiteX5" fmla="*/ 11093236 w 13327073"/>
                  <a:gd name="connsiteY5" fmla="*/ 9933457 h 12198274"/>
                  <a:gd name="connsiteX6" fmla="*/ 12674460 w 13327073"/>
                  <a:gd name="connsiteY6" fmla="*/ 10435661 h 12198274"/>
                  <a:gd name="connsiteX7" fmla="*/ 11284540 w 13327073"/>
                  <a:gd name="connsiteY7" fmla="*/ 10910763 h 12198274"/>
                  <a:gd name="connsiteX8" fmla="*/ 11222428 w 13327073"/>
                  <a:gd name="connsiteY8" fmla="*/ 10919557 h 12198274"/>
                  <a:gd name="connsiteX9" fmla="*/ 11279340 w 13327073"/>
                  <a:gd name="connsiteY9" fmla="*/ 11051181 h 12198274"/>
                  <a:gd name="connsiteX10" fmla="*/ 11435140 w 13327073"/>
                  <a:gd name="connsiteY10" fmla="*/ 11377415 h 12198274"/>
                  <a:gd name="connsiteX11" fmla="*/ 11741380 w 13327073"/>
                  <a:gd name="connsiteY11" fmla="*/ 12015865 h 12198274"/>
                  <a:gd name="connsiteX12" fmla="*/ 11819500 w 13327073"/>
                  <a:gd name="connsiteY12" fmla="*/ 12198273 h 12198274"/>
                  <a:gd name="connsiteX13" fmla="*/ 1703756 w 13327073"/>
                  <a:gd name="connsiteY13" fmla="*/ 9087687 h 12198274"/>
                  <a:gd name="connsiteX14" fmla="*/ 1618836 w 13327073"/>
                  <a:gd name="connsiteY14" fmla="*/ 8349011 h 12198274"/>
                  <a:gd name="connsiteX15" fmla="*/ 205516 w 13327073"/>
                  <a:gd name="connsiteY15" fmla="*/ 2722597 h 12198274"/>
                  <a:gd name="connsiteX16" fmla="*/ 1590228 w 13327073"/>
                  <a:gd name="connsiteY16" fmla="*/ 417893 h 12198274"/>
                  <a:gd name="connsiteX17" fmla="*/ 7429308 w 13327073"/>
                  <a:gd name="connsiteY17" fmla="*/ 173 h 12198274"/>
                  <a:gd name="connsiteX0" fmla="*/ 7429308 w 13327073"/>
                  <a:gd name="connsiteY0" fmla="*/ 173 h 12015865"/>
                  <a:gd name="connsiteX1" fmla="*/ 11787036 w 13327073"/>
                  <a:gd name="connsiteY1" fmla="*/ 427505 h 12015865"/>
                  <a:gd name="connsiteX2" fmla="*/ 13190100 w 13327073"/>
                  <a:gd name="connsiteY2" fmla="*/ 2530387 h 12015865"/>
                  <a:gd name="connsiteX3" fmla="*/ 11575916 w 13327073"/>
                  <a:gd name="connsiteY3" fmla="*/ 8775679 h 12015865"/>
                  <a:gd name="connsiteX4" fmla="*/ 10991308 w 13327073"/>
                  <a:gd name="connsiteY4" fmla="*/ 9920339 h 12015865"/>
                  <a:gd name="connsiteX5" fmla="*/ 11093236 w 13327073"/>
                  <a:gd name="connsiteY5" fmla="*/ 9933457 h 12015865"/>
                  <a:gd name="connsiteX6" fmla="*/ 12674460 w 13327073"/>
                  <a:gd name="connsiteY6" fmla="*/ 10435661 h 12015865"/>
                  <a:gd name="connsiteX7" fmla="*/ 11284540 w 13327073"/>
                  <a:gd name="connsiteY7" fmla="*/ 10910763 h 12015865"/>
                  <a:gd name="connsiteX8" fmla="*/ 11222428 w 13327073"/>
                  <a:gd name="connsiteY8" fmla="*/ 10919557 h 12015865"/>
                  <a:gd name="connsiteX9" fmla="*/ 11279340 w 13327073"/>
                  <a:gd name="connsiteY9" fmla="*/ 11051181 h 12015865"/>
                  <a:gd name="connsiteX10" fmla="*/ 11435140 w 13327073"/>
                  <a:gd name="connsiteY10" fmla="*/ 11377415 h 12015865"/>
                  <a:gd name="connsiteX11" fmla="*/ 11741380 w 13327073"/>
                  <a:gd name="connsiteY11" fmla="*/ 12015865 h 12015865"/>
                  <a:gd name="connsiteX12" fmla="*/ 1703756 w 13327073"/>
                  <a:gd name="connsiteY12" fmla="*/ 9087687 h 12015865"/>
                  <a:gd name="connsiteX13" fmla="*/ 1618836 w 13327073"/>
                  <a:gd name="connsiteY13" fmla="*/ 8349011 h 12015865"/>
                  <a:gd name="connsiteX14" fmla="*/ 205516 w 13327073"/>
                  <a:gd name="connsiteY14" fmla="*/ 2722597 h 12015865"/>
                  <a:gd name="connsiteX15" fmla="*/ 1590228 w 13327073"/>
                  <a:gd name="connsiteY15" fmla="*/ 417893 h 12015865"/>
                  <a:gd name="connsiteX16" fmla="*/ 7429308 w 13327073"/>
                  <a:gd name="connsiteY16" fmla="*/ 173 h 12015865"/>
                  <a:gd name="connsiteX0" fmla="*/ 7429308 w 13327073"/>
                  <a:gd name="connsiteY0" fmla="*/ 173 h 11377412"/>
                  <a:gd name="connsiteX1" fmla="*/ 11787036 w 13327073"/>
                  <a:gd name="connsiteY1" fmla="*/ 427505 h 11377412"/>
                  <a:gd name="connsiteX2" fmla="*/ 13190100 w 13327073"/>
                  <a:gd name="connsiteY2" fmla="*/ 2530387 h 11377412"/>
                  <a:gd name="connsiteX3" fmla="*/ 11575916 w 13327073"/>
                  <a:gd name="connsiteY3" fmla="*/ 8775679 h 11377412"/>
                  <a:gd name="connsiteX4" fmla="*/ 10991308 w 13327073"/>
                  <a:gd name="connsiteY4" fmla="*/ 9920339 h 11377412"/>
                  <a:gd name="connsiteX5" fmla="*/ 11093236 w 13327073"/>
                  <a:gd name="connsiteY5" fmla="*/ 9933457 h 11377412"/>
                  <a:gd name="connsiteX6" fmla="*/ 12674460 w 13327073"/>
                  <a:gd name="connsiteY6" fmla="*/ 10435661 h 11377412"/>
                  <a:gd name="connsiteX7" fmla="*/ 11284540 w 13327073"/>
                  <a:gd name="connsiteY7" fmla="*/ 10910763 h 11377412"/>
                  <a:gd name="connsiteX8" fmla="*/ 11222428 w 13327073"/>
                  <a:gd name="connsiteY8" fmla="*/ 10919557 h 11377412"/>
                  <a:gd name="connsiteX9" fmla="*/ 11279340 w 13327073"/>
                  <a:gd name="connsiteY9" fmla="*/ 11051181 h 11377412"/>
                  <a:gd name="connsiteX10" fmla="*/ 11435140 w 13327073"/>
                  <a:gd name="connsiteY10" fmla="*/ 11377415 h 11377412"/>
                  <a:gd name="connsiteX11" fmla="*/ 1703756 w 13327073"/>
                  <a:gd name="connsiteY11" fmla="*/ 9087687 h 11377412"/>
                  <a:gd name="connsiteX12" fmla="*/ 1618836 w 13327073"/>
                  <a:gd name="connsiteY12" fmla="*/ 8349011 h 11377412"/>
                  <a:gd name="connsiteX13" fmla="*/ 205516 w 13327073"/>
                  <a:gd name="connsiteY13" fmla="*/ 2722597 h 11377412"/>
                  <a:gd name="connsiteX14" fmla="*/ 1590228 w 13327073"/>
                  <a:gd name="connsiteY14" fmla="*/ 417893 h 11377412"/>
                  <a:gd name="connsiteX15" fmla="*/ 7429308 w 13327073"/>
                  <a:gd name="connsiteY15" fmla="*/ 173 h 11377412"/>
                  <a:gd name="connsiteX0" fmla="*/ 7429308 w 13327073"/>
                  <a:gd name="connsiteY0" fmla="*/ 173 h 11051180"/>
                  <a:gd name="connsiteX1" fmla="*/ 11787036 w 13327073"/>
                  <a:gd name="connsiteY1" fmla="*/ 427505 h 11051180"/>
                  <a:gd name="connsiteX2" fmla="*/ 13190100 w 13327073"/>
                  <a:gd name="connsiteY2" fmla="*/ 2530387 h 11051180"/>
                  <a:gd name="connsiteX3" fmla="*/ 11575916 w 13327073"/>
                  <a:gd name="connsiteY3" fmla="*/ 8775679 h 11051180"/>
                  <a:gd name="connsiteX4" fmla="*/ 10991308 w 13327073"/>
                  <a:gd name="connsiteY4" fmla="*/ 9920339 h 11051180"/>
                  <a:gd name="connsiteX5" fmla="*/ 11093236 w 13327073"/>
                  <a:gd name="connsiteY5" fmla="*/ 9933457 h 11051180"/>
                  <a:gd name="connsiteX6" fmla="*/ 12674460 w 13327073"/>
                  <a:gd name="connsiteY6" fmla="*/ 10435661 h 11051180"/>
                  <a:gd name="connsiteX7" fmla="*/ 11284540 w 13327073"/>
                  <a:gd name="connsiteY7" fmla="*/ 10910763 h 11051180"/>
                  <a:gd name="connsiteX8" fmla="*/ 11222428 w 13327073"/>
                  <a:gd name="connsiteY8" fmla="*/ 10919557 h 11051180"/>
                  <a:gd name="connsiteX9" fmla="*/ 11279340 w 13327073"/>
                  <a:gd name="connsiteY9" fmla="*/ 11051181 h 11051180"/>
                  <a:gd name="connsiteX10" fmla="*/ 1703756 w 13327073"/>
                  <a:gd name="connsiteY10" fmla="*/ 9087687 h 11051180"/>
                  <a:gd name="connsiteX11" fmla="*/ 1618836 w 13327073"/>
                  <a:gd name="connsiteY11" fmla="*/ 8349011 h 11051180"/>
                  <a:gd name="connsiteX12" fmla="*/ 205516 w 13327073"/>
                  <a:gd name="connsiteY12" fmla="*/ 2722597 h 11051180"/>
                  <a:gd name="connsiteX13" fmla="*/ 1590228 w 13327073"/>
                  <a:gd name="connsiteY13" fmla="*/ 417893 h 11051180"/>
                  <a:gd name="connsiteX14" fmla="*/ 7429308 w 13327073"/>
                  <a:gd name="connsiteY14" fmla="*/ 173 h 11051180"/>
                  <a:gd name="connsiteX0" fmla="*/ 7429308 w 13327073"/>
                  <a:gd name="connsiteY0" fmla="*/ 173 h 10919559"/>
                  <a:gd name="connsiteX1" fmla="*/ 11787036 w 13327073"/>
                  <a:gd name="connsiteY1" fmla="*/ 427505 h 10919559"/>
                  <a:gd name="connsiteX2" fmla="*/ 13190100 w 13327073"/>
                  <a:gd name="connsiteY2" fmla="*/ 2530387 h 10919559"/>
                  <a:gd name="connsiteX3" fmla="*/ 11575916 w 13327073"/>
                  <a:gd name="connsiteY3" fmla="*/ 8775679 h 10919559"/>
                  <a:gd name="connsiteX4" fmla="*/ 10991308 w 13327073"/>
                  <a:gd name="connsiteY4" fmla="*/ 9920339 h 10919559"/>
                  <a:gd name="connsiteX5" fmla="*/ 11093236 w 13327073"/>
                  <a:gd name="connsiteY5" fmla="*/ 9933457 h 10919559"/>
                  <a:gd name="connsiteX6" fmla="*/ 12674460 w 13327073"/>
                  <a:gd name="connsiteY6" fmla="*/ 10435661 h 10919559"/>
                  <a:gd name="connsiteX7" fmla="*/ 11284540 w 13327073"/>
                  <a:gd name="connsiteY7" fmla="*/ 10910763 h 10919559"/>
                  <a:gd name="connsiteX8" fmla="*/ 11222428 w 13327073"/>
                  <a:gd name="connsiteY8" fmla="*/ 10919557 h 10919559"/>
                  <a:gd name="connsiteX9" fmla="*/ 1703756 w 13327073"/>
                  <a:gd name="connsiteY9" fmla="*/ 9087687 h 10919559"/>
                  <a:gd name="connsiteX10" fmla="*/ 1618836 w 13327073"/>
                  <a:gd name="connsiteY10" fmla="*/ 8349011 h 10919559"/>
                  <a:gd name="connsiteX11" fmla="*/ 205516 w 13327073"/>
                  <a:gd name="connsiteY11" fmla="*/ 2722597 h 10919559"/>
                  <a:gd name="connsiteX12" fmla="*/ 1590228 w 13327073"/>
                  <a:gd name="connsiteY12" fmla="*/ 417893 h 10919559"/>
                  <a:gd name="connsiteX13" fmla="*/ 7429308 w 13327073"/>
                  <a:gd name="connsiteY13" fmla="*/ 173 h 10919559"/>
                  <a:gd name="connsiteX0" fmla="*/ 7429308 w 13327073"/>
                  <a:gd name="connsiteY0" fmla="*/ 173 h 10910761"/>
                  <a:gd name="connsiteX1" fmla="*/ 11787036 w 13327073"/>
                  <a:gd name="connsiteY1" fmla="*/ 427505 h 10910761"/>
                  <a:gd name="connsiteX2" fmla="*/ 13190100 w 13327073"/>
                  <a:gd name="connsiteY2" fmla="*/ 2530387 h 10910761"/>
                  <a:gd name="connsiteX3" fmla="*/ 11575916 w 13327073"/>
                  <a:gd name="connsiteY3" fmla="*/ 8775679 h 10910761"/>
                  <a:gd name="connsiteX4" fmla="*/ 10991308 w 13327073"/>
                  <a:gd name="connsiteY4" fmla="*/ 9920339 h 10910761"/>
                  <a:gd name="connsiteX5" fmla="*/ 11093236 w 13327073"/>
                  <a:gd name="connsiteY5" fmla="*/ 9933457 h 10910761"/>
                  <a:gd name="connsiteX6" fmla="*/ 12674460 w 13327073"/>
                  <a:gd name="connsiteY6" fmla="*/ 10435661 h 10910761"/>
                  <a:gd name="connsiteX7" fmla="*/ 11284540 w 13327073"/>
                  <a:gd name="connsiteY7" fmla="*/ 10910763 h 10910761"/>
                  <a:gd name="connsiteX8" fmla="*/ 1703756 w 13327073"/>
                  <a:gd name="connsiteY8" fmla="*/ 9087687 h 10910761"/>
                  <a:gd name="connsiteX9" fmla="*/ 1618836 w 13327073"/>
                  <a:gd name="connsiteY9" fmla="*/ 8349011 h 10910761"/>
                  <a:gd name="connsiteX10" fmla="*/ 205516 w 13327073"/>
                  <a:gd name="connsiteY10" fmla="*/ 2722597 h 10910761"/>
                  <a:gd name="connsiteX11" fmla="*/ 1590228 w 13327073"/>
                  <a:gd name="connsiteY11" fmla="*/ 417893 h 10910761"/>
                  <a:gd name="connsiteX12" fmla="*/ 7429308 w 13327073"/>
                  <a:gd name="connsiteY12" fmla="*/ 173 h 10910761"/>
                  <a:gd name="connsiteX0" fmla="*/ 7429308 w 13327073"/>
                  <a:gd name="connsiteY0" fmla="*/ 173 h 10460043"/>
                  <a:gd name="connsiteX1" fmla="*/ 11787036 w 13327073"/>
                  <a:gd name="connsiteY1" fmla="*/ 427505 h 10460043"/>
                  <a:gd name="connsiteX2" fmla="*/ 13190100 w 13327073"/>
                  <a:gd name="connsiteY2" fmla="*/ 2530387 h 10460043"/>
                  <a:gd name="connsiteX3" fmla="*/ 11575916 w 13327073"/>
                  <a:gd name="connsiteY3" fmla="*/ 8775679 h 10460043"/>
                  <a:gd name="connsiteX4" fmla="*/ 10991308 w 13327073"/>
                  <a:gd name="connsiteY4" fmla="*/ 9920339 h 10460043"/>
                  <a:gd name="connsiteX5" fmla="*/ 11093236 w 13327073"/>
                  <a:gd name="connsiteY5" fmla="*/ 9933457 h 10460043"/>
                  <a:gd name="connsiteX6" fmla="*/ 12674460 w 13327073"/>
                  <a:gd name="connsiteY6" fmla="*/ 10435661 h 10460043"/>
                  <a:gd name="connsiteX7" fmla="*/ 1703756 w 13327073"/>
                  <a:gd name="connsiteY7" fmla="*/ 9087687 h 10460043"/>
                  <a:gd name="connsiteX8" fmla="*/ 1618836 w 13327073"/>
                  <a:gd name="connsiteY8" fmla="*/ 8349011 h 10460043"/>
                  <a:gd name="connsiteX9" fmla="*/ 205516 w 13327073"/>
                  <a:gd name="connsiteY9" fmla="*/ 2722597 h 10460043"/>
                  <a:gd name="connsiteX10" fmla="*/ 1590228 w 13327073"/>
                  <a:gd name="connsiteY10" fmla="*/ 417893 h 10460043"/>
                  <a:gd name="connsiteX11" fmla="*/ 7429308 w 13327073"/>
                  <a:gd name="connsiteY11" fmla="*/ 173 h 10460043"/>
                  <a:gd name="connsiteX0" fmla="*/ 7429308 w 13327073"/>
                  <a:gd name="connsiteY0" fmla="*/ 173 h 9933458"/>
                  <a:gd name="connsiteX1" fmla="*/ 11787036 w 13327073"/>
                  <a:gd name="connsiteY1" fmla="*/ 427505 h 9933458"/>
                  <a:gd name="connsiteX2" fmla="*/ 13190100 w 13327073"/>
                  <a:gd name="connsiteY2" fmla="*/ 2530387 h 9933458"/>
                  <a:gd name="connsiteX3" fmla="*/ 11575916 w 13327073"/>
                  <a:gd name="connsiteY3" fmla="*/ 8775679 h 9933458"/>
                  <a:gd name="connsiteX4" fmla="*/ 10991308 w 13327073"/>
                  <a:gd name="connsiteY4" fmla="*/ 9920339 h 9933458"/>
                  <a:gd name="connsiteX5" fmla="*/ 11093236 w 13327073"/>
                  <a:gd name="connsiteY5" fmla="*/ 9933457 h 9933458"/>
                  <a:gd name="connsiteX6" fmla="*/ 1703756 w 13327073"/>
                  <a:gd name="connsiteY6" fmla="*/ 9087687 h 9933458"/>
                  <a:gd name="connsiteX7" fmla="*/ 1618836 w 13327073"/>
                  <a:gd name="connsiteY7" fmla="*/ 8349011 h 9933458"/>
                  <a:gd name="connsiteX8" fmla="*/ 205516 w 13327073"/>
                  <a:gd name="connsiteY8" fmla="*/ 2722597 h 9933458"/>
                  <a:gd name="connsiteX9" fmla="*/ 1590228 w 13327073"/>
                  <a:gd name="connsiteY9" fmla="*/ 417893 h 9933458"/>
                  <a:gd name="connsiteX10" fmla="*/ 7429308 w 13327073"/>
                  <a:gd name="connsiteY10" fmla="*/ 173 h 9933458"/>
                  <a:gd name="connsiteX0" fmla="*/ 7429308 w 13327073"/>
                  <a:gd name="connsiteY0" fmla="*/ 173 h 9920334"/>
                  <a:gd name="connsiteX1" fmla="*/ 11787036 w 13327073"/>
                  <a:gd name="connsiteY1" fmla="*/ 427505 h 9920334"/>
                  <a:gd name="connsiteX2" fmla="*/ 13190100 w 13327073"/>
                  <a:gd name="connsiteY2" fmla="*/ 2530387 h 9920334"/>
                  <a:gd name="connsiteX3" fmla="*/ 11575916 w 13327073"/>
                  <a:gd name="connsiteY3" fmla="*/ 8775679 h 9920334"/>
                  <a:gd name="connsiteX4" fmla="*/ 10991308 w 13327073"/>
                  <a:gd name="connsiteY4" fmla="*/ 9920339 h 9920334"/>
                  <a:gd name="connsiteX5" fmla="*/ 1703756 w 13327073"/>
                  <a:gd name="connsiteY5" fmla="*/ 9087687 h 9920334"/>
                  <a:gd name="connsiteX6" fmla="*/ 1618836 w 13327073"/>
                  <a:gd name="connsiteY6" fmla="*/ 8349011 h 9920334"/>
                  <a:gd name="connsiteX7" fmla="*/ 205516 w 13327073"/>
                  <a:gd name="connsiteY7" fmla="*/ 2722597 h 9920334"/>
                  <a:gd name="connsiteX8" fmla="*/ 1590228 w 13327073"/>
                  <a:gd name="connsiteY8" fmla="*/ 417893 h 9920334"/>
                  <a:gd name="connsiteX9" fmla="*/ 7429308 w 13327073"/>
                  <a:gd name="connsiteY9" fmla="*/ 173 h 9920334"/>
                  <a:gd name="connsiteX0" fmla="*/ 7429308 w 13327073"/>
                  <a:gd name="connsiteY0" fmla="*/ 173 h 9379704"/>
                  <a:gd name="connsiteX1" fmla="*/ 11787036 w 13327073"/>
                  <a:gd name="connsiteY1" fmla="*/ 427505 h 9379704"/>
                  <a:gd name="connsiteX2" fmla="*/ 13190100 w 13327073"/>
                  <a:gd name="connsiteY2" fmla="*/ 2530387 h 9379704"/>
                  <a:gd name="connsiteX3" fmla="*/ 11575916 w 13327073"/>
                  <a:gd name="connsiteY3" fmla="*/ 8775679 h 9379704"/>
                  <a:gd name="connsiteX4" fmla="*/ 1703756 w 13327073"/>
                  <a:gd name="connsiteY4" fmla="*/ 9087687 h 9379704"/>
                  <a:gd name="connsiteX5" fmla="*/ 1618836 w 13327073"/>
                  <a:gd name="connsiteY5" fmla="*/ 8349011 h 9379704"/>
                  <a:gd name="connsiteX6" fmla="*/ 205516 w 13327073"/>
                  <a:gd name="connsiteY6" fmla="*/ 2722597 h 9379704"/>
                  <a:gd name="connsiteX7" fmla="*/ 1590228 w 13327073"/>
                  <a:gd name="connsiteY7" fmla="*/ 417893 h 9379704"/>
                  <a:gd name="connsiteX8" fmla="*/ 7429308 w 13327073"/>
                  <a:gd name="connsiteY8" fmla="*/ 173 h 9379704"/>
                  <a:gd name="connsiteX0" fmla="*/ 7429308 w 13327073"/>
                  <a:gd name="connsiteY0" fmla="*/ 173 h 9087686"/>
                  <a:gd name="connsiteX1" fmla="*/ 11787036 w 13327073"/>
                  <a:gd name="connsiteY1" fmla="*/ 427505 h 9087686"/>
                  <a:gd name="connsiteX2" fmla="*/ 13190100 w 13327073"/>
                  <a:gd name="connsiteY2" fmla="*/ 2530387 h 9087686"/>
                  <a:gd name="connsiteX3" fmla="*/ 1703756 w 13327073"/>
                  <a:gd name="connsiteY3" fmla="*/ 9087687 h 9087686"/>
                  <a:gd name="connsiteX4" fmla="*/ 1618836 w 13327073"/>
                  <a:gd name="connsiteY4" fmla="*/ 8349011 h 9087686"/>
                  <a:gd name="connsiteX5" fmla="*/ 205516 w 13327073"/>
                  <a:gd name="connsiteY5" fmla="*/ 2722597 h 9087686"/>
                  <a:gd name="connsiteX6" fmla="*/ 1590228 w 13327073"/>
                  <a:gd name="connsiteY6" fmla="*/ 417893 h 9087686"/>
                  <a:gd name="connsiteX7" fmla="*/ 7429308 w 13327073"/>
                  <a:gd name="connsiteY7" fmla="*/ 173 h 9087686"/>
                  <a:gd name="connsiteX0" fmla="*/ 7429308 w 13327073"/>
                  <a:gd name="connsiteY0" fmla="*/ 173 h 8349007"/>
                  <a:gd name="connsiteX1" fmla="*/ 11787036 w 13327073"/>
                  <a:gd name="connsiteY1" fmla="*/ 427505 h 8349007"/>
                  <a:gd name="connsiteX2" fmla="*/ 13190100 w 13327073"/>
                  <a:gd name="connsiteY2" fmla="*/ 2530387 h 8349007"/>
                  <a:gd name="connsiteX3" fmla="*/ 1618836 w 13327073"/>
                  <a:gd name="connsiteY3" fmla="*/ 8349011 h 8349007"/>
                  <a:gd name="connsiteX4" fmla="*/ 205516 w 13327073"/>
                  <a:gd name="connsiteY4" fmla="*/ 2722597 h 8349007"/>
                  <a:gd name="connsiteX5" fmla="*/ 1590228 w 13327073"/>
                  <a:gd name="connsiteY5" fmla="*/ 417893 h 8349007"/>
                  <a:gd name="connsiteX6" fmla="*/ 7429308 w 13327073"/>
                  <a:gd name="connsiteY6" fmla="*/ 173 h 8349007"/>
                  <a:gd name="connsiteX0" fmla="*/ 7429308 w 13327073"/>
                  <a:gd name="connsiteY0" fmla="*/ 173 h 2722600"/>
                  <a:gd name="connsiteX1" fmla="*/ 11787036 w 13327073"/>
                  <a:gd name="connsiteY1" fmla="*/ 427505 h 2722600"/>
                  <a:gd name="connsiteX2" fmla="*/ 13190100 w 13327073"/>
                  <a:gd name="connsiteY2" fmla="*/ 2530387 h 2722600"/>
                  <a:gd name="connsiteX3" fmla="*/ 205516 w 13327073"/>
                  <a:gd name="connsiteY3" fmla="*/ 2722597 h 2722600"/>
                  <a:gd name="connsiteX4" fmla="*/ 1590228 w 13327073"/>
                  <a:gd name="connsiteY4" fmla="*/ 417893 h 2722600"/>
                  <a:gd name="connsiteX5" fmla="*/ 7429308 w 13327073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28417" h="2722600">
                    <a:moveTo>
                      <a:pt x="7330652" y="173"/>
                    </a:moveTo>
                    <a:cubicBezTo>
                      <a:pt x="9150436" y="5325"/>
                      <a:pt x="10867780" y="126309"/>
                      <a:pt x="11688380" y="427505"/>
                    </a:cubicBezTo>
                    <a:cubicBezTo>
                      <a:pt x="13544404" y="1108755"/>
                      <a:pt x="13290012" y="1749295"/>
                      <a:pt x="13091444" y="2530387"/>
                    </a:cubicBezTo>
                    <a:lnTo>
                      <a:pt x="106860" y="2722597"/>
                    </a:lnTo>
                    <a:cubicBezTo>
                      <a:pt x="-19644" y="2118333"/>
                      <a:pt x="-351767" y="961179"/>
                      <a:pt x="1491572" y="417893"/>
                    </a:cubicBezTo>
                    <a:cubicBezTo>
                      <a:pt x="2481836" y="178401"/>
                      <a:pt x="4990916" y="-6451"/>
                      <a:pt x="7330652" y="173"/>
                    </a:cubicBezTo>
                    <a:close/>
                  </a:path>
                </a:pathLst>
              </a:custGeom>
              <a:solidFill>
                <a:srgbClr val="7F7F7F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959414" y="5580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4953000" y="4957591"/>
                <a:ext cx="2140014" cy="1119815"/>
              </a:xfrm>
              <a:custGeom>
                <a:avLst/>
                <a:gdLst>
                  <a:gd name="connsiteX0" fmla="*/ 6031984 w 24045624"/>
                  <a:gd name="connsiteY0" fmla="*/ 0 h 12582472"/>
                  <a:gd name="connsiteX1" fmla="*/ 9531784 w 24045624"/>
                  <a:gd name="connsiteY1" fmla="*/ 0 h 12582472"/>
                  <a:gd name="connsiteX2" fmla="*/ 9526200 w 24045624"/>
                  <a:gd name="connsiteY2" fmla="*/ 11583 h 12582472"/>
                  <a:gd name="connsiteX3" fmla="*/ 9317432 w 24045624"/>
                  <a:gd name="connsiteY3" fmla="*/ 1045637 h 12582472"/>
                  <a:gd name="connsiteX4" fmla="*/ 11974000 w 24045624"/>
                  <a:gd name="connsiteY4" fmla="*/ 3702201 h 12582472"/>
                  <a:gd name="connsiteX5" fmla="*/ 14630568 w 24045624"/>
                  <a:gd name="connsiteY5" fmla="*/ 1045637 h 12582472"/>
                  <a:gd name="connsiteX6" fmla="*/ 14421800 w 24045624"/>
                  <a:gd name="connsiteY6" fmla="*/ 11583 h 12582472"/>
                  <a:gd name="connsiteX7" fmla="*/ 14416224 w 24045624"/>
                  <a:gd name="connsiteY7" fmla="*/ 0 h 12582472"/>
                  <a:gd name="connsiteX8" fmla="*/ 17768336 w 24045624"/>
                  <a:gd name="connsiteY8" fmla="*/ 0 h 12582472"/>
                  <a:gd name="connsiteX9" fmla="*/ 17737792 w 24045624"/>
                  <a:gd name="connsiteY9" fmla="*/ 154744 h 12582472"/>
                  <a:gd name="connsiteX10" fmla="*/ 17655776 w 24045624"/>
                  <a:gd name="connsiteY10" fmla="*/ 452423 h 12582472"/>
                  <a:gd name="connsiteX11" fmla="*/ 17604528 w 24045624"/>
                  <a:gd name="connsiteY11" fmla="*/ 598199 h 12582472"/>
                  <a:gd name="connsiteX12" fmla="*/ 17773880 w 24045624"/>
                  <a:gd name="connsiteY12" fmla="*/ 676423 h 12582472"/>
                  <a:gd name="connsiteX13" fmla="*/ 18742320 w 24045624"/>
                  <a:gd name="connsiteY13" fmla="*/ 1703607 h 12582472"/>
                  <a:gd name="connsiteX14" fmla="*/ 18441584 w 24045624"/>
                  <a:gd name="connsiteY14" fmla="*/ 2292675 h 12582472"/>
                  <a:gd name="connsiteX15" fmla="*/ 18435560 w 24045624"/>
                  <a:gd name="connsiteY15" fmla="*/ 2297947 h 12582472"/>
                  <a:gd name="connsiteX16" fmla="*/ 18779712 w 24045624"/>
                  <a:gd name="connsiteY16" fmla="*/ 2428771 h 12582472"/>
                  <a:gd name="connsiteX17" fmla="*/ 22076968 w 24045624"/>
                  <a:gd name="connsiteY17" fmla="*/ 5697939 h 12582472"/>
                  <a:gd name="connsiteX18" fmla="*/ 21760120 w 24045624"/>
                  <a:gd name="connsiteY18" fmla="*/ 6801687 h 12582472"/>
                  <a:gd name="connsiteX19" fmla="*/ 21734664 w 24045624"/>
                  <a:gd name="connsiteY19" fmla="*/ 6841035 h 12582472"/>
                  <a:gd name="connsiteX20" fmla="*/ 21992312 w 24045624"/>
                  <a:gd name="connsiteY20" fmla="*/ 6932047 h 12582472"/>
                  <a:gd name="connsiteX21" fmla="*/ 24045624 w 24045624"/>
                  <a:gd name="connsiteY21" fmla="*/ 8620620 h 12582472"/>
                  <a:gd name="connsiteX22" fmla="*/ 23983544 w 24045624"/>
                  <a:gd name="connsiteY22" fmla="*/ 8929404 h 12582472"/>
                  <a:gd name="connsiteX23" fmla="*/ 23969576 w 24045624"/>
                  <a:gd name="connsiteY23" fmla="*/ 8960108 h 12582472"/>
                  <a:gd name="connsiteX24" fmla="*/ 23983544 w 24045624"/>
                  <a:gd name="connsiteY24" fmla="*/ 8993208 h 12582472"/>
                  <a:gd name="connsiteX25" fmla="*/ 24045624 w 24045624"/>
                  <a:gd name="connsiteY25" fmla="*/ 9326148 h 12582472"/>
                  <a:gd name="connsiteX26" fmla="*/ 12022808 w 24045624"/>
                  <a:gd name="connsiteY26" fmla="*/ 12582472 h 12582472"/>
                  <a:gd name="connsiteX27" fmla="*/ 0 w 24045624"/>
                  <a:gd name="connsiteY27" fmla="*/ 9326148 h 12582472"/>
                  <a:gd name="connsiteX28" fmla="*/ 62072 w 24045624"/>
                  <a:gd name="connsiteY28" fmla="*/ 8993208 h 12582472"/>
                  <a:gd name="connsiteX29" fmla="*/ 76040 w 24045624"/>
                  <a:gd name="connsiteY29" fmla="*/ 8960108 h 12582472"/>
                  <a:gd name="connsiteX30" fmla="*/ 62072 w 24045624"/>
                  <a:gd name="connsiteY30" fmla="*/ 8929404 h 12582472"/>
                  <a:gd name="connsiteX31" fmla="*/ 0 w 24045624"/>
                  <a:gd name="connsiteY31" fmla="*/ 8620620 h 12582472"/>
                  <a:gd name="connsiteX32" fmla="*/ 2053304 w 24045624"/>
                  <a:gd name="connsiteY32" fmla="*/ 6932047 h 12582472"/>
                  <a:gd name="connsiteX33" fmla="*/ 2294608 w 24045624"/>
                  <a:gd name="connsiteY33" fmla="*/ 6846810 h 12582472"/>
                  <a:gd name="connsiteX34" fmla="*/ 2265408 w 24045624"/>
                  <a:gd name="connsiteY34" fmla="*/ 6801687 h 12582472"/>
                  <a:gd name="connsiteX35" fmla="*/ 1948560 w 24045624"/>
                  <a:gd name="connsiteY35" fmla="*/ 5697939 h 12582472"/>
                  <a:gd name="connsiteX36" fmla="*/ 5610992 w 24045624"/>
                  <a:gd name="connsiteY36" fmla="*/ 2289955 h 12582472"/>
                  <a:gd name="connsiteX37" fmla="*/ 5649096 w 24045624"/>
                  <a:gd name="connsiteY37" fmla="*/ 2276814 h 12582472"/>
                  <a:gd name="connsiteX38" fmla="*/ 5574160 w 24045624"/>
                  <a:gd name="connsiteY38" fmla="*/ 2198671 h 12582472"/>
                  <a:gd name="connsiteX39" fmla="*/ 5363560 w 24045624"/>
                  <a:gd name="connsiteY39" fmla="*/ 1703607 h 12582472"/>
                  <a:gd name="connsiteX40" fmla="*/ 6170928 w 24045624"/>
                  <a:gd name="connsiteY40" fmla="*/ 759379 h 12582472"/>
                  <a:gd name="connsiteX41" fmla="*/ 6187520 w 24045624"/>
                  <a:gd name="connsiteY41" fmla="*/ 750835 h 12582472"/>
                  <a:gd name="connsiteX42" fmla="*/ 6178712 w 24045624"/>
                  <a:gd name="connsiteY42" fmla="*/ 723883 h 12582472"/>
                  <a:gd name="connsiteX43" fmla="*/ 6089552 w 24045624"/>
                  <a:gd name="connsiteY43" fmla="*/ 361951 h 1258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045624" h="12582472">
                    <a:moveTo>
                      <a:pt x="6031984" y="0"/>
                    </a:moveTo>
                    <a:lnTo>
                      <a:pt x="9531784" y="0"/>
                    </a:lnTo>
                    <a:lnTo>
                      <a:pt x="9526200" y="11583"/>
                    </a:lnTo>
                    <a:cubicBezTo>
                      <a:pt x="9391768" y="329410"/>
                      <a:pt x="9317432" y="678842"/>
                      <a:pt x="9317432" y="1045637"/>
                    </a:cubicBezTo>
                    <a:cubicBezTo>
                      <a:pt x="9317432" y="2512817"/>
                      <a:pt x="10506824" y="3702201"/>
                      <a:pt x="11974000" y="3702201"/>
                    </a:cubicBezTo>
                    <a:cubicBezTo>
                      <a:pt x="13441176" y="3702201"/>
                      <a:pt x="14630568" y="2512817"/>
                      <a:pt x="14630568" y="1045637"/>
                    </a:cubicBezTo>
                    <a:cubicBezTo>
                      <a:pt x="14630568" y="678842"/>
                      <a:pt x="14556232" y="329410"/>
                      <a:pt x="14421800" y="11583"/>
                    </a:cubicBezTo>
                    <a:lnTo>
                      <a:pt x="14416224" y="0"/>
                    </a:lnTo>
                    <a:lnTo>
                      <a:pt x="17768336" y="0"/>
                    </a:lnTo>
                    <a:lnTo>
                      <a:pt x="17737792" y="154744"/>
                    </a:lnTo>
                    <a:cubicBezTo>
                      <a:pt x="17714080" y="255509"/>
                      <a:pt x="17686792" y="354776"/>
                      <a:pt x="17655776" y="452423"/>
                    </a:cubicBezTo>
                    <a:lnTo>
                      <a:pt x="17604528" y="598199"/>
                    </a:lnTo>
                    <a:lnTo>
                      <a:pt x="17773880" y="676423"/>
                    </a:lnTo>
                    <a:cubicBezTo>
                      <a:pt x="18388432" y="975936"/>
                      <a:pt x="18742320" y="1327535"/>
                      <a:pt x="18742320" y="1703607"/>
                    </a:cubicBezTo>
                    <a:cubicBezTo>
                      <a:pt x="18742320" y="1908739"/>
                      <a:pt x="18637032" y="2106588"/>
                      <a:pt x="18441584" y="2292675"/>
                    </a:cubicBezTo>
                    <a:lnTo>
                      <a:pt x="18435560" y="2297947"/>
                    </a:lnTo>
                    <a:lnTo>
                      <a:pt x="18779712" y="2428771"/>
                    </a:lnTo>
                    <a:cubicBezTo>
                      <a:pt x="20805288" y="3236667"/>
                      <a:pt x="22076968" y="4402131"/>
                      <a:pt x="22076968" y="5697939"/>
                    </a:cubicBezTo>
                    <a:cubicBezTo>
                      <a:pt x="22076968" y="6079055"/>
                      <a:pt x="21966960" y="6448899"/>
                      <a:pt x="21760120" y="6801687"/>
                    </a:cubicBezTo>
                    <a:lnTo>
                      <a:pt x="21734664" y="6841035"/>
                    </a:lnTo>
                    <a:lnTo>
                      <a:pt x="21992312" y="6932047"/>
                    </a:lnTo>
                    <a:cubicBezTo>
                      <a:pt x="23288664" y="7414063"/>
                      <a:pt x="24045624" y="7995135"/>
                      <a:pt x="24045624" y="8620620"/>
                    </a:cubicBezTo>
                    <a:cubicBezTo>
                      <a:pt x="24045624" y="8724868"/>
                      <a:pt x="24024592" y="8827880"/>
                      <a:pt x="23983544" y="8929404"/>
                    </a:cubicBezTo>
                    <a:lnTo>
                      <a:pt x="23969576" y="8960108"/>
                    </a:lnTo>
                    <a:lnTo>
                      <a:pt x="23983544" y="8993208"/>
                    </a:lnTo>
                    <a:cubicBezTo>
                      <a:pt x="24024592" y="9102676"/>
                      <a:pt x="24045624" y="9213748"/>
                      <a:pt x="24045624" y="9326148"/>
                    </a:cubicBezTo>
                    <a:cubicBezTo>
                      <a:pt x="24045624" y="11124568"/>
                      <a:pt x="18662824" y="12582472"/>
                      <a:pt x="12022808" y="12582472"/>
                    </a:cubicBezTo>
                    <a:cubicBezTo>
                      <a:pt x="5382792" y="12582472"/>
                      <a:pt x="0" y="11124568"/>
                      <a:pt x="0" y="9326148"/>
                    </a:cubicBezTo>
                    <a:cubicBezTo>
                      <a:pt x="0" y="9213748"/>
                      <a:pt x="21024" y="9102676"/>
                      <a:pt x="62072" y="8993208"/>
                    </a:cubicBezTo>
                    <a:lnTo>
                      <a:pt x="76040" y="8960108"/>
                    </a:lnTo>
                    <a:lnTo>
                      <a:pt x="62072" y="8929404"/>
                    </a:lnTo>
                    <a:cubicBezTo>
                      <a:pt x="21024" y="8827880"/>
                      <a:pt x="0" y="8724868"/>
                      <a:pt x="0" y="8620620"/>
                    </a:cubicBezTo>
                    <a:cubicBezTo>
                      <a:pt x="0" y="7995135"/>
                      <a:pt x="756952" y="7414063"/>
                      <a:pt x="2053304" y="6932047"/>
                    </a:cubicBezTo>
                    <a:lnTo>
                      <a:pt x="2294608" y="6846810"/>
                    </a:lnTo>
                    <a:lnTo>
                      <a:pt x="2265408" y="6801687"/>
                    </a:lnTo>
                    <a:cubicBezTo>
                      <a:pt x="2058568" y="6448899"/>
                      <a:pt x="1948560" y="6079055"/>
                      <a:pt x="1948560" y="5697939"/>
                    </a:cubicBezTo>
                    <a:cubicBezTo>
                      <a:pt x="1948560" y="4325908"/>
                      <a:pt x="3374256" y="3100007"/>
                      <a:pt x="5610992" y="2289955"/>
                    </a:cubicBezTo>
                    <a:lnTo>
                      <a:pt x="5649096" y="2276814"/>
                    </a:lnTo>
                    <a:lnTo>
                      <a:pt x="5574160" y="2198671"/>
                    </a:lnTo>
                    <a:cubicBezTo>
                      <a:pt x="5436680" y="2040435"/>
                      <a:pt x="5363560" y="1874551"/>
                      <a:pt x="5363560" y="1703607"/>
                    </a:cubicBezTo>
                    <a:cubicBezTo>
                      <a:pt x="5363560" y="1361719"/>
                      <a:pt x="5656032" y="1040063"/>
                      <a:pt x="6170928" y="759379"/>
                    </a:cubicBezTo>
                    <a:lnTo>
                      <a:pt x="6187520" y="750835"/>
                    </a:lnTo>
                    <a:lnTo>
                      <a:pt x="6178712" y="723883"/>
                    </a:lnTo>
                    <a:cubicBezTo>
                      <a:pt x="6143600" y="604249"/>
                      <a:pt x="6114016" y="483537"/>
                      <a:pt x="6089552" y="36195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5485182" y="2764306"/>
                <a:ext cx="1056046" cy="2504451"/>
              </a:xfrm>
              <a:custGeom>
                <a:avLst/>
                <a:gdLst>
                  <a:gd name="connsiteX0" fmla="*/ 1452677 w 11865948"/>
                  <a:gd name="connsiteY0" fmla="*/ 234152 h 28140523"/>
                  <a:gd name="connsiteX1" fmla="*/ 3562501 w 11865948"/>
                  <a:gd name="connsiteY1" fmla="*/ 234152 h 28140523"/>
                  <a:gd name="connsiteX2" fmla="*/ 3531613 w 11865948"/>
                  <a:gd name="connsiteY2" fmla="*/ 305967 h 28140523"/>
                  <a:gd name="connsiteX3" fmla="*/ 3347341 w 11865948"/>
                  <a:gd name="connsiteY3" fmla="*/ 1280063 h 28140523"/>
                  <a:gd name="connsiteX4" fmla="*/ 6003909 w 11865948"/>
                  <a:gd name="connsiteY4" fmla="*/ 3936627 h 28140523"/>
                  <a:gd name="connsiteX5" fmla="*/ 8660469 w 11865948"/>
                  <a:gd name="connsiteY5" fmla="*/ 1280063 h 28140523"/>
                  <a:gd name="connsiteX6" fmla="*/ 8476197 w 11865948"/>
                  <a:gd name="connsiteY6" fmla="*/ 305967 h 28140523"/>
                  <a:gd name="connsiteX7" fmla="*/ 8445309 w 11865948"/>
                  <a:gd name="connsiteY7" fmla="*/ 234152 h 28140523"/>
                  <a:gd name="connsiteX8" fmla="*/ 10545621 w 11865948"/>
                  <a:gd name="connsiteY8" fmla="*/ 234152 h 28140523"/>
                  <a:gd name="connsiteX9" fmla="*/ 10521717 w 11865948"/>
                  <a:gd name="connsiteY9" fmla="*/ 299203 h 28140523"/>
                  <a:gd name="connsiteX10" fmla="*/ 10109877 w 11865948"/>
                  <a:gd name="connsiteY10" fmla="*/ 2792122 h 28140523"/>
                  <a:gd name="connsiteX11" fmla="*/ 10115061 w 11865948"/>
                  <a:gd name="connsiteY11" fmla="*/ 14169969 h 28140523"/>
                  <a:gd name="connsiteX12" fmla="*/ 10897853 w 11865948"/>
                  <a:gd name="connsiteY12" fmla="*/ 19656367 h 28140523"/>
                  <a:gd name="connsiteX13" fmla="*/ 11842581 w 11865948"/>
                  <a:gd name="connsiteY13" fmla="*/ 24177311 h 28140523"/>
                  <a:gd name="connsiteX14" fmla="*/ 11810757 w 11865948"/>
                  <a:gd name="connsiteY14" fmla="*/ 24428195 h 28140523"/>
                  <a:gd name="connsiteX15" fmla="*/ 8092405 w 11865948"/>
                  <a:gd name="connsiteY15" fmla="*/ 24428195 h 28140523"/>
                  <a:gd name="connsiteX16" fmla="*/ 8149205 w 11865948"/>
                  <a:gd name="connsiteY16" fmla="*/ 24521685 h 28140523"/>
                  <a:gd name="connsiteX17" fmla="*/ 8444989 w 11865948"/>
                  <a:gd name="connsiteY17" fmla="*/ 25689830 h 28140523"/>
                  <a:gd name="connsiteX18" fmla="*/ 5994293 w 11865948"/>
                  <a:gd name="connsiteY18" fmla="*/ 28140523 h 28140523"/>
                  <a:gd name="connsiteX19" fmla="*/ 3543597 w 11865948"/>
                  <a:gd name="connsiteY19" fmla="*/ 25689830 h 28140523"/>
                  <a:gd name="connsiteX20" fmla="*/ 3839381 w 11865948"/>
                  <a:gd name="connsiteY20" fmla="*/ 24521685 h 28140523"/>
                  <a:gd name="connsiteX21" fmla="*/ 3896181 w 11865948"/>
                  <a:gd name="connsiteY21" fmla="*/ 24428195 h 28140523"/>
                  <a:gd name="connsiteX22" fmla="*/ 18397 w 11865948"/>
                  <a:gd name="connsiteY22" fmla="*/ 24428195 h 28140523"/>
                  <a:gd name="connsiteX23" fmla="*/ 5421 w 11865948"/>
                  <a:gd name="connsiteY23" fmla="*/ 24267739 h 28140523"/>
                  <a:gd name="connsiteX24" fmla="*/ 1115533 w 11865948"/>
                  <a:gd name="connsiteY24" fmla="*/ 19625639 h 28140523"/>
                  <a:gd name="connsiteX25" fmla="*/ 1916469 w 11865948"/>
                  <a:gd name="connsiteY25" fmla="*/ 14259359 h 28140523"/>
                  <a:gd name="connsiteX26" fmla="*/ 1885365 w 11865948"/>
                  <a:gd name="connsiteY26" fmla="*/ 2864755 h 28140523"/>
                  <a:gd name="connsiteX27" fmla="*/ 1517765 w 11865948"/>
                  <a:gd name="connsiteY27" fmla="*/ 428303 h 28140523"/>
                  <a:gd name="connsiteX28" fmla="*/ 8331461 w 11865948"/>
                  <a:gd name="connsiteY28" fmla="*/ 0 h 28140523"/>
                  <a:gd name="connsiteX29" fmla="*/ 10637805 w 11865948"/>
                  <a:gd name="connsiteY29" fmla="*/ 0 h 28140523"/>
                  <a:gd name="connsiteX30" fmla="*/ 10635501 w 11865948"/>
                  <a:gd name="connsiteY30" fmla="*/ 5552 h 28140523"/>
                  <a:gd name="connsiteX31" fmla="*/ 8334837 w 11865948"/>
                  <a:gd name="connsiteY31" fmla="*/ 5552 h 28140523"/>
                  <a:gd name="connsiteX32" fmla="*/ 1368797 w 11865948"/>
                  <a:gd name="connsiteY32" fmla="*/ 0 h 28140523"/>
                  <a:gd name="connsiteX33" fmla="*/ 3676349 w 11865948"/>
                  <a:gd name="connsiteY33" fmla="*/ 0 h 28140523"/>
                  <a:gd name="connsiteX34" fmla="*/ 3672973 w 11865948"/>
                  <a:gd name="connsiteY34" fmla="*/ 5552 h 28140523"/>
                  <a:gd name="connsiteX35" fmla="*/ 1370917 w 11865948"/>
                  <a:gd name="connsiteY35" fmla="*/ 5552 h 2814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65948" h="28140523">
                    <a:moveTo>
                      <a:pt x="1452677" y="234152"/>
                    </a:moveTo>
                    <a:lnTo>
                      <a:pt x="3562501" y="234152"/>
                    </a:lnTo>
                    <a:lnTo>
                      <a:pt x="3531613" y="305967"/>
                    </a:lnTo>
                    <a:cubicBezTo>
                      <a:pt x="3412677" y="607582"/>
                      <a:pt x="3347341" y="936193"/>
                      <a:pt x="3347341" y="1280063"/>
                    </a:cubicBezTo>
                    <a:cubicBezTo>
                      <a:pt x="3347341" y="2747243"/>
                      <a:pt x="4536725" y="3936627"/>
                      <a:pt x="6003909" y="3936627"/>
                    </a:cubicBezTo>
                    <a:cubicBezTo>
                      <a:pt x="7471085" y="3936627"/>
                      <a:pt x="8660469" y="2747243"/>
                      <a:pt x="8660469" y="1280063"/>
                    </a:cubicBezTo>
                    <a:cubicBezTo>
                      <a:pt x="8660469" y="936193"/>
                      <a:pt x="8595133" y="607582"/>
                      <a:pt x="8476197" y="305967"/>
                    </a:cubicBezTo>
                    <a:lnTo>
                      <a:pt x="8445309" y="234152"/>
                    </a:lnTo>
                    <a:lnTo>
                      <a:pt x="10545621" y="234152"/>
                    </a:lnTo>
                    <a:lnTo>
                      <a:pt x="10521717" y="299203"/>
                    </a:lnTo>
                    <a:cubicBezTo>
                      <a:pt x="10226581" y="1148045"/>
                      <a:pt x="10202821" y="1926580"/>
                      <a:pt x="10109877" y="2792122"/>
                    </a:cubicBezTo>
                    <a:cubicBezTo>
                      <a:pt x="9924981" y="6584740"/>
                      <a:pt x="9950029" y="10377354"/>
                      <a:pt x="10115061" y="14169969"/>
                    </a:cubicBezTo>
                    <a:cubicBezTo>
                      <a:pt x="10189365" y="16199897"/>
                      <a:pt x="10333653" y="18028699"/>
                      <a:pt x="10897853" y="19656367"/>
                    </a:cubicBezTo>
                    <a:cubicBezTo>
                      <a:pt x="11547893" y="21200975"/>
                      <a:pt x="11972429" y="22795611"/>
                      <a:pt x="11842581" y="24177311"/>
                    </a:cubicBezTo>
                    <a:lnTo>
                      <a:pt x="11810757" y="24428195"/>
                    </a:lnTo>
                    <a:lnTo>
                      <a:pt x="8092405" y="24428195"/>
                    </a:lnTo>
                    <a:lnTo>
                      <a:pt x="8149205" y="24521685"/>
                    </a:lnTo>
                    <a:cubicBezTo>
                      <a:pt x="8337837" y="24868931"/>
                      <a:pt x="8444989" y="25266867"/>
                      <a:pt x="8444989" y="25689830"/>
                    </a:cubicBezTo>
                    <a:cubicBezTo>
                      <a:pt x="8444989" y="27043310"/>
                      <a:pt x="7347773" y="28140523"/>
                      <a:pt x="5994293" y="28140523"/>
                    </a:cubicBezTo>
                    <a:cubicBezTo>
                      <a:pt x="4640813" y="28140523"/>
                      <a:pt x="3543597" y="27043310"/>
                      <a:pt x="3543597" y="25689830"/>
                    </a:cubicBezTo>
                    <a:cubicBezTo>
                      <a:pt x="3543597" y="25266867"/>
                      <a:pt x="3650749" y="24868931"/>
                      <a:pt x="3839381" y="24521685"/>
                    </a:cubicBezTo>
                    <a:lnTo>
                      <a:pt x="3896181" y="24428195"/>
                    </a:lnTo>
                    <a:lnTo>
                      <a:pt x="18397" y="24428195"/>
                    </a:lnTo>
                    <a:lnTo>
                      <a:pt x="5421" y="24267739"/>
                    </a:lnTo>
                    <a:cubicBezTo>
                      <a:pt x="-66603" y="22652103"/>
                      <a:pt x="593765" y="20956823"/>
                      <a:pt x="1115533" y="19625639"/>
                    </a:cubicBezTo>
                    <a:cubicBezTo>
                      <a:pt x="1779093" y="18188859"/>
                      <a:pt x="1766133" y="16148685"/>
                      <a:pt x="1916469" y="14259359"/>
                    </a:cubicBezTo>
                    <a:cubicBezTo>
                      <a:pt x="2209365" y="10561726"/>
                      <a:pt x="2059029" y="6763519"/>
                      <a:pt x="1885365" y="2864755"/>
                    </a:cubicBezTo>
                    <a:cubicBezTo>
                      <a:pt x="1839437" y="1920644"/>
                      <a:pt x="1743277" y="1160601"/>
                      <a:pt x="1517765" y="428303"/>
                    </a:cubicBezTo>
                    <a:close/>
                    <a:moveTo>
                      <a:pt x="8331461" y="0"/>
                    </a:moveTo>
                    <a:lnTo>
                      <a:pt x="10637805" y="0"/>
                    </a:lnTo>
                    <a:lnTo>
                      <a:pt x="10635501" y="5552"/>
                    </a:lnTo>
                    <a:lnTo>
                      <a:pt x="8334837" y="5552"/>
                    </a:lnTo>
                    <a:close/>
                    <a:moveTo>
                      <a:pt x="1368797" y="0"/>
                    </a:moveTo>
                    <a:lnTo>
                      <a:pt x="3676349" y="0"/>
                    </a:lnTo>
                    <a:lnTo>
                      <a:pt x="3672973" y="5552"/>
                    </a:lnTo>
                    <a:lnTo>
                      <a:pt x="1370917" y="55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5344532" y="1186269"/>
                <a:ext cx="1356951" cy="1910067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246968" h="21461908">
                    <a:moveTo>
                      <a:pt x="8465072" y="173"/>
                    </a:moveTo>
                    <a:cubicBezTo>
                      <a:pt x="10284856" y="5325"/>
                      <a:pt x="12002200" y="126309"/>
                      <a:pt x="12822800" y="427505"/>
                    </a:cubicBezTo>
                    <a:cubicBezTo>
                      <a:pt x="14678824" y="1108755"/>
                      <a:pt x="14424432" y="1749295"/>
                      <a:pt x="14225864" y="2530387"/>
                    </a:cubicBezTo>
                    <a:lnTo>
                      <a:pt x="12611680" y="8775679"/>
                    </a:lnTo>
                    <a:cubicBezTo>
                      <a:pt x="12272440" y="10087427"/>
                      <a:pt x="12178000" y="9823481"/>
                      <a:pt x="12027072" y="9920339"/>
                    </a:cubicBezTo>
                    <a:lnTo>
                      <a:pt x="12129000" y="9933457"/>
                    </a:lnTo>
                    <a:cubicBezTo>
                      <a:pt x="13111440" y="10066095"/>
                      <a:pt x="13710224" y="10242299"/>
                      <a:pt x="13710224" y="10435661"/>
                    </a:cubicBezTo>
                    <a:cubicBezTo>
                      <a:pt x="13710224" y="10616129"/>
                      <a:pt x="13188616" y="10781655"/>
                      <a:pt x="12320304" y="10910763"/>
                    </a:cubicBezTo>
                    <a:lnTo>
                      <a:pt x="12258192" y="10919557"/>
                    </a:lnTo>
                    <a:lnTo>
                      <a:pt x="12315104" y="11051181"/>
                    </a:lnTo>
                    <a:cubicBezTo>
                      <a:pt x="12362024" y="11155411"/>
                      <a:pt x="12414096" y="11263467"/>
                      <a:pt x="12470904" y="11377415"/>
                    </a:cubicBezTo>
                    <a:cubicBezTo>
                      <a:pt x="12578040" y="11588907"/>
                      <a:pt x="12681168" y="11801575"/>
                      <a:pt x="12777144" y="12015865"/>
                    </a:cubicBezTo>
                    <a:lnTo>
                      <a:pt x="12855264" y="12198273"/>
                    </a:lnTo>
                    <a:lnTo>
                      <a:pt x="12931960" y="12206649"/>
                    </a:lnTo>
                    <a:cubicBezTo>
                      <a:pt x="14089488" y="12339293"/>
                      <a:pt x="14794984" y="12515491"/>
                      <a:pt x="14794984" y="12708853"/>
                    </a:cubicBezTo>
                    <a:cubicBezTo>
                      <a:pt x="14794984" y="12876435"/>
                      <a:pt x="14265080" y="13031125"/>
                      <a:pt x="13370264" y="13155741"/>
                    </a:cubicBezTo>
                    <a:lnTo>
                      <a:pt x="13201472" y="13178113"/>
                    </a:lnTo>
                    <a:lnTo>
                      <a:pt x="13242000" y="13324575"/>
                    </a:lnTo>
                    <a:cubicBezTo>
                      <a:pt x="13344720" y="13741839"/>
                      <a:pt x="13400192" y="14167899"/>
                      <a:pt x="13387680" y="14605677"/>
                    </a:cubicBezTo>
                    <a:lnTo>
                      <a:pt x="13383192" y="14687885"/>
                    </a:lnTo>
                    <a:lnTo>
                      <a:pt x="13506136" y="14701795"/>
                    </a:lnTo>
                    <a:cubicBezTo>
                      <a:pt x="14593672" y="14830901"/>
                      <a:pt x="15246968" y="14996423"/>
                      <a:pt x="15246968" y="15176895"/>
                    </a:cubicBezTo>
                    <a:cubicBezTo>
                      <a:pt x="15246968" y="15370257"/>
                      <a:pt x="14497008" y="15546459"/>
                      <a:pt x="13266528" y="15679097"/>
                    </a:cubicBezTo>
                    <a:lnTo>
                      <a:pt x="13214328" y="15684463"/>
                    </a:lnTo>
                    <a:lnTo>
                      <a:pt x="13202800" y="15726231"/>
                    </a:lnTo>
                    <a:cubicBezTo>
                      <a:pt x="13085968" y="16109005"/>
                      <a:pt x="12909936" y="16501607"/>
                      <a:pt x="12662712" y="16905717"/>
                    </a:cubicBezTo>
                    <a:cubicBezTo>
                      <a:pt x="12506704" y="17155381"/>
                      <a:pt x="12380224" y="17395328"/>
                      <a:pt x="12276808" y="17628532"/>
                    </a:cubicBezTo>
                    <a:lnTo>
                      <a:pt x="12234184" y="17731148"/>
                    </a:lnTo>
                    <a:lnTo>
                      <a:pt x="9694400" y="17731148"/>
                    </a:lnTo>
                    <a:lnTo>
                      <a:pt x="9762392" y="17843069"/>
                    </a:lnTo>
                    <a:cubicBezTo>
                      <a:pt x="9951024" y="18190316"/>
                      <a:pt x="10058176" y="18588253"/>
                      <a:pt x="10058176" y="19011215"/>
                    </a:cubicBezTo>
                    <a:cubicBezTo>
                      <a:pt x="10058176" y="20364695"/>
                      <a:pt x="8960968" y="21461908"/>
                      <a:pt x="7607488" y="21461908"/>
                    </a:cubicBezTo>
                    <a:cubicBezTo>
                      <a:pt x="6254008" y="21461908"/>
                      <a:pt x="5156792" y="20364695"/>
                      <a:pt x="5156792" y="19011215"/>
                    </a:cubicBezTo>
                    <a:cubicBezTo>
                      <a:pt x="5156792" y="18588253"/>
                      <a:pt x="5263944" y="18190316"/>
                      <a:pt x="5452576" y="17843069"/>
                    </a:cubicBezTo>
                    <a:lnTo>
                      <a:pt x="5520576" y="17731148"/>
                    </a:lnTo>
                    <a:lnTo>
                      <a:pt x="2965176" y="17731148"/>
                    </a:lnTo>
                    <a:lnTo>
                      <a:pt x="2930000" y="17638992"/>
                    </a:lnTo>
                    <a:cubicBezTo>
                      <a:pt x="2846688" y="17431008"/>
                      <a:pt x="2751280" y="17222248"/>
                      <a:pt x="2641928" y="17009073"/>
                    </a:cubicBezTo>
                    <a:cubicBezTo>
                      <a:pt x="2452584" y="16597961"/>
                      <a:pt x="2303088" y="16208899"/>
                      <a:pt x="2194816" y="15830165"/>
                    </a:cubicBezTo>
                    <a:lnTo>
                      <a:pt x="2159616" y="15697509"/>
                    </a:lnTo>
                    <a:lnTo>
                      <a:pt x="1980440" y="15679097"/>
                    </a:lnTo>
                    <a:cubicBezTo>
                      <a:pt x="749960" y="15546459"/>
                      <a:pt x="0" y="15370257"/>
                      <a:pt x="0" y="15176895"/>
                    </a:cubicBezTo>
                    <a:cubicBezTo>
                      <a:pt x="0" y="14983535"/>
                      <a:pt x="749960" y="14807333"/>
                      <a:pt x="1980440" y="14674693"/>
                    </a:cubicBezTo>
                    <a:lnTo>
                      <a:pt x="1993376" y="14673361"/>
                    </a:lnTo>
                    <a:lnTo>
                      <a:pt x="1985552" y="14491113"/>
                    </a:lnTo>
                    <a:cubicBezTo>
                      <a:pt x="1978232" y="14120305"/>
                      <a:pt x="2013808" y="13745761"/>
                      <a:pt x="2093664" y="13355771"/>
                    </a:cubicBezTo>
                    <a:lnTo>
                      <a:pt x="2132816" y="13189151"/>
                    </a:lnTo>
                    <a:lnTo>
                      <a:pt x="2089608" y="13183957"/>
                    </a:lnTo>
                    <a:cubicBezTo>
                      <a:pt x="1066552" y="13054849"/>
                      <a:pt x="451984" y="12889327"/>
                      <a:pt x="451984" y="12708853"/>
                    </a:cubicBezTo>
                    <a:cubicBezTo>
                      <a:pt x="451984" y="12515491"/>
                      <a:pt x="1157480" y="12339293"/>
                      <a:pt x="2315008" y="12206649"/>
                    </a:cubicBezTo>
                    <a:lnTo>
                      <a:pt x="2444016" y="12192559"/>
                    </a:lnTo>
                    <a:lnTo>
                      <a:pt x="2554504" y="11913131"/>
                    </a:lnTo>
                    <a:cubicBezTo>
                      <a:pt x="2608264" y="11784605"/>
                      <a:pt x="2665904" y="11653617"/>
                      <a:pt x="2727464" y="11519879"/>
                    </a:cubicBezTo>
                    <a:cubicBezTo>
                      <a:pt x="2831472" y="11317121"/>
                      <a:pt x="2919800" y="11138325"/>
                      <a:pt x="2993824" y="10977743"/>
                    </a:cubicBezTo>
                    <a:lnTo>
                      <a:pt x="3017672" y="10923657"/>
                    </a:lnTo>
                    <a:lnTo>
                      <a:pt x="2926664" y="10910763"/>
                    </a:lnTo>
                    <a:cubicBezTo>
                      <a:pt x="2058352" y="10781655"/>
                      <a:pt x="1536752" y="10616129"/>
                      <a:pt x="1536752" y="10435661"/>
                    </a:cubicBezTo>
                    <a:cubicBezTo>
                      <a:pt x="1536752" y="10242299"/>
                      <a:pt x="2135528" y="10066095"/>
                      <a:pt x="3117976" y="9933457"/>
                    </a:cubicBezTo>
                    <a:lnTo>
                      <a:pt x="3308496" y="9908937"/>
                    </a:lnTo>
                    <a:cubicBezTo>
                      <a:pt x="2946376" y="9610005"/>
                      <a:pt x="2795680" y="8917037"/>
                      <a:pt x="2654600" y="8349011"/>
                    </a:cubicBezTo>
                    <a:lnTo>
                      <a:pt x="1241280" y="2722597"/>
                    </a:lnTo>
                    <a:cubicBezTo>
                      <a:pt x="1114776" y="2118333"/>
                      <a:pt x="412240" y="1068209"/>
                      <a:pt x="2625992" y="417893"/>
                    </a:cubicBezTo>
                    <a:cubicBezTo>
                      <a:pt x="3616256" y="178401"/>
                      <a:pt x="6125336" y="-6451"/>
                      <a:pt x="8465072" y="1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5181599" y="1279600"/>
            <a:ext cx="384913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King and Queen Chess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81600" y="1808704"/>
            <a:ext cx="6776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39400" y="6400800"/>
            <a:ext cx="165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PowerPoint Element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0551075" y="6648655"/>
            <a:ext cx="1440000" cy="67753"/>
            <a:chOff x="4134624" y="2186518"/>
            <a:chExt cx="4405254" cy="234958"/>
          </a:xfrm>
        </p:grpSpPr>
        <p:sp>
          <p:nvSpPr>
            <p:cNvPr id="51" name="Rectangle 50"/>
            <p:cNvSpPr/>
            <p:nvPr/>
          </p:nvSpPr>
          <p:spPr>
            <a:xfrm>
              <a:off x="4134624" y="2186518"/>
              <a:ext cx="2201298" cy="2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38580" y="2186518"/>
              <a:ext cx="2201298" cy="2349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226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181599" y="1279600"/>
            <a:ext cx="384913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King and Queen Chess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81600" y="1808704"/>
            <a:ext cx="6776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439400" y="6400800"/>
            <a:ext cx="165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PowerPoint Element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0551075" y="6648655"/>
            <a:ext cx="1440000" cy="67753"/>
            <a:chOff x="4134624" y="2186518"/>
            <a:chExt cx="4405254" cy="234958"/>
          </a:xfrm>
        </p:grpSpPr>
        <p:sp>
          <p:nvSpPr>
            <p:cNvPr id="49" name="Rectangle 48"/>
            <p:cNvSpPr/>
            <p:nvPr/>
          </p:nvSpPr>
          <p:spPr>
            <a:xfrm>
              <a:off x="4134624" y="2186518"/>
              <a:ext cx="2201298" cy="2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8580" y="2186518"/>
              <a:ext cx="2201298" cy="2349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l="35613" r="22931"/>
          <a:stretch/>
        </p:blipFill>
        <p:spPr>
          <a:xfrm>
            <a:off x="-935439" y="4028838"/>
            <a:ext cx="8292238" cy="2829162"/>
          </a:xfrm>
          <a:prstGeom prst="rect">
            <a:avLst/>
          </a:prstGeom>
          <a:effectLst>
            <a:softEdge rad="1003300"/>
          </a:effectLst>
        </p:spPr>
      </p:pic>
      <p:grpSp>
        <p:nvGrpSpPr>
          <p:cNvPr id="52" name="Group 51"/>
          <p:cNvGrpSpPr/>
          <p:nvPr/>
        </p:nvGrpSpPr>
        <p:grpSpPr>
          <a:xfrm>
            <a:off x="827320" y="1179267"/>
            <a:ext cx="1824522" cy="3884423"/>
            <a:chOff x="761242" y="1219200"/>
            <a:chExt cx="2439915" cy="5194599"/>
          </a:xfrm>
        </p:grpSpPr>
        <p:sp>
          <p:nvSpPr>
            <p:cNvPr id="53" name="Oval 52"/>
            <p:cNvSpPr/>
            <p:nvPr/>
          </p:nvSpPr>
          <p:spPr>
            <a:xfrm>
              <a:off x="761242" y="5591087"/>
              <a:ext cx="2439915" cy="822712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914400" y="1219200"/>
              <a:ext cx="2133600" cy="5035886"/>
              <a:chOff x="914400" y="1219200"/>
              <a:chExt cx="2133600" cy="5035886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914400" y="5715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reeform 55"/>
              <p:cNvSpPr/>
              <p:nvPr/>
            </p:nvSpPr>
            <p:spPr>
              <a:xfrm flipH="1">
                <a:off x="914400" y="4785895"/>
                <a:ext cx="2133600" cy="1427748"/>
              </a:xfrm>
              <a:custGeom>
                <a:avLst/>
                <a:gdLst>
                  <a:gd name="connsiteX0" fmla="*/ 8863264 w 30403800"/>
                  <a:gd name="connsiteY0" fmla="*/ 0 h 20345400"/>
                  <a:gd name="connsiteX1" fmla="*/ 11990960 w 30403800"/>
                  <a:gd name="connsiteY1" fmla="*/ 0 h 20345400"/>
                  <a:gd name="connsiteX2" fmla="*/ 11923664 w 30403800"/>
                  <a:gd name="connsiteY2" fmla="*/ 156448 h 20345400"/>
                  <a:gd name="connsiteX3" fmla="*/ 11680160 w 30403800"/>
                  <a:gd name="connsiteY3" fmla="*/ 1443678 h 20345400"/>
                  <a:gd name="connsiteX4" fmla="*/ 15190712 w 30403800"/>
                  <a:gd name="connsiteY4" fmla="*/ 4954229 h 20345400"/>
                  <a:gd name="connsiteX5" fmla="*/ 18701264 w 30403800"/>
                  <a:gd name="connsiteY5" fmla="*/ 1443678 h 20345400"/>
                  <a:gd name="connsiteX6" fmla="*/ 18457760 w 30403800"/>
                  <a:gd name="connsiteY6" fmla="*/ 156448 h 20345400"/>
                  <a:gd name="connsiteX7" fmla="*/ 18390464 w 30403800"/>
                  <a:gd name="connsiteY7" fmla="*/ 0 h 20345400"/>
                  <a:gd name="connsiteX8" fmla="*/ 21478832 w 30403800"/>
                  <a:gd name="connsiteY8" fmla="*/ 0 h 20345400"/>
                  <a:gd name="connsiteX9" fmla="*/ 21544992 w 30403800"/>
                  <a:gd name="connsiteY9" fmla="*/ 150352 h 20345400"/>
                  <a:gd name="connsiteX10" fmla="*/ 22324352 w 30403800"/>
                  <a:gd name="connsiteY10" fmla="*/ 6113960 h 20345400"/>
                  <a:gd name="connsiteX11" fmla="*/ 22259552 w 30403800"/>
                  <a:gd name="connsiteY11" fmla="*/ 6284992 h 20345400"/>
                  <a:gd name="connsiteX12" fmla="*/ 22473680 w 30403800"/>
                  <a:gd name="connsiteY12" fmla="*/ 6376768 h 20345400"/>
                  <a:gd name="connsiteX13" fmla="*/ 23698200 w 30403800"/>
                  <a:gd name="connsiteY13" fmla="*/ 7581900 h 20345400"/>
                  <a:gd name="connsiteX14" fmla="*/ 23317936 w 30403800"/>
                  <a:gd name="connsiteY14" fmla="*/ 8273016 h 20345400"/>
                  <a:gd name="connsiteX15" fmla="*/ 23310320 w 30403800"/>
                  <a:gd name="connsiteY15" fmla="*/ 8279200 h 20345400"/>
                  <a:gd name="connsiteX16" fmla="*/ 23745472 w 30403800"/>
                  <a:gd name="connsiteY16" fmla="*/ 8432688 h 20345400"/>
                  <a:gd name="connsiteX17" fmla="*/ 27914600 w 30403800"/>
                  <a:gd name="connsiteY17" fmla="*/ 12268200 h 20345400"/>
                  <a:gd name="connsiteX18" fmla="*/ 27513976 w 30403800"/>
                  <a:gd name="connsiteY18" fmla="*/ 13563160 h 20345400"/>
                  <a:gd name="connsiteX19" fmla="*/ 27481776 w 30403800"/>
                  <a:gd name="connsiteY19" fmla="*/ 13609328 h 20345400"/>
                  <a:gd name="connsiteX20" fmla="*/ 27807560 w 30403800"/>
                  <a:gd name="connsiteY20" fmla="*/ 13716104 h 20345400"/>
                  <a:gd name="connsiteX21" fmla="*/ 30403800 w 30403800"/>
                  <a:gd name="connsiteY21" fmla="*/ 15697200 h 20345400"/>
                  <a:gd name="connsiteX22" fmla="*/ 30325312 w 30403800"/>
                  <a:gd name="connsiteY22" fmla="*/ 16059480 h 20345400"/>
                  <a:gd name="connsiteX23" fmla="*/ 30307648 w 30403800"/>
                  <a:gd name="connsiteY23" fmla="*/ 16095500 h 20345400"/>
                  <a:gd name="connsiteX24" fmla="*/ 30325312 w 30403800"/>
                  <a:gd name="connsiteY24" fmla="*/ 16134336 h 20345400"/>
                  <a:gd name="connsiteX25" fmla="*/ 30403800 w 30403800"/>
                  <a:gd name="connsiteY25" fmla="*/ 16524952 h 20345400"/>
                  <a:gd name="connsiteX26" fmla="*/ 15201904 w 30403800"/>
                  <a:gd name="connsiteY26" fmla="*/ 20345400 h 20345400"/>
                  <a:gd name="connsiteX27" fmla="*/ 0 w 30403800"/>
                  <a:gd name="connsiteY27" fmla="*/ 16524952 h 20345400"/>
                  <a:gd name="connsiteX28" fmla="*/ 78480 w 30403800"/>
                  <a:gd name="connsiteY28" fmla="*/ 16134336 h 20345400"/>
                  <a:gd name="connsiteX29" fmla="*/ 96144 w 30403800"/>
                  <a:gd name="connsiteY29" fmla="*/ 16095500 h 20345400"/>
                  <a:gd name="connsiteX30" fmla="*/ 78480 w 30403800"/>
                  <a:gd name="connsiteY30" fmla="*/ 16059480 h 20345400"/>
                  <a:gd name="connsiteX31" fmla="*/ 0 w 30403800"/>
                  <a:gd name="connsiteY31" fmla="*/ 15697200 h 20345400"/>
                  <a:gd name="connsiteX32" fmla="*/ 2596240 w 30403800"/>
                  <a:gd name="connsiteY32" fmla="*/ 13716104 h 20345400"/>
                  <a:gd name="connsiteX33" fmla="*/ 2901360 w 30403800"/>
                  <a:gd name="connsiteY33" fmla="*/ 13616104 h 20345400"/>
                  <a:gd name="connsiteX34" fmla="*/ 2864432 w 30403800"/>
                  <a:gd name="connsiteY34" fmla="*/ 13563160 h 20345400"/>
                  <a:gd name="connsiteX35" fmla="*/ 2463808 w 30403800"/>
                  <a:gd name="connsiteY35" fmla="*/ 12268200 h 20345400"/>
                  <a:gd name="connsiteX36" fmla="*/ 7094672 w 30403800"/>
                  <a:gd name="connsiteY36" fmla="*/ 8269824 h 20345400"/>
                  <a:gd name="connsiteX37" fmla="*/ 7142832 w 30403800"/>
                  <a:gd name="connsiteY37" fmla="*/ 8254408 h 20345400"/>
                  <a:gd name="connsiteX38" fmla="*/ 7048080 w 30403800"/>
                  <a:gd name="connsiteY38" fmla="*/ 8162728 h 20345400"/>
                  <a:gd name="connsiteX39" fmla="*/ 6781808 w 30403800"/>
                  <a:gd name="connsiteY39" fmla="*/ 7581900 h 20345400"/>
                  <a:gd name="connsiteX40" fmla="*/ 7802656 w 30403800"/>
                  <a:gd name="connsiteY40" fmla="*/ 6474096 h 20345400"/>
                  <a:gd name="connsiteX41" fmla="*/ 7823632 w 30403800"/>
                  <a:gd name="connsiteY41" fmla="*/ 6464072 h 20345400"/>
                  <a:gd name="connsiteX42" fmla="*/ 7812496 w 30403800"/>
                  <a:gd name="connsiteY42" fmla="*/ 6432448 h 20345400"/>
                  <a:gd name="connsiteX43" fmla="*/ 8836752 w 30403800"/>
                  <a:gd name="connsiteY43" fmla="*/ 62961 h 2034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403800" h="20345400">
                    <a:moveTo>
                      <a:pt x="8863264" y="0"/>
                    </a:moveTo>
                    <a:lnTo>
                      <a:pt x="11990960" y="0"/>
                    </a:lnTo>
                    <a:lnTo>
                      <a:pt x="11923664" y="156448"/>
                    </a:lnTo>
                    <a:cubicBezTo>
                      <a:pt x="11766496" y="555020"/>
                      <a:pt x="11680160" y="989267"/>
                      <a:pt x="11680160" y="1443678"/>
                    </a:cubicBezTo>
                    <a:cubicBezTo>
                      <a:pt x="11680160" y="3382502"/>
                      <a:pt x="13251888" y="4954229"/>
                      <a:pt x="15190712" y="4954229"/>
                    </a:cubicBezTo>
                    <a:cubicBezTo>
                      <a:pt x="17129536" y="4954229"/>
                      <a:pt x="18701264" y="3382502"/>
                      <a:pt x="18701264" y="1443678"/>
                    </a:cubicBezTo>
                    <a:cubicBezTo>
                      <a:pt x="18701264" y="989267"/>
                      <a:pt x="18614928" y="555020"/>
                      <a:pt x="18457760" y="156448"/>
                    </a:cubicBezTo>
                    <a:lnTo>
                      <a:pt x="18390464" y="0"/>
                    </a:lnTo>
                    <a:lnTo>
                      <a:pt x="21478832" y="0"/>
                    </a:lnTo>
                    <a:lnTo>
                      <a:pt x="21544992" y="150352"/>
                    </a:lnTo>
                    <a:cubicBezTo>
                      <a:pt x="22439920" y="2249654"/>
                      <a:pt x="22912656" y="4395512"/>
                      <a:pt x="22324352" y="6113960"/>
                    </a:cubicBezTo>
                    <a:lnTo>
                      <a:pt x="22259552" y="6284992"/>
                    </a:lnTo>
                    <a:lnTo>
                      <a:pt x="22473680" y="6376768"/>
                    </a:lnTo>
                    <a:cubicBezTo>
                      <a:pt x="23250728" y="6728168"/>
                      <a:pt x="23698200" y="7140676"/>
                      <a:pt x="23698200" y="7581900"/>
                    </a:cubicBezTo>
                    <a:cubicBezTo>
                      <a:pt x="23698200" y="7822568"/>
                      <a:pt x="23565072" y="8054692"/>
                      <a:pt x="23317936" y="8273016"/>
                    </a:cubicBezTo>
                    <a:lnTo>
                      <a:pt x="23310320" y="8279200"/>
                    </a:lnTo>
                    <a:lnTo>
                      <a:pt x="23745472" y="8432688"/>
                    </a:lnTo>
                    <a:cubicBezTo>
                      <a:pt x="26306656" y="9380544"/>
                      <a:pt x="27914600" y="10747912"/>
                      <a:pt x="27914600" y="12268200"/>
                    </a:cubicBezTo>
                    <a:cubicBezTo>
                      <a:pt x="27914600" y="12715344"/>
                      <a:pt x="27775504" y="13149256"/>
                      <a:pt x="27513976" y="13563160"/>
                    </a:cubicBezTo>
                    <a:lnTo>
                      <a:pt x="27481776" y="13609328"/>
                    </a:lnTo>
                    <a:lnTo>
                      <a:pt x="27807560" y="13716104"/>
                    </a:lnTo>
                    <a:cubicBezTo>
                      <a:pt x="29446688" y="14281624"/>
                      <a:pt x="30403800" y="14963360"/>
                      <a:pt x="30403800" y="15697200"/>
                    </a:cubicBezTo>
                    <a:cubicBezTo>
                      <a:pt x="30403800" y="15819508"/>
                      <a:pt x="30377216" y="15940368"/>
                      <a:pt x="30325312" y="16059480"/>
                    </a:cubicBezTo>
                    <a:lnTo>
                      <a:pt x="30307648" y="16095500"/>
                    </a:lnTo>
                    <a:lnTo>
                      <a:pt x="30325312" y="16134336"/>
                    </a:lnTo>
                    <a:cubicBezTo>
                      <a:pt x="30377216" y="16262768"/>
                      <a:pt x="30403800" y="16393080"/>
                      <a:pt x="30403800" y="16524952"/>
                    </a:cubicBezTo>
                    <a:cubicBezTo>
                      <a:pt x="30403800" y="18634928"/>
                      <a:pt x="23597680" y="20345400"/>
                      <a:pt x="15201904" y="20345400"/>
                    </a:cubicBezTo>
                    <a:cubicBezTo>
                      <a:pt x="6806128" y="20345400"/>
                      <a:pt x="0" y="18634928"/>
                      <a:pt x="0" y="16524952"/>
                    </a:cubicBezTo>
                    <a:cubicBezTo>
                      <a:pt x="0" y="16393080"/>
                      <a:pt x="26592" y="16262768"/>
                      <a:pt x="78480" y="16134336"/>
                    </a:cubicBezTo>
                    <a:lnTo>
                      <a:pt x="96144" y="16095500"/>
                    </a:lnTo>
                    <a:lnTo>
                      <a:pt x="78480" y="16059480"/>
                    </a:lnTo>
                    <a:cubicBezTo>
                      <a:pt x="26592" y="15940368"/>
                      <a:pt x="0" y="15819508"/>
                      <a:pt x="0" y="15697200"/>
                    </a:cubicBezTo>
                    <a:cubicBezTo>
                      <a:pt x="0" y="14963360"/>
                      <a:pt x="957120" y="14281624"/>
                      <a:pt x="2596240" y="13716104"/>
                    </a:cubicBezTo>
                    <a:lnTo>
                      <a:pt x="2901360" y="13616104"/>
                    </a:lnTo>
                    <a:lnTo>
                      <a:pt x="2864432" y="13563160"/>
                    </a:lnTo>
                    <a:cubicBezTo>
                      <a:pt x="2602896" y="13149256"/>
                      <a:pt x="2463808" y="12715344"/>
                      <a:pt x="2463808" y="12268200"/>
                    </a:cubicBezTo>
                    <a:cubicBezTo>
                      <a:pt x="2463808" y="10658480"/>
                      <a:pt x="4266480" y="9220208"/>
                      <a:pt x="7094672" y="8269824"/>
                    </a:cubicBezTo>
                    <a:lnTo>
                      <a:pt x="7142832" y="8254408"/>
                    </a:lnTo>
                    <a:lnTo>
                      <a:pt x="7048080" y="8162728"/>
                    </a:lnTo>
                    <a:cubicBezTo>
                      <a:pt x="6874256" y="7977080"/>
                      <a:pt x="6781808" y="7782456"/>
                      <a:pt x="6781808" y="7581900"/>
                    </a:cubicBezTo>
                    <a:cubicBezTo>
                      <a:pt x="6781808" y="7180784"/>
                      <a:pt x="7151616" y="6803405"/>
                      <a:pt x="7802656" y="6474096"/>
                    </a:cubicBezTo>
                    <a:lnTo>
                      <a:pt x="7823632" y="6464072"/>
                    </a:lnTo>
                    <a:lnTo>
                      <a:pt x="7812496" y="6432448"/>
                    </a:lnTo>
                    <a:cubicBezTo>
                      <a:pt x="7146576" y="4327055"/>
                      <a:pt x="8051920" y="1937305"/>
                      <a:pt x="8836752" y="6296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>
                <a:off x="1305543" y="2843105"/>
                <a:ext cx="1352885" cy="2271364"/>
              </a:xfrm>
              <a:custGeom>
                <a:avLst/>
                <a:gdLst>
                  <a:gd name="connsiteX0" fmla="*/ 1185514 w 1352885"/>
                  <a:gd name="connsiteY0" fmla="*/ 0 h 2271364"/>
                  <a:gd name="connsiteX1" fmla="*/ 901636 w 1352885"/>
                  <a:gd name="connsiteY1" fmla="*/ 0 h 2271364"/>
                  <a:gd name="connsiteX2" fmla="*/ 916828 w 1352885"/>
                  <a:gd name="connsiteY2" fmla="*/ 44534 h 2271364"/>
                  <a:gd name="connsiteX3" fmla="*/ 922797 w 1352885"/>
                  <a:gd name="connsiteY3" fmla="*/ 98678 h 2271364"/>
                  <a:gd name="connsiteX4" fmla="*/ 676443 w 1352885"/>
                  <a:gd name="connsiteY4" fmla="*/ 345033 h 2271364"/>
                  <a:gd name="connsiteX5" fmla="*/ 430088 w 1352885"/>
                  <a:gd name="connsiteY5" fmla="*/ 98678 h 2271364"/>
                  <a:gd name="connsiteX6" fmla="*/ 436057 w 1352885"/>
                  <a:gd name="connsiteY6" fmla="*/ 44534 h 2271364"/>
                  <a:gd name="connsiteX7" fmla="*/ 451249 w 1352885"/>
                  <a:gd name="connsiteY7" fmla="*/ 0 h 2271364"/>
                  <a:gd name="connsiteX8" fmla="*/ 177791 w 1352885"/>
                  <a:gd name="connsiteY8" fmla="*/ 0 h 2271364"/>
                  <a:gd name="connsiteX9" fmla="*/ 176182 w 1352885"/>
                  <a:gd name="connsiteY9" fmla="*/ 39167 h 2271364"/>
                  <a:gd name="connsiteX10" fmla="*/ 176875 w 1352885"/>
                  <a:gd name="connsiteY10" fmla="*/ 54173 h 2271364"/>
                  <a:gd name="connsiteX11" fmla="*/ 175728 w 1352885"/>
                  <a:gd name="connsiteY11" fmla="*/ 54282 h 2271364"/>
                  <a:gd name="connsiteX12" fmla="*/ 0 w 1352885"/>
                  <a:gd name="connsiteY12" fmla="*/ 95629 h 2271364"/>
                  <a:gd name="connsiteX13" fmla="*/ 175728 w 1352885"/>
                  <a:gd name="connsiteY13" fmla="*/ 136977 h 2271364"/>
                  <a:gd name="connsiteX14" fmla="*/ 191626 w 1352885"/>
                  <a:gd name="connsiteY14" fmla="*/ 138493 h 2271364"/>
                  <a:gd name="connsiteX15" fmla="*/ 194750 w 1352885"/>
                  <a:gd name="connsiteY15" fmla="*/ 149415 h 2271364"/>
                  <a:gd name="connsiteX16" fmla="*/ 234422 w 1352885"/>
                  <a:gd name="connsiteY16" fmla="*/ 246477 h 2271364"/>
                  <a:gd name="connsiteX17" fmla="*/ 308941 w 1352885"/>
                  <a:gd name="connsiteY17" fmla="*/ 541790 h 2271364"/>
                  <a:gd name="connsiteX18" fmla="*/ 311700 w 1352885"/>
                  <a:gd name="connsiteY18" fmla="*/ 1479937 h 2271364"/>
                  <a:gd name="connsiteX19" fmla="*/ 240632 w 1352885"/>
                  <a:gd name="connsiteY19" fmla="*/ 1921756 h 2271364"/>
                  <a:gd name="connsiteX20" fmla="*/ 238950 w 1352885"/>
                  <a:gd name="connsiteY20" fmla="*/ 1925750 h 2271364"/>
                  <a:gd name="connsiteX21" fmla="*/ 483483 w 1352885"/>
                  <a:gd name="connsiteY21" fmla="*/ 1925750 h 2271364"/>
                  <a:gd name="connsiteX22" fmla="*/ 477394 w 1352885"/>
                  <a:gd name="connsiteY22" fmla="*/ 1935774 h 2271364"/>
                  <a:gd name="connsiteX23" fmla="*/ 449965 w 1352885"/>
                  <a:gd name="connsiteY23" fmla="*/ 2044101 h 2271364"/>
                  <a:gd name="connsiteX24" fmla="*/ 677228 w 1352885"/>
                  <a:gd name="connsiteY24" fmla="*/ 2271364 h 2271364"/>
                  <a:gd name="connsiteX25" fmla="*/ 904491 w 1352885"/>
                  <a:gd name="connsiteY25" fmla="*/ 2044101 h 2271364"/>
                  <a:gd name="connsiteX26" fmla="*/ 877061 w 1352885"/>
                  <a:gd name="connsiteY26" fmla="*/ 1935774 h 2271364"/>
                  <a:gd name="connsiteX27" fmla="*/ 870972 w 1352885"/>
                  <a:gd name="connsiteY27" fmla="*/ 1925750 h 2271364"/>
                  <a:gd name="connsiteX28" fmla="*/ 1109275 w 1352885"/>
                  <a:gd name="connsiteY28" fmla="*/ 1925750 h 2271364"/>
                  <a:gd name="connsiteX29" fmla="*/ 1108631 w 1352885"/>
                  <a:gd name="connsiteY29" fmla="*/ 1924286 h 2271364"/>
                  <a:gd name="connsiteX30" fmla="*/ 1039173 w 1352885"/>
                  <a:gd name="connsiteY30" fmla="*/ 1472577 h 2271364"/>
                  <a:gd name="connsiteX31" fmla="*/ 1038712 w 1352885"/>
                  <a:gd name="connsiteY31" fmla="*/ 535810 h 2271364"/>
                  <a:gd name="connsiteX32" fmla="*/ 1123581 w 1352885"/>
                  <a:gd name="connsiteY32" fmla="*/ 237968 h 2271364"/>
                  <a:gd name="connsiteX33" fmla="*/ 1171502 w 1352885"/>
                  <a:gd name="connsiteY33" fmla="*/ 140858 h 2271364"/>
                  <a:gd name="connsiteX34" fmla="*/ 1172526 w 1352885"/>
                  <a:gd name="connsiteY34" fmla="*/ 137419 h 2271364"/>
                  <a:gd name="connsiteX35" fmla="*/ 1177158 w 1352885"/>
                  <a:gd name="connsiteY35" fmla="*/ 136977 h 2271364"/>
                  <a:gd name="connsiteX36" fmla="*/ 1352885 w 1352885"/>
                  <a:gd name="connsiteY36" fmla="*/ 95629 h 2271364"/>
                  <a:gd name="connsiteX37" fmla="*/ 1198418 w 1352885"/>
                  <a:gd name="connsiteY37" fmla="*/ 56513 h 2271364"/>
                  <a:gd name="connsiteX38" fmla="*/ 1187509 w 1352885"/>
                  <a:gd name="connsiteY38" fmla="*/ 55368 h 2271364"/>
                  <a:gd name="connsiteX39" fmla="*/ 1187908 w 1352885"/>
                  <a:gd name="connsiteY39" fmla="*/ 48600 h 227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352885" h="2271364">
                    <a:moveTo>
                      <a:pt x="1185514" y="0"/>
                    </a:moveTo>
                    <a:lnTo>
                      <a:pt x="901636" y="0"/>
                    </a:lnTo>
                    <a:lnTo>
                      <a:pt x="916828" y="44534"/>
                    </a:lnTo>
                    <a:cubicBezTo>
                      <a:pt x="920735" y="61957"/>
                      <a:pt x="922797" y="80077"/>
                      <a:pt x="922797" y="98678"/>
                    </a:cubicBezTo>
                    <a:cubicBezTo>
                      <a:pt x="922797" y="234736"/>
                      <a:pt x="812500" y="345033"/>
                      <a:pt x="676443" y="345033"/>
                    </a:cubicBezTo>
                    <a:cubicBezTo>
                      <a:pt x="540385" y="345033"/>
                      <a:pt x="430088" y="234736"/>
                      <a:pt x="430088" y="98678"/>
                    </a:cubicBezTo>
                    <a:cubicBezTo>
                      <a:pt x="430088" y="80077"/>
                      <a:pt x="432150" y="61957"/>
                      <a:pt x="436057" y="44534"/>
                    </a:cubicBezTo>
                    <a:lnTo>
                      <a:pt x="451249" y="0"/>
                    </a:lnTo>
                    <a:lnTo>
                      <a:pt x="177791" y="0"/>
                    </a:lnTo>
                    <a:lnTo>
                      <a:pt x="176182" y="39167"/>
                    </a:lnTo>
                    <a:lnTo>
                      <a:pt x="176875" y="54173"/>
                    </a:lnTo>
                    <a:lnTo>
                      <a:pt x="175728" y="54282"/>
                    </a:lnTo>
                    <a:cubicBezTo>
                      <a:pt x="66546" y="65203"/>
                      <a:pt x="0" y="79709"/>
                      <a:pt x="0" y="95629"/>
                    </a:cubicBezTo>
                    <a:cubicBezTo>
                      <a:pt x="0" y="111549"/>
                      <a:pt x="66546" y="126057"/>
                      <a:pt x="175728" y="136977"/>
                    </a:cubicBezTo>
                    <a:lnTo>
                      <a:pt x="191626" y="138493"/>
                    </a:lnTo>
                    <a:lnTo>
                      <a:pt x="194750" y="149415"/>
                    </a:lnTo>
                    <a:cubicBezTo>
                      <a:pt x="204357" y="180597"/>
                      <a:pt x="217622" y="212629"/>
                      <a:pt x="234422" y="246477"/>
                    </a:cubicBezTo>
                    <a:cubicBezTo>
                      <a:pt x="286171" y="340085"/>
                      <a:pt x="302730" y="423343"/>
                      <a:pt x="308941" y="541790"/>
                    </a:cubicBezTo>
                    <a:cubicBezTo>
                      <a:pt x="324350" y="862786"/>
                      <a:pt x="337690" y="1175501"/>
                      <a:pt x="311700" y="1479937"/>
                    </a:cubicBezTo>
                    <a:cubicBezTo>
                      <a:pt x="298360" y="1635490"/>
                      <a:pt x="299511" y="1803462"/>
                      <a:pt x="240632" y="1921756"/>
                    </a:cubicBezTo>
                    <a:lnTo>
                      <a:pt x="238950" y="1925750"/>
                    </a:lnTo>
                    <a:lnTo>
                      <a:pt x="483483" y="1925750"/>
                    </a:lnTo>
                    <a:lnTo>
                      <a:pt x="477394" y="1935774"/>
                    </a:lnTo>
                    <a:cubicBezTo>
                      <a:pt x="459901" y="1967975"/>
                      <a:pt x="449965" y="2004878"/>
                      <a:pt x="449965" y="2044101"/>
                    </a:cubicBezTo>
                    <a:cubicBezTo>
                      <a:pt x="449965" y="2169615"/>
                      <a:pt x="551714" y="2271364"/>
                      <a:pt x="677228" y="2271364"/>
                    </a:cubicBezTo>
                    <a:cubicBezTo>
                      <a:pt x="802742" y="2271364"/>
                      <a:pt x="904491" y="2169615"/>
                      <a:pt x="904491" y="2044101"/>
                    </a:cubicBezTo>
                    <a:cubicBezTo>
                      <a:pt x="904491" y="2004878"/>
                      <a:pt x="894555" y="1967975"/>
                      <a:pt x="877061" y="1935774"/>
                    </a:cubicBezTo>
                    <a:lnTo>
                      <a:pt x="870972" y="1925750"/>
                    </a:lnTo>
                    <a:lnTo>
                      <a:pt x="1109275" y="1925750"/>
                    </a:lnTo>
                    <a:lnTo>
                      <a:pt x="1108631" y="1924286"/>
                    </a:lnTo>
                    <a:cubicBezTo>
                      <a:pt x="1058569" y="1790276"/>
                      <a:pt x="1045766" y="1639706"/>
                      <a:pt x="1039173" y="1472577"/>
                    </a:cubicBezTo>
                    <a:cubicBezTo>
                      <a:pt x="1024529" y="1160322"/>
                      <a:pt x="1022306" y="848066"/>
                      <a:pt x="1038712" y="535810"/>
                    </a:cubicBezTo>
                    <a:cubicBezTo>
                      <a:pt x="1050442" y="434460"/>
                      <a:pt x="1049752" y="347598"/>
                      <a:pt x="1123581" y="237968"/>
                    </a:cubicBezTo>
                    <a:cubicBezTo>
                      <a:pt x="1145517" y="204696"/>
                      <a:pt x="1161137" y="172373"/>
                      <a:pt x="1171502" y="140858"/>
                    </a:cubicBezTo>
                    <a:lnTo>
                      <a:pt x="1172526" y="137419"/>
                    </a:lnTo>
                    <a:lnTo>
                      <a:pt x="1177158" y="136977"/>
                    </a:lnTo>
                    <a:cubicBezTo>
                      <a:pt x="1286340" y="126057"/>
                      <a:pt x="1352885" y="111549"/>
                      <a:pt x="1352885" y="95629"/>
                    </a:cubicBezTo>
                    <a:cubicBezTo>
                      <a:pt x="1352885" y="80771"/>
                      <a:pt x="1294917" y="67143"/>
                      <a:pt x="1198418" y="56513"/>
                    </a:cubicBezTo>
                    <a:lnTo>
                      <a:pt x="1187509" y="55368"/>
                    </a:lnTo>
                    <a:lnTo>
                      <a:pt x="1187908" y="4860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reeform 57"/>
              <p:cNvSpPr/>
              <p:nvPr/>
            </p:nvSpPr>
            <p:spPr>
              <a:xfrm flipH="1">
                <a:off x="1543500" y="1219200"/>
                <a:ext cx="876969" cy="967874"/>
              </a:xfrm>
              <a:custGeom>
                <a:avLst/>
                <a:gdLst>
                  <a:gd name="connsiteX0" fmla="*/ 6248400 w 12496800"/>
                  <a:gd name="connsiteY0" fmla="*/ 0 h 13792200"/>
                  <a:gd name="connsiteX1" fmla="*/ 7868400 w 12496800"/>
                  <a:gd name="connsiteY1" fmla="*/ 1620000 h 13792200"/>
                  <a:gd name="connsiteX2" fmla="*/ 7741092 w 12496800"/>
                  <a:gd name="connsiteY2" fmla="*/ 2250576 h 13792200"/>
                  <a:gd name="connsiteX3" fmla="*/ 7685711 w 12496800"/>
                  <a:gd name="connsiteY3" fmla="*/ 2365540 h 13792200"/>
                  <a:gd name="connsiteX4" fmla="*/ 7809972 w 12496800"/>
                  <a:gd name="connsiteY4" fmla="*/ 2392124 h 13792200"/>
                  <a:gd name="connsiteX5" fmla="*/ 12496800 w 12496800"/>
                  <a:gd name="connsiteY5" fmla="*/ 8001000 h 13792200"/>
                  <a:gd name="connsiteX6" fmla="*/ 6248400 w 12496800"/>
                  <a:gd name="connsiteY6" fmla="*/ 13792200 h 13792200"/>
                  <a:gd name="connsiteX7" fmla="*/ 0 w 12496800"/>
                  <a:gd name="connsiteY7" fmla="*/ 8001000 h 13792200"/>
                  <a:gd name="connsiteX8" fmla="*/ 4686828 w 12496800"/>
                  <a:gd name="connsiteY8" fmla="*/ 2392124 h 13792200"/>
                  <a:gd name="connsiteX9" fmla="*/ 4811090 w 12496800"/>
                  <a:gd name="connsiteY9" fmla="*/ 2365540 h 13792200"/>
                  <a:gd name="connsiteX10" fmla="*/ 4755708 w 12496800"/>
                  <a:gd name="connsiteY10" fmla="*/ 2250576 h 13792200"/>
                  <a:gd name="connsiteX11" fmla="*/ 4628400 w 12496800"/>
                  <a:gd name="connsiteY11" fmla="*/ 1620000 h 13792200"/>
                  <a:gd name="connsiteX12" fmla="*/ 6248400 w 12496800"/>
                  <a:gd name="connsiteY12" fmla="*/ 0 h 137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6800" h="13792200">
                    <a:moveTo>
                      <a:pt x="6248400" y="0"/>
                    </a:moveTo>
                    <a:cubicBezTo>
                      <a:pt x="7143100" y="0"/>
                      <a:pt x="7868400" y="725300"/>
                      <a:pt x="7868400" y="1620000"/>
                    </a:cubicBezTo>
                    <a:cubicBezTo>
                      <a:pt x="7868400" y="1843676"/>
                      <a:pt x="7823069" y="2056764"/>
                      <a:pt x="7741092" y="2250576"/>
                    </a:cubicBezTo>
                    <a:lnTo>
                      <a:pt x="7685711" y="2365540"/>
                    </a:lnTo>
                    <a:lnTo>
                      <a:pt x="7809972" y="2392124"/>
                    </a:lnTo>
                    <a:cubicBezTo>
                      <a:pt x="10505217" y="3034836"/>
                      <a:pt x="12496800" y="5302356"/>
                      <a:pt x="12496800" y="8001000"/>
                    </a:cubicBezTo>
                    <a:cubicBezTo>
                      <a:pt x="12496800" y="11199392"/>
                      <a:pt x="9699296" y="13792200"/>
                      <a:pt x="6248400" y="13792200"/>
                    </a:cubicBezTo>
                    <a:cubicBezTo>
                      <a:pt x="2797504" y="13792200"/>
                      <a:pt x="0" y="11199392"/>
                      <a:pt x="0" y="8001000"/>
                    </a:cubicBezTo>
                    <a:cubicBezTo>
                      <a:pt x="0" y="5302356"/>
                      <a:pt x="1991582" y="3034836"/>
                      <a:pt x="4686828" y="2392124"/>
                    </a:cubicBezTo>
                    <a:lnTo>
                      <a:pt x="4811090" y="2365540"/>
                    </a:lnTo>
                    <a:lnTo>
                      <a:pt x="4755708" y="2250576"/>
                    </a:lnTo>
                    <a:cubicBezTo>
                      <a:pt x="4673732" y="2056764"/>
                      <a:pt x="4628400" y="1843676"/>
                      <a:pt x="4628400" y="1620000"/>
                    </a:cubicBezTo>
                    <a:cubicBezTo>
                      <a:pt x="4628400" y="725300"/>
                      <a:pt x="5353700" y="0"/>
                      <a:pt x="624840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reeform 58"/>
              <p:cNvSpPr/>
              <p:nvPr/>
            </p:nvSpPr>
            <p:spPr>
              <a:xfrm flipH="1">
                <a:off x="1354938" y="1543161"/>
                <a:ext cx="1252523" cy="273991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6283232 w 17792702"/>
                  <a:gd name="connsiteY18" fmla="*/ 17643194 h 22573251"/>
                  <a:gd name="connsiteX19" fmla="*/ 11825584 w 17792702"/>
                  <a:gd name="connsiteY19" fmla="*/ 17643194 h 22573251"/>
                  <a:gd name="connsiteX20" fmla="*/ 11915432 w 17792702"/>
                  <a:gd name="connsiteY20" fmla="*/ 17791090 h 22573251"/>
                  <a:gd name="connsiteX21" fmla="*/ 12306304 w 17792702"/>
                  <a:gd name="connsiteY21" fmla="*/ 19334752 h 22573251"/>
                  <a:gd name="connsiteX22" fmla="*/ 9067808 w 17792702"/>
                  <a:gd name="connsiteY22" fmla="*/ 22573251 h 22573251"/>
                  <a:gd name="connsiteX23" fmla="*/ 5829304 w 17792702"/>
                  <a:gd name="connsiteY23" fmla="*/ 19334752 h 22573251"/>
                  <a:gd name="connsiteX24" fmla="*/ 6220176 w 17792702"/>
                  <a:gd name="connsiteY24" fmla="*/ 17791090 h 22573251"/>
                  <a:gd name="connsiteX25" fmla="*/ 6310024 w 17792702"/>
                  <a:gd name="connsiteY25" fmla="*/ 17643194 h 22573251"/>
                  <a:gd name="connsiteX26" fmla="*/ 1990792 w 17792702"/>
                  <a:gd name="connsiteY26" fmla="*/ 17643194 h 22573251"/>
                  <a:gd name="connsiteX27" fmla="*/ 2010520 w 17792702"/>
                  <a:gd name="connsiteY27" fmla="*/ 17494670 h 22573251"/>
                  <a:gd name="connsiteX28" fmla="*/ 2075776 w 17792702"/>
                  <a:gd name="connsiteY28" fmla="*/ 17154690 h 22573251"/>
                  <a:gd name="connsiteX29" fmla="*/ 2125280 w 17792702"/>
                  <a:gd name="connsiteY29" fmla="*/ 16959204 h 22573251"/>
                  <a:gd name="connsiteX30" fmla="*/ 2070648 w 17792702"/>
                  <a:gd name="connsiteY30" fmla="*/ 16953112 h 22573251"/>
                  <a:gd name="connsiteX31" fmla="*/ 0 w 17792702"/>
                  <a:gd name="connsiteY31" fmla="*/ 16395700 h 22573251"/>
                  <a:gd name="connsiteX32" fmla="*/ 2355656 w 17792702"/>
                  <a:gd name="connsiteY32" fmla="*/ 15806498 h 22573251"/>
                  <a:gd name="connsiteX33" fmla="*/ 2518768 w 17792702"/>
                  <a:gd name="connsiteY33" fmla="*/ 15789964 h 22573251"/>
                  <a:gd name="connsiteX34" fmla="*/ 2658472 w 17792702"/>
                  <a:gd name="connsiteY34" fmla="*/ 15462130 h 22573251"/>
                  <a:gd name="connsiteX35" fmla="*/ 2877168 w 17792702"/>
                  <a:gd name="connsiteY35" fmla="*/ 15000748 h 22573251"/>
                  <a:gd name="connsiteX36" fmla="*/ 3213960 w 17792702"/>
                  <a:gd name="connsiteY36" fmla="*/ 14364696 h 22573251"/>
                  <a:gd name="connsiteX37" fmla="*/ 3244112 w 17792702"/>
                  <a:gd name="connsiteY37" fmla="*/ 14301240 h 22573251"/>
                  <a:gd name="connsiteX38" fmla="*/ 3129040 w 17792702"/>
                  <a:gd name="connsiteY38" fmla="*/ 14286110 h 22573251"/>
                  <a:gd name="connsiteX39" fmla="*/ 1371600 w 17792702"/>
                  <a:gd name="connsiteY39" fmla="*/ 13728706 h 22573251"/>
                  <a:gd name="connsiteX40" fmla="*/ 3370936 w 17792702"/>
                  <a:gd name="connsiteY40" fmla="*/ 13139498 h 22573251"/>
                  <a:gd name="connsiteX41" fmla="*/ 3611840 w 17792702"/>
                  <a:gd name="connsiteY41" fmla="*/ 13110734 h 22573251"/>
                  <a:gd name="connsiteX42" fmla="*/ 3614592 w 17792702"/>
                  <a:gd name="connsiteY42" fmla="*/ 13064210 h 22573251"/>
                  <a:gd name="connsiteX43" fmla="*/ 3113144 w 17792702"/>
                  <a:gd name="connsiteY43" fmla="*/ 11238284 h 22573251"/>
                  <a:gd name="connsiteX44" fmla="*/ 317504 w 17792702"/>
                  <a:gd name="connsiteY44" fmla="*/ 101600 h 22573251"/>
                  <a:gd name="connsiteX45" fmla="*/ 9087880 w 17792702"/>
                  <a:gd name="connsiteY45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1825584 w 17792702"/>
                  <a:gd name="connsiteY18" fmla="*/ 17643194 h 22573251"/>
                  <a:gd name="connsiteX19" fmla="*/ 11915432 w 17792702"/>
                  <a:gd name="connsiteY19" fmla="*/ 17791090 h 22573251"/>
                  <a:gd name="connsiteX20" fmla="*/ 12306304 w 17792702"/>
                  <a:gd name="connsiteY20" fmla="*/ 19334752 h 22573251"/>
                  <a:gd name="connsiteX21" fmla="*/ 9067808 w 17792702"/>
                  <a:gd name="connsiteY21" fmla="*/ 22573251 h 22573251"/>
                  <a:gd name="connsiteX22" fmla="*/ 5829304 w 17792702"/>
                  <a:gd name="connsiteY22" fmla="*/ 19334752 h 22573251"/>
                  <a:gd name="connsiteX23" fmla="*/ 6220176 w 17792702"/>
                  <a:gd name="connsiteY23" fmla="*/ 17791090 h 22573251"/>
                  <a:gd name="connsiteX24" fmla="*/ 6310024 w 17792702"/>
                  <a:gd name="connsiteY24" fmla="*/ 17643194 h 22573251"/>
                  <a:gd name="connsiteX25" fmla="*/ 1990792 w 17792702"/>
                  <a:gd name="connsiteY25" fmla="*/ 17643194 h 22573251"/>
                  <a:gd name="connsiteX26" fmla="*/ 2010520 w 17792702"/>
                  <a:gd name="connsiteY26" fmla="*/ 17494670 h 22573251"/>
                  <a:gd name="connsiteX27" fmla="*/ 2075776 w 17792702"/>
                  <a:gd name="connsiteY27" fmla="*/ 17154690 h 22573251"/>
                  <a:gd name="connsiteX28" fmla="*/ 2125280 w 17792702"/>
                  <a:gd name="connsiteY28" fmla="*/ 16959204 h 22573251"/>
                  <a:gd name="connsiteX29" fmla="*/ 2070648 w 17792702"/>
                  <a:gd name="connsiteY29" fmla="*/ 16953112 h 22573251"/>
                  <a:gd name="connsiteX30" fmla="*/ 0 w 17792702"/>
                  <a:gd name="connsiteY30" fmla="*/ 16395700 h 22573251"/>
                  <a:gd name="connsiteX31" fmla="*/ 2355656 w 17792702"/>
                  <a:gd name="connsiteY31" fmla="*/ 15806498 h 22573251"/>
                  <a:gd name="connsiteX32" fmla="*/ 2518768 w 17792702"/>
                  <a:gd name="connsiteY32" fmla="*/ 15789964 h 22573251"/>
                  <a:gd name="connsiteX33" fmla="*/ 2658472 w 17792702"/>
                  <a:gd name="connsiteY33" fmla="*/ 15462130 h 22573251"/>
                  <a:gd name="connsiteX34" fmla="*/ 2877168 w 17792702"/>
                  <a:gd name="connsiteY34" fmla="*/ 15000748 h 22573251"/>
                  <a:gd name="connsiteX35" fmla="*/ 3213960 w 17792702"/>
                  <a:gd name="connsiteY35" fmla="*/ 14364696 h 22573251"/>
                  <a:gd name="connsiteX36" fmla="*/ 3244112 w 17792702"/>
                  <a:gd name="connsiteY36" fmla="*/ 14301240 h 22573251"/>
                  <a:gd name="connsiteX37" fmla="*/ 3129040 w 17792702"/>
                  <a:gd name="connsiteY37" fmla="*/ 14286110 h 22573251"/>
                  <a:gd name="connsiteX38" fmla="*/ 1371600 w 17792702"/>
                  <a:gd name="connsiteY38" fmla="*/ 13728706 h 22573251"/>
                  <a:gd name="connsiteX39" fmla="*/ 3370936 w 17792702"/>
                  <a:gd name="connsiteY39" fmla="*/ 13139498 h 22573251"/>
                  <a:gd name="connsiteX40" fmla="*/ 3611840 w 17792702"/>
                  <a:gd name="connsiteY40" fmla="*/ 13110734 h 22573251"/>
                  <a:gd name="connsiteX41" fmla="*/ 3614592 w 17792702"/>
                  <a:gd name="connsiteY41" fmla="*/ 13064210 h 22573251"/>
                  <a:gd name="connsiteX42" fmla="*/ 3113144 w 17792702"/>
                  <a:gd name="connsiteY42" fmla="*/ 11238284 h 22573251"/>
                  <a:gd name="connsiteX43" fmla="*/ 317504 w 17792702"/>
                  <a:gd name="connsiteY43" fmla="*/ 101600 h 22573251"/>
                  <a:gd name="connsiteX44" fmla="*/ 9087880 w 17792702"/>
                  <a:gd name="connsiteY44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1825584 w 17792702"/>
                  <a:gd name="connsiteY17" fmla="*/ 17643194 h 22573251"/>
                  <a:gd name="connsiteX18" fmla="*/ 11915432 w 17792702"/>
                  <a:gd name="connsiteY18" fmla="*/ 17791090 h 22573251"/>
                  <a:gd name="connsiteX19" fmla="*/ 12306304 w 17792702"/>
                  <a:gd name="connsiteY19" fmla="*/ 19334752 h 22573251"/>
                  <a:gd name="connsiteX20" fmla="*/ 9067808 w 17792702"/>
                  <a:gd name="connsiteY20" fmla="*/ 22573251 h 22573251"/>
                  <a:gd name="connsiteX21" fmla="*/ 5829304 w 17792702"/>
                  <a:gd name="connsiteY21" fmla="*/ 19334752 h 22573251"/>
                  <a:gd name="connsiteX22" fmla="*/ 6220176 w 17792702"/>
                  <a:gd name="connsiteY22" fmla="*/ 17791090 h 22573251"/>
                  <a:gd name="connsiteX23" fmla="*/ 6310024 w 17792702"/>
                  <a:gd name="connsiteY23" fmla="*/ 17643194 h 22573251"/>
                  <a:gd name="connsiteX24" fmla="*/ 1990792 w 17792702"/>
                  <a:gd name="connsiteY24" fmla="*/ 17643194 h 22573251"/>
                  <a:gd name="connsiteX25" fmla="*/ 2010520 w 17792702"/>
                  <a:gd name="connsiteY25" fmla="*/ 17494670 h 22573251"/>
                  <a:gd name="connsiteX26" fmla="*/ 2075776 w 17792702"/>
                  <a:gd name="connsiteY26" fmla="*/ 17154690 h 22573251"/>
                  <a:gd name="connsiteX27" fmla="*/ 2125280 w 17792702"/>
                  <a:gd name="connsiteY27" fmla="*/ 16959204 h 22573251"/>
                  <a:gd name="connsiteX28" fmla="*/ 2070648 w 17792702"/>
                  <a:gd name="connsiteY28" fmla="*/ 16953112 h 22573251"/>
                  <a:gd name="connsiteX29" fmla="*/ 0 w 17792702"/>
                  <a:gd name="connsiteY29" fmla="*/ 16395700 h 22573251"/>
                  <a:gd name="connsiteX30" fmla="*/ 2355656 w 17792702"/>
                  <a:gd name="connsiteY30" fmla="*/ 15806498 h 22573251"/>
                  <a:gd name="connsiteX31" fmla="*/ 2518768 w 17792702"/>
                  <a:gd name="connsiteY31" fmla="*/ 15789964 h 22573251"/>
                  <a:gd name="connsiteX32" fmla="*/ 2658472 w 17792702"/>
                  <a:gd name="connsiteY32" fmla="*/ 15462130 h 22573251"/>
                  <a:gd name="connsiteX33" fmla="*/ 2877168 w 17792702"/>
                  <a:gd name="connsiteY33" fmla="*/ 15000748 h 22573251"/>
                  <a:gd name="connsiteX34" fmla="*/ 3213960 w 17792702"/>
                  <a:gd name="connsiteY34" fmla="*/ 14364696 h 22573251"/>
                  <a:gd name="connsiteX35" fmla="*/ 3244112 w 17792702"/>
                  <a:gd name="connsiteY35" fmla="*/ 14301240 h 22573251"/>
                  <a:gd name="connsiteX36" fmla="*/ 3129040 w 17792702"/>
                  <a:gd name="connsiteY36" fmla="*/ 14286110 h 22573251"/>
                  <a:gd name="connsiteX37" fmla="*/ 1371600 w 17792702"/>
                  <a:gd name="connsiteY37" fmla="*/ 13728706 h 22573251"/>
                  <a:gd name="connsiteX38" fmla="*/ 3370936 w 17792702"/>
                  <a:gd name="connsiteY38" fmla="*/ 13139498 h 22573251"/>
                  <a:gd name="connsiteX39" fmla="*/ 3611840 w 17792702"/>
                  <a:gd name="connsiteY39" fmla="*/ 13110734 h 22573251"/>
                  <a:gd name="connsiteX40" fmla="*/ 3614592 w 17792702"/>
                  <a:gd name="connsiteY40" fmla="*/ 13064210 h 22573251"/>
                  <a:gd name="connsiteX41" fmla="*/ 3113144 w 17792702"/>
                  <a:gd name="connsiteY41" fmla="*/ 11238284 h 22573251"/>
                  <a:gd name="connsiteX42" fmla="*/ 317504 w 17792702"/>
                  <a:gd name="connsiteY42" fmla="*/ 101600 h 22573251"/>
                  <a:gd name="connsiteX43" fmla="*/ 9087880 w 17792702"/>
                  <a:gd name="connsiteY43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1825584 w 17792702"/>
                  <a:gd name="connsiteY16" fmla="*/ 17643194 h 22573251"/>
                  <a:gd name="connsiteX17" fmla="*/ 11915432 w 17792702"/>
                  <a:gd name="connsiteY17" fmla="*/ 17791090 h 22573251"/>
                  <a:gd name="connsiteX18" fmla="*/ 12306304 w 17792702"/>
                  <a:gd name="connsiteY18" fmla="*/ 19334752 h 22573251"/>
                  <a:gd name="connsiteX19" fmla="*/ 9067808 w 17792702"/>
                  <a:gd name="connsiteY19" fmla="*/ 22573251 h 22573251"/>
                  <a:gd name="connsiteX20" fmla="*/ 5829304 w 17792702"/>
                  <a:gd name="connsiteY20" fmla="*/ 19334752 h 22573251"/>
                  <a:gd name="connsiteX21" fmla="*/ 6220176 w 17792702"/>
                  <a:gd name="connsiteY21" fmla="*/ 17791090 h 22573251"/>
                  <a:gd name="connsiteX22" fmla="*/ 6310024 w 17792702"/>
                  <a:gd name="connsiteY22" fmla="*/ 17643194 h 22573251"/>
                  <a:gd name="connsiteX23" fmla="*/ 1990792 w 17792702"/>
                  <a:gd name="connsiteY23" fmla="*/ 17643194 h 22573251"/>
                  <a:gd name="connsiteX24" fmla="*/ 2010520 w 17792702"/>
                  <a:gd name="connsiteY24" fmla="*/ 17494670 h 22573251"/>
                  <a:gd name="connsiteX25" fmla="*/ 2075776 w 17792702"/>
                  <a:gd name="connsiteY25" fmla="*/ 17154690 h 22573251"/>
                  <a:gd name="connsiteX26" fmla="*/ 2125280 w 17792702"/>
                  <a:gd name="connsiteY26" fmla="*/ 16959204 h 22573251"/>
                  <a:gd name="connsiteX27" fmla="*/ 2070648 w 17792702"/>
                  <a:gd name="connsiteY27" fmla="*/ 16953112 h 22573251"/>
                  <a:gd name="connsiteX28" fmla="*/ 0 w 17792702"/>
                  <a:gd name="connsiteY28" fmla="*/ 16395700 h 22573251"/>
                  <a:gd name="connsiteX29" fmla="*/ 2355656 w 17792702"/>
                  <a:gd name="connsiteY29" fmla="*/ 15806498 h 22573251"/>
                  <a:gd name="connsiteX30" fmla="*/ 2518768 w 17792702"/>
                  <a:gd name="connsiteY30" fmla="*/ 15789964 h 22573251"/>
                  <a:gd name="connsiteX31" fmla="*/ 2658472 w 17792702"/>
                  <a:gd name="connsiteY31" fmla="*/ 15462130 h 22573251"/>
                  <a:gd name="connsiteX32" fmla="*/ 2877168 w 17792702"/>
                  <a:gd name="connsiteY32" fmla="*/ 15000748 h 22573251"/>
                  <a:gd name="connsiteX33" fmla="*/ 3213960 w 17792702"/>
                  <a:gd name="connsiteY33" fmla="*/ 14364696 h 22573251"/>
                  <a:gd name="connsiteX34" fmla="*/ 3244112 w 17792702"/>
                  <a:gd name="connsiteY34" fmla="*/ 14301240 h 22573251"/>
                  <a:gd name="connsiteX35" fmla="*/ 3129040 w 17792702"/>
                  <a:gd name="connsiteY35" fmla="*/ 14286110 h 22573251"/>
                  <a:gd name="connsiteX36" fmla="*/ 1371600 w 17792702"/>
                  <a:gd name="connsiteY36" fmla="*/ 13728706 h 22573251"/>
                  <a:gd name="connsiteX37" fmla="*/ 3370936 w 17792702"/>
                  <a:gd name="connsiteY37" fmla="*/ 13139498 h 22573251"/>
                  <a:gd name="connsiteX38" fmla="*/ 3611840 w 17792702"/>
                  <a:gd name="connsiteY38" fmla="*/ 13110734 h 22573251"/>
                  <a:gd name="connsiteX39" fmla="*/ 3614592 w 17792702"/>
                  <a:gd name="connsiteY39" fmla="*/ 13064210 h 22573251"/>
                  <a:gd name="connsiteX40" fmla="*/ 3113144 w 17792702"/>
                  <a:gd name="connsiteY40" fmla="*/ 11238284 h 22573251"/>
                  <a:gd name="connsiteX41" fmla="*/ 317504 w 17792702"/>
                  <a:gd name="connsiteY41" fmla="*/ 101600 h 22573251"/>
                  <a:gd name="connsiteX42" fmla="*/ 9087880 w 17792702"/>
                  <a:gd name="connsiteY42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1825584 w 17792702"/>
                  <a:gd name="connsiteY15" fmla="*/ 17643194 h 22573251"/>
                  <a:gd name="connsiteX16" fmla="*/ 11915432 w 17792702"/>
                  <a:gd name="connsiteY16" fmla="*/ 17791090 h 22573251"/>
                  <a:gd name="connsiteX17" fmla="*/ 12306304 w 17792702"/>
                  <a:gd name="connsiteY17" fmla="*/ 19334752 h 22573251"/>
                  <a:gd name="connsiteX18" fmla="*/ 9067808 w 17792702"/>
                  <a:gd name="connsiteY18" fmla="*/ 22573251 h 22573251"/>
                  <a:gd name="connsiteX19" fmla="*/ 5829304 w 17792702"/>
                  <a:gd name="connsiteY19" fmla="*/ 19334752 h 22573251"/>
                  <a:gd name="connsiteX20" fmla="*/ 6220176 w 17792702"/>
                  <a:gd name="connsiteY20" fmla="*/ 17791090 h 22573251"/>
                  <a:gd name="connsiteX21" fmla="*/ 6310024 w 17792702"/>
                  <a:gd name="connsiteY21" fmla="*/ 17643194 h 22573251"/>
                  <a:gd name="connsiteX22" fmla="*/ 1990792 w 17792702"/>
                  <a:gd name="connsiteY22" fmla="*/ 17643194 h 22573251"/>
                  <a:gd name="connsiteX23" fmla="*/ 2010520 w 17792702"/>
                  <a:gd name="connsiteY23" fmla="*/ 17494670 h 22573251"/>
                  <a:gd name="connsiteX24" fmla="*/ 2075776 w 17792702"/>
                  <a:gd name="connsiteY24" fmla="*/ 17154690 h 22573251"/>
                  <a:gd name="connsiteX25" fmla="*/ 2125280 w 17792702"/>
                  <a:gd name="connsiteY25" fmla="*/ 16959204 h 22573251"/>
                  <a:gd name="connsiteX26" fmla="*/ 2070648 w 17792702"/>
                  <a:gd name="connsiteY26" fmla="*/ 16953112 h 22573251"/>
                  <a:gd name="connsiteX27" fmla="*/ 0 w 17792702"/>
                  <a:gd name="connsiteY27" fmla="*/ 16395700 h 22573251"/>
                  <a:gd name="connsiteX28" fmla="*/ 2355656 w 17792702"/>
                  <a:gd name="connsiteY28" fmla="*/ 15806498 h 22573251"/>
                  <a:gd name="connsiteX29" fmla="*/ 2518768 w 17792702"/>
                  <a:gd name="connsiteY29" fmla="*/ 15789964 h 22573251"/>
                  <a:gd name="connsiteX30" fmla="*/ 2658472 w 17792702"/>
                  <a:gd name="connsiteY30" fmla="*/ 15462130 h 22573251"/>
                  <a:gd name="connsiteX31" fmla="*/ 2877168 w 17792702"/>
                  <a:gd name="connsiteY31" fmla="*/ 15000748 h 22573251"/>
                  <a:gd name="connsiteX32" fmla="*/ 3213960 w 17792702"/>
                  <a:gd name="connsiteY32" fmla="*/ 14364696 h 22573251"/>
                  <a:gd name="connsiteX33" fmla="*/ 3244112 w 17792702"/>
                  <a:gd name="connsiteY33" fmla="*/ 14301240 h 22573251"/>
                  <a:gd name="connsiteX34" fmla="*/ 3129040 w 17792702"/>
                  <a:gd name="connsiteY34" fmla="*/ 14286110 h 22573251"/>
                  <a:gd name="connsiteX35" fmla="*/ 1371600 w 17792702"/>
                  <a:gd name="connsiteY35" fmla="*/ 13728706 h 22573251"/>
                  <a:gd name="connsiteX36" fmla="*/ 3370936 w 17792702"/>
                  <a:gd name="connsiteY36" fmla="*/ 13139498 h 22573251"/>
                  <a:gd name="connsiteX37" fmla="*/ 3611840 w 17792702"/>
                  <a:gd name="connsiteY37" fmla="*/ 13110734 h 22573251"/>
                  <a:gd name="connsiteX38" fmla="*/ 3614592 w 17792702"/>
                  <a:gd name="connsiteY38" fmla="*/ 13064210 h 22573251"/>
                  <a:gd name="connsiteX39" fmla="*/ 3113144 w 17792702"/>
                  <a:gd name="connsiteY39" fmla="*/ 11238284 h 22573251"/>
                  <a:gd name="connsiteX40" fmla="*/ 317504 w 17792702"/>
                  <a:gd name="connsiteY40" fmla="*/ 101600 h 22573251"/>
                  <a:gd name="connsiteX41" fmla="*/ 9087880 w 17792702"/>
                  <a:gd name="connsiteY41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1825584 w 17792702"/>
                  <a:gd name="connsiteY14" fmla="*/ 17643194 h 22573251"/>
                  <a:gd name="connsiteX15" fmla="*/ 11915432 w 17792702"/>
                  <a:gd name="connsiteY15" fmla="*/ 17791090 h 22573251"/>
                  <a:gd name="connsiteX16" fmla="*/ 12306304 w 17792702"/>
                  <a:gd name="connsiteY16" fmla="*/ 19334752 h 22573251"/>
                  <a:gd name="connsiteX17" fmla="*/ 9067808 w 17792702"/>
                  <a:gd name="connsiteY17" fmla="*/ 22573251 h 22573251"/>
                  <a:gd name="connsiteX18" fmla="*/ 5829304 w 17792702"/>
                  <a:gd name="connsiteY18" fmla="*/ 19334752 h 22573251"/>
                  <a:gd name="connsiteX19" fmla="*/ 6220176 w 17792702"/>
                  <a:gd name="connsiteY19" fmla="*/ 17791090 h 22573251"/>
                  <a:gd name="connsiteX20" fmla="*/ 6310024 w 17792702"/>
                  <a:gd name="connsiteY20" fmla="*/ 17643194 h 22573251"/>
                  <a:gd name="connsiteX21" fmla="*/ 1990792 w 17792702"/>
                  <a:gd name="connsiteY21" fmla="*/ 17643194 h 22573251"/>
                  <a:gd name="connsiteX22" fmla="*/ 2010520 w 17792702"/>
                  <a:gd name="connsiteY22" fmla="*/ 17494670 h 22573251"/>
                  <a:gd name="connsiteX23" fmla="*/ 2075776 w 17792702"/>
                  <a:gd name="connsiteY23" fmla="*/ 17154690 h 22573251"/>
                  <a:gd name="connsiteX24" fmla="*/ 2125280 w 17792702"/>
                  <a:gd name="connsiteY24" fmla="*/ 16959204 h 22573251"/>
                  <a:gd name="connsiteX25" fmla="*/ 2070648 w 17792702"/>
                  <a:gd name="connsiteY25" fmla="*/ 16953112 h 22573251"/>
                  <a:gd name="connsiteX26" fmla="*/ 0 w 17792702"/>
                  <a:gd name="connsiteY26" fmla="*/ 16395700 h 22573251"/>
                  <a:gd name="connsiteX27" fmla="*/ 2355656 w 17792702"/>
                  <a:gd name="connsiteY27" fmla="*/ 15806498 h 22573251"/>
                  <a:gd name="connsiteX28" fmla="*/ 2518768 w 17792702"/>
                  <a:gd name="connsiteY28" fmla="*/ 15789964 h 22573251"/>
                  <a:gd name="connsiteX29" fmla="*/ 2658472 w 17792702"/>
                  <a:gd name="connsiteY29" fmla="*/ 15462130 h 22573251"/>
                  <a:gd name="connsiteX30" fmla="*/ 2877168 w 17792702"/>
                  <a:gd name="connsiteY30" fmla="*/ 15000748 h 22573251"/>
                  <a:gd name="connsiteX31" fmla="*/ 3213960 w 17792702"/>
                  <a:gd name="connsiteY31" fmla="*/ 14364696 h 22573251"/>
                  <a:gd name="connsiteX32" fmla="*/ 3244112 w 17792702"/>
                  <a:gd name="connsiteY32" fmla="*/ 14301240 h 22573251"/>
                  <a:gd name="connsiteX33" fmla="*/ 3129040 w 17792702"/>
                  <a:gd name="connsiteY33" fmla="*/ 14286110 h 22573251"/>
                  <a:gd name="connsiteX34" fmla="*/ 1371600 w 17792702"/>
                  <a:gd name="connsiteY34" fmla="*/ 13728706 h 22573251"/>
                  <a:gd name="connsiteX35" fmla="*/ 3370936 w 17792702"/>
                  <a:gd name="connsiteY35" fmla="*/ 13139498 h 22573251"/>
                  <a:gd name="connsiteX36" fmla="*/ 3611840 w 17792702"/>
                  <a:gd name="connsiteY36" fmla="*/ 13110734 h 22573251"/>
                  <a:gd name="connsiteX37" fmla="*/ 3614592 w 17792702"/>
                  <a:gd name="connsiteY37" fmla="*/ 13064210 h 22573251"/>
                  <a:gd name="connsiteX38" fmla="*/ 3113144 w 17792702"/>
                  <a:gd name="connsiteY38" fmla="*/ 11238284 h 22573251"/>
                  <a:gd name="connsiteX39" fmla="*/ 317504 w 17792702"/>
                  <a:gd name="connsiteY39" fmla="*/ 101600 h 22573251"/>
                  <a:gd name="connsiteX40" fmla="*/ 9087880 w 17792702"/>
                  <a:gd name="connsiteY40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1825584 w 17792702"/>
                  <a:gd name="connsiteY13" fmla="*/ 17643194 h 22573251"/>
                  <a:gd name="connsiteX14" fmla="*/ 11915432 w 17792702"/>
                  <a:gd name="connsiteY14" fmla="*/ 17791090 h 22573251"/>
                  <a:gd name="connsiteX15" fmla="*/ 12306304 w 17792702"/>
                  <a:gd name="connsiteY15" fmla="*/ 19334752 h 22573251"/>
                  <a:gd name="connsiteX16" fmla="*/ 9067808 w 17792702"/>
                  <a:gd name="connsiteY16" fmla="*/ 22573251 h 22573251"/>
                  <a:gd name="connsiteX17" fmla="*/ 5829304 w 17792702"/>
                  <a:gd name="connsiteY17" fmla="*/ 19334752 h 22573251"/>
                  <a:gd name="connsiteX18" fmla="*/ 6220176 w 17792702"/>
                  <a:gd name="connsiteY18" fmla="*/ 17791090 h 22573251"/>
                  <a:gd name="connsiteX19" fmla="*/ 6310024 w 17792702"/>
                  <a:gd name="connsiteY19" fmla="*/ 17643194 h 22573251"/>
                  <a:gd name="connsiteX20" fmla="*/ 1990792 w 17792702"/>
                  <a:gd name="connsiteY20" fmla="*/ 17643194 h 22573251"/>
                  <a:gd name="connsiteX21" fmla="*/ 2010520 w 17792702"/>
                  <a:gd name="connsiteY21" fmla="*/ 17494670 h 22573251"/>
                  <a:gd name="connsiteX22" fmla="*/ 2075776 w 17792702"/>
                  <a:gd name="connsiteY22" fmla="*/ 17154690 h 22573251"/>
                  <a:gd name="connsiteX23" fmla="*/ 2125280 w 17792702"/>
                  <a:gd name="connsiteY23" fmla="*/ 16959204 h 22573251"/>
                  <a:gd name="connsiteX24" fmla="*/ 2070648 w 17792702"/>
                  <a:gd name="connsiteY24" fmla="*/ 16953112 h 22573251"/>
                  <a:gd name="connsiteX25" fmla="*/ 0 w 17792702"/>
                  <a:gd name="connsiteY25" fmla="*/ 16395700 h 22573251"/>
                  <a:gd name="connsiteX26" fmla="*/ 2355656 w 17792702"/>
                  <a:gd name="connsiteY26" fmla="*/ 15806498 h 22573251"/>
                  <a:gd name="connsiteX27" fmla="*/ 2518768 w 17792702"/>
                  <a:gd name="connsiteY27" fmla="*/ 15789964 h 22573251"/>
                  <a:gd name="connsiteX28" fmla="*/ 2658472 w 17792702"/>
                  <a:gd name="connsiteY28" fmla="*/ 15462130 h 22573251"/>
                  <a:gd name="connsiteX29" fmla="*/ 2877168 w 17792702"/>
                  <a:gd name="connsiteY29" fmla="*/ 15000748 h 22573251"/>
                  <a:gd name="connsiteX30" fmla="*/ 3213960 w 17792702"/>
                  <a:gd name="connsiteY30" fmla="*/ 14364696 h 22573251"/>
                  <a:gd name="connsiteX31" fmla="*/ 3244112 w 17792702"/>
                  <a:gd name="connsiteY31" fmla="*/ 14301240 h 22573251"/>
                  <a:gd name="connsiteX32" fmla="*/ 3129040 w 17792702"/>
                  <a:gd name="connsiteY32" fmla="*/ 14286110 h 22573251"/>
                  <a:gd name="connsiteX33" fmla="*/ 1371600 w 17792702"/>
                  <a:gd name="connsiteY33" fmla="*/ 13728706 h 22573251"/>
                  <a:gd name="connsiteX34" fmla="*/ 3370936 w 17792702"/>
                  <a:gd name="connsiteY34" fmla="*/ 13139498 h 22573251"/>
                  <a:gd name="connsiteX35" fmla="*/ 3611840 w 17792702"/>
                  <a:gd name="connsiteY35" fmla="*/ 13110734 h 22573251"/>
                  <a:gd name="connsiteX36" fmla="*/ 3614592 w 17792702"/>
                  <a:gd name="connsiteY36" fmla="*/ 13064210 h 22573251"/>
                  <a:gd name="connsiteX37" fmla="*/ 3113144 w 17792702"/>
                  <a:gd name="connsiteY37" fmla="*/ 11238284 h 22573251"/>
                  <a:gd name="connsiteX38" fmla="*/ 317504 w 17792702"/>
                  <a:gd name="connsiteY38" fmla="*/ 101600 h 22573251"/>
                  <a:gd name="connsiteX39" fmla="*/ 9087880 w 17792702"/>
                  <a:gd name="connsiteY39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1825584 w 17792702"/>
                  <a:gd name="connsiteY12" fmla="*/ 17643194 h 22573251"/>
                  <a:gd name="connsiteX13" fmla="*/ 11915432 w 17792702"/>
                  <a:gd name="connsiteY13" fmla="*/ 17791090 h 22573251"/>
                  <a:gd name="connsiteX14" fmla="*/ 12306304 w 17792702"/>
                  <a:gd name="connsiteY14" fmla="*/ 19334752 h 22573251"/>
                  <a:gd name="connsiteX15" fmla="*/ 9067808 w 17792702"/>
                  <a:gd name="connsiteY15" fmla="*/ 22573251 h 22573251"/>
                  <a:gd name="connsiteX16" fmla="*/ 5829304 w 17792702"/>
                  <a:gd name="connsiteY16" fmla="*/ 19334752 h 22573251"/>
                  <a:gd name="connsiteX17" fmla="*/ 6220176 w 17792702"/>
                  <a:gd name="connsiteY17" fmla="*/ 17791090 h 22573251"/>
                  <a:gd name="connsiteX18" fmla="*/ 6310024 w 17792702"/>
                  <a:gd name="connsiteY18" fmla="*/ 17643194 h 22573251"/>
                  <a:gd name="connsiteX19" fmla="*/ 1990792 w 17792702"/>
                  <a:gd name="connsiteY19" fmla="*/ 17643194 h 22573251"/>
                  <a:gd name="connsiteX20" fmla="*/ 2010520 w 17792702"/>
                  <a:gd name="connsiteY20" fmla="*/ 17494670 h 22573251"/>
                  <a:gd name="connsiteX21" fmla="*/ 2075776 w 17792702"/>
                  <a:gd name="connsiteY21" fmla="*/ 17154690 h 22573251"/>
                  <a:gd name="connsiteX22" fmla="*/ 2125280 w 17792702"/>
                  <a:gd name="connsiteY22" fmla="*/ 16959204 h 22573251"/>
                  <a:gd name="connsiteX23" fmla="*/ 2070648 w 17792702"/>
                  <a:gd name="connsiteY23" fmla="*/ 16953112 h 22573251"/>
                  <a:gd name="connsiteX24" fmla="*/ 0 w 17792702"/>
                  <a:gd name="connsiteY24" fmla="*/ 16395700 h 22573251"/>
                  <a:gd name="connsiteX25" fmla="*/ 2355656 w 17792702"/>
                  <a:gd name="connsiteY25" fmla="*/ 15806498 h 22573251"/>
                  <a:gd name="connsiteX26" fmla="*/ 2518768 w 17792702"/>
                  <a:gd name="connsiteY26" fmla="*/ 15789964 h 22573251"/>
                  <a:gd name="connsiteX27" fmla="*/ 2658472 w 17792702"/>
                  <a:gd name="connsiteY27" fmla="*/ 15462130 h 22573251"/>
                  <a:gd name="connsiteX28" fmla="*/ 2877168 w 17792702"/>
                  <a:gd name="connsiteY28" fmla="*/ 15000748 h 22573251"/>
                  <a:gd name="connsiteX29" fmla="*/ 3213960 w 17792702"/>
                  <a:gd name="connsiteY29" fmla="*/ 14364696 h 22573251"/>
                  <a:gd name="connsiteX30" fmla="*/ 3244112 w 17792702"/>
                  <a:gd name="connsiteY30" fmla="*/ 14301240 h 22573251"/>
                  <a:gd name="connsiteX31" fmla="*/ 3129040 w 17792702"/>
                  <a:gd name="connsiteY31" fmla="*/ 14286110 h 22573251"/>
                  <a:gd name="connsiteX32" fmla="*/ 1371600 w 17792702"/>
                  <a:gd name="connsiteY32" fmla="*/ 13728706 h 22573251"/>
                  <a:gd name="connsiteX33" fmla="*/ 3370936 w 17792702"/>
                  <a:gd name="connsiteY33" fmla="*/ 13139498 h 22573251"/>
                  <a:gd name="connsiteX34" fmla="*/ 3611840 w 17792702"/>
                  <a:gd name="connsiteY34" fmla="*/ 13110734 h 22573251"/>
                  <a:gd name="connsiteX35" fmla="*/ 3614592 w 17792702"/>
                  <a:gd name="connsiteY35" fmla="*/ 13064210 h 22573251"/>
                  <a:gd name="connsiteX36" fmla="*/ 3113144 w 17792702"/>
                  <a:gd name="connsiteY36" fmla="*/ 11238284 h 22573251"/>
                  <a:gd name="connsiteX37" fmla="*/ 317504 w 17792702"/>
                  <a:gd name="connsiteY37" fmla="*/ 101600 h 22573251"/>
                  <a:gd name="connsiteX38" fmla="*/ 9087880 w 17792702"/>
                  <a:gd name="connsiteY38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1825584 w 17792702"/>
                  <a:gd name="connsiteY11" fmla="*/ 17643194 h 22573251"/>
                  <a:gd name="connsiteX12" fmla="*/ 11915432 w 17792702"/>
                  <a:gd name="connsiteY12" fmla="*/ 17791090 h 22573251"/>
                  <a:gd name="connsiteX13" fmla="*/ 12306304 w 17792702"/>
                  <a:gd name="connsiteY13" fmla="*/ 19334752 h 22573251"/>
                  <a:gd name="connsiteX14" fmla="*/ 9067808 w 17792702"/>
                  <a:gd name="connsiteY14" fmla="*/ 22573251 h 22573251"/>
                  <a:gd name="connsiteX15" fmla="*/ 5829304 w 17792702"/>
                  <a:gd name="connsiteY15" fmla="*/ 19334752 h 22573251"/>
                  <a:gd name="connsiteX16" fmla="*/ 6220176 w 17792702"/>
                  <a:gd name="connsiteY16" fmla="*/ 17791090 h 22573251"/>
                  <a:gd name="connsiteX17" fmla="*/ 6310024 w 17792702"/>
                  <a:gd name="connsiteY17" fmla="*/ 17643194 h 22573251"/>
                  <a:gd name="connsiteX18" fmla="*/ 1990792 w 17792702"/>
                  <a:gd name="connsiteY18" fmla="*/ 17643194 h 22573251"/>
                  <a:gd name="connsiteX19" fmla="*/ 2010520 w 17792702"/>
                  <a:gd name="connsiteY19" fmla="*/ 17494670 h 22573251"/>
                  <a:gd name="connsiteX20" fmla="*/ 2075776 w 17792702"/>
                  <a:gd name="connsiteY20" fmla="*/ 17154690 h 22573251"/>
                  <a:gd name="connsiteX21" fmla="*/ 2125280 w 17792702"/>
                  <a:gd name="connsiteY21" fmla="*/ 16959204 h 22573251"/>
                  <a:gd name="connsiteX22" fmla="*/ 2070648 w 17792702"/>
                  <a:gd name="connsiteY22" fmla="*/ 16953112 h 22573251"/>
                  <a:gd name="connsiteX23" fmla="*/ 0 w 17792702"/>
                  <a:gd name="connsiteY23" fmla="*/ 16395700 h 22573251"/>
                  <a:gd name="connsiteX24" fmla="*/ 2355656 w 17792702"/>
                  <a:gd name="connsiteY24" fmla="*/ 15806498 h 22573251"/>
                  <a:gd name="connsiteX25" fmla="*/ 2518768 w 17792702"/>
                  <a:gd name="connsiteY25" fmla="*/ 15789964 h 22573251"/>
                  <a:gd name="connsiteX26" fmla="*/ 2658472 w 17792702"/>
                  <a:gd name="connsiteY26" fmla="*/ 15462130 h 22573251"/>
                  <a:gd name="connsiteX27" fmla="*/ 2877168 w 17792702"/>
                  <a:gd name="connsiteY27" fmla="*/ 15000748 h 22573251"/>
                  <a:gd name="connsiteX28" fmla="*/ 3213960 w 17792702"/>
                  <a:gd name="connsiteY28" fmla="*/ 14364696 h 22573251"/>
                  <a:gd name="connsiteX29" fmla="*/ 3244112 w 17792702"/>
                  <a:gd name="connsiteY29" fmla="*/ 14301240 h 22573251"/>
                  <a:gd name="connsiteX30" fmla="*/ 3129040 w 17792702"/>
                  <a:gd name="connsiteY30" fmla="*/ 14286110 h 22573251"/>
                  <a:gd name="connsiteX31" fmla="*/ 1371600 w 17792702"/>
                  <a:gd name="connsiteY31" fmla="*/ 13728706 h 22573251"/>
                  <a:gd name="connsiteX32" fmla="*/ 3370936 w 17792702"/>
                  <a:gd name="connsiteY32" fmla="*/ 13139498 h 22573251"/>
                  <a:gd name="connsiteX33" fmla="*/ 3611840 w 17792702"/>
                  <a:gd name="connsiteY33" fmla="*/ 13110734 h 22573251"/>
                  <a:gd name="connsiteX34" fmla="*/ 3614592 w 17792702"/>
                  <a:gd name="connsiteY34" fmla="*/ 13064210 h 22573251"/>
                  <a:gd name="connsiteX35" fmla="*/ 3113144 w 17792702"/>
                  <a:gd name="connsiteY35" fmla="*/ 11238284 h 22573251"/>
                  <a:gd name="connsiteX36" fmla="*/ 317504 w 17792702"/>
                  <a:gd name="connsiteY36" fmla="*/ 101600 h 22573251"/>
                  <a:gd name="connsiteX37" fmla="*/ 9087880 w 17792702"/>
                  <a:gd name="connsiteY37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74890"/>
                  <a:gd name="connsiteX1" fmla="*/ 17792704 w 17792702"/>
                  <a:gd name="connsiteY1" fmla="*/ 101600 h 22574890"/>
                  <a:gd name="connsiteX2" fmla="*/ 14888912 w 17792702"/>
                  <a:gd name="connsiteY2" fmla="*/ 11713498 h 22574890"/>
                  <a:gd name="connsiteX3" fmla="*/ 14633712 w 17792702"/>
                  <a:gd name="connsiteY3" fmla="*/ 13044276 h 22574890"/>
                  <a:gd name="connsiteX4" fmla="*/ 14635792 w 17792702"/>
                  <a:gd name="connsiteY4" fmla="*/ 13124112 h 22574890"/>
                  <a:gd name="connsiteX5" fmla="*/ 14764672 w 17792702"/>
                  <a:gd name="connsiteY5" fmla="*/ 13139498 h 22574890"/>
                  <a:gd name="connsiteX6" fmla="*/ 16764000 w 17792702"/>
                  <a:gd name="connsiteY6" fmla="*/ 13728706 h 22574890"/>
                  <a:gd name="connsiteX7" fmla="*/ 15006568 w 17792702"/>
                  <a:gd name="connsiteY7" fmla="*/ 14286110 h 22574890"/>
                  <a:gd name="connsiteX8" fmla="*/ 14928032 w 17792702"/>
                  <a:gd name="connsiteY8" fmla="*/ 14296432 h 22574890"/>
                  <a:gd name="connsiteX9" fmla="*/ 14999992 w 17792702"/>
                  <a:gd name="connsiteY9" fmla="*/ 14450858 h 22574890"/>
                  <a:gd name="connsiteX10" fmla="*/ 11825584 w 17792702"/>
                  <a:gd name="connsiteY10" fmla="*/ 17643194 h 22574890"/>
                  <a:gd name="connsiteX11" fmla="*/ 11915432 w 17792702"/>
                  <a:gd name="connsiteY11" fmla="*/ 17791090 h 22574890"/>
                  <a:gd name="connsiteX12" fmla="*/ 12306304 w 17792702"/>
                  <a:gd name="connsiteY12" fmla="*/ 19334752 h 22574890"/>
                  <a:gd name="connsiteX13" fmla="*/ 12434889 w 17792702"/>
                  <a:gd name="connsiteY13" fmla="*/ 19767540 h 22574890"/>
                  <a:gd name="connsiteX14" fmla="*/ 9067808 w 17792702"/>
                  <a:gd name="connsiteY14" fmla="*/ 22573251 h 22574890"/>
                  <a:gd name="connsiteX15" fmla="*/ 5829304 w 17792702"/>
                  <a:gd name="connsiteY15" fmla="*/ 19334752 h 22574890"/>
                  <a:gd name="connsiteX16" fmla="*/ 6220176 w 17792702"/>
                  <a:gd name="connsiteY16" fmla="*/ 17791090 h 22574890"/>
                  <a:gd name="connsiteX17" fmla="*/ 6310024 w 17792702"/>
                  <a:gd name="connsiteY17" fmla="*/ 17643194 h 22574890"/>
                  <a:gd name="connsiteX18" fmla="*/ 1990792 w 17792702"/>
                  <a:gd name="connsiteY18" fmla="*/ 17643194 h 22574890"/>
                  <a:gd name="connsiteX19" fmla="*/ 2010520 w 17792702"/>
                  <a:gd name="connsiteY19" fmla="*/ 17494670 h 22574890"/>
                  <a:gd name="connsiteX20" fmla="*/ 2075776 w 17792702"/>
                  <a:gd name="connsiteY20" fmla="*/ 17154690 h 22574890"/>
                  <a:gd name="connsiteX21" fmla="*/ 2125280 w 17792702"/>
                  <a:gd name="connsiteY21" fmla="*/ 16959204 h 22574890"/>
                  <a:gd name="connsiteX22" fmla="*/ 2070648 w 17792702"/>
                  <a:gd name="connsiteY22" fmla="*/ 16953112 h 22574890"/>
                  <a:gd name="connsiteX23" fmla="*/ 0 w 17792702"/>
                  <a:gd name="connsiteY23" fmla="*/ 16395700 h 22574890"/>
                  <a:gd name="connsiteX24" fmla="*/ 2355656 w 17792702"/>
                  <a:gd name="connsiteY24" fmla="*/ 15806498 h 22574890"/>
                  <a:gd name="connsiteX25" fmla="*/ 2518768 w 17792702"/>
                  <a:gd name="connsiteY25" fmla="*/ 15789964 h 22574890"/>
                  <a:gd name="connsiteX26" fmla="*/ 2658472 w 17792702"/>
                  <a:gd name="connsiteY26" fmla="*/ 15462130 h 22574890"/>
                  <a:gd name="connsiteX27" fmla="*/ 2877168 w 17792702"/>
                  <a:gd name="connsiteY27" fmla="*/ 15000748 h 22574890"/>
                  <a:gd name="connsiteX28" fmla="*/ 3213960 w 17792702"/>
                  <a:gd name="connsiteY28" fmla="*/ 14364696 h 22574890"/>
                  <a:gd name="connsiteX29" fmla="*/ 3244112 w 17792702"/>
                  <a:gd name="connsiteY29" fmla="*/ 14301240 h 22574890"/>
                  <a:gd name="connsiteX30" fmla="*/ 3129040 w 17792702"/>
                  <a:gd name="connsiteY30" fmla="*/ 14286110 h 22574890"/>
                  <a:gd name="connsiteX31" fmla="*/ 1371600 w 17792702"/>
                  <a:gd name="connsiteY31" fmla="*/ 13728706 h 22574890"/>
                  <a:gd name="connsiteX32" fmla="*/ 3370936 w 17792702"/>
                  <a:gd name="connsiteY32" fmla="*/ 13139498 h 22574890"/>
                  <a:gd name="connsiteX33" fmla="*/ 3611840 w 17792702"/>
                  <a:gd name="connsiteY33" fmla="*/ 13110734 h 22574890"/>
                  <a:gd name="connsiteX34" fmla="*/ 3614592 w 17792702"/>
                  <a:gd name="connsiteY34" fmla="*/ 13064210 h 22574890"/>
                  <a:gd name="connsiteX35" fmla="*/ 3113144 w 17792702"/>
                  <a:gd name="connsiteY35" fmla="*/ 11238284 h 22574890"/>
                  <a:gd name="connsiteX36" fmla="*/ 317504 w 17792702"/>
                  <a:gd name="connsiteY36" fmla="*/ 101600 h 22574890"/>
                  <a:gd name="connsiteX37" fmla="*/ 9087880 w 17792702"/>
                  <a:gd name="connsiteY37" fmla="*/ 0 h 22574890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915432 w 17792702"/>
                  <a:gd name="connsiteY11" fmla="*/ 17791090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552629 w 17792702"/>
                  <a:gd name="connsiteY11" fmla="*/ 18070907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744037"/>
                  <a:gd name="connsiteX1" fmla="*/ 17792704 w 17792702"/>
                  <a:gd name="connsiteY1" fmla="*/ 101600 h 22744037"/>
                  <a:gd name="connsiteX2" fmla="*/ 14888912 w 17792702"/>
                  <a:gd name="connsiteY2" fmla="*/ 11713498 h 22744037"/>
                  <a:gd name="connsiteX3" fmla="*/ 14633712 w 17792702"/>
                  <a:gd name="connsiteY3" fmla="*/ 13044276 h 22744037"/>
                  <a:gd name="connsiteX4" fmla="*/ 14635792 w 17792702"/>
                  <a:gd name="connsiteY4" fmla="*/ 13124112 h 22744037"/>
                  <a:gd name="connsiteX5" fmla="*/ 14764672 w 17792702"/>
                  <a:gd name="connsiteY5" fmla="*/ 13139498 h 22744037"/>
                  <a:gd name="connsiteX6" fmla="*/ 16764000 w 17792702"/>
                  <a:gd name="connsiteY6" fmla="*/ 13728706 h 22744037"/>
                  <a:gd name="connsiteX7" fmla="*/ 15006568 w 17792702"/>
                  <a:gd name="connsiteY7" fmla="*/ 14286110 h 22744037"/>
                  <a:gd name="connsiteX8" fmla="*/ 14928032 w 17792702"/>
                  <a:gd name="connsiteY8" fmla="*/ 14296432 h 22744037"/>
                  <a:gd name="connsiteX9" fmla="*/ 14999992 w 17792702"/>
                  <a:gd name="connsiteY9" fmla="*/ 14450858 h 22744037"/>
                  <a:gd name="connsiteX10" fmla="*/ 9067808 w 17792702"/>
                  <a:gd name="connsiteY10" fmla="*/ 22573251 h 22744037"/>
                  <a:gd name="connsiteX11" fmla="*/ 5829304 w 17792702"/>
                  <a:gd name="connsiteY11" fmla="*/ 19334752 h 22744037"/>
                  <a:gd name="connsiteX12" fmla="*/ 6220176 w 17792702"/>
                  <a:gd name="connsiteY12" fmla="*/ 17791090 h 22744037"/>
                  <a:gd name="connsiteX13" fmla="*/ 6310024 w 17792702"/>
                  <a:gd name="connsiteY13" fmla="*/ 17643194 h 22744037"/>
                  <a:gd name="connsiteX14" fmla="*/ 1990792 w 17792702"/>
                  <a:gd name="connsiteY14" fmla="*/ 17643194 h 22744037"/>
                  <a:gd name="connsiteX15" fmla="*/ 2010520 w 17792702"/>
                  <a:gd name="connsiteY15" fmla="*/ 17494670 h 22744037"/>
                  <a:gd name="connsiteX16" fmla="*/ 2075776 w 17792702"/>
                  <a:gd name="connsiteY16" fmla="*/ 17154690 h 22744037"/>
                  <a:gd name="connsiteX17" fmla="*/ 2125280 w 17792702"/>
                  <a:gd name="connsiteY17" fmla="*/ 16959204 h 22744037"/>
                  <a:gd name="connsiteX18" fmla="*/ 2070648 w 17792702"/>
                  <a:gd name="connsiteY18" fmla="*/ 16953112 h 22744037"/>
                  <a:gd name="connsiteX19" fmla="*/ 0 w 17792702"/>
                  <a:gd name="connsiteY19" fmla="*/ 16395700 h 22744037"/>
                  <a:gd name="connsiteX20" fmla="*/ 2355656 w 17792702"/>
                  <a:gd name="connsiteY20" fmla="*/ 15806498 h 22744037"/>
                  <a:gd name="connsiteX21" fmla="*/ 2518768 w 17792702"/>
                  <a:gd name="connsiteY21" fmla="*/ 15789964 h 22744037"/>
                  <a:gd name="connsiteX22" fmla="*/ 2658472 w 17792702"/>
                  <a:gd name="connsiteY22" fmla="*/ 15462130 h 22744037"/>
                  <a:gd name="connsiteX23" fmla="*/ 2877168 w 17792702"/>
                  <a:gd name="connsiteY23" fmla="*/ 15000748 h 22744037"/>
                  <a:gd name="connsiteX24" fmla="*/ 3213960 w 17792702"/>
                  <a:gd name="connsiteY24" fmla="*/ 14364696 h 22744037"/>
                  <a:gd name="connsiteX25" fmla="*/ 3244112 w 17792702"/>
                  <a:gd name="connsiteY25" fmla="*/ 14301240 h 22744037"/>
                  <a:gd name="connsiteX26" fmla="*/ 3129040 w 17792702"/>
                  <a:gd name="connsiteY26" fmla="*/ 14286110 h 22744037"/>
                  <a:gd name="connsiteX27" fmla="*/ 1371600 w 17792702"/>
                  <a:gd name="connsiteY27" fmla="*/ 13728706 h 22744037"/>
                  <a:gd name="connsiteX28" fmla="*/ 3370936 w 17792702"/>
                  <a:gd name="connsiteY28" fmla="*/ 13139498 h 22744037"/>
                  <a:gd name="connsiteX29" fmla="*/ 3611840 w 17792702"/>
                  <a:gd name="connsiteY29" fmla="*/ 13110734 h 22744037"/>
                  <a:gd name="connsiteX30" fmla="*/ 3614592 w 17792702"/>
                  <a:gd name="connsiteY30" fmla="*/ 13064210 h 22744037"/>
                  <a:gd name="connsiteX31" fmla="*/ 3113144 w 17792702"/>
                  <a:gd name="connsiteY31" fmla="*/ 11238284 h 22744037"/>
                  <a:gd name="connsiteX32" fmla="*/ 317504 w 17792702"/>
                  <a:gd name="connsiteY32" fmla="*/ 101600 h 22744037"/>
                  <a:gd name="connsiteX33" fmla="*/ 9087880 w 17792702"/>
                  <a:gd name="connsiteY33" fmla="*/ 0 h 22744037"/>
                  <a:gd name="connsiteX0" fmla="*/ 9087880 w 17792702"/>
                  <a:gd name="connsiteY0" fmla="*/ 0 h 19448611"/>
                  <a:gd name="connsiteX1" fmla="*/ 17792704 w 17792702"/>
                  <a:gd name="connsiteY1" fmla="*/ 101600 h 19448611"/>
                  <a:gd name="connsiteX2" fmla="*/ 14888912 w 17792702"/>
                  <a:gd name="connsiteY2" fmla="*/ 11713498 h 19448611"/>
                  <a:gd name="connsiteX3" fmla="*/ 14633712 w 17792702"/>
                  <a:gd name="connsiteY3" fmla="*/ 13044276 h 19448611"/>
                  <a:gd name="connsiteX4" fmla="*/ 14635792 w 17792702"/>
                  <a:gd name="connsiteY4" fmla="*/ 13124112 h 19448611"/>
                  <a:gd name="connsiteX5" fmla="*/ 14764672 w 17792702"/>
                  <a:gd name="connsiteY5" fmla="*/ 13139498 h 19448611"/>
                  <a:gd name="connsiteX6" fmla="*/ 16764000 w 17792702"/>
                  <a:gd name="connsiteY6" fmla="*/ 13728706 h 19448611"/>
                  <a:gd name="connsiteX7" fmla="*/ 15006568 w 17792702"/>
                  <a:gd name="connsiteY7" fmla="*/ 14286110 h 19448611"/>
                  <a:gd name="connsiteX8" fmla="*/ 14928032 w 17792702"/>
                  <a:gd name="connsiteY8" fmla="*/ 14296432 h 19448611"/>
                  <a:gd name="connsiteX9" fmla="*/ 14999992 w 17792702"/>
                  <a:gd name="connsiteY9" fmla="*/ 14450858 h 19448611"/>
                  <a:gd name="connsiteX10" fmla="*/ 5829304 w 17792702"/>
                  <a:gd name="connsiteY10" fmla="*/ 19334752 h 19448611"/>
                  <a:gd name="connsiteX11" fmla="*/ 6220176 w 17792702"/>
                  <a:gd name="connsiteY11" fmla="*/ 17791090 h 19448611"/>
                  <a:gd name="connsiteX12" fmla="*/ 6310024 w 17792702"/>
                  <a:gd name="connsiteY12" fmla="*/ 17643194 h 19448611"/>
                  <a:gd name="connsiteX13" fmla="*/ 1990792 w 17792702"/>
                  <a:gd name="connsiteY13" fmla="*/ 17643194 h 19448611"/>
                  <a:gd name="connsiteX14" fmla="*/ 2010520 w 17792702"/>
                  <a:gd name="connsiteY14" fmla="*/ 17494670 h 19448611"/>
                  <a:gd name="connsiteX15" fmla="*/ 2075776 w 17792702"/>
                  <a:gd name="connsiteY15" fmla="*/ 17154690 h 19448611"/>
                  <a:gd name="connsiteX16" fmla="*/ 2125280 w 17792702"/>
                  <a:gd name="connsiteY16" fmla="*/ 16959204 h 19448611"/>
                  <a:gd name="connsiteX17" fmla="*/ 2070648 w 17792702"/>
                  <a:gd name="connsiteY17" fmla="*/ 16953112 h 19448611"/>
                  <a:gd name="connsiteX18" fmla="*/ 0 w 17792702"/>
                  <a:gd name="connsiteY18" fmla="*/ 16395700 h 19448611"/>
                  <a:gd name="connsiteX19" fmla="*/ 2355656 w 17792702"/>
                  <a:gd name="connsiteY19" fmla="*/ 15806498 h 19448611"/>
                  <a:gd name="connsiteX20" fmla="*/ 2518768 w 17792702"/>
                  <a:gd name="connsiteY20" fmla="*/ 15789964 h 19448611"/>
                  <a:gd name="connsiteX21" fmla="*/ 2658472 w 17792702"/>
                  <a:gd name="connsiteY21" fmla="*/ 15462130 h 19448611"/>
                  <a:gd name="connsiteX22" fmla="*/ 2877168 w 17792702"/>
                  <a:gd name="connsiteY22" fmla="*/ 15000748 h 19448611"/>
                  <a:gd name="connsiteX23" fmla="*/ 3213960 w 17792702"/>
                  <a:gd name="connsiteY23" fmla="*/ 14364696 h 19448611"/>
                  <a:gd name="connsiteX24" fmla="*/ 3244112 w 17792702"/>
                  <a:gd name="connsiteY24" fmla="*/ 14301240 h 19448611"/>
                  <a:gd name="connsiteX25" fmla="*/ 3129040 w 17792702"/>
                  <a:gd name="connsiteY25" fmla="*/ 14286110 h 19448611"/>
                  <a:gd name="connsiteX26" fmla="*/ 1371600 w 17792702"/>
                  <a:gd name="connsiteY26" fmla="*/ 13728706 h 19448611"/>
                  <a:gd name="connsiteX27" fmla="*/ 3370936 w 17792702"/>
                  <a:gd name="connsiteY27" fmla="*/ 13139498 h 19448611"/>
                  <a:gd name="connsiteX28" fmla="*/ 3611840 w 17792702"/>
                  <a:gd name="connsiteY28" fmla="*/ 13110734 h 19448611"/>
                  <a:gd name="connsiteX29" fmla="*/ 3614592 w 17792702"/>
                  <a:gd name="connsiteY29" fmla="*/ 13064210 h 19448611"/>
                  <a:gd name="connsiteX30" fmla="*/ 3113144 w 17792702"/>
                  <a:gd name="connsiteY30" fmla="*/ 11238284 h 19448611"/>
                  <a:gd name="connsiteX31" fmla="*/ 317504 w 17792702"/>
                  <a:gd name="connsiteY31" fmla="*/ 101600 h 19448611"/>
                  <a:gd name="connsiteX32" fmla="*/ 9087880 w 17792702"/>
                  <a:gd name="connsiteY32" fmla="*/ 0 h 19448611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6310024 w 17792702"/>
                  <a:gd name="connsiteY11" fmla="*/ 17643194 h 17791094"/>
                  <a:gd name="connsiteX12" fmla="*/ 1990792 w 17792702"/>
                  <a:gd name="connsiteY12" fmla="*/ 17643194 h 17791094"/>
                  <a:gd name="connsiteX13" fmla="*/ 2010520 w 17792702"/>
                  <a:gd name="connsiteY13" fmla="*/ 17494670 h 17791094"/>
                  <a:gd name="connsiteX14" fmla="*/ 2075776 w 17792702"/>
                  <a:gd name="connsiteY14" fmla="*/ 17154690 h 17791094"/>
                  <a:gd name="connsiteX15" fmla="*/ 2125280 w 17792702"/>
                  <a:gd name="connsiteY15" fmla="*/ 16959204 h 17791094"/>
                  <a:gd name="connsiteX16" fmla="*/ 2070648 w 17792702"/>
                  <a:gd name="connsiteY16" fmla="*/ 16953112 h 17791094"/>
                  <a:gd name="connsiteX17" fmla="*/ 0 w 17792702"/>
                  <a:gd name="connsiteY17" fmla="*/ 16395700 h 17791094"/>
                  <a:gd name="connsiteX18" fmla="*/ 2355656 w 17792702"/>
                  <a:gd name="connsiteY18" fmla="*/ 15806498 h 17791094"/>
                  <a:gd name="connsiteX19" fmla="*/ 2518768 w 17792702"/>
                  <a:gd name="connsiteY19" fmla="*/ 15789964 h 17791094"/>
                  <a:gd name="connsiteX20" fmla="*/ 2658472 w 17792702"/>
                  <a:gd name="connsiteY20" fmla="*/ 15462130 h 17791094"/>
                  <a:gd name="connsiteX21" fmla="*/ 2877168 w 17792702"/>
                  <a:gd name="connsiteY21" fmla="*/ 15000748 h 17791094"/>
                  <a:gd name="connsiteX22" fmla="*/ 3213960 w 17792702"/>
                  <a:gd name="connsiteY22" fmla="*/ 14364696 h 17791094"/>
                  <a:gd name="connsiteX23" fmla="*/ 3244112 w 17792702"/>
                  <a:gd name="connsiteY23" fmla="*/ 14301240 h 17791094"/>
                  <a:gd name="connsiteX24" fmla="*/ 3129040 w 17792702"/>
                  <a:gd name="connsiteY24" fmla="*/ 14286110 h 17791094"/>
                  <a:gd name="connsiteX25" fmla="*/ 1371600 w 17792702"/>
                  <a:gd name="connsiteY25" fmla="*/ 13728706 h 17791094"/>
                  <a:gd name="connsiteX26" fmla="*/ 3370936 w 17792702"/>
                  <a:gd name="connsiteY26" fmla="*/ 13139498 h 17791094"/>
                  <a:gd name="connsiteX27" fmla="*/ 3611840 w 17792702"/>
                  <a:gd name="connsiteY27" fmla="*/ 13110734 h 17791094"/>
                  <a:gd name="connsiteX28" fmla="*/ 3614592 w 17792702"/>
                  <a:gd name="connsiteY28" fmla="*/ 13064210 h 17791094"/>
                  <a:gd name="connsiteX29" fmla="*/ 3113144 w 17792702"/>
                  <a:gd name="connsiteY29" fmla="*/ 11238284 h 17791094"/>
                  <a:gd name="connsiteX30" fmla="*/ 317504 w 17792702"/>
                  <a:gd name="connsiteY30" fmla="*/ 101600 h 17791094"/>
                  <a:gd name="connsiteX31" fmla="*/ 9087880 w 17792702"/>
                  <a:gd name="connsiteY31" fmla="*/ 0 h 17791094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1990792 w 17792702"/>
                  <a:gd name="connsiteY11" fmla="*/ 17643194 h 17791094"/>
                  <a:gd name="connsiteX12" fmla="*/ 2010520 w 17792702"/>
                  <a:gd name="connsiteY12" fmla="*/ 17494670 h 17791094"/>
                  <a:gd name="connsiteX13" fmla="*/ 2075776 w 17792702"/>
                  <a:gd name="connsiteY13" fmla="*/ 17154690 h 17791094"/>
                  <a:gd name="connsiteX14" fmla="*/ 2125280 w 17792702"/>
                  <a:gd name="connsiteY14" fmla="*/ 16959204 h 17791094"/>
                  <a:gd name="connsiteX15" fmla="*/ 2070648 w 17792702"/>
                  <a:gd name="connsiteY15" fmla="*/ 16953112 h 17791094"/>
                  <a:gd name="connsiteX16" fmla="*/ 0 w 17792702"/>
                  <a:gd name="connsiteY16" fmla="*/ 16395700 h 17791094"/>
                  <a:gd name="connsiteX17" fmla="*/ 2355656 w 17792702"/>
                  <a:gd name="connsiteY17" fmla="*/ 15806498 h 17791094"/>
                  <a:gd name="connsiteX18" fmla="*/ 2518768 w 17792702"/>
                  <a:gd name="connsiteY18" fmla="*/ 15789964 h 17791094"/>
                  <a:gd name="connsiteX19" fmla="*/ 2658472 w 17792702"/>
                  <a:gd name="connsiteY19" fmla="*/ 15462130 h 17791094"/>
                  <a:gd name="connsiteX20" fmla="*/ 2877168 w 17792702"/>
                  <a:gd name="connsiteY20" fmla="*/ 15000748 h 17791094"/>
                  <a:gd name="connsiteX21" fmla="*/ 3213960 w 17792702"/>
                  <a:gd name="connsiteY21" fmla="*/ 14364696 h 17791094"/>
                  <a:gd name="connsiteX22" fmla="*/ 3244112 w 17792702"/>
                  <a:gd name="connsiteY22" fmla="*/ 14301240 h 17791094"/>
                  <a:gd name="connsiteX23" fmla="*/ 3129040 w 17792702"/>
                  <a:gd name="connsiteY23" fmla="*/ 14286110 h 17791094"/>
                  <a:gd name="connsiteX24" fmla="*/ 1371600 w 17792702"/>
                  <a:gd name="connsiteY24" fmla="*/ 13728706 h 17791094"/>
                  <a:gd name="connsiteX25" fmla="*/ 3370936 w 17792702"/>
                  <a:gd name="connsiteY25" fmla="*/ 13139498 h 17791094"/>
                  <a:gd name="connsiteX26" fmla="*/ 3611840 w 17792702"/>
                  <a:gd name="connsiteY26" fmla="*/ 13110734 h 17791094"/>
                  <a:gd name="connsiteX27" fmla="*/ 3614592 w 17792702"/>
                  <a:gd name="connsiteY27" fmla="*/ 13064210 h 17791094"/>
                  <a:gd name="connsiteX28" fmla="*/ 3113144 w 17792702"/>
                  <a:gd name="connsiteY28" fmla="*/ 11238284 h 17791094"/>
                  <a:gd name="connsiteX29" fmla="*/ 317504 w 17792702"/>
                  <a:gd name="connsiteY29" fmla="*/ 101600 h 17791094"/>
                  <a:gd name="connsiteX30" fmla="*/ 9087880 w 17792702"/>
                  <a:gd name="connsiteY30" fmla="*/ 0 h 17791094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10520 w 17792702"/>
                  <a:gd name="connsiteY11" fmla="*/ 17494670 h 17643193"/>
                  <a:gd name="connsiteX12" fmla="*/ 2075776 w 17792702"/>
                  <a:gd name="connsiteY12" fmla="*/ 17154690 h 17643193"/>
                  <a:gd name="connsiteX13" fmla="*/ 2125280 w 17792702"/>
                  <a:gd name="connsiteY13" fmla="*/ 16959204 h 17643193"/>
                  <a:gd name="connsiteX14" fmla="*/ 2070648 w 17792702"/>
                  <a:gd name="connsiteY14" fmla="*/ 16953112 h 17643193"/>
                  <a:gd name="connsiteX15" fmla="*/ 0 w 17792702"/>
                  <a:gd name="connsiteY15" fmla="*/ 16395700 h 17643193"/>
                  <a:gd name="connsiteX16" fmla="*/ 2355656 w 17792702"/>
                  <a:gd name="connsiteY16" fmla="*/ 15806498 h 17643193"/>
                  <a:gd name="connsiteX17" fmla="*/ 2518768 w 17792702"/>
                  <a:gd name="connsiteY17" fmla="*/ 15789964 h 17643193"/>
                  <a:gd name="connsiteX18" fmla="*/ 2658472 w 17792702"/>
                  <a:gd name="connsiteY18" fmla="*/ 15462130 h 17643193"/>
                  <a:gd name="connsiteX19" fmla="*/ 2877168 w 17792702"/>
                  <a:gd name="connsiteY19" fmla="*/ 15000748 h 17643193"/>
                  <a:gd name="connsiteX20" fmla="*/ 3213960 w 17792702"/>
                  <a:gd name="connsiteY20" fmla="*/ 14364696 h 17643193"/>
                  <a:gd name="connsiteX21" fmla="*/ 3244112 w 17792702"/>
                  <a:gd name="connsiteY21" fmla="*/ 14301240 h 17643193"/>
                  <a:gd name="connsiteX22" fmla="*/ 3129040 w 17792702"/>
                  <a:gd name="connsiteY22" fmla="*/ 14286110 h 17643193"/>
                  <a:gd name="connsiteX23" fmla="*/ 1371600 w 17792702"/>
                  <a:gd name="connsiteY23" fmla="*/ 13728706 h 17643193"/>
                  <a:gd name="connsiteX24" fmla="*/ 3370936 w 17792702"/>
                  <a:gd name="connsiteY24" fmla="*/ 13139498 h 17643193"/>
                  <a:gd name="connsiteX25" fmla="*/ 3611840 w 17792702"/>
                  <a:gd name="connsiteY25" fmla="*/ 13110734 h 17643193"/>
                  <a:gd name="connsiteX26" fmla="*/ 3614592 w 17792702"/>
                  <a:gd name="connsiteY26" fmla="*/ 13064210 h 17643193"/>
                  <a:gd name="connsiteX27" fmla="*/ 3113144 w 17792702"/>
                  <a:gd name="connsiteY27" fmla="*/ 11238284 h 17643193"/>
                  <a:gd name="connsiteX28" fmla="*/ 317504 w 17792702"/>
                  <a:gd name="connsiteY28" fmla="*/ 101600 h 17643193"/>
                  <a:gd name="connsiteX29" fmla="*/ 9087880 w 17792702"/>
                  <a:gd name="connsiteY29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2070648 w 17792702"/>
                  <a:gd name="connsiteY13" fmla="*/ 16953112 h 17643193"/>
                  <a:gd name="connsiteX14" fmla="*/ 0 w 17792702"/>
                  <a:gd name="connsiteY14" fmla="*/ 16395700 h 17643193"/>
                  <a:gd name="connsiteX15" fmla="*/ 2355656 w 17792702"/>
                  <a:gd name="connsiteY15" fmla="*/ 15806498 h 17643193"/>
                  <a:gd name="connsiteX16" fmla="*/ 2518768 w 17792702"/>
                  <a:gd name="connsiteY16" fmla="*/ 15789964 h 17643193"/>
                  <a:gd name="connsiteX17" fmla="*/ 2658472 w 17792702"/>
                  <a:gd name="connsiteY17" fmla="*/ 15462130 h 17643193"/>
                  <a:gd name="connsiteX18" fmla="*/ 2877168 w 17792702"/>
                  <a:gd name="connsiteY18" fmla="*/ 15000748 h 17643193"/>
                  <a:gd name="connsiteX19" fmla="*/ 3213960 w 17792702"/>
                  <a:gd name="connsiteY19" fmla="*/ 14364696 h 17643193"/>
                  <a:gd name="connsiteX20" fmla="*/ 3244112 w 17792702"/>
                  <a:gd name="connsiteY20" fmla="*/ 14301240 h 17643193"/>
                  <a:gd name="connsiteX21" fmla="*/ 3129040 w 17792702"/>
                  <a:gd name="connsiteY21" fmla="*/ 14286110 h 17643193"/>
                  <a:gd name="connsiteX22" fmla="*/ 1371600 w 17792702"/>
                  <a:gd name="connsiteY22" fmla="*/ 13728706 h 17643193"/>
                  <a:gd name="connsiteX23" fmla="*/ 3370936 w 17792702"/>
                  <a:gd name="connsiteY23" fmla="*/ 13139498 h 17643193"/>
                  <a:gd name="connsiteX24" fmla="*/ 3611840 w 17792702"/>
                  <a:gd name="connsiteY24" fmla="*/ 13110734 h 17643193"/>
                  <a:gd name="connsiteX25" fmla="*/ 3614592 w 17792702"/>
                  <a:gd name="connsiteY25" fmla="*/ 13064210 h 17643193"/>
                  <a:gd name="connsiteX26" fmla="*/ 3113144 w 17792702"/>
                  <a:gd name="connsiteY26" fmla="*/ 11238284 h 17643193"/>
                  <a:gd name="connsiteX27" fmla="*/ 317504 w 17792702"/>
                  <a:gd name="connsiteY27" fmla="*/ 101600 h 17643193"/>
                  <a:gd name="connsiteX28" fmla="*/ 9087880 w 17792702"/>
                  <a:gd name="connsiteY28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0 w 17792702"/>
                  <a:gd name="connsiteY13" fmla="*/ 16395700 h 17643193"/>
                  <a:gd name="connsiteX14" fmla="*/ 2355656 w 17792702"/>
                  <a:gd name="connsiteY14" fmla="*/ 15806498 h 17643193"/>
                  <a:gd name="connsiteX15" fmla="*/ 2518768 w 17792702"/>
                  <a:gd name="connsiteY15" fmla="*/ 15789964 h 17643193"/>
                  <a:gd name="connsiteX16" fmla="*/ 2658472 w 17792702"/>
                  <a:gd name="connsiteY16" fmla="*/ 15462130 h 17643193"/>
                  <a:gd name="connsiteX17" fmla="*/ 2877168 w 17792702"/>
                  <a:gd name="connsiteY17" fmla="*/ 15000748 h 17643193"/>
                  <a:gd name="connsiteX18" fmla="*/ 3213960 w 17792702"/>
                  <a:gd name="connsiteY18" fmla="*/ 14364696 h 17643193"/>
                  <a:gd name="connsiteX19" fmla="*/ 3244112 w 17792702"/>
                  <a:gd name="connsiteY19" fmla="*/ 14301240 h 17643193"/>
                  <a:gd name="connsiteX20" fmla="*/ 3129040 w 17792702"/>
                  <a:gd name="connsiteY20" fmla="*/ 14286110 h 17643193"/>
                  <a:gd name="connsiteX21" fmla="*/ 1371600 w 17792702"/>
                  <a:gd name="connsiteY21" fmla="*/ 13728706 h 17643193"/>
                  <a:gd name="connsiteX22" fmla="*/ 3370936 w 17792702"/>
                  <a:gd name="connsiteY22" fmla="*/ 13139498 h 17643193"/>
                  <a:gd name="connsiteX23" fmla="*/ 3611840 w 17792702"/>
                  <a:gd name="connsiteY23" fmla="*/ 13110734 h 17643193"/>
                  <a:gd name="connsiteX24" fmla="*/ 3614592 w 17792702"/>
                  <a:gd name="connsiteY24" fmla="*/ 13064210 h 17643193"/>
                  <a:gd name="connsiteX25" fmla="*/ 3113144 w 17792702"/>
                  <a:gd name="connsiteY25" fmla="*/ 11238284 h 17643193"/>
                  <a:gd name="connsiteX26" fmla="*/ 317504 w 17792702"/>
                  <a:gd name="connsiteY26" fmla="*/ 101600 h 17643193"/>
                  <a:gd name="connsiteX27" fmla="*/ 9087880 w 17792702"/>
                  <a:gd name="connsiteY27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0 w 17792702"/>
                  <a:gd name="connsiteY12" fmla="*/ 16395700 h 17643193"/>
                  <a:gd name="connsiteX13" fmla="*/ 2355656 w 17792702"/>
                  <a:gd name="connsiteY13" fmla="*/ 15806498 h 17643193"/>
                  <a:gd name="connsiteX14" fmla="*/ 2518768 w 17792702"/>
                  <a:gd name="connsiteY14" fmla="*/ 15789964 h 17643193"/>
                  <a:gd name="connsiteX15" fmla="*/ 2658472 w 17792702"/>
                  <a:gd name="connsiteY15" fmla="*/ 15462130 h 17643193"/>
                  <a:gd name="connsiteX16" fmla="*/ 2877168 w 17792702"/>
                  <a:gd name="connsiteY16" fmla="*/ 15000748 h 17643193"/>
                  <a:gd name="connsiteX17" fmla="*/ 3213960 w 17792702"/>
                  <a:gd name="connsiteY17" fmla="*/ 14364696 h 17643193"/>
                  <a:gd name="connsiteX18" fmla="*/ 3244112 w 17792702"/>
                  <a:gd name="connsiteY18" fmla="*/ 14301240 h 17643193"/>
                  <a:gd name="connsiteX19" fmla="*/ 3129040 w 17792702"/>
                  <a:gd name="connsiteY19" fmla="*/ 14286110 h 17643193"/>
                  <a:gd name="connsiteX20" fmla="*/ 1371600 w 17792702"/>
                  <a:gd name="connsiteY20" fmla="*/ 13728706 h 17643193"/>
                  <a:gd name="connsiteX21" fmla="*/ 3370936 w 17792702"/>
                  <a:gd name="connsiteY21" fmla="*/ 13139498 h 17643193"/>
                  <a:gd name="connsiteX22" fmla="*/ 3611840 w 17792702"/>
                  <a:gd name="connsiteY22" fmla="*/ 13110734 h 17643193"/>
                  <a:gd name="connsiteX23" fmla="*/ 3614592 w 17792702"/>
                  <a:gd name="connsiteY23" fmla="*/ 13064210 h 17643193"/>
                  <a:gd name="connsiteX24" fmla="*/ 3113144 w 17792702"/>
                  <a:gd name="connsiteY24" fmla="*/ 11238284 h 17643193"/>
                  <a:gd name="connsiteX25" fmla="*/ 317504 w 17792702"/>
                  <a:gd name="connsiteY25" fmla="*/ 101600 h 17643193"/>
                  <a:gd name="connsiteX26" fmla="*/ 9087880 w 17792702"/>
                  <a:gd name="connsiteY26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0 w 17792702"/>
                  <a:gd name="connsiteY11" fmla="*/ 16395700 h 17643193"/>
                  <a:gd name="connsiteX12" fmla="*/ 2355656 w 17792702"/>
                  <a:gd name="connsiteY12" fmla="*/ 15806498 h 17643193"/>
                  <a:gd name="connsiteX13" fmla="*/ 2518768 w 17792702"/>
                  <a:gd name="connsiteY13" fmla="*/ 15789964 h 17643193"/>
                  <a:gd name="connsiteX14" fmla="*/ 2658472 w 17792702"/>
                  <a:gd name="connsiteY14" fmla="*/ 15462130 h 17643193"/>
                  <a:gd name="connsiteX15" fmla="*/ 2877168 w 17792702"/>
                  <a:gd name="connsiteY15" fmla="*/ 15000748 h 17643193"/>
                  <a:gd name="connsiteX16" fmla="*/ 3213960 w 17792702"/>
                  <a:gd name="connsiteY16" fmla="*/ 14364696 h 17643193"/>
                  <a:gd name="connsiteX17" fmla="*/ 3244112 w 17792702"/>
                  <a:gd name="connsiteY17" fmla="*/ 14301240 h 17643193"/>
                  <a:gd name="connsiteX18" fmla="*/ 3129040 w 17792702"/>
                  <a:gd name="connsiteY18" fmla="*/ 14286110 h 17643193"/>
                  <a:gd name="connsiteX19" fmla="*/ 1371600 w 17792702"/>
                  <a:gd name="connsiteY19" fmla="*/ 13728706 h 17643193"/>
                  <a:gd name="connsiteX20" fmla="*/ 3370936 w 17792702"/>
                  <a:gd name="connsiteY20" fmla="*/ 13139498 h 17643193"/>
                  <a:gd name="connsiteX21" fmla="*/ 3611840 w 17792702"/>
                  <a:gd name="connsiteY21" fmla="*/ 13110734 h 17643193"/>
                  <a:gd name="connsiteX22" fmla="*/ 3614592 w 17792702"/>
                  <a:gd name="connsiteY22" fmla="*/ 13064210 h 17643193"/>
                  <a:gd name="connsiteX23" fmla="*/ 3113144 w 17792702"/>
                  <a:gd name="connsiteY23" fmla="*/ 11238284 h 17643193"/>
                  <a:gd name="connsiteX24" fmla="*/ 317504 w 17792702"/>
                  <a:gd name="connsiteY24" fmla="*/ 101600 h 17643193"/>
                  <a:gd name="connsiteX25" fmla="*/ 9087880 w 17792702"/>
                  <a:gd name="connsiteY25" fmla="*/ 0 h 17643193"/>
                  <a:gd name="connsiteX0" fmla="*/ 9814886 w 18519708"/>
                  <a:gd name="connsiteY0" fmla="*/ 0 h 16442374"/>
                  <a:gd name="connsiteX1" fmla="*/ 18519710 w 18519708"/>
                  <a:gd name="connsiteY1" fmla="*/ 101600 h 16442374"/>
                  <a:gd name="connsiteX2" fmla="*/ 15615918 w 18519708"/>
                  <a:gd name="connsiteY2" fmla="*/ 11713498 h 16442374"/>
                  <a:gd name="connsiteX3" fmla="*/ 15360718 w 18519708"/>
                  <a:gd name="connsiteY3" fmla="*/ 13044276 h 16442374"/>
                  <a:gd name="connsiteX4" fmla="*/ 15362798 w 18519708"/>
                  <a:gd name="connsiteY4" fmla="*/ 13124112 h 16442374"/>
                  <a:gd name="connsiteX5" fmla="*/ 15491678 w 18519708"/>
                  <a:gd name="connsiteY5" fmla="*/ 13139498 h 16442374"/>
                  <a:gd name="connsiteX6" fmla="*/ 17491006 w 18519708"/>
                  <a:gd name="connsiteY6" fmla="*/ 13728706 h 16442374"/>
                  <a:gd name="connsiteX7" fmla="*/ 15733574 w 18519708"/>
                  <a:gd name="connsiteY7" fmla="*/ 14286110 h 16442374"/>
                  <a:gd name="connsiteX8" fmla="*/ 15655038 w 18519708"/>
                  <a:gd name="connsiteY8" fmla="*/ 14296432 h 16442374"/>
                  <a:gd name="connsiteX9" fmla="*/ 15726998 w 18519708"/>
                  <a:gd name="connsiteY9" fmla="*/ 14450858 h 16442374"/>
                  <a:gd name="connsiteX10" fmla="*/ 727006 w 18519708"/>
                  <a:gd name="connsiteY10" fmla="*/ 16395700 h 16442374"/>
                  <a:gd name="connsiteX11" fmla="*/ 3082662 w 18519708"/>
                  <a:gd name="connsiteY11" fmla="*/ 15806498 h 16442374"/>
                  <a:gd name="connsiteX12" fmla="*/ 3245774 w 18519708"/>
                  <a:gd name="connsiteY12" fmla="*/ 15789964 h 16442374"/>
                  <a:gd name="connsiteX13" fmla="*/ 3385478 w 18519708"/>
                  <a:gd name="connsiteY13" fmla="*/ 15462130 h 16442374"/>
                  <a:gd name="connsiteX14" fmla="*/ 3604174 w 18519708"/>
                  <a:gd name="connsiteY14" fmla="*/ 15000748 h 16442374"/>
                  <a:gd name="connsiteX15" fmla="*/ 3940966 w 18519708"/>
                  <a:gd name="connsiteY15" fmla="*/ 14364696 h 16442374"/>
                  <a:gd name="connsiteX16" fmla="*/ 3971118 w 18519708"/>
                  <a:gd name="connsiteY16" fmla="*/ 14301240 h 16442374"/>
                  <a:gd name="connsiteX17" fmla="*/ 3856046 w 18519708"/>
                  <a:gd name="connsiteY17" fmla="*/ 14286110 h 16442374"/>
                  <a:gd name="connsiteX18" fmla="*/ 2098606 w 18519708"/>
                  <a:gd name="connsiteY18" fmla="*/ 13728706 h 16442374"/>
                  <a:gd name="connsiteX19" fmla="*/ 4097942 w 18519708"/>
                  <a:gd name="connsiteY19" fmla="*/ 13139498 h 16442374"/>
                  <a:gd name="connsiteX20" fmla="*/ 4338846 w 18519708"/>
                  <a:gd name="connsiteY20" fmla="*/ 13110734 h 16442374"/>
                  <a:gd name="connsiteX21" fmla="*/ 4341598 w 18519708"/>
                  <a:gd name="connsiteY21" fmla="*/ 13064210 h 16442374"/>
                  <a:gd name="connsiteX22" fmla="*/ 3840150 w 18519708"/>
                  <a:gd name="connsiteY22" fmla="*/ 11238284 h 16442374"/>
                  <a:gd name="connsiteX23" fmla="*/ 1044510 w 18519708"/>
                  <a:gd name="connsiteY23" fmla="*/ 101600 h 16442374"/>
                  <a:gd name="connsiteX24" fmla="*/ 9814886 w 18519708"/>
                  <a:gd name="connsiteY24" fmla="*/ 0 h 16442374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340968 w 17475198"/>
                  <a:gd name="connsiteY12" fmla="*/ 15462130 h 15806496"/>
                  <a:gd name="connsiteX13" fmla="*/ 2559664 w 17475198"/>
                  <a:gd name="connsiteY13" fmla="*/ 15000748 h 15806496"/>
                  <a:gd name="connsiteX14" fmla="*/ 2896456 w 17475198"/>
                  <a:gd name="connsiteY14" fmla="*/ 14364696 h 15806496"/>
                  <a:gd name="connsiteX15" fmla="*/ 2926608 w 17475198"/>
                  <a:gd name="connsiteY15" fmla="*/ 14301240 h 15806496"/>
                  <a:gd name="connsiteX16" fmla="*/ 2811536 w 17475198"/>
                  <a:gd name="connsiteY16" fmla="*/ 14286110 h 15806496"/>
                  <a:gd name="connsiteX17" fmla="*/ 1054096 w 17475198"/>
                  <a:gd name="connsiteY17" fmla="*/ 13728706 h 15806496"/>
                  <a:gd name="connsiteX18" fmla="*/ 3053432 w 17475198"/>
                  <a:gd name="connsiteY18" fmla="*/ 13139498 h 15806496"/>
                  <a:gd name="connsiteX19" fmla="*/ 3294336 w 17475198"/>
                  <a:gd name="connsiteY19" fmla="*/ 13110734 h 15806496"/>
                  <a:gd name="connsiteX20" fmla="*/ 3297088 w 17475198"/>
                  <a:gd name="connsiteY20" fmla="*/ 13064210 h 15806496"/>
                  <a:gd name="connsiteX21" fmla="*/ 2795640 w 17475198"/>
                  <a:gd name="connsiteY21" fmla="*/ 11238284 h 15806496"/>
                  <a:gd name="connsiteX22" fmla="*/ 0 w 17475198"/>
                  <a:gd name="connsiteY22" fmla="*/ 101600 h 15806496"/>
                  <a:gd name="connsiteX23" fmla="*/ 8770376 w 17475198"/>
                  <a:gd name="connsiteY23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559664 w 17475198"/>
                  <a:gd name="connsiteY12" fmla="*/ 15000748 h 15806496"/>
                  <a:gd name="connsiteX13" fmla="*/ 2896456 w 17475198"/>
                  <a:gd name="connsiteY13" fmla="*/ 14364696 h 15806496"/>
                  <a:gd name="connsiteX14" fmla="*/ 2926608 w 17475198"/>
                  <a:gd name="connsiteY14" fmla="*/ 14301240 h 15806496"/>
                  <a:gd name="connsiteX15" fmla="*/ 2811536 w 17475198"/>
                  <a:gd name="connsiteY15" fmla="*/ 14286110 h 15806496"/>
                  <a:gd name="connsiteX16" fmla="*/ 1054096 w 17475198"/>
                  <a:gd name="connsiteY16" fmla="*/ 13728706 h 15806496"/>
                  <a:gd name="connsiteX17" fmla="*/ 3053432 w 17475198"/>
                  <a:gd name="connsiteY17" fmla="*/ 13139498 h 15806496"/>
                  <a:gd name="connsiteX18" fmla="*/ 3294336 w 17475198"/>
                  <a:gd name="connsiteY18" fmla="*/ 13110734 h 15806496"/>
                  <a:gd name="connsiteX19" fmla="*/ 3297088 w 17475198"/>
                  <a:gd name="connsiteY19" fmla="*/ 13064210 h 15806496"/>
                  <a:gd name="connsiteX20" fmla="*/ 2795640 w 17475198"/>
                  <a:gd name="connsiteY20" fmla="*/ 11238284 h 15806496"/>
                  <a:gd name="connsiteX21" fmla="*/ 0 w 17475198"/>
                  <a:gd name="connsiteY21" fmla="*/ 101600 h 15806496"/>
                  <a:gd name="connsiteX22" fmla="*/ 8770376 w 17475198"/>
                  <a:gd name="connsiteY22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896456 w 17475198"/>
                  <a:gd name="connsiteY12" fmla="*/ 14364696 h 15806496"/>
                  <a:gd name="connsiteX13" fmla="*/ 2926608 w 17475198"/>
                  <a:gd name="connsiteY13" fmla="*/ 14301240 h 15806496"/>
                  <a:gd name="connsiteX14" fmla="*/ 2811536 w 17475198"/>
                  <a:gd name="connsiteY14" fmla="*/ 14286110 h 15806496"/>
                  <a:gd name="connsiteX15" fmla="*/ 1054096 w 17475198"/>
                  <a:gd name="connsiteY15" fmla="*/ 13728706 h 15806496"/>
                  <a:gd name="connsiteX16" fmla="*/ 3053432 w 17475198"/>
                  <a:gd name="connsiteY16" fmla="*/ 13139498 h 15806496"/>
                  <a:gd name="connsiteX17" fmla="*/ 3294336 w 17475198"/>
                  <a:gd name="connsiteY17" fmla="*/ 13110734 h 15806496"/>
                  <a:gd name="connsiteX18" fmla="*/ 3297088 w 17475198"/>
                  <a:gd name="connsiteY18" fmla="*/ 13064210 h 15806496"/>
                  <a:gd name="connsiteX19" fmla="*/ 2795640 w 17475198"/>
                  <a:gd name="connsiteY19" fmla="*/ 11238284 h 15806496"/>
                  <a:gd name="connsiteX20" fmla="*/ 0 w 17475198"/>
                  <a:gd name="connsiteY20" fmla="*/ 101600 h 15806496"/>
                  <a:gd name="connsiteX21" fmla="*/ 8770376 w 17475198"/>
                  <a:gd name="connsiteY21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896456 w 17475198"/>
                  <a:gd name="connsiteY11" fmla="*/ 14364696 h 15806496"/>
                  <a:gd name="connsiteX12" fmla="*/ 2926608 w 17475198"/>
                  <a:gd name="connsiteY12" fmla="*/ 14301240 h 15806496"/>
                  <a:gd name="connsiteX13" fmla="*/ 2811536 w 17475198"/>
                  <a:gd name="connsiteY13" fmla="*/ 14286110 h 15806496"/>
                  <a:gd name="connsiteX14" fmla="*/ 1054096 w 17475198"/>
                  <a:gd name="connsiteY14" fmla="*/ 13728706 h 15806496"/>
                  <a:gd name="connsiteX15" fmla="*/ 3053432 w 17475198"/>
                  <a:gd name="connsiteY15" fmla="*/ 13139498 h 15806496"/>
                  <a:gd name="connsiteX16" fmla="*/ 3294336 w 17475198"/>
                  <a:gd name="connsiteY16" fmla="*/ 13110734 h 15806496"/>
                  <a:gd name="connsiteX17" fmla="*/ 3297088 w 17475198"/>
                  <a:gd name="connsiteY17" fmla="*/ 13064210 h 15806496"/>
                  <a:gd name="connsiteX18" fmla="*/ 2795640 w 17475198"/>
                  <a:gd name="connsiteY18" fmla="*/ 11238284 h 15806496"/>
                  <a:gd name="connsiteX19" fmla="*/ 0 w 17475198"/>
                  <a:gd name="connsiteY19" fmla="*/ 101600 h 15806496"/>
                  <a:gd name="connsiteX20" fmla="*/ 8770376 w 17475198"/>
                  <a:gd name="connsiteY20" fmla="*/ 0 h 15806496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2811536 w 17475198"/>
                  <a:gd name="connsiteY12" fmla="*/ 14286110 h 14450851"/>
                  <a:gd name="connsiteX13" fmla="*/ 1054096 w 17475198"/>
                  <a:gd name="connsiteY13" fmla="*/ 13728706 h 14450851"/>
                  <a:gd name="connsiteX14" fmla="*/ 3053432 w 17475198"/>
                  <a:gd name="connsiteY14" fmla="*/ 13139498 h 14450851"/>
                  <a:gd name="connsiteX15" fmla="*/ 3294336 w 17475198"/>
                  <a:gd name="connsiteY15" fmla="*/ 13110734 h 14450851"/>
                  <a:gd name="connsiteX16" fmla="*/ 3297088 w 17475198"/>
                  <a:gd name="connsiteY16" fmla="*/ 13064210 h 14450851"/>
                  <a:gd name="connsiteX17" fmla="*/ 2795640 w 17475198"/>
                  <a:gd name="connsiteY17" fmla="*/ 11238284 h 14450851"/>
                  <a:gd name="connsiteX18" fmla="*/ 0 w 17475198"/>
                  <a:gd name="connsiteY18" fmla="*/ 101600 h 14450851"/>
                  <a:gd name="connsiteX19" fmla="*/ 8770376 w 17475198"/>
                  <a:gd name="connsiteY19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1054096 w 17475198"/>
                  <a:gd name="connsiteY12" fmla="*/ 13728706 h 14450851"/>
                  <a:gd name="connsiteX13" fmla="*/ 3053432 w 17475198"/>
                  <a:gd name="connsiteY13" fmla="*/ 13139498 h 14450851"/>
                  <a:gd name="connsiteX14" fmla="*/ 3294336 w 17475198"/>
                  <a:gd name="connsiteY14" fmla="*/ 13110734 h 14450851"/>
                  <a:gd name="connsiteX15" fmla="*/ 3297088 w 17475198"/>
                  <a:gd name="connsiteY15" fmla="*/ 13064210 h 14450851"/>
                  <a:gd name="connsiteX16" fmla="*/ 2795640 w 17475198"/>
                  <a:gd name="connsiteY16" fmla="*/ 11238284 h 14450851"/>
                  <a:gd name="connsiteX17" fmla="*/ 0 w 17475198"/>
                  <a:gd name="connsiteY17" fmla="*/ 101600 h 14450851"/>
                  <a:gd name="connsiteX18" fmla="*/ 8770376 w 17475198"/>
                  <a:gd name="connsiteY18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1054096 w 17475198"/>
                  <a:gd name="connsiteY11" fmla="*/ 13728706 h 14450851"/>
                  <a:gd name="connsiteX12" fmla="*/ 3053432 w 17475198"/>
                  <a:gd name="connsiteY12" fmla="*/ 13139498 h 14450851"/>
                  <a:gd name="connsiteX13" fmla="*/ 3294336 w 17475198"/>
                  <a:gd name="connsiteY13" fmla="*/ 13110734 h 14450851"/>
                  <a:gd name="connsiteX14" fmla="*/ 3297088 w 17475198"/>
                  <a:gd name="connsiteY14" fmla="*/ 13064210 h 14450851"/>
                  <a:gd name="connsiteX15" fmla="*/ 2795640 w 17475198"/>
                  <a:gd name="connsiteY15" fmla="*/ 11238284 h 14450851"/>
                  <a:gd name="connsiteX16" fmla="*/ 0 w 17475198"/>
                  <a:gd name="connsiteY16" fmla="*/ 101600 h 14450851"/>
                  <a:gd name="connsiteX17" fmla="*/ 8770376 w 17475198"/>
                  <a:gd name="connsiteY17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3297088 w 17475198"/>
                  <a:gd name="connsiteY13" fmla="*/ 13064210 h 14450851"/>
                  <a:gd name="connsiteX14" fmla="*/ 2795640 w 17475198"/>
                  <a:gd name="connsiteY14" fmla="*/ 11238284 h 14450851"/>
                  <a:gd name="connsiteX15" fmla="*/ 0 w 17475198"/>
                  <a:gd name="connsiteY15" fmla="*/ 101600 h 14450851"/>
                  <a:gd name="connsiteX16" fmla="*/ 8770376 w 17475198"/>
                  <a:gd name="connsiteY16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2795640 w 17475198"/>
                  <a:gd name="connsiteY13" fmla="*/ 11238284 h 14450851"/>
                  <a:gd name="connsiteX14" fmla="*/ 0 w 17475198"/>
                  <a:gd name="connsiteY14" fmla="*/ 101600 h 14450851"/>
                  <a:gd name="connsiteX15" fmla="*/ 8770376 w 17475198"/>
                  <a:gd name="connsiteY15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2795640 w 17475198"/>
                  <a:gd name="connsiteY12" fmla="*/ 11238284 h 14450851"/>
                  <a:gd name="connsiteX13" fmla="*/ 0 w 17475198"/>
                  <a:gd name="connsiteY13" fmla="*/ 101600 h 14450851"/>
                  <a:gd name="connsiteX14" fmla="*/ 8770376 w 17475198"/>
                  <a:gd name="connsiteY14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2795640 w 17475198"/>
                  <a:gd name="connsiteY11" fmla="*/ 11238284 h 14450851"/>
                  <a:gd name="connsiteX12" fmla="*/ 0 w 17475198"/>
                  <a:gd name="connsiteY12" fmla="*/ 101600 h 14450851"/>
                  <a:gd name="connsiteX13" fmla="*/ 8770376 w 17475198"/>
                  <a:gd name="connsiteY13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795640 w 17475198"/>
                  <a:gd name="connsiteY10" fmla="*/ 11238284 h 14450851"/>
                  <a:gd name="connsiteX11" fmla="*/ 0 w 17475198"/>
                  <a:gd name="connsiteY11" fmla="*/ 101600 h 14450851"/>
                  <a:gd name="connsiteX12" fmla="*/ 8770376 w 17475198"/>
                  <a:gd name="connsiteY12" fmla="*/ 0 h 14450851"/>
                  <a:gd name="connsiteX0" fmla="*/ 8770376 w 17475198"/>
                  <a:gd name="connsiteY0" fmla="*/ 0 h 14296438"/>
                  <a:gd name="connsiteX1" fmla="*/ 17475200 w 17475198"/>
                  <a:gd name="connsiteY1" fmla="*/ 101600 h 14296438"/>
                  <a:gd name="connsiteX2" fmla="*/ 14571408 w 17475198"/>
                  <a:gd name="connsiteY2" fmla="*/ 11713498 h 14296438"/>
                  <a:gd name="connsiteX3" fmla="*/ 14316208 w 17475198"/>
                  <a:gd name="connsiteY3" fmla="*/ 13044276 h 14296438"/>
                  <a:gd name="connsiteX4" fmla="*/ 14318288 w 17475198"/>
                  <a:gd name="connsiteY4" fmla="*/ 13124112 h 14296438"/>
                  <a:gd name="connsiteX5" fmla="*/ 14447168 w 17475198"/>
                  <a:gd name="connsiteY5" fmla="*/ 13139498 h 14296438"/>
                  <a:gd name="connsiteX6" fmla="*/ 16446496 w 17475198"/>
                  <a:gd name="connsiteY6" fmla="*/ 13728706 h 14296438"/>
                  <a:gd name="connsiteX7" fmla="*/ 14689064 w 17475198"/>
                  <a:gd name="connsiteY7" fmla="*/ 14286110 h 14296438"/>
                  <a:gd name="connsiteX8" fmla="*/ 14610528 w 17475198"/>
                  <a:gd name="connsiteY8" fmla="*/ 14296432 h 14296438"/>
                  <a:gd name="connsiteX9" fmla="*/ 2795640 w 17475198"/>
                  <a:gd name="connsiteY9" fmla="*/ 11238284 h 14296438"/>
                  <a:gd name="connsiteX10" fmla="*/ 0 w 17475198"/>
                  <a:gd name="connsiteY10" fmla="*/ 101600 h 14296438"/>
                  <a:gd name="connsiteX11" fmla="*/ 8770376 w 17475198"/>
                  <a:gd name="connsiteY11" fmla="*/ 0 h 14296438"/>
                  <a:gd name="connsiteX0" fmla="*/ 8770376 w 17475198"/>
                  <a:gd name="connsiteY0" fmla="*/ 0 h 14286107"/>
                  <a:gd name="connsiteX1" fmla="*/ 17475200 w 17475198"/>
                  <a:gd name="connsiteY1" fmla="*/ 101600 h 14286107"/>
                  <a:gd name="connsiteX2" fmla="*/ 14571408 w 17475198"/>
                  <a:gd name="connsiteY2" fmla="*/ 11713498 h 14286107"/>
                  <a:gd name="connsiteX3" fmla="*/ 14316208 w 17475198"/>
                  <a:gd name="connsiteY3" fmla="*/ 13044276 h 14286107"/>
                  <a:gd name="connsiteX4" fmla="*/ 14318288 w 17475198"/>
                  <a:gd name="connsiteY4" fmla="*/ 13124112 h 14286107"/>
                  <a:gd name="connsiteX5" fmla="*/ 14447168 w 17475198"/>
                  <a:gd name="connsiteY5" fmla="*/ 13139498 h 14286107"/>
                  <a:gd name="connsiteX6" fmla="*/ 16446496 w 17475198"/>
                  <a:gd name="connsiteY6" fmla="*/ 13728706 h 14286107"/>
                  <a:gd name="connsiteX7" fmla="*/ 14689064 w 17475198"/>
                  <a:gd name="connsiteY7" fmla="*/ 14286110 h 14286107"/>
                  <a:gd name="connsiteX8" fmla="*/ 2795640 w 17475198"/>
                  <a:gd name="connsiteY8" fmla="*/ 11238284 h 14286107"/>
                  <a:gd name="connsiteX9" fmla="*/ 0 w 17475198"/>
                  <a:gd name="connsiteY9" fmla="*/ 101600 h 14286107"/>
                  <a:gd name="connsiteX10" fmla="*/ 8770376 w 17475198"/>
                  <a:gd name="connsiteY10" fmla="*/ 0 h 14286107"/>
                  <a:gd name="connsiteX0" fmla="*/ 8770376 w 17475198"/>
                  <a:gd name="connsiteY0" fmla="*/ 0 h 13805939"/>
                  <a:gd name="connsiteX1" fmla="*/ 17475200 w 17475198"/>
                  <a:gd name="connsiteY1" fmla="*/ 101600 h 13805939"/>
                  <a:gd name="connsiteX2" fmla="*/ 14571408 w 17475198"/>
                  <a:gd name="connsiteY2" fmla="*/ 11713498 h 13805939"/>
                  <a:gd name="connsiteX3" fmla="*/ 14316208 w 17475198"/>
                  <a:gd name="connsiteY3" fmla="*/ 13044276 h 13805939"/>
                  <a:gd name="connsiteX4" fmla="*/ 14318288 w 17475198"/>
                  <a:gd name="connsiteY4" fmla="*/ 13124112 h 13805939"/>
                  <a:gd name="connsiteX5" fmla="*/ 14447168 w 17475198"/>
                  <a:gd name="connsiteY5" fmla="*/ 13139498 h 13805939"/>
                  <a:gd name="connsiteX6" fmla="*/ 16446496 w 17475198"/>
                  <a:gd name="connsiteY6" fmla="*/ 13728706 h 13805939"/>
                  <a:gd name="connsiteX7" fmla="*/ 2795640 w 17475198"/>
                  <a:gd name="connsiteY7" fmla="*/ 11238284 h 13805939"/>
                  <a:gd name="connsiteX8" fmla="*/ 0 w 17475198"/>
                  <a:gd name="connsiteY8" fmla="*/ 101600 h 13805939"/>
                  <a:gd name="connsiteX9" fmla="*/ 8770376 w 17475198"/>
                  <a:gd name="connsiteY9" fmla="*/ 0 h 13805939"/>
                  <a:gd name="connsiteX0" fmla="*/ 8770376 w 17475198"/>
                  <a:gd name="connsiteY0" fmla="*/ 0 h 13139495"/>
                  <a:gd name="connsiteX1" fmla="*/ 17475200 w 17475198"/>
                  <a:gd name="connsiteY1" fmla="*/ 101600 h 13139495"/>
                  <a:gd name="connsiteX2" fmla="*/ 14571408 w 17475198"/>
                  <a:gd name="connsiteY2" fmla="*/ 11713498 h 13139495"/>
                  <a:gd name="connsiteX3" fmla="*/ 14316208 w 17475198"/>
                  <a:gd name="connsiteY3" fmla="*/ 13044276 h 13139495"/>
                  <a:gd name="connsiteX4" fmla="*/ 14318288 w 17475198"/>
                  <a:gd name="connsiteY4" fmla="*/ 13124112 h 13139495"/>
                  <a:gd name="connsiteX5" fmla="*/ 14447168 w 17475198"/>
                  <a:gd name="connsiteY5" fmla="*/ 13139498 h 13139495"/>
                  <a:gd name="connsiteX6" fmla="*/ 2795640 w 17475198"/>
                  <a:gd name="connsiteY6" fmla="*/ 11238284 h 13139495"/>
                  <a:gd name="connsiteX7" fmla="*/ 0 w 17475198"/>
                  <a:gd name="connsiteY7" fmla="*/ 101600 h 13139495"/>
                  <a:gd name="connsiteX8" fmla="*/ 8770376 w 17475198"/>
                  <a:gd name="connsiteY8" fmla="*/ 0 h 13139495"/>
                  <a:gd name="connsiteX0" fmla="*/ 8770376 w 17475198"/>
                  <a:gd name="connsiteY0" fmla="*/ 0 h 13124105"/>
                  <a:gd name="connsiteX1" fmla="*/ 17475200 w 17475198"/>
                  <a:gd name="connsiteY1" fmla="*/ 101600 h 13124105"/>
                  <a:gd name="connsiteX2" fmla="*/ 14571408 w 17475198"/>
                  <a:gd name="connsiteY2" fmla="*/ 11713498 h 13124105"/>
                  <a:gd name="connsiteX3" fmla="*/ 14316208 w 17475198"/>
                  <a:gd name="connsiteY3" fmla="*/ 13044276 h 13124105"/>
                  <a:gd name="connsiteX4" fmla="*/ 14318288 w 17475198"/>
                  <a:gd name="connsiteY4" fmla="*/ 13124112 h 13124105"/>
                  <a:gd name="connsiteX5" fmla="*/ 2795640 w 17475198"/>
                  <a:gd name="connsiteY5" fmla="*/ 11238284 h 13124105"/>
                  <a:gd name="connsiteX6" fmla="*/ 0 w 17475198"/>
                  <a:gd name="connsiteY6" fmla="*/ 101600 h 13124105"/>
                  <a:gd name="connsiteX7" fmla="*/ 8770376 w 17475198"/>
                  <a:gd name="connsiteY7" fmla="*/ 0 h 13124105"/>
                  <a:gd name="connsiteX0" fmla="*/ 8770376 w 17475198"/>
                  <a:gd name="connsiteY0" fmla="*/ 0 h 13044277"/>
                  <a:gd name="connsiteX1" fmla="*/ 17475200 w 17475198"/>
                  <a:gd name="connsiteY1" fmla="*/ 101600 h 13044277"/>
                  <a:gd name="connsiteX2" fmla="*/ 14571408 w 17475198"/>
                  <a:gd name="connsiteY2" fmla="*/ 11713498 h 13044277"/>
                  <a:gd name="connsiteX3" fmla="*/ 14316208 w 17475198"/>
                  <a:gd name="connsiteY3" fmla="*/ 13044276 h 13044277"/>
                  <a:gd name="connsiteX4" fmla="*/ 2795640 w 17475198"/>
                  <a:gd name="connsiteY4" fmla="*/ 11238284 h 13044277"/>
                  <a:gd name="connsiteX5" fmla="*/ 0 w 17475198"/>
                  <a:gd name="connsiteY5" fmla="*/ 101600 h 13044277"/>
                  <a:gd name="connsiteX6" fmla="*/ 8770376 w 17475198"/>
                  <a:gd name="connsiteY6" fmla="*/ 0 h 13044277"/>
                  <a:gd name="connsiteX0" fmla="*/ 8770376 w 17475198"/>
                  <a:gd name="connsiteY0" fmla="*/ 0 h 12916312"/>
                  <a:gd name="connsiteX1" fmla="*/ 17475200 w 17475198"/>
                  <a:gd name="connsiteY1" fmla="*/ 101600 h 12916312"/>
                  <a:gd name="connsiteX2" fmla="*/ 14571408 w 17475198"/>
                  <a:gd name="connsiteY2" fmla="*/ 11713498 h 12916312"/>
                  <a:gd name="connsiteX3" fmla="*/ 2795640 w 17475198"/>
                  <a:gd name="connsiteY3" fmla="*/ 11238284 h 12916312"/>
                  <a:gd name="connsiteX4" fmla="*/ 0 w 17475198"/>
                  <a:gd name="connsiteY4" fmla="*/ 101600 h 12916312"/>
                  <a:gd name="connsiteX5" fmla="*/ 8770376 w 17475198"/>
                  <a:gd name="connsiteY5" fmla="*/ 0 h 12916312"/>
                  <a:gd name="connsiteX0" fmla="*/ 8770376 w 17475198"/>
                  <a:gd name="connsiteY0" fmla="*/ 0 h 11519256"/>
                  <a:gd name="connsiteX1" fmla="*/ 17475200 w 17475198"/>
                  <a:gd name="connsiteY1" fmla="*/ 101600 h 11519256"/>
                  <a:gd name="connsiteX2" fmla="*/ 16878836 w 17475198"/>
                  <a:gd name="connsiteY2" fmla="*/ 2687364 h 11519256"/>
                  <a:gd name="connsiteX3" fmla="*/ 2795640 w 17475198"/>
                  <a:gd name="connsiteY3" fmla="*/ 11238284 h 11519256"/>
                  <a:gd name="connsiteX4" fmla="*/ 0 w 17475198"/>
                  <a:gd name="connsiteY4" fmla="*/ 101600 h 11519256"/>
                  <a:gd name="connsiteX5" fmla="*/ 8770376 w 17475198"/>
                  <a:gd name="connsiteY5" fmla="*/ 0 h 11519256"/>
                  <a:gd name="connsiteX0" fmla="*/ 8770376 w 17475198"/>
                  <a:gd name="connsiteY0" fmla="*/ 0 h 3862447"/>
                  <a:gd name="connsiteX1" fmla="*/ 17475200 w 17475198"/>
                  <a:gd name="connsiteY1" fmla="*/ 101600 h 3862447"/>
                  <a:gd name="connsiteX2" fmla="*/ 16878836 w 17475198"/>
                  <a:gd name="connsiteY2" fmla="*/ 2687364 h 3862447"/>
                  <a:gd name="connsiteX3" fmla="*/ 691795 w 17475198"/>
                  <a:gd name="connsiteY3" fmla="*/ 2144297 h 3862447"/>
                  <a:gd name="connsiteX4" fmla="*/ 0 w 17475198"/>
                  <a:gd name="connsiteY4" fmla="*/ 101600 h 3862447"/>
                  <a:gd name="connsiteX5" fmla="*/ 8770376 w 17475198"/>
                  <a:gd name="connsiteY5" fmla="*/ 0 h 3862447"/>
                  <a:gd name="connsiteX0" fmla="*/ 8770376 w 17577000"/>
                  <a:gd name="connsiteY0" fmla="*/ 0 h 3862447"/>
                  <a:gd name="connsiteX1" fmla="*/ 17577000 w 17577000"/>
                  <a:gd name="connsiteY1" fmla="*/ 101602 h 3862447"/>
                  <a:gd name="connsiteX2" fmla="*/ 16878836 w 17577000"/>
                  <a:gd name="connsiteY2" fmla="*/ 2687364 h 3862447"/>
                  <a:gd name="connsiteX3" fmla="*/ 691795 w 17577000"/>
                  <a:gd name="connsiteY3" fmla="*/ 2144297 h 3862447"/>
                  <a:gd name="connsiteX4" fmla="*/ 0 w 17577000"/>
                  <a:gd name="connsiteY4" fmla="*/ 101600 h 3862447"/>
                  <a:gd name="connsiteX5" fmla="*/ 8770376 w 17577000"/>
                  <a:gd name="connsiteY5" fmla="*/ 0 h 3862447"/>
                  <a:gd name="connsiteX0" fmla="*/ 8770376 w 17610943"/>
                  <a:gd name="connsiteY0" fmla="*/ 0 h 3862447"/>
                  <a:gd name="connsiteX1" fmla="*/ 17610943 w 17610943"/>
                  <a:gd name="connsiteY1" fmla="*/ 101602 h 3862447"/>
                  <a:gd name="connsiteX2" fmla="*/ 16878836 w 17610943"/>
                  <a:gd name="connsiteY2" fmla="*/ 2687364 h 3862447"/>
                  <a:gd name="connsiteX3" fmla="*/ 691795 w 17610943"/>
                  <a:gd name="connsiteY3" fmla="*/ 2144297 h 3862447"/>
                  <a:gd name="connsiteX4" fmla="*/ 0 w 17610943"/>
                  <a:gd name="connsiteY4" fmla="*/ 101600 h 3862447"/>
                  <a:gd name="connsiteX5" fmla="*/ 8770376 w 17610943"/>
                  <a:gd name="connsiteY5" fmla="*/ 0 h 3862447"/>
                  <a:gd name="connsiteX0" fmla="*/ 8906107 w 17746674"/>
                  <a:gd name="connsiteY0" fmla="*/ 0 h 3862447"/>
                  <a:gd name="connsiteX1" fmla="*/ 17746674 w 17746674"/>
                  <a:gd name="connsiteY1" fmla="*/ 101602 h 3862447"/>
                  <a:gd name="connsiteX2" fmla="*/ 17014567 w 17746674"/>
                  <a:gd name="connsiteY2" fmla="*/ 2687364 h 3862447"/>
                  <a:gd name="connsiteX3" fmla="*/ 827526 w 17746674"/>
                  <a:gd name="connsiteY3" fmla="*/ 2144297 h 3862447"/>
                  <a:gd name="connsiteX4" fmla="*/ 0 w 17746674"/>
                  <a:gd name="connsiteY4" fmla="*/ 101602 h 3862447"/>
                  <a:gd name="connsiteX5" fmla="*/ 8906107 w 17746674"/>
                  <a:gd name="connsiteY5" fmla="*/ 0 h 3862447"/>
                  <a:gd name="connsiteX0" fmla="*/ 8906107 w 17746674"/>
                  <a:gd name="connsiteY0" fmla="*/ 0 h 3890177"/>
                  <a:gd name="connsiteX1" fmla="*/ 17746674 w 17746674"/>
                  <a:gd name="connsiteY1" fmla="*/ 101602 h 3890177"/>
                  <a:gd name="connsiteX2" fmla="*/ 17014567 w 17746674"/>
                  <a:gd name="connsiteY2" fmla="*/ 2687364 h 3890177"/>
                  <a:gd name="connsiteX3" fmla="*/ 657865 w 17746674"/>
                  <a:gd name="connsiteY3" fmla="*/ 2212155 h 3890177"/>
                  <a:gd name="connsiteX4" fmla="*/ 0 w 17746674"/>
                  <a:gd name="connsiteY4" fmla="*/ 101602 h 3890177"/>
                  <a:gd name="connsiteX5" fmla="*/ 8906107 w 17746674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7048496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80589"/>
                  <a:gd name="connsiteY0" fmla="*/ 0 h 3890177"/>
                  <a:gd name="connsiteX1" fmla="*/ 17780589 w 17780589"/>
                  <a:gd name="connsiteY1" fmla="*/ 101602 h 3890177"/>
                  <a:gd name="connsiteX2" fmla="*/ 17048496 w 17780589"/>
                  <a:gd name="connsiteY2" fmla="*/ 2687364 h 3890177"/>
                  <a:gd name="connsiteX3" fmla="*/ 623922 w 17780589"/>
                  <a:gd name="connsiteY3" fmla="*/ 2212155 h 3890177"/>
                  <a:gd name="connsiteX4" fmla="*/ 0 w 17780589"/>
                  <a:gd name="connsiteY4" fmla="*/ 67673 h 3890177"/>
                  <a:gd name="connsiteX5" fmla="*/ 8872164 w 17780589"/>
                  <a:gd name="connsiteY5" fmla="*/ 0 h 3890177"/>
                  <a:gd name="connsiteX0" fmla="*/ 8872164 w 17780589"/>
                  <a:gd name="connsiteY0" fmla="*/ 0 h 3904370"/>
                  <a:gd name="connsiteX1" fmla="*/ 17780589 w 17780589"/>
                  <a:gd name="connsiteY1" fmla="*/ 101602 h 3904370"/>
                  <a:gd name="connsiteX2" fmla="*/ 17048496 w 17780589"/>
                  <a:gd name="connsiteY2" fmla="*/ 2687364 h 3904370"/>
                  <a:gd name="connsiteX3" fmla="*/ 522120 w 17780589"/>
                  <a:gd name="connsiteY3" fmla="*/ 2246084 h 3904370"/>
                  <a:gd name="connsiteX4" fmla="*/ 0 w 17780589"/>
                  <a:gd name="connsiteY4" fmla="*/ 67673 h 3904370"/>
                  <a:gd name="connsiteX5" fmla="*/ 8872164 w 17780589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89978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22106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48447" h="3904370">
                    <a:moveTo>
                      <a:pt x="8940022" y="0"/>
                    </a:moveTo>
                    <a:cubicBezTo>
                      <a:pt x="12136598" y="1803672"/>
                      <a:pt x="14887847" y="1778546"/>
                      <a:pt x="17848447" y="101602"/>
                    </a:cubicBezTo>
                    <a:lnTo>
                      <a:pt x="17116354" y="2687364"/>
                    </a:lnTo>
                    <a:cubicBezTo>
                      <a:pt x="14669761" y="4543478"/>
                      <a:pt x="2950674" y="4181400"/>
                      <a:pt x="522106" y="2246084"/>
                    </a:cubicBezTo>
                    <a:lnTo>
                      <a:pt x="0" y="135532"/>
                    </a:lnTo>
                    <a:cubicBezTo>
                      <a:pt x="2952960" y="1871472"/>
                      <a:pt x="5839582" y="1567700"/>
                      <a:pt x="894002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reeform 59"/>
              <p:cNvSpPr/>
              <p:nvPr/>
            </p:nvSpPr>
            <p:spPr>
              <a:xfrm flipH="1">
                <a:off x="1345648" y="1584604"/>
                <a:ext cx="1272674" cy="1584088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8135600" h="22573251">
                    <a:moveTo>
                      <a:pt x="9087880" y="0"/>
                    </a:moveTo>
                    <a:cubicBezTo>
                      <a:pt x="12284456" y="1803672"/>
                      <a:pt x="14832104" y="1778544"/>
                      <a:pt x="17792704" y="101600"/>
                    </a:cubicBezTo>
                    <a:lnTo>
                      <a:pt x="14888912" y="11713498"/>
                    </a:lnTo>
                    <a:cubicBezTo>
                      <a:pt x="14717256" y="12247308"/>
                      <a:pt x="14636856" y="12669126"/>
                      <a:pt x="14633712" y="13044276"/>
                    </a:cubicBezTo>
                    <a:lnTo>
                      <a:pt x="14635792" y="13124112"/>
                    </a:lnTo>
                    <a:lnTo>
                      <a:pt x="14764672" y="13139498"/>
                    </a:lnTo>
                    <a:cubicBezTo>
                      <a:pt x="16006896" y="13295118"/>
                      <a:pt x="16764000" y="13501846"/>
                      <a:pt x="16764000" y="13728706"/>
                    </a:cubicBezTo>
                    <a:cubicBezTo>
                      <a:pt x="16764000" y="13940438"/>
                      <a:pt x="16104472" y="14134638"/>
                      <a:pt x="15006568" y="14286110"/>
                    </a:cubicBezTo>
                    <a:lnTo>
                      <a:pt x="14928032" y="14296432"/>
                    </a:lnTo>
                    <a:lnTo>
                      <a:pt x="14999992" y="14450858"/>
                    </a:lnTo>
                    <a:cubicBezTo>
                      <a:pt x="15059320" y="14573142"/>
                      <a:pt x="15125160" y="14699916"/>
                      <a:pt x="15196992" y="14833608"/>
                    </a:cubicBezTo>
                    <a:cubicBezTo>
                      <a:pt x="15332456" y="15081736"/>
                      <a:pt x="15462848" y="15331248"/>
                      <a:pt x="15584208" y="15582660"/>
                    </a:cubicBezTo>
                    <a:lnTo>
                      <a:pt x="15682976" y="15796670"/>
                    </a:lnTo>
                    <a:lnTo>
                      <a:pt x="15779952" y="15806498"/>
                    </a:lnTo>
                    <a:cubicBezTo>
                      <a:pt x="17243560" y="15962120"/>
                      <a:pt x="18135600" y="16168840"/>
                      <a:pt x="18135600" y="16395700"/>
                    </a:cubicBezTo>
                    <a:cubicBezTo>
                      <a:pt x="18135600" y="16592314"/>
                      <a:pt x="17465584" y="16773806"/>
                      <a:pt x="16334152" y="16920010"/>
                    </a:cubicBezTo>
                    <a:lnTo>
                      <a:pt x="16120728" y="16946254"/>
                    </a:lnTo>
                    <a:lnTo>
                      <a:pt x="16171976" y="17118092"/>
                    </a:lnTo>
                    <a:cubicBezTo>
                      <a:pt x="16204448" y="17240478"/>
                      <a:pt x="16233184" y="17363510"/>
                      <a:pt x="16257776" y="17487240"/>
                    </a:cubicBezTo>
                    <a:lnTo>
                      <a:pt x="16283232" y="17643194"/>
                    </a:lnTo>
                    <a:lnTo>
                      <a:pt x="11825584" y="17643194"/>
                    </a:lnTo>
                    <a:lnTo>
                      <a:pt x="11915432" y="17791090"/>
                    </a:lnTo>
                    <a:cubicBezTo>
                      <a:pt x="12164712" y="18249964"/>
                      <a:pt x="12306304" y="18775822"/>
                      <a:pt x="12306304" y="19334752"/>
                    </a:cubicBezTo>
                    <a:cubicBezTo>
                      <a:pt x="12306304" y="21123325"/>
                      <a:pt x="10856376" y="22573251"/>
                      <a:pt x="9067808" y="22573251"/>
                    </a:cubicBezTo>
                    <a:cubicBezTo>
                      <a:pt x="7279232" y="22573251"/>
                      <a:pt x="5829304" y="21123325"/>
                      <a:pt x="5829304" y="19334752"/>
                    </a:cubicBezTo>
                    <a:cubicBezTo>
                      <a:pt x="5829304" y="18775822"/>
                      <a:pt x="5970896" y="18249964"/>
                      <a:pt x="6220176" y="17791090"/>
                    </a:cubicBezTo>
                    <a:lnTo>
                      <a:pt x="6310024" y="17643194"/>
                    </a:lnTo>
                    <a:lnTo>
                      <a:pt x="1990792" y="17643194"/>
                    </a:lnTo>
                    <a:lnTo>
                      <a:pt x="2010520" y="17494670"/>
                    </a:lnTo>
                    <a:cubicBezTo>
                      <a:pt x="2028792" y="17382334"/>
                      <a:pt x="2050536" y="17269078"/>
                      <a:pt x="2075776" y="17154690"/>
                    </a:cubicBezTo>
                    <a:lnTo>
                      <a:pt x="2125280" y="16959204"/>
                    </a:lnTo>
                    <a:lnTo>
                      <a:pt x="2070648" y="16953112"/>
                    </a:lnTo>
                    <a:cubicBezTo>
                      <a:pt x="777072" y="16801638"/>
                      <a:pt x="0" y="16607440"/>
                      <a:pt x="0" y="16395700"/>
                    </a:cubicBezTo>
                    <a:cubicBezTo>
                      <a:pt x="0" y="16168840"/>
                      <a:pt x="892048" y="15962120"/>
                      <a:pt x="2355656" y="15806498"/>
                    </a:cubicBezTo>
                    <a:lnTo>
                      <a:pt x="2518768" y="15789964"/>
                    </a:lnTo>
                    <a:lnTo>
                      <a:pt x="2658472" y="15462130"/>
                    </a:lnTo>
                    <a:cubicBezTo>
                      <a:pt x="2726448" y="15311340"/>
                      <a:pt x="2799328" y="15157656"/>
                      <a:pt x="2877168" y="15000748"/>
                    </a:cubicBezTo>
                    <a:cubicBezTo>
                      <a:pt x="3008672" y="14762866"/>
                      <a:pt x="3120368" y="14553096"/>
                      <a:pt x="3213960" y="14364696"/>
                    </a:cubicBezTo>
                    <a:lnTo>
                      <a:pt x="3244112" y="14301240"/>
                    </a:lnTo>
                    <a:lnTo>
                      <a:pt x="3129040" y="14286110"/>
                    </a:lnTo>
                    <a:cubicBezTo>
                      <a:pt x="2031136" y="14134638"/>
                      <a:pt x="1371600" y="13940438"/>
                      <a:pt x="1371600" y="13728706"/>
                    </a:cubicBezTo>
                    <a:cubicBezTo>
                      <a:pt x="1371600" y="13501846"/>
                      <a:pt x="2128720" y="13295118"/>
                      <a:pt x="3370936" y="13139498"/>
                    </a:cubicBezTo>
                    <a:lnTo>
                      <a:pt x="3611840" y="13110734"/>
                    </a:lnTo>
                    <a:lnTo>
                      <a:pt x="3614592" y="13064210"/>
                    </a:lnTo>
                    <a:cubicBezTo>
                      <a:pt x="3617048" y="12580930"/>
                      <a:pt x="3413024" y="12116086"/>
                      <a:pt x="3113144" y="11238284"/>
                    </a:cubicBezTo>
                    <a:lnTo>
                      <a:pt x="317504" y="101600"/>
                    </a:lnTo>
                    <a:cubicBezTo>
                      <a:pt x="3270464" y="1837540"/>
                      <a:pt x="5987440" y="1567700"/>
                      <a:pt x="908788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136299" y="609600"/>
            <a:ext cx="2410285" cy="5583168"/>
            <a:chOff x="7848600" y="761999"/>
            <a:chExt cx="2439914" cy="5651800"/>
          </a:xfrm>
        </p:grpSpPr>
        <p:sp>
          <p:nvSpPr>
            <p:cNvPr id="62" name="Oval 61"/>
            <p:cNvSpPr/>
            <p:nvPr/>
          </p:nvSpPr>
          <p:spPr>
            <a:xfrm>
              <a:off x="7848600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7998552" y="761999"/>
              <a:ext cx="2140014" cy="5510487"/>
              <a:chOff x="4953000" y="609599"/>
              <a:chExt cx="2140014" cy="5510487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5783089" y="609599"/>
                <a:ext cx="479835" cy="604453"/>
              </a:xfrm>
              <a:custGeom>
                <a:avLst/>
                <a:gdLst>
                  <a:gd name="connsiteX0" fmla="*/ 3562350 w 7124700"/>
                  <a:gd name="connsiteY0" fmla="*/ 0 h 8975064"/>
                  <a:gd name="connsiteX1" fmla="*/ 5743320 w 7124700"/>
                  <a:gd name="connsiteY1" fmla="*/ 2180968 h 8975064"/>
                  <a:gd name="connsiteX2" fmla="*/ 5245292 w 7124700"/>
                  <a:gd name="connsiteY2" fmla="*/ 3568268 h 8975064"/>
                  <a:gd name="connsiteX3" fmla="*/ 5184632 w 7124700"/>
                  <a:gd name="connsiteY3" fmla="*/ 3635012 h 8975064"/>
                  <a:gd name="connsiteX4" fmla="*/ 7124700 w 7124700"/>
                  <a:gd name="connsiteY4" fmla="*/ 3635012 h 8975064"/>
                  <a:gd name="connsiteX5" fmla="*/ 7124700 w 7124700"/>
                  <a:gd name="connsiteY5" fmla="*/ 5958520 h 8975064"/>
                  <a:gd name="connsiteX6" fmla="*/ 4724104 w 7124700"/>
                  <a:gd name="connsiteY6" fmla="*/ 5958520 h 8975064"/>
                  <a:gd name="connsiteX7" fmla="*/ 4743450 w 7124700"/>
                  <a:gd name="connsiteY7" fmla="*/ 8975064 h 8975064"/>
                  <a:gd name="connsiteX8" fmla="*/ 2400300 w 7124700"/>
                  <a:gd name="connsiteY8" fmla="*/ 8975064 h 8975064"/>
                  <a:gd name="connsiteX9" fmla="*/ 2400596 w 7124700"/>
                  <a:gd name="connsiteY9" fmla="*/ 5958520 h 8975064"/>
                  <a:gd name="connsiteX10" fmla="*/ 0 w 7124700"/>
                  <a:gd name="connsiteY10" fmla="*/ 5958520 h 8975064"/>
                  <a:gd name="connsiteX11" fmla="*/ 0 w 7124700"/>
                  <a:gd name="connsiteY11" fmla="*/ 3635012 h 8975064"/>
                  <a:gd name="connsiteX12" fmla="*/ 1940068 w 7124700"/>
                  <a:gd name="connsiteY12" fmla="*/ 3635012 h 8975064"/>
                  <a:gd name="connsiteX13" fmla="*/ 1879408 w 7124700"/>
                  <a:gd name="connsiteY13" fmla="*/ 3568268 h 8975064"/>
                  <a:gd name="connsiteX14" fmla="*/ 1381380 w 7124700"/>
                  <a:gd name="connsiteY14" fmla="*/ 2180968 h 8975064"/>
                  <a:gd name="connsiteX15" fmla="*/ 3562350 w 7124700"/>
                  <a:gd name="connsiteY15" fmla="*/ 0 h 897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24700" h="8975064">
                    <a:moveTo>
                      <a:pt x="3562350" y="0"/>
                    </a:moveTo>
                    <a:cubicBezTo>
                      <a:pt x="4766866" y="0"/>
                      <a:pt x="5743320" y="976452"/>
                      <a:pt x="5743320" y="2180968"/>
                    </a:cubicBezTo>
                    <a:cubicBezTo>
                      <a:pt x="5743320" y="2707944"/>
                      <a:pt x="5556420" y="3191268"/>
                      <a:pt x="5245292" y="3568268"/>
                    </a:cubicBezTo>
                    <a:lnTo>
                      <a:pt x="5184632" y="3635012"/>
                    </a:lnTo>
                    <a:lnTo>
                      <a:pt x="7124700" y="3635012"/>
                    </a:lnTo>
                    <a:lnTo>
                      <a:pt x="7124700" y="5958520"/>
                    </a:lnTo>
                    <a:lnTo>
                      <a:pt x="4724104" y="5958520"/>
                    </a:lnTo>
                    <a:lnTo>
                      <a:pt x="4743450" y="8975064"/>
                    </a:lnTo>
                    <a:lnTo>
                      <a:pt x="2400300" y="8975064"/>
                    </a:lnTo>
                    <a:cubicBezTo>
                      <a:pt x="2400398" y="7969548"/>
                      <a:pt x="2400498" y="6964036"/>
                      <a:pt x="2400596" y="5958520"/>
                    </a:cubicBezTo>
                    <a:lnTo>
                      <a:pt x="0" y="5958520"/>
                    </a:lnTo>
                    <a:lnTo>
                      <a:pt x="0" y="3635012"/>
                    </a:lnTo>
                    <a:lnTo>
                      <a:pt x="1940068" y="3635012"/>
                    </a:lnTo>
                    <a:lnTo>
                      <a:pt x="1879408" y="3568268"/>
                    </a:lnTo>
                    <a:cubicBezTo>
                      <a:pt x="1568280" y="3191268"/>
                      <a:pt x="1381380" y="2707944"/>
                      <a:pt x="1381380" y="2180968"/>
                    </a:cubicBezTo>
                    <a:cubicBezTo>
                      <a:pt x="1381380" y="976452"/>
                      <a:pt x="2357834" y="0"/>
                      <a:pt x="356235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27727" y="1148455"/>
                <a:ext cx="1190557" cy="242306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641928 w 15246968"/>
                  <a:gd name="connsiteY36" fmla="*/ 17009073 h 21461908"/>
                  <a:gd name="connsiteX37" fmla="*/ 2194816 w 15246968"/>
                  <a:gd name="connsiteY37" fmla="*/ 15830165 h 21461908"/>
                  <a:gd name="connsiteX38" fmla="*/ 2159616 w 15246968"/>
                  <a:gd name="connsiteY38" fmla="*/ 15697509 h 21461908"/>
                  <a:gd name="connsiteX39" fmla="*/ 1980440 w 15246968"/>
                  <a:gd name="connsiteY39" fmla="*/ 15679097 h 21461908"/>
                  <a:gd name="connsiteX40" fmla="*/ 0 w 15246968"/>
                  <a:gd name="connsiteY40" fmla="*/ 15176895 h 21461908"/>
                  <a:gd name="connsiteX41" fmla="*/ 1980440 w 15246968"/>
                  <a:gd name="connsiteY41" fmla="*/ 14674693 h 21461908"/>
                  <a:gd name="connsiteX42" fmla="*/ 1993376 w 15246968"/>
                  <a:gd name="connsiteY42" fmla="*/ 14673361 h 21461908"/>
                  <a:gd name="connsiteX43" fmla="*/ 1985552 w 15246968"/>
                  <a:gd name="connsiteY43" fmla="*/ 14491113 h 21461908"/>
                  <a:gd name="connsiteX44" fmla="*/ 2093664 w 15246968"/>
                  <a:gd name="connsiteY44" fmla="*/ 13355771 h 21461908"/>
                  <a:gd name="connsiteX45" fmla="*/ 2132816 w 15246968"/>
                  <a:gd name="connsiteY45" fmla="*/ 13189151 h 21461908"/>
                  <a:gd name="connsiteX46" fmla="*/ 2089608 w 15246968"/>
                  <a:gd name="connsiteY46" fmla="*/ 13183957 h 21461908"/>
                  <a:gd name="connsiteX47" fmla="*/ 451984 w 15246968"/>
                  <a:gd name="connsiteY47" fmla="*/ 12708853 h 21461908"/>
                  <a:gd name="connsiteX48" fmla="*/ 2315008 w 15246968"/>
                  <a:gd name="connsiteY48" fmla="*/ 12206649 h 21461908"/>
                  <a:gd name="connsiteX49" fmla="*/ 2444016 w 15246968"/>
                  <a:gd name="connsiteY49" fmla="*/ 12192559 h 21461908"/>
                  <a:gd name="connsiteX50" fmla="*/ 2554504 w 15246968"/>
                  <a:gd name="connsiteY50" fmla="*/ 11913131 h 21461908"/>
                  <a:gd name="connsiteX51" fmla="*/ 2727464 w 15246968"/>
                  <a:gd name="connsiteY51" fmla="*/ 11519879 h 21461908"/>
                  <a:gd name="connsiteX52" fmla="*/ 2993824 w 15246968"/>
                  <a:gd name="connsiteY52" fmla="*/ 10977743 h 21461908"/>
                  <a:gd name="connsiteX53" fmla="*/ 3017672 w 15246968"/>
                  <a:gd name="connsiteY53" fmla="*/ 10923657 h 21461908"/>
                  <a:gd name="connsiteX54" fmla="*/ 2926664 w 15246968"/>
                  <a:gd name="connsiteY54" fmla="*/ 10910763 h 21461908"/>
                  <a:gd name="connsiteX55" fmla="*/ 1536752 w 15246968"/>
                  <a:gd name="connsiteY55" fmla="*/ 10435661 h 21461908"/>
                  <a:gd name="connsiteX56" fmla="*/ 3117976 w 15246968"/>
                  <a:gd name="connsiteY56" fmla="*/ 9933457 h 21461908"/>
                  <a:gd name="connsiteX57" fmla="*/ 3308496 w 15246968"/>
                  <a:gd name="connsiteY57" fmla="*/ 9908937 h 21461908"/>
                  <a:gd name="connsiteX58" fmla="*/ 2654600 w 15246968"/>
                  <a:gd name="connsiteY58" fmla="*/ 8349011 h 21461908"/>
                  <a:gd name="connsiteX59" fmla="*/ 1241280 w 15246968"/>
                  <a:gd name="connsiteY59" fmla="*/ 2722597 h 21461908"/>
                  <a:gd name="connsiteX60" fmla="*/ 2625992 w 15246968"/>
                  <a:gd name="connsiteY60" fmla="*/ 417893 h 21461908"/>
                  <a:gd name="connsiteX61" fmla="*/ 8465072 w 15246968"/>
                  <a:gd name="connsiteY6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641928 w 15246968"/>
                  <a:gd name="connsiteY35" fmla="*/ 17009073 h 21461908"/>
                  <a:gd name="connsiteX36" fmla="*/ 2194816 w 15246968"/>
                  <a:gd name="connsiteY36" fmla="*/ 15830165 h 21461908"/>
                  <a:gd name="connsiteX37" fmla="*/ 2159616 w 15246968"/>
                  <a:gd name="connsiteY37" fmla="*/ 15697509 h 21461908"/>
                  <a:gd name="connsiteX38" fmla="*/ 1980440 w 15246968"/>
                  <a:gd name="connsiteY38" fmla="*/ 15679097 h 21461908"/>
                  <a:gd name="connsiteX39" fmla="*/ 0 w 15246968"/>
                  <a:gd name="connsiteY39" fmla="*/ 15176895 h 21461908"/>
                  <a:gd name="connsiteX40" fmla="*/ 1980440 w 15246968"/>
                  <a:gd name="connsiteY40" fmla="*/ 14674693 h 21461908"/>
                  <a:gd name="connsiteX41" fmla="*/ 1993376 w 15246968"/>
                  <a:gd name="connsiteY41" fmla="*/ 14673361 h 21461908"/>
                  <a:gd name="connsiteX42" fmla="*/ 1985552 w 15246968"/>
                  <a:gd name="connsiteY42" fmla="*/ 14491113 h 21461908"/>
                  <a:gd name="connsiteX43" fmla="*/ 2093664 w 15246968"/>
                  <a:gd name="connsiteY43" fmla="*/ 13355771 h 21461908"/>
                  <a:gd name="connsiteX44" fmla="*/ 2132816 w 15246968"/>
                  <a:gd name="connsiteY44" fmla="*/ 13189151 h 21461908"/>
                  <a:gd name="connsiteX45" fmla="*/ 2089608 w 15246968"/>
                  <a:gd name="connsiteY45" fmla="*/ 13183957 h 21461908"/>
                  <a:gd name="connsiteX46" fmla="*/ 451984 w 15246968"/>
                  <a:gd name="connsiteY46" fmla="*/ 12708853 h 21461908"/>
                  <a:gd name="connsiteX47" fmla="*/ 2315008 w 15246968"/>
                  <a:gd name="connsiteY47" fmla="*/ 12206649 h 21461908"/>
                  <a:gd name="connsiteX48" fmla="*/ 2444016 w 15246968"/>
                  <a:gd name="connsiteY48" fmla="*/ 12192559 h 21461908"/>
                  <a:gd name="connsiteX49" fmla="*/ 2554504 w 15246968"/>
                  <a:gd name="connsiteY49" fmla="*/ 11913131 h 21461908"/>
                  <a:gd name="connsiteX50" fmla="*/ 2727464 w 15246968"/>
                  <a:gd name="connsiteY50" fmla="*/ 11519879 h 21461908"/>
                  <a:gd name="connsiteX51" fmla="*/ 2993824 w 15246968"/>
                  <a:gd name="connsiteY51" fmla="*/ 10977743 h 21461908"/>
                  <a:gd name="connsiteX52" fmla="*/ 3017672 w 15246968"/>
                  <a:gd name="connsiteY52" fmla="*/ 10923657 h 21461908"/>
                  <a:gd name="connsiteX53" fmla="*/ 2926664 w 15246968"/>
                  <a:gd name="connsiteY53" fmla="*/ 10910763 h 21461908"/>
                  <a:gd name="connsiteX54" fmla="*/ 1536752 w 15246968"/>
                  <a:gd name="connsiteY54" fmla="*/ 10435661 h 21461908"/>
                  <a:gd name="connsiteX55" fmla="*/ 3117976 w 15246968"/>
                  <a:gd name="connsiteY55" fmla="*/ 9933457 h 21461908"/>
                  <a:gd name="connsiteX56" fmla="*/ 3308496 w 15246968"/>
                  <a:gd name="connsiteY56" fmla="*/ 9908937 h 21461908"/>
                  <a:gd name="connsiteX57" fmla="*/ 2654600 w 15246968"/>
                  <a:gd name="connsiteY57" fmla="*/ 8349011 h 21461908"/>
                  <a:gd name="connsiteX58" fmla="*/ 1241280 w 15246968"/>
                  <a:gd name="connsiteY58" fmla="*/ 2722597 h 21461908"/>
                  <a:gd name="connsiteX59" fmla="*/ 2625992 w 15246968"/>
                  <a:gd name="connsiteY59" fmla="*/ 417893 h 21461908"/>
                  <a:gd name="connsiteX60" fmla="*/ 8465072 w 15246968"/>
                  <a:gd name="connsiteY6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985552 w 15246968"/>
                  <a:gd name="connsiteY41" fmla="*/ 14491113 h 21461908"/>
                  <a:gd name="connsiteX42" fmla="*/ 2093664 w 15246968"/>
                  <a:gd name="connsiteY42" fmla="*/ 13355771 h 21461908"/>
                  <a:gd name="connsiteX43" fmla="*/ 2132816 w 15246968"/>
                  <a:gd name="connsiteY43" fmla="*/ 13189151 h 21461908"/>
                  <a:gd name="connsiteX44" fmla="*/ 2089608 w 15246968"/>
                  <a:gd name="connsiteY44" fmla="*/ 13183957 h 21461908"/>
                  <a:gd name="connsiteX45" fmla="*/ 451984 w 15246968"/>
                  <a:gd name="connsiteY45" fmla="*/ 12708853 h 21461908"/>
                  <a:gd name="connsiteX46" fmla="*/ 2315008 w 15246968"/>
                  <a:gd name="connsiteY46" fmla="*/ 12206649 h 21461908"/>
                  <a:gd name="connsiteX47" fmla="*/ 2444016 w 15246968"/>
                  <a:gd name="connsiteY47" fmla="*/ 12192559 h 21461908"/>
                  <a:gd name="connsiteX48" fmla="*/ 2554504 w 15246968"/>
                  <a:gd name="connsiteY48" fmla="*/ 11913131 h 21461908"/>
                  <a:gd name="connsiteX49" fmla="*/ 2727464 w 15246968"/>
                  <a:gd name="connsiteY49" fmla="*/ 11519879 h 21461908"/>
                  <a:gd name="connsiteX50" fmla="*/ 2993824 w 15246968"/>
                  <a:gd name="connsiteY50" fmla="*/ 10977743 h 21461908"/>
                  <a:gd name="connsiteX51" fmla="*/ 3017672 w 15246968"/>
                  <a:gd name="connsiteY51" fmla="*/ 10923657 h 21461908"/>
                  <a:gd name="connsiteX52" fmla="*/ 2926664 w 15246968"/>
                  <a:gd name="connsiteY52" fmla="*/ 10910763 h 21461908"/>
                  <a:gd name="connsiteX53" fmla="*/ 1536752 w 15246968"/>
                  <a:gd name="connsiteY53" fmla="*/ 10435661 h 21461908"/>
                  <a:gd name="connsiteX54" fmla="*/ 3117976 w 15246968"/>
                  <a:gd name="connsiteY54" fmla="*/ 9933457 h 21461908"/>
                  <a:gd name="connsiteX55" fmla="*/ 3308496 w 15246968"/>
                  <a:gd name="connsiteY55" fmla="*/ 9908937 h 21461908"/>
                  <a:gd name="connsiteX56" fmla="*/ 2654600 w 15246968"/>
                  <a:gd name="connsiteY56" fmla="*/ 8349011 h 21461908"/>
                  <a:gd name="connsiteX57" fmla="*/ 1241280 w 15246968"/>
                  <a:gd name="connsiteY57" fmla="*/ 2722597 h 21461908"/>
                  <a:gd name="connsiteX58" fmla="*/ 2625992 w 15246968"/>
                  <a:gd name="connsiteY58" fmla="*/ 417893 h 21461908"/>
                  <a:gd name="connsiteX59" fmla="*/ 8465072 w 15246968"/>
                  <a:gd name="connsiteY5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554504 w 15246968"/>
                  <a:gd name="connsiteY47" fmla="*/ 11913131 h 21461908"/>
                  <a:gd name="connsiteX48" fmla="*/ 2727464 w 15246968"/>
                  <a:gd name="connsiteY48" fmla="*/ 11519879 h 21461908"/>
                  <a:gd name="connsiteX49" fmla="*/ 2993824 w 15246968"/>
                  <a:gd name="connsiteY49" fmla="*/ 10977743 h 21461908"/>
                  <a:gd name="connsiteX50" fmla="*/ 3017672 w 15246968"/>
                  <a:gd name="connsiteY50" fmla="*/ 10923657 h 21461908"/>
                  <a:gd name="connsiteX51" fmla="*/ 2926664 w 15246968"/>
                  <a:gd name="connsiteY51" fmla="*/ 10910763 h 21461908"/>
                  <a:gd name="connsiteX52" fmla="*/ 1536752 w 15246968"/>
                  <a:gd name="connsiteY52" fmla="*/ 10435661 h 21461908"/>
                  <a:gd name="connsiteX53" fmla="*/ 3117976 w 15246968"/>
                  <a:gd name="connsiteY53" fmla="*/ 9933457 h 21461908"/>
                  <a:gd name="connsiteX54" fmla="*/ 3308496 w 15246968"/>
                  <a:gd name="connsiteY54" fmla="*/ 9908937 h 21461908"/>
                  <a:gd name="connsiteX55" fmla="*/ 2654600 w 15246968"/>
                  <a:gd name="connsiteY55" fmla="*/ 8349011 h 21461908"/>
                  <a:gd name="connsiteX56" fmla="*/ 1241280 w 15246968"/>
                  <a:gd name="connsiteY56" fmla="*/ 2722597 h 21461908"/>
                  <a:gd name="connsiteX57" fmla="*/ 2625992 w 15246968"/>
                  <a:gd name="connsiteY57" fmla="*/ 417893 h 21461908"/>
                  <a:gd name="connsiteX58" fmla="*/ 8465072 w 15246968"/>
                  <a:gd name="connsiteY5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2926664 w 15246968"/>
                  <a:gd name="connsiteY50" fmla="*/ 10910763 h 21461908"/>
                  <a:gd name="connsiteX51" fmla="*/ 1536752 w 15246968"/>
                  <a:gd name="connsiteY51" fmla="*/ 10435661 h 21461908"/>
                  <a:gd name="connsiteX52" fmla="*/ 3117976 w 15246968"/>
                  <a:gd name="connsiteY52" fmla="*/ 9933457 h 21461908"/>
                  <a:gd name="connsiteX53" fmla="*/ 3308496 w 15246968"/>
                  <a:gd name="connsiteY53" fmla="*/ 9908937 h 21461908"/>
                  <a:gd name="connsiteX54" fmla="*/ 2654600 w 15246968"/>
                  <a:gd name="connsiteY54" fmla="*/ 8349011 h 21461908"/>
                  <a:gd name="connsiteX55" fmla="*/ 1241280 w 15246968"/>
                  <a:gd name="connsiteY55" fmla="*/ 2722597 h 21461908"/>
                  <a:gd name="connsiteX56" fmla="*/ 2625992 w 15246968"/>
                  <a:gd name="connsiteY56" fmla="*/ 417893 h 21461908"/>
                  <a:gd name="connsiteX57" fmla="*/ 8465072 w 15246968"/>
                  <a:gd name="connsiteY5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1536752 w 15246968"/>
                  <a:gd name="connsiteY50" fmla="*/ 10435661 h 21461908"/>
                  <a:gd name="connsiteX51" fmla="*/ 3117976 w 15246968"/>
                  <a:gd name="connsiteY51" fmla="*/ 9933457 h 21461908"/>
                  <a:gd name="connsiteX52" fmla="*/ 3308496 w 15246968"/>
                  <a:gd name="connsiteY52" fmla="*/ 9908937 h 21461908"/>
                  <a:gd name="connsiteX53" fmla="*/ 2654600 w 15246968"/>
                  <a:gd name="connsiteY53" fmla="*/ 8349011 h 21461908"/>
                  <a:gd name="connsiteX54" fmla="*/ 1241280 w 15246968"/>
                  <a:gd name="connsiteY54" fmla="*/ 2722597 h 21461908"/>
                  <a:gd name="connsiteX55" fmla="*/ 2625992 w 15246968"/>
                  <a:gd name="connsiteY55" fmla="*/ 417893 h 21461908"/>
                  <a:gd name="connsiteX56" fmla="*/ 8465072 w 15246968"/>
                  <a:gd name="connsiteY5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3308496 w 15246968"/>
                  <a:gd name="connsiteY51" fmla="*/ 9908937 h 21461908"/>
                  <a:gd name="connsiteX52" fmla="*/ 2654600 w 15246968"/>
                  <a:gd name="connsiteY52" fmla="*/ 8349011 h 21461908"/>
                  <a:gd name="connsiteX53" fmla="*/ 1241280 w 15246968"/>
                  <a:gd name="connsiteY53" fmla="*/ 2722597 h 21461908"/>
                  <a:gd name="connsiteX54" fmla="*/ 2625992 w 15246968"/>
                  <a:gd name="connsiteY54" fmla="*/ 417893 h 21461908"/>
                  <a:gd name="connsiteX55" fmla="*/ 8465072 w 15246968"/>
                  <a:gd name="connsiteY5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2654600 w 15246968"/>
                  <a:gd name="connsiteY51" fmla="*/ 8349011 h 21461908"/>
                  <a:gd name="connsiteX52" fmla="*/ 1241280 w 15246968"/>
                  <a:gd name="connsiteY52" fmla="*/ 2722597 h 21461908"/>
                  <a:gd name="connsiteX53" fmla="*/ 2625992 w 15246968"/>
                  <a:gd name="connsiteY53" fmla="*/ 417893 h 21461908"/>
                  <a:gd name="connsiteX54" fmla="*/ 8465072 w 15246968"/>
                  <a:gd name="connsiteY5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2654600 w 15246968"/>
                  <a:gd name="connsiteY50" fmla="*/ 8349011 h 21461908"/>
                  <a:gd name="connsiteX51" fmla="*/ 1241280 w 15246968"/>
                  <a:gd name="connsiteY51" fmla="*/ 2722597 h 21461908"/>
                  <a:gd name="connsiteX52" fmla="*/ 2625992 w 15246968"/>
                  <a:gd name="connsiteY52" fmla="*/ 417893 h 21461908"/>
                  <a:gd name="connsiteX53" fmla="*/ 8465072 w 15246968"/>
                  <a:gd name="connsiteY53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727464 w 15246968"/>
                  <a:gd name="connsiteY46" fmla="*/ 11519879 h 21461908"/>
                  <a:gd name="connsiteX47" fmla="*/ 2993824 w 15246968"/>
                  <a:gd name="connsiteY47" fmla="*/ 10977743 h 21461908"/>
                  <a:gd name="connsiteX48" fmla="*/ 1536752 w 15246968"/>
                  <a:gd name="connsiteY48" fmla="*/ 10435661 h 21461908"/>
                  <a:gd name="connsiteX49" fmla="*/ 2654600 w 15246968"/>
                  <a:gd name="connsiteY49" fmla="*/ 8349011 h 21461908"/>
                  <a:gd name="connsiteX50" fmla="*/ 1241280 w 15246968"/>
                  <a:gd name="connsiteY50" fmla="*/ 2722597 h 21461908"/>
                  <a:gd name="connsiteX51" fmla="*/ 2625992 w 15246968"/>
                  <a:gd name="connsiteY51" fmla="*/ 417893 h 21461908"/>
                  <a:gd name="connsiteX52" fmla="*/ 8465072 w 15246968"/>
                  <a:gd name="connsiteY5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993824 w 15246968"/>
                  <a:gd name="connsiteY46" fmla="*/ 10977743 h 21461908"/>
                  <a:gd name="connsiteX47" fmla="*/ 1536752 w 15246968"/>
                  <a:gd name="connsiteY47" fmla="*/ 10435661 h 21461908"/>
                  <a:gd name="connsiteX48" fmla="*/ 2654600 w 15246968"/>
                  <a:gd name="connsiteY48" fmla="*/ 8349011 h 21461908"/>
                  <a:gd name="connsiteX49" fmla="*/ 1241280 w 15246968"/>
                  <a:gd name="connsiteY49" fmla="*/ 2722597 h 21461908"/>
                  <a:gd name="connsiteX50" fmla="*/ 2625992 w 15246968"/>
                  <a:gd name="connsiteY50" fmla="*/ 417893 h 21461908"/>
                  <a:gd name="connsiteX51" fmla="*/ 8465072 w 15246968"/>
                  <a:gd name="connsiteY5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1536752 w 15246968"/>
                  <a:gd name="connsiteY46" fmla="*/ 10435661 h 21461908"/>
                  <a:gd name="connsiteX47" fmla="*/ 2654600 w 15246968"/>
                  <a:gd name="connsiteY47" fmla="*/ 8349011 h 21461908"/>
                  <a:gd name="connsiteX48" fmla="*/ 1241280 w 15246968"/>
                  <a:gd name="connsiteY48" fmla="*/ 2722597 h 21461908"/>
                  <a:gd name="connsiteX49" fmla="*/ 2625992 w 15246968"/>
                  <a:gd name="connsiteY49" fmla="*/ 417893 h 21461908"/>
                  <a:gd name="connsiteX50" fmla="*/ 8465072 w 15246968"/>
                  <a:gd name="connsiteY5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2315008 w 15246968"/>
                  <a:gd name="connsiteY44" fmla="*/ 12206649 h 21461908"/>
                  <a:gd name="connsiteX45" fmla="*/ 1536752 w 15246968"/>
                  <a:gd name="connsiteY45" fmla="*/ 10435661 h 21461908"/>
                  <a:gd name="connsiteX46" fmla="*/ 2654600 w 15246968"/>
                  <a:gd name="connsiteY46" fmla="*/ 8349011 h 21461908"/>
                  <a:gd name="connsiteX47" fmla="*/ 1241280 w 15246968"/>
                  <a:gd name="connsiteY47" fmla="*/ 2722597 h 21461908"/>
                  <a:gd name="connsiteX48" fmla="*/ 2625992 w 15246968"/>
                  <a:gd name="connsiteY48" fmla="*/ 417893 h 21461908"/>
                  <a:gd name="connsiteX49" fmla="*/ 8465072 w 15246968"/>
                  <a:gd name="connsiteY4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1536752 w 15246968"/>
                  <a:gd name="connsiteY44" fmla="*/ 10435661 h 21461908"/>
                  <a:gd name="connsiteX45" fmla="*/ 2654600 w 15246968"/>
                  <a:gd name="connsiteY45" fmla="*/ 8349011 h 21461908"/>
                  <a:gd name="connsiteX46" fmla="*/ 1241280 w 15246968"/>
                  <a:gd name="connsiteY46" fmla="*/ 2722597 h 21461908"/>
                  <a:gd name="connsiteX47" fmla="*/ 2625992 w 15246968"/>
                  <a:gd name="connsiteY47" fmla="*/ 417893 h 21461908"/>
                  <a:gd name="connsiteX48" fmla="*/ 8465072 w 15246968"/>
                  <a:gd name="connsiteY4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1536752 w 15246968"/>
                  <a:gd name="connsiteY43" fmla="*/ 10435661 h 21461908"/>
                  <a:gd name="connsiteX44" fmla="*/ 2654600 w 15246968"/>
                  <a:gd name="connsiteY44" fmla="*/ 8349011 h 21461908"/>
                  <a:gd name="connsiteX45" fmla="*/ 1241280 w 15246968"/>
                  <a:gd name="connsiteY45" fmla="*/ 2722597 h 21461908"/>
                  <a:gd name="connsiteX46" fmla="*/ 2625992 w 15246968"/>
                  <a:gd name="connsiteY46" fmla="*/ 417893 h 21461908"/>
                  <a:gd name="connsiteX47" fmla="*/ 8465072 w 15246968"/>
                  <a:gd name="connsiteY4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1536752 w 15246968"/>
                  <a:gd name="connsiteY42" fmla="*/ 10435661 h 21461908"/>
                  <a:gd name="connsiteX43" fmla="*/ 2654600 w 15246968"/>
                  <a:gd name="connsiteY43" fmla="*/ 8349011 h 21461908"/>
                  <a:gd name="connsiteX44" fmla="*/ 1241280 w 15246968"/>
                  <a:gd name="connsiteY44" fmla="*/ 2722597 h 21461908"/>
                  <a:gd name="connsiteX45" fmla="*/ 2625992 w 15246968"/>
                  <a:gd name="connsiteY45" fmla="*/ 417893 h 21461908"/>
                  <a:gd name="connsiteX46" fmla="*/ 8465072 w 15246968"/>
                  <a:gd name="connsiteY4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536752 w 15246968"/>
                  <a:gd name="connsiteY41" fmla="*/ 10435661 h 21461908"/>
                  <a:gd name="connsiteX42" fmla="*/ 2654600 w 15246968"/>
                  <a:gd name="connsiteY42" fmla="*/ 8349011 h 21461908"/>
                  <a:gd name="connsiteX43" fmla="*/ 1241280 w 15246968"/>
                  <a:gd name="connsiteY43" fmla="*/ 2722597 h 21461908"/>
                  <a:gd name="connsiteX44" fmla="*/ 2625992 w 15246968"/>
                  <a:gd name="connsiteY44" fmla="*/ 417893 h 21461908"/>
                  <a:gd name="connsiteX45" fmla="*/ 8465072 w 15246968"/>
                  <a:gd name="connsiteY4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536752 w 15246968"/>
                  <a:gd name="connsiteY40" fmla="*/ 10435661 h 21461908"/>
                  <a:gd name="connsiteX41" fmla="*/ 2654600 w 15246968"/>
                  <a:gd name="connsiteY41" fmla="*/ 8349011 h 21461908"/>
                  <a:gd name="connsiteX42" fmla="*/ 1241280 w 15246968"/>
                  <a:gd name="connsiteY42" fmla="*/ 2722597 h 21461908"/>
                  <a:gd name="connsiteX43" fmla="*/ 2625992 w 15246968"/>
                  <a:gd name="connsiteY43" fmla="*/ 417893 h 21461908"/>
                  <a:gd name="connsiteX44" fmla="*/ 8465072 w 15246968"/>
                  <a:gd name="connsiteY4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0 w 15246968"/>
                  <a:gd name="connsiteY37" fmla="*/ 15176895 h 21461908"/>
                  <a:gd name="connsiteX38" fmla="*/ 1980440 w 15246968"/>
                  <a:gd name="connsiteY38" fmla="*/ 14674693 h 21461908"/>
                  <a:gd name="connsiteX39" fmla="*/ 1536752 w 15246968"/>
                  <a:gd name="connsiteY39" fmla="*/ 10435661 h 21461908"/>
                  <a:gd name="connsiteX40" fmla="*/ 2654600 w 15246968"/>
                  <a:gd name="connsiteY40" fmla="*/ 8349011 h 21461908"/>
                  <a:gd name="connsiteX41" fmla="*/ 1241280 w 15246968"/>
                  <a:gd name="connsiteY41" fmla="*/ 2722597 h 21461908"/>
                  <a:gd name="connsiteX42" fmla="*/ 2625992 w 15246968"/>
                  <a:gd name="connsiteY42" fmla="*/ 417893 h 21461908"/>
                  <a:gd name="connsiteX43" fmla="*/ 8465072 w 15246968"/>
                  <a:gd name="connsiteY43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2165964 w 15253316"/>
                  <a:gd name="connsiteY36" fmla="*/ 15697509 h 21461908"/>
                  <a:gd name="connsiteX37" fmla="*/ 6348 w 15253316"/>
                  <a:gd name="connsiteY37" fmla="*/ 15176895 h 21461908"/>
                  <a:gd name="connsiteX38" fmla="*/ 1543100 w 15253316"/>
                  <a:gd name="connsiteY38" fmla="*/ 10435661 h 21461908"/>
                  <a:gd name="connsiteX39" fmla="*/ 2660948 w 15253316"/>
                  <a:gd name="connsiteY39" fmla="*/ 8349011 h 21461908"/>
                  <a:gd name="connsiteX40" fmla="*/ 1247628 w 15253316"/>
                  <a:gd name="connsiteY40" fmla="*/ 2722597 h 21461908"/>
                  <a:gd name="connsiteX41" fmla="*/ 2632340 w 15253316"/>
                  <a:gd name="connsiteY41" fmla="*/ 417893 h 21461908"/>
                  <a:gd name="connsiteX42" fmla="*/ 8471420 w 15253316"/>
                  <a:gd name="connsiteY42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6348 w 15253316"/>
                  <a:gd name="connsiteY36" fmla="*/ 15176895 h 21461908"/>
                  <a:gd name="connsiteX37" fmla="*/ 1543100 w 15253316"/>
                  <a:gd name="connsiteY37" fmla="*/ 10435661 h 21461908"/>
                  <a:gd name="connsiteX38" fmla="*/ 2660948 w 15253316"/>
                  <a:gd name="connsiteY38" fmla="*/ 8349011 h 21461908"/>
                  <a:gd name="connsiteX39" fmla="*/ 1247628 w 15253316"/>
                  <a:gd name="connsiteY39" fmla="*/ 2722597 h 21461908"/>
                  <a:gd name="connsiteX40" fmla="*/ 2632340 w 15253316"/>
                  <a:gd name="connsiteY40" fmla="*/ 417893 h 21461908"/>
                  <a:gd name="connsiteX41" fmla="*/ 8471420 w 15253316"/>
                  <a:gd name="connsiteY41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6348 w 15253316"/>
                  <a:gd name="connsiteY35" fmla="*/ 15176895 h 21461908"/>
                  <a:gd name="connsiteX36" fmla="*/ 1543100 w 15253316"/>
                  <a:gd name="connsiteY36" fmla="*/ 10435661 h 21461908"/>
                  <a:gd name="connsiteX37" fmla="*/ 2660948 w 15253316"/>
                  <a:gd name="connsiteY37" fmla="*/ 8349011 h 21461908"/>
                  <a:gd name="connsiteX38" fmla="*/ 1247628 w 15253316"/>
                  <a:gd name="connsiteY38" fmla="*/ 2722597 h 21461908"/>
                  <a:gd name="connsiteX39" fmla="*/ 2632340 w 15253316"/>
                  <a:gd name="connsiteY39" fmla="*/ 417893 h 21461908"/>
                  <a:gd name="connsiteX40" fmla="*/ 8471420 w 15253316"/>
                  <a:gd name="connsiteY40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500988 w 14211204"/>
                  <a:gd name="connsiteY35" fmla="*/ 10435661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703756 w 14211204"/>
                  <a:gd name="connsiteY35" fmla="*/ 9087687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1703756 w 14211204"/>
                  <a:gd name="connsiteY34" fmla="*/ 9087687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81448"/>
                  <a:gd name="connsiteX1" fmla="*/ 11787036 w 14211204"/>
                  <a:gd name="connsiteY1" fmla="*/ 427505 h 21481448"/>
                  <a:gd name="connsiteX2" fmla="*/ 13190100 w 14211204"/>
                  <a:gd name="connsiteY2" fmla="*/ 2530387 h 21481448"/>
                  <a:gd name="connsiteX3" fmla="*/ 11575916 w 14211204"/>
                  <a:gd name="connsiteY3" fmla="*/ 8775679 h 21481448"/>
                  <a:gd name="connsiteX4" fmla="*/ 10991308 w 14211204"/>
                  <a:gd name="connsiteY4" fmla="*/ 9920339 h 21481448"/>
                  <a:gd name="connsiteX5" fmla="*/ 11093236 w 14211204"/>
                  <a:gd name="connsiteY5" fmla="*/ 9933457 h 21481448"/>
                  <a:gd name="connsiteX6" fmla="*/ 12674460 w 14211204"/>
                  <a:gd name="connsiteY6" fmla="*/ 10435661 h 21481448"/>
                  <a:gd name="connsiteX7" fmla="*/ 11284540 w 14211204"/>
                  <a:gd name="connsiteY7" fmla="*/ 10910763 h 21481448"/>
                  <a:gd name="connsiteX8" fmla="*/ 11222428 w 14211204"/>
                  <a:gd name="connsiteY8" fmla="*/ 10919557 h 21481448"/>
                  <a:gd name="connsiteX9" fmla="*/ 11279340 w 14211204"/>
                  <a:gd name="connsiteY9" fmla="*/ 11051181 h 21481448"/>
                  <a:gd name="connsiteX10" fmla="*/ 11435140 w 14211204"/>
                  <a:gd name="connsiteY10" fmla="*/ 11377415 h 21481448"/>
                  <a:gd name="connsiteX11" fmla="*/ 11741380 w 14211204"/>
                  <a:gd name="connsiteY11" fmla="*/ 12015865 h 21481448"/>
                  <a:gd name="connsiteX12" fmla="*/ 11819500 w 14211204"/>
                  <a:gd name="connsiteY12" fmla="*/ 12198273 h 21481448"/>
                  <a:gd name="connsiteX13" fmla="*/ 11896196 w 14211204"/>
                  <a:gd name="connsiteY13" fmla="*/ 12206649 h 21481448"/>
                  <a:gd name="connsiteX14" fmla="*/ 13759220 w 14211204"/>
                  <a:gd name="connsiteY14" fmla="*/ 12708853 h 21481448"/>
                  <a:gd name="connsiteX15" fmla="*/ 12334500 w 14211204"/>
                  <a:gd name="connsiteY15" fmla="*/ 13155741 h 21481448"/>
                  <a:gd name="connsiteX16" fmla="*/ 12165708 w 14211204"/>
                  <a:gd name="connsiteY16" fmla="*/ 13178113 h 21481448"/>
                  <a:gd name="connsiteX17" fmla="*/ 12206236 w 14211204"/>
                  <a:gd name="connsiteY17" fmla="*/ 13324575 h 21481448"/>
                  <a:gd name="connsiteX18" fmla="*/ 12351916 w 14211204"/>
                  <a:gd name="connsiteY18" fmla="*/ 14605677 h 21481448"/>
                  <a:gd name="connsiteX19" fmla="*/ 12347428 w 14211204"/>
                  <a:gd name="connsiteY19" fmla="*/ 14687885 h 21481448"/>
                  <a:gd name="connsiteX20" fmla="*/ 12470372 w 14211204"/>
                  <a:gd name="connsiteY20" fmla="*/ 14701795 h 21481448"/>
                  <a:gd name="connsiteX21" fmla="*/ 14211204 w 14211204"/>
                  <a:gd name="connsiteY21" fmla="*/ 15176895 h 21481448"/>
                  <a:gd name="connsiteX22" fmla="*/ 12230764 w 14211204"/>
                  <a:gd name="connsiteY22" fmla="*/ 15679097 h 21481448"/>
                  <a:gd name="connsiteX23" fmla="*/ 12178564 w 14211204"/>
                  <a:gd name="connsiteY23" fmla="*/ 15684463 h 21481448"/>
                  <a:gd name="connsiteX24" fmla="*/ 12167036 w 14211204"/>
                  <a:gd name="connsiteY24" fmla="*/ 15726231 h 21481448"/>
                  <a:gd name="connsiteX25" fmla="*/ 11626948 w 14211204"/>
                  <a:gd name="connsiteY25" fmla="*/ 16905717 h 21481448"/>
                  <a:gd name="connsiteX26" fmla="*/ 11241044 w 14211204"/>
                  <a:gd name="connsiteY26" fmla="*/ 17628532 h 21481448"/>
                  <a:gd name="connsiteX27" fmla="*/ 11198420 w 14211204"/>
                  <a:gd name="connsiteY27" fmla="*/ 17731148 h 21481448"/>
                  <a:gd name="connsiteX28" fmla="*/ 8658636 w 14211204"/>
                  <a:gd name="connsiteY28" fmla="*/ 17731148 h 21481448"/>
                  <a:gd name="connsiteX29" fmla="*/ 8726628 w 14211204"/>
                  <a:gd name="connsiteY29" fmla="*/ 17843069 h 21481448"/>
                  <a:gd name="connsiteX30" fmla="*/ 9022412 w 14211204"/>
                  <a:gd name="connsiteY30" fmla="*/ 19011215 h 21481448"/>
                  <a:gd name="connsiteX31" fmla="*/ 6571724 w 14211204"/>
                  <a:gd name="connsiteY31" fmla="*/ 21461908 h 21481448"/>
                  <a:gd name="connsiteX32" fmla="*/ 4416812 w 14211204"/>
                  <a:gd name="connsiteY32" fmla="*/ 17843069 h 21481448"/>
                  <a:gd name="connsiteX33" fmla="*/ 1703756 w 14211204"/>
                  <a:gd name="connsiteY33" fmla="*/ 9087687 h 21481448"/>
                  <a:gd name="connsiteX34" fmla="*/ 1618836 w 14211204"/>
                  <a:gd name="connsiteY34" fmla="*/ 8349011 h 21481448"/>
                  <a:gd name="connsiteX35" fmla="*/ 205516 w 14211204"/>
                  <a:gd name="connsiteY35" fmla="*/ 2722597 h 21481448"/>
                  <a:gd name="connsiteX36" fmla="*/ 1590228 w 14211204"/>
                  <a:gd name="connsiteY36" fmla="*/ 417893 h 21481448"/>
                  <a:gd name="connsiteX37" fmla="*/ 7429308 w 14211204"/>
                  <a:gd name="connsiteY37" fmla="*/ 173 h 21481448"/>
                  <a:gd name="connsiteX0" fmla="*/ 7429308 w 14211204"/>
                  <a:gd name="connsiteY0" fmla="*/ 173 h 21975673"/>
                  <a:gd name="connsiteX1" fmla="*/ 11787036 w 14211204"/>
                  <a:gd name="connsiteY1" fmla="*/ 427505 h 21975673"/>
                  <a:gd name="connsiteX2" fmla="*/ 13190100 w 14211204"/>
                  <a:gd name="connsiteY2" fmla="*/ 2530387 h 21975673"/>
                  <a:gd name="connsiteX3" fmla="*/ 11575916 w 14211204"/>
                  <a:gd name="connsiteY3" fmla="*/ 8775679 h 21975673"/>
                  <a:gd name="connsiteX4" fmla="*/ 10991308 w 14211204"/>
                  <a:gd name="connsiteY4" fmla="*/ 9920339 h 21975673"/>
                  <a:gd name="connsiteX5" fmla="*/ 11093236 w 14211204"/>
                  <a:gd name="connsiteY5" fmla="*/ 9933457 h 21975673"/>
                  <a:gd name="connsiteX6" fmla="*/ 12674460 w 14211204"/>
                  <a:gd name="connsiteY6" fmla="*/ 10435661 h 21975673"/>
                  <a:gd name="connsiteX7" fmla="*/ 11284540 w 14211204"/>
                  <a:gd name="connsiteY7" fmla="*/ 10910763 h 21975673"/>
                  <a:gd name="connsiteX8" fmla="*/ 11222428 w 14211204"/>
                  <a:gd name="connsiteY8" fmla="*/ 10919557 h 21975673"/>
                  <a:gd name="connsiteX9" fmla="*/ 11279340 w 14211204"/>
                  <a:gd name="connsiteY9" fmla="*/ 11051181 h 21975673"/>
                  <a:gd name="connsiteX10" fmla="*/ 11435140 w 14211204"/>
                  <a:gd name="connsiteY10" fmla="*/ 11377415 h 21975673"/>
                  <a:gd name="connsiteX11" fmla="*/ 11741380 w 14211204"/>
                  <a:gd name="connsiteY11" fmla="*/ 12015865 h 21975673"/>
                  <a:gd name="connsiteX12" fmla="*/ 11819500 w 14211204"/>
                  <a:gd name="connsiteY12" fmla="*/ 12198273 h 21975673"/>
                  <a:gd name="connsiteX13" fmla="*/ 11896196 w 14211204"/>
                  <a:gd name="connsiteY13" fmla="*/ 12206649 h 21975673"/>
                  <a:gd name="connsiteX14" fmla="*/ 13759220 w 14211204"/>
                  <a:gd name="connsiteY14" fmla="*/ 12708853 h 21975673"/>
                  <a:gd name="connsiteX15" fmla="*/ 12334500 w 14211204"/>
                  <a:gd name="connsiteY15" fmla="*/ 13155741 h 21975673"/>
                  <a:gd name="connsiteX16" fmla="*/ 12165708 w 14211204"/>
                  <a:gd name="connsiteY16" fmla="*/ 13178113 h 21975673"/>
                  <a:gd name="connsiteX17" fmla="*/ 12206236 w 14211204"/>
                  <a:gd name="connsiteY17" fmla="*/ 13324575 h 21975673"/>
                  <a:gd name="connsiteX18" fmla="*/ 12351916 w 14211204"/>
                  <a:gd name="connsiteY18" fmla="*/ 14605677 h 21975673"/>
                  <a:gd name="connsiteX19" fmla="*/ 12347428 w 14211204"/>
                  <a:gd name="connsiteY19" fmla="*/ 14687885 h 21975673"/>
                  <a:gd name="connsiteX20" fmla="*/ 12470372 w 14211204"/>
                  <a:gd name="connsiteY20" fmla="*/ 14701795 h 21975673"/>
                  <a:gd name="connsiteX21" fmla="*/ 14211204 w 14211204"/>
                  <a:gd name="connsiteY21" fmla="*/ 15176895 h 21975673"/>
                  <a:gd name="connsiteX22" fmla="*/ 12230764 w 14211204"/>
                  <a:gd name="connsiteY22" fmla="*/ 15679097 h 21975673"/>
                  <a:gd name="connsiteX23" fmla="*/ 12178564 w 14211204"/>
                  <a:gd name="connsiteY23" fmla="*/ 15684463 h 21975673"/>
                  <a:gd name="connsiteX24" fmla="*/ 12167036 w 14211204"/>
                  <a:gd name="connsiteY24" fmla="*/ 15726231 h 21975673"/>
                  <a:gd name="connsiteX25" fmla="*/ 11626948 w 14211204"/>
                  <a:gd name="connsiteY25" fmla="*/ 16905717 h 21975673"/>
                  <a:gd name="connsiteX26" fmla="*/ 11241044 w 14211204"/>
                  <a:gd name="connsiteY26" fmla="*/ 17628532 h 21975673"/>
                  <a:gd name="connsiteX27" fmla="*/ 11198420 w 14211204"/>
                  <a:gd name="connsiteY27" fmla="*/ 17731148 h 21975673"/>
                  <a:gd name="connsiteX28" fmla="*/ 8658636 w 14211204"/>
                  <a:gd name="connsiteY28" fmla="*/ 17731148 h 21975673"/>
                  <a:gd name="connsiteX29" fmla="*/ 8726628 w 14211204"/>
                  <a:gd name="connsiteY29" fmla="*/ 17843069 h 21975673"/>
                  <a:gd name="connsiteX30" fmla="*/ 9022412 w 14211204"/>
                  <a:gd name="connsiteY30" fmla="*/ 19011215 h 21975673"/>
                  <a:gd name="connsiteX31" fmla="*/ 6571724 w 14211204"/>
                  <a:gd name="connsiteY31" fmla="*/ 21461908 h 21975673"/>
                  <a:gd name="connsiteX32" fmla="*/ 1703756 w 14211204"/>
                  <a:gd name="connsiteY32" fmla="*/ 9087687 h 21975673"/>
                  <a:gd name="connsiteX33" fmla="*/ 1618836 w 14211204"/>
                  <a:gd name="connsiteY33" fmla="*/ 8349011 h 21975673"/>
                  <a:gd name="connsiteX34" fmla="*/ 205516 w 14211204"/>
                  <a:gd name="connsiteY34" fmla="*/ 2722597 h 21975673"/>
                  <a:gd name="connsiteX35" fmla="*/ 1590228 w 14211204"/>
                  <a:gd name="connsiteY35" fmla="*/ 417893 h 21975673"/>
                  <a:gd name="connsiteX36" fmla="*/ 7429308 w 14211204"/>
                  <a:gd name="connsiteY36" fmla="*/ 173 h 21975673"/>
                  <a:gd name="connsiteX0" fmla="*/ 7429308 w 14211204"/>
                  <a:gd name="connsiteY0" fmla="*/ 173 h 19494134"/>
                  <a:gd name="connsiteX1" fmla="*/ 11787036 w 14211204"/>
                  <a:gd name="connsiteY1" fmla="*/ 427505 h 19494134"/>
                  <a:gd name="connsiteX2" fmla="*/ 13190100 w 14211204"/>
                  <a:gd name="connsiteY2" fmla="*/ 2530387 h 19494134"/>
                  <a:gd name="connsiteX3" fmla="*/ 11575916 w 14211204"/>
                  <a:gd name="connsiteY3" fmla="*/ 8775679 h 19494134"/>
                  <a:gd name="connsiteX4" fmla="*/ 10991308 w 14211204"/>
                  <a:gd name="connsiteY4" fmla="*/ 9920339 h 19494134"/>
                  <a:gd name="connsiteX5" fmla="*/ 11093236 w 14211204"/>
                  <a:gd name="connsiteY5" fmla="*/ 9933457 h 19494134"/>
                  <a:gd name="connsiteX6" fmla="*/ 12674460 w 14211204"/>
                  <a:gd name="connsiteY6" fmla="*/ 10435661 h 19494134"/>
                  <a:gd name="connsiteX7" fmla="*/ 11284540 w 14211204"/>
                  <a:gd name="connsiteY7" fmla="*/ 10910763 h 19494134"/>
                  <a:gd name="connsiteX8" fmla="*/ 11222428 w 14211204"/>
                  <a:gd name="connsiteY8" fmla="*/ 10919557 h 19494134"/>
                  <a:gd name="connsiteX9" fmla="*/ 11279340 w 14211204"/>
                  <a:gd name="connsiteY9" fmla="*/ 11051181 h 19494134"/>
                  <a:gd name="connsiteX10" fmla="*/ 11435140 w 14211204"/>
                  <a:gd name="connsiteY10" fmla="*/ 11377415 h 19494134"/>
                  <a:gd name="connsiteX11" fmla="*/ 11741380 w 14211204"/>
                  <a:gd name="connsiteY11" fmla="*/ 12015865 h 19494134"/>
                  <a:gd name="connsiteX12" fmla="*/ 11819500 w 14211204"/>
                  <a:gd name="connsiteY12" fmla="*/ 12198273 h 19494134"/>
                  <a:gd name="connsiteX13" fmla="*/ 11896196 w 14211204"/>
                  <a:gd name="connsiteY13" fmla="*/ 12206649 h 19494134"/>
                  <a:gd name="connsiteX14" fmla="*/ 13759220 w 14211204"/>
                  <a:gd name="connsiteY14" fmla="*/ 12708853 h 19494134"/>
                  <a:gd name="connsiteX15" fmla="*/ 12334500 w 14211204"/>
                  <a:gd name="connsiteY15" fmla="*/ 13155741 h 19494134"/>
                  <a:gd name="connsiteX16" fmla="*/ 12165708 w 14211204"/>
                  <a:gd name="connsiteY16" fmla="*/ 13178113 h 19494134"/>
                  <a:gd name="connsiteX17" fmla="*/ 12206236 w 14211204"/>
                  <a:gd name="connsiteY17" fmla="*/ 13324575 h 19494134"/>
                  <a:gd name="connsiteX18" fmla="*/ 12351916 w 14211204"/>
                  <a:gd name="connsiteY18" fmla="*/ 14605677 h 19494134"/>
                  <a:gd name="connsiteX19" fmla="*/ 12347428 w 14211204"/>
                  <a:gd name="connsiteY19" fmla="*/ 14687885 h 19494134"/>
                  <a:gd name="connsiteX20" fmla="*/ 12470372 w 14211204"/>
                  <a:gd name="connsiteY20" fmla="*/ 14701795 h 19494134"/>
                  <a:gd name="connsiteX21" fmla="*/ 14211204 w 14211204"/>
                  <a:gd name="connsiteY21" fmla="*/ 15176895 h 19494134"/>
                  <a:gd name="connsiteX22" fmla="*/ 12230764 w 14211204"/>
                  <a:gd name="connsiteY22" fmla="*/ 15679097 h 19494134"/>
                  <a:gd name="connsiteX23" fmla="*/ 12178564 w 14211204"/>
                  <a:gd name="connsiteY23" fmla="*/ 15684463 h 19494134"/>
                  <a:gd name="connsiteX24" fmla="*/ 12167036 w 14211204"/>
                  <a:gd name="connsiteY24" fmla="*/ 15726231 h 19494134"/>
                  <a:gd name="connsiteX25" fmla="*/ 11626948 w 14211204"/>
                  <a:gd name="connsiteY25" fmla="*/ 16905717 h 19494134"/>
                  <a:gd name="connsiteX26" fmla="*/ 11241044 w 14211204"/>
                  <a:gd name="connsiteY26" fmla="*/ 17628532 h 19494134"/>
                  <a:gd name="connsiteX27" fmla="*/ 11198420 w 14211204"/>
                  <a:gd name="connsiteY27" fmla="*/ 17731148 h 19494134"/>
                  <a:gd name="connsiteX28" fmla="*/ 8658636 w 14211204"/>
                  <a:gd name="connsiteY28" fmla="*/ 17731148 h 19494134"/>
                  <a:gd name="connsiteX29" fmla="*/ 8726628 w 14211204"/>
                  <a:gd name="connsiteY29" fmla="*/ 17843069 h 19494134"/>
                  <a:gd name="connsiteX30" fmla="*/ 9022412 w 14211204"/>
                  <a:gd name="connsiteY30" fmla="*/ 19011215 h 19494134"/>
                  <a:gd name="connsiteX31" fmla="*/ 1703756 w 14211204"/>
                  <a:gd name="connsiteY31" fmla="*/ 9087687 h 19494134"/>
                  <a:gd name="connsiteX32" fmla="*/ 1618836 w 14211204"/>
                  <a:gd name="connsiteY32" fmla="*/ 8349011 h 19494134"/>
                  <a:gd name="connsiteX33" fmla="*/ 205516 w 14211204"/>
                  <a:gd name="connsiteY33" fmla="*/ 2722597 h 19494134"/>
                  <a:gd name="connsiteX34" fmla="*/ 1590228 w 14211204"/>
                  <a:gd name="connsiteY34" fmla="*/ 417893 h 19494134"/>
                  <a:gd name="connsiteX35" fmla="*/ 7429308 w 14211204"/>
                  <a:gd name="connsiteY35" fmla="*/ 173 h 19494134"/>
                  <a:gd name="connsiteX0" fmla="*/ 7429308 w 14211204"/>
                  <a:gd name="connsiteY0" fmla="*/ 173 h 17843074"/>
                  <a:gd name="connsiteX1" fmla="*/ 11787036 w 14211204"/>
                  <a:gd name="connsiteY1" fmla="*/ 427505 h 17843074"/>
                  <a:gd name="connsiteX2" fmla="*/ 13190100 w 14211204"/>
                  <a:gd name="connsiteY2" fmla="*/ 2530387 h 17843074"/>
                  <a:gd name="connsiteX3" fmla="*/ 11575916 w 14211204"/>
                  <a:gd name="connsiteY3" fmla="*/ 8775679 h 17843074"/>
                  <a:gd name="connsiteX4" fmla="*/ 10991308 w 14211204"/>
                  <a:gd name="connsiteY4" fmla="*/ 9920339 h 17843074"/>
                  <a:gd name="connsiteX5" fmla="*/ 11093236 w 14211204"/>
                  <a:gd name="connsiteY5" fmla="*/ 9933457 h 17843074"/>
                  <a:gd name="connsiteX6" fmla="*/ 12674460 w 14211204"/>
                  <a:gd name="connsiteY6" fmla="*/ 10435661 h 17843074"/>
                  <a:gd name="connsiteX7" fmla="*/ 11284540 w 14211204"/>
                  <a:gd name="connsiteY7" fmla="*/ 10910763 h 17843074"/>
                  <a:gd name="connsiteX8" fmla="*/ 11222428 w 14211204"/>
                  <a:gd name="connsiteY8" fmla="*/ 10919557 h 17843074"/>
                  <a:gd name="connsiteX9" fmla="*/ 11279340 w 14211204"/>
                  <a:gd name="connsiteY9" fmla="*/ 11051181 h 17843074"/>
                  <a:gd name="connsiteX10" fmla="*/ 11435140 w 14211204"/>
                  <a:gd name="connsiteY10" fmla="*/ 11377415 h 17843074"/>
                  <a:gd name="connsiteX11" fmla="*/ 11741380 w 14211204"/>
                  <a:gd name="connsiteY11" fmla="*/ 12015865 h 17843074"/>
                  <a:gd name="connsiteX12" fmla="*/ 11819500 w 14211204"/>
                  <a:gd name="connsiteY12" fmla="*/ 12198273 h 17843074"/>
                  <a:gd name="connsiteX13" fmla="*/ 11896196 w 14211204"/>
                  <a:gd name="connsiteY13" fmla="*/ 12206649 h 17843074"/>
                  <a:gd name="connsiteX14" fmla="*/ 13759220 w 14211204"/>
                  <a:gd name="connsiteY14" fmla="*/ 12708853 h 17843074"/>
                  <a:gd name="connsiteX15" fmla="*/ 12334500 w 14211204"/>
                  <a:gd name="connsiteY15" fmla="*/ 13155741 h 17843074"/>
                  <a:gd name="connsiteX16" fmla="*/ 12165708 w 14211204"/>
                  <a:gd name="connsiteY16" fmla="*/ 13178113 h 17843074"/>
                  <a:gd name="connsiteX17" fmla="*/ 12206236 w 14211204"/>
                  <a:gd name="connsiteY17" fmla="*/ 13324575 h 17843074"/>
                  <a:gd name="connsiteX18" fmla="*/ 12351916 w 14211204"/>
                  <a:gd name="connsiteY18" fmla="*/ 14605677 h 17843074"/>
                  <a:gd name="connsiteX19" fmla="*/ 12347428 w 14211204"/>
                  <a:gd name="connsiteY19" fmla="*/ 14687885 h 17843074"/>
                  <a:gd name="connsiteX20" fmla="*/ 12470372 w 14211204"/>
                  <a:gd name="connsiteY20" fmla="*/ 14701795 h 17843074"/>
                  <a:gd name="connsiteX21" fmla="*/ 14211204 w 14211204"/>
                  <a:gd name="connsiteY21" fmla="*/ 15176895 h 17843074"/>
                  <a:gd name="connsiteX22" fmla="*/ 12230764 w 14211204"/>
                  <a:gd name="connsiteY22" fmla="*/ 15679097 h 17843074"/>
                  <a:gd name="connsiteX23" fmla="*/ 12178564 w 14211204"/>
                  <a:gd name="connsiteY23" fmla="*/ 15684463 h 17843074"/>
                  <a:gd name="connsiteX24" fmla="*/ 12167036 w 14211204"/>
                  <a:gd name="connsiteY24" fmla="*/ 15726231 h 17843074"/>
                  <a:gd name="connsiteX25" fmla="*/ 11626948 w 14211204"/>
                  <a:gd name="connsiteY25" fmla="*/ 16905717 h 17843074"/>
                  <a:gd name="connsiteX26" fmla="*/ 11241044 w 14211204"/>
                  <a:gd name="connsiteY26" fmla="*/ 17628532 h 17843074"/>
                  <a:gd name="connsiteX27" fmla="*/ 11198420 w 14211204"/>
                  <a:gd name="connsiteY27" fmla="*/ 17731148 h 17843074"/>
                  <a:gd name="connsiteX28" fmla="*/ 8658636 w 14211204"/>
                  <a:gd name="connsiteY28" fmla="*/ 17731148 h 17843074"/>
                  <a:gd name="connsiteX29" fmla="*/ 8726628 w 14211204"/>
                  <a:gd name="connsiteY29" fmla="*/ 17843069 h 17843074"/>
                  <a:gd name="connsiteX30" fmla="*/ 1703756 w 14211204"/>
                  <a:gd name="connsiteY30" fmla="*/ 9087687 h 17843074"/>
                  <a:gd name="connsiteX31" fmla="*/ 1618836 w 14211204"/>
                  <a:gd name="connsiteY31" fmla="*/ 8349011 h 17843074"/>
                  <a:gd name="connsiteX32" fmla="*/ 205516 w 14211204"/>
                  <a:gd name="connsiteY32" fmla="*/ 2722597 h 17843074"/>
                  <a:gd name="connsiteX33" fmla="*/ 1590228 w 14211204"/>
                  <a:gd name="connsiteY33" fmla="*/ 417893 h 17843074"/>
                  <a:gd name="connsiteX34" fmla="*/ 7429308 w 14211204"/>
                  <a:gd name="connsiteY34" fmla="*/ 173 h 17843074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8658636 w 14211204"/>
                  <a:gd name="connsiteY28" fmla="*/ 17731148 h 17731150"/>
                  <a:gd name="connsiteX29" fmla="*/ 1703756 w 14211204"/>
                  <a:gd name="connsiteY29" fmla="*/ 9087687 h 17731150"/>
                  <a:gd name="connsiteX30" fmla="*/ 1618836 w 14211204"/>
                  <a:gd name="connsiteY30" fmla="*/ 8349011 h 17731150"/>
                  <a:gd name="connsiteX31" fmla="*/ 205516 w 14211204"/>
                  <a:gd name="connsiteY31" fmla="*/ 2722597 h 17731150"/>
                  <a:gd name="connsiteX32" fmla="*/ 1590228 w 14211204"/>
                  <a:gd name="connsiteY32" fmla="*/ 417893 h 17731150"/>
                  <a:gd name="connsiteX33" fmla="*/ 7429308 w 14211204"/>
                  <a:gd name="connsiteY33" fmla="*/ 173 h 17731150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1703756 w 14211204"/>
                  <a:gd name="connsiteY28" fmla="*/ 9087687 h 17731150"/>
                  <a:gd name="connsiteX29" fmla="*/ 1618836 w 14211204"/>
                  <a:gd name="connsiteY29" fmla="*/ 8349011 h 17731150"/>
                  <a:gd name="connsiteX30" fmla="*/ 205516 w 14211204"/>
                  <a:gd name="connsiteY30" fmla="*/ 2722597 h 17731150"/>
                  <a:gd name="connsiteX31" fmla="*/ 1590228 w 14211204"/>
                  <a:gd name="connsiteY31" fmla="*/ 417893 h 17731150"/>
                  <a:gd name="connsiteX32" fmla="*/ 7429308 w 14211204"/>
                  <a:gd name="connsiteY32" fmla="*/ 173 h 17731150"/>
                  <a:gd name="connsiteX0" fmla="*/ 7429308 w 14211204"/>
                  <a:gd name="connsiteY0" fmla="*/ 173 h 17628530"/>
                  <a:gd name="connsiteX1" fmla="*/ 11787036 w 14211204"/>
                  <a:gd name="connsiteY1" fmla="*/ 427505 h 17628530"/>
                  <a:gd name="connsiteX2" fmla="*/ 13190100 w 14211204"/>
                  <a:gd name="connsiteY2" fmla="*/ 2530387 h 17628530"/>
                  <a:gd name="connsiteX3" fmla="*/ 11575916 w 14211204"/>
                  <a:gd name="connsiteY3" fmla="*/ 8775679 h 17628530"/>
                  <a:gd name="connsiteX4" fmla="*/ 10991308 w 14211204"/>
                  <a:gd name="connsiteY4" fmla="*/ 9920339 h 17628530"/>
                  <a:gd name="connsiteX5" fmla="*/ 11093236 w 14211204"/>
                  <a:gd name="connsiteY5" fmla="*/ 9933457 h 17628530"/>
                  <a:gd name="connsiteX6" fmla="*/ 12674460 w 14211204"/>
                  <a:gd name="connsiteY6" fmla="*/ 10435661 h 17628530"/>
                  <a:gd name="connsiteX7" fmla="*/ 11284540 w 14211204"/>
                  <a:gd name="connsiteY7" fmla="*/ 10910763 h 17628530"/>
                  <a:gd name="connsiteX8" fmla="*/ 11222428 w 14211204"/>
                  <a:gd name="connsiteY8" fmla="*/ 10919557 h 17628530"/>
                  <a:gd name="connsiteX9" fmla="*/ 11279340 w 14211204"/>
                  <a:gd name="connsiteY9" fmla="*/ 11051181 h 17628530"/>
                  <a:gd name="connsiteX10" fmla="*/ 11435140 w 14211204"/>
                  <a:gd name="connsiteY10" fmla="*/ 11377415 h 17628530"/>
                  <a:gd name="connsiteX11" fmla="*/ 11741380 w 14211204"/>
                  <a:gd name="connsiteY11" fmla="*/ 12015865 h 17628530"/>
                  <a:gd name="connsiteX12" fmla="*/ 11819500 w 14211204"/>
                  <a:gd name="connsiteY12" fmla="*/ 12198273 h 17628530"/>
                  <a:gd name="connsiteX13" fmla="*/ 11896196 w 14211204"/>
                  <a:gd name="connsiteY13" fmla="*/ 12206649 h 17628530"/>
                  <a:gd name="connsiteX14" fmla="*/ 13759220 w 14211204"/>
                  <a:gd name="connsiteY14" fmla="*/ 12708853 h 17628530"/>
                  <a:gd name="connsiteX15" fmla="*/ 12334500 w 14211204"/>
                  <a:gd name="connsiteY15" fmla="*/ 13155741 h 17628530"/>
                  <a:gd name="connsiteX16" fmla="*/ 12165708 w 14211204"/>
                  <a:gd name="connsiteY16" fmla="*/ 13178113 h 17628530"/>
                  <a:gd name="connsiteX17" fmla="*/ 12206236 w 14211204"/>
                  <a:gd name="connsiteY17" fmla="*/ 13324575 h 17628530"/>
                  <a:gd name="connsiteX18" fmla="*/ 12351916 w 14211204"/>
                  <a:gd name="connsiteY18" fmla="*/ 14605677 h 17628530"/>
                  <a:gd name="connsiteX19" fmla="*/ 12347428 w 14211204"/>
                  <a:gd name="connsiteY19" fmla="*/ 14687885 h 17628530"/>
                  <a:gd name="connsiteX20" fmla="*/ 12470372 w 14211204"/>
                  <a:gd name="connsiteY20" fmla="*/ 14701795 h 17628530"/>
                  <a:gd name="connsiteX21" fmla="*/ 14211204 w 14211204"/>
                  <a:gd name="connsiteY21" fmla="*/ 15176895 h 17628530"/>
                  <a:gd name="connsiteX22" fmla="*/ 12230764 w 14211204"/>
                  <a:gd name="connsiteY22" fmla="*/ 15679097 h 17628530"/>
                  <a:gd name="connsiteX23" fmla="*/ 12178564 w 14211204"/>
                  <a:gd name="connsiteY23" fmla="*/ 15684463 h 17628530"/>
                  <a:gd name="connsiteX24" fmla="*/ 12167036 w 14211204"/>
                  <a:gd name="connsiteY24" fmla="*/ 15726231 h 17628530"/>
                  <a:gd name="connsiteX25" fmla="*/ 11626948 w 14211204"/>
                  <a:gd name="connsiteY25" fmla="*/ 16905717 h 17628530"/>
                  <a:gd name="connsiteX26" fmla="*/ 11241044 w 14211204"/>
                  <a:gd name="connsiteY26" fmla="*/ 17628532 h 17628530"/>
                  <a:gd name="connsiteX27" fmla="*/ 1703756 w 14211204"/>
                  <a:gd name="connsiteY27" fmla="*/ 9087687 h 17628530"/>
                  <a:gd name="connsiteX28" fmla="*/ 1618836 w 14211204"/>
                  <a:gd name="connsiteY28" fmla="*/ 8349011 h 17628530"/>
                  <a:gd name="connsiteX29" fmla="*/ 205516 w 14211204"/>
                  <a:gd name="connsiteY29" fmla="*/ 2722597 h 17628530"/>
                  <a:gd name="connsiteX30" fmla="*/ 1590228 w 14211204"/>
                  <a:gd name="connsiteY30" fmla="*/ 417893 h 17628530"/>
                  <a:gd name="connsiteX31" fmla="*/ 7429308 w 14211204"/>
                  <a:gd name="connsiteY31" fmla="*/ 173 h 17628530"/>
                  <a:gd name="connsiteX0" fmla="*/ 7429308 w 14211204"/>
                  <a:gd name="connsiteY0" fmla="*/ 173 h 16905716"/>
                  <a:gd name="connsiteX1" fmla="*/ 11787036 w 14211204"/>
                  <a:gd name="connsiteY1" fmla="*/ 427505 h 16905716"/>
                  <a:gd name="connsiteX2" fmla="*/ 13190100 w 14211204"/>
                  <a:gd name="connsiteY2" fmla="*/ 2530387 h 16905716"/>
                  <a:gd name="connsiteX3" fmla="*/ 11575916 w 14211204"/>
                  <a:gd name="connsiteY3" fmla="*/ 8775679 h 16905716"/>
                  <a:gd name="connsiteX4" fmla="*/ 10991308 w 14211204"/>
                  <a:gd name="connsiteY4" fmla="*/ 9920339 h 16905716"/>
                  <a:gd name="connsiteX5" fmla="*/ 11093236 w 14211204"/>
                  <a:gd name="connsiteY5" fmla="*/ 9933457 h 16905716"/>
                  <a:gd name="connsiteX6" fmla="*/ 12674460 w 14211204"/>
                  <a:gd name="connsiteY6" fmla="*/ 10435661 h 16905716"/>
                  <a:gd name="connsiteX7" fmla="*/ 11284540 w 14211204"/>
                  <a:gd name="connsiteY7" fmla="*/ 10910763 h 16905716"/>
                  <a:gd name="connsiteX8" fmla="*/ 11222428 w 14211204"/>
                  <a:gd name="connsiteY8" fmla="*/ 10919557 h 16905716"/>
                  <a:gd name="connsiteX9" fmla="*/ 11279340 w 14211204"/>
                  <a:gd name="connsiteY9" fmla="*/ 11051181 h 16905716"/>
                  <a:gd name="connsiteX10" fmla="*/ 11435140 w 14211204"/>
                  <a:gd name="connsiteY10" fmla="*/ 11377415 h 16905716"/>
                  <a:gd name="connsiteX11" fmla="*/ 11741380 w 14211204"/>
                  <a:gd name="connsiteY11" fmla="*/ 12015865 h 16905716"/>
                  <a:gd name="connsiteX12" fmla="*/ 11819500 w 14211204"/>
                  <a:gd name="connsiteY12" fmla="*/ 12198273 h 16905716"/>
                  <a:gd name="connsiteX13" fmla="*/ 11896196 w 14211204"/>
                  <a:gd name="connsiteY13" fmla="*/ 12206649 h 16905716"/>
                  <a:gd name="connsiteX14" fmla="*/ 13759220 w 14211204"/>
                  <a:gd name="connsiteY14" fmla="*/ 12708853 h 16905716"/>
                  <a:gd name="connsiteX15" fmla="*/ 12334500 w 14211204"/>
                  <a:gd name="connsiteY15" fmla="*/ 13155741 h 16905716"/>
                  <a:gd name="connsiteX16" fmla="*/ 12165708 w 14211204"/>
                  <a:gd name="connsiteY16" fmla="*/ 13178113 h 16905716"/>
                  <a:gd name="connsiteX17" fmla="*/ 12206236 w 14211204"/>
                  <a:gd name="connsiteY17" fmla="*/ 13324575 h 16905716"/>
                  <a:gd name="connsiteX18" fmla="*/ 12351916 w 14211204"/>
                  <a:gd name="connsiteY18" fmla="*/ 14605677 h 16905716"/>
                  <a:gd name="connsiteX19" fmla="*/ 12347428 w 14211204"/>
                  <a:gd name="connsiteY19" fmla="*/ 14687885 h 16905716"/>
                  <a:gd name="connsiteX20" fmla="*/ 12470372 w 14211204"/>
                  <a:gd name="connsiteY20" fmla="*/ 14701795 h 16905716"/>
                  <a:gd name="connsiteX21" fmla="*/ 14211204 w 14211204"/>
                  <a:gd name="connsiteY21" fmla="*/ 15176895 h 16905716"/>
                  <a:gd name="connsiteX22" fmla="*/ 12230764 w 14211204"/>
                  <a:gd name="connsiteY22" fmla="*/ 15679097 h 16905716"/>
                  <a:gd name="connsiteX23" fmla="*/ 12178564 w 14211204"/>
                  <a:gd name="connsiteY23" fmla="*/ 15684463 h 16905716"/>
                  <a:gd name="connsiteX24" fmla="*/ 12167036 w 14211204"/>
                  <a:gd name="connsiteY24" fmla="*/ 15726231 h 16905716"/>
                  <a:gd name="connsiteX25" fmla="*/ 11626948 w 14211204"/>
                  <a:gd name="connsiteY25" fmla="*/ 16905717 h 16905716"/>
                  <a:gd name="connsiteX26" fmla="*/ 1703756 w 14211204"/>
                  <a:gd name="connsiteY26" fmla="*/ 9087687 h 16905716"/>
                  <a:gd name="connsiteX27" fmla="*/ 1618836 w 14211204"/>
                  <a:gd name="connsiteY27" fmla="*/ 8349011 h 16905716"/>
                  <a:gd name="connsiteX28" fmla="*/ 205516 w 14211204"/>
                  <a:gd name="connsiteY28" fmla="*/ 2722597 h 16905716"/>
                  <a:gd name="connsiteX29" fmla="*/ 1590228 w 14211204"/>
                  <a:gd name="connsiteY29" fmla="*/ 417893 h 16905716"/>
                  <a:gd name="connsiteX30" fmla="*/ 7429308 w 14211204"/>
                  <a:gd name="connsiteY30" fmla="*/ 173 h 16905716"/>
                  <a:gd name="connsiteX0" fmla="*/ 7429308 w 14211204"/>
                  <a:gd name="connsiteY0" fmla="*/ 173 h 15726229"/>
                  <a:gd name="connsiteX1" fmla="*/ 11787036 w 14211204"/>
                  <a:gd name="connsiteY1" fmla="*/ 427505 h 15726229"/>
                  <a:gd name="connsiteX2" fmla="*/ 13190100 w 14211204"/>
                  <a:gd name="connsiteY2" fmla="*/ 2530387 h 15726229"/>
                  <a:gd name="connsiteX3" fmla="*/ 11575916 w 14211204"/>
                  <a:gd name="connsiteY3" fmla="*/ 8775679 h 15726229"/>
                  <a:gd name="connsiteX4" fmla="*/ 10991308 w 14211204"/>
                  <a:gd name="connsiteY4" fmla="*/ 9920339 h 15726229"/>
                  <a:gd name="connsiteX5" fmla="*/ 11093236 w 14211204"/>
                  <a:gd name="connsiteY5" fmla="*/ 9933457 h 15726229"/>
                  <a:gd name="connsiteX6" fmla="*/ 12674460 w 14211204"/>
                  <a:gd name="connsiteY6" fmla="*/ 10435661 h 15726229"/>
                  <a:gd name="connsiteX7" fmla="*/ 11284540 w 14211204"/>
                  <a:gd name="connsiteY7" fmla="*/ 10910763 h 15726229"/>
                  <a:gd name="connsiteX8" fmla="*/ 11222428 w 14211204"/>
                  <a:gd name="connsiteY8" fmla="*/ 10919557 h 15726229"/>
                  <a:gd name="connsiteX9" fmla="*/ 11279340 w 14211204"/>
                  <a:gd name="connsiteY9" fmla="*/ 11051181 h 15726229"/>
                  <a:gd name="connsiteX10" fmla="*/ 11435140 w 14211204"/>
                  <a:gd name="connsiteY10" fmla="*/ 11377415 h 15726229"/>
                  <a:gd name="connsiteX11" fmla="*/ 11741380 w 14211204"/>
                  <a:gd name="connsiteY11" fmla="*/ 12015865 h 15726229"/>
                  <a:gd name="connsiteX12" fmla="*/ 11819500 w 14211204"/>
                  <a:gd name="connsiteY12" fmla="*/ 12198273 h 15726229"/>
                  <a:gd name="connsiteX13" fmla="*/ 11896196 w 14211204"/>
                  <a:gd name="connsiteY13" fmla="*/ 12206649 h 15726229"/>
                  <a:gd name="connsiteX14" fmla="*/ 13759220 w 14211204"/>
                  <a:gd name="connsiteY14" fmla="*/ 12708853 h 15726229"/>
                  <a:gd name="connsiteX15" fmla="*/ 12334500 w 14211204"/>
                  <a:gd name="connsiteY15" fmla="*/ 13155741 h 15726229"/>
                  <a:gd name="connsiteX16" fmla="*/ 12165708 w 14211204"/>
                  <a:gd name="connsiteY16" fmla="*/ 13178113 h 15726229"/>
                  <a:gd name="connsiteX17" fmla="*/ 12206236 w 14211204"/>
                  <a:gd name="connsiteY17" fmla="*/ 13324575 h 15726229"/>
                  <a:gd name="connsiteX18" fmla="*/ 12351916 w 14211204"/>
                  <a:gd name="connsiteY18" fmla="*/ 14605677 h 15726229"/>
                  <a:gd name="connsiteX19" fmla="*/ 12347428 w 14211204"/>
                  <a:gd name="connsiteY19" fmla="*/ 14687885 h 15726229"/>
                  <a:gd name="connsiteX20" fmla="*/ 12470372 w 14211204"/>
                  <a:gd name="connsiteY20" fmla="*/ 14701795 h 15726229"/>
                  <a:gd name="connsiteX21" fmla="*/ 14211204 w 14211204"/>
                  <a:gd name="connsiteY21" fmla="*/ 15176895 h 15726229"/>
                  <a:gd name="connsiteX22" fmla="*/ 12230764 w 14211204"/>
                  <a:gd name="connsiteY22" fmla="*/ 15679097 h 15726229"/>
                  <a:gd name="connsiteX23" fmla="*/ 12178564 w 14211204"/>
                  <a:gd name="connsiteY23" fmla="*/ 15684463 h 15726229"/>
                  <a:gd name="connsiteX24" fmla="*/ 12167036 w 14211204"/>
                  <a:gd name="connsiteY24" fmla="*/ 15726231 h 15726229"/>
                  <a:gd name="connsiteX25" fmla="*/ 1703756 w 14211204"/>
                  <a:gd name="connsiteY25" fmla="*/ 9087687 h 15726229"/>
                  <a:gd name="connsiteX26" fmla="*/ 1618836 w 14211204"/>
                  <a:gd name="connsiteY26" fmla="*/ 8349011 h 15726229"/>
                  <a:gd name="connsiteX27" fmla="*/ 205516 w 14211204"/>
                  <a:gd name="connsiteY27" fmla="*/ 2722597 h 15726229"/>
                  <a:gd name="connsiteX28" fmla="*/ 1590228 w 14211204"/>
                  <a:gd name="connsiteY28" fmla="*/ 417893 h 15726229"/>
                  <a:gd name="connsiteX29" fmla="*/ 7429308 w 14211204"/>
                  <a:gd name="connsiteY29" fmla="*/ 173 h 15726229"/>
                  <a:gd name="connsiteX0" fmla="*/ 7429308 w 14211204"/>
                  <a:gd name="connsiteY0" fmla="*/ 173 h 15684464"/>
                  <a:gd name="connsiteX1" fmla="*/ 11787036 w 14211204"/>
                  <a:gd name="connsiteY1" fmla="*/ 427505 h 15684464"/>
                  <a:gd name="connsiteX2" fmla="*/ 13190100 w 14211204"/>
                  <a:gd name="connsiteY2" fmla="*/ 2530387 h 15684464"/>
                  <a:gd name="connsiteX3" fmla="*/ 11575916 w 14211204"/>
                  <a:gd name="connsiteY3" fmla="*/ 8775679 h 15684464"/>
                  <a:gd name="connsiteX4" fmla="*/ 10991308 w 14211204"/>
                  <a:gd name="connsiteY4" fmla="*/ 9920339 h 15684464"/>
                  <a:gd name="connsiteX5" fmla="*/ 11093236 w 14211204"/>
                  <a:gd name="connsiteY5" fmla="*/ 9933457 h 15684464"/>
                  <a:gd name="connsiteX6" fmla="*/ 12674460 w 14211204"/>
                  <a:gd name="connsiteY6" fmla="*/ 10435661 h 15684464"/>
                  <a:gd name="connsiteX7" fmla="*/ 11284540 w 14211204"/>
                  <a:gd name="connsiteY7" fmla="*/ 10910763 h 15684464"/>
                  <a:gd name="connsiteX8" fmla="*/ 11222428 w 14211204"/>
                  <a:gd name="connsiteY8" fmla="*/ 10919557 h 15684464"/>
                  <a:gd name="connsiteX9" fmla="*/ 11279340 w 14211204"/>
                  <a:gd name="connsiteY9" fmla="*/ 11051181 h 15684464"/>
                  <a:gd name="connsiteX10" fmla="*/ 11435140 w 14211204"/>
                  <a:gd name="connsiteY10" fmla="*/ 11377415 h 15684464"/>
                  <a:gd name="connsiteX11" fmla="*/ 11741380 w 14211204"/>
                  <a:gd name="connsiteY11" fmla="*/ 12015865 h 15684464"/>
                  <a:gd name="connsiteX12" fmla="*/ 11819500 w 14211204"/>
                  <a:gd name="connsiteY12" fmla="*/ 12198273 h 15684464"/>
                  <a:gd name="connsiteX13" fmla="*/ 11896196 w 14211204"/>
                  <a:gd name="connsiteY13" fmla="*/ 12206649 h 15684464"/>
                  <a:gd name="connsiteX14" fmla="*/ 13759220 w 14211204"/>
                  <a:gd name="connsiteY14" fmla="*/ 12708853 h 15684464"/>
                  <a:gd name="connsiteX15" fmla="*/ 12334500 w 14211204"/>
                  <a:gd name="connsiteY15" fmla="*/ 13155741 h 15684464"/>
                  <a:gd name="connsiteX16" fmla="*/ 12165708 w 14211204"/>
                  <a:gd name="connsiteY16" fmla="*/ 13178113 h 15684464"/>
                  <a:gd name="connsiteX17" fmla="*/ 12206236 w 14211204"/>
                  <a:gd name="connsiteY17" fmla="*/ 13324575 h 15684464"/>
                  <a:gd name="connsiteX18" fmla="*/ 12351916 w 14211204"/>
                  <a:gd name="connsiteY18" fmla="*/ 14605677 h 15684464"/>
                  <a:gd name="connsiteX19" fmla="*/ 12347428 w 14211204"/>
                  <a:gd name="connsiteY19" fmla="*/ 14687885 h 15684464"/>
                  <a:gd name="connsiteX20" fmla="*/ 12470372 w 14211204"/>
                  <a:gd name="connsiteY20" fmla="*/ 14701795 h 15684464"/>
                  <a:gd name="connsiteX21" fmla="*/ 14211204 w 14211204"/>
                  <a:gd name="connsiteY21" fmla="*/ 15176895 h 15684464"/>
                  <a:gd name="connsiteX22" fmla="*/ 12230764 w 14211204"/>
                  <a:gd name="connsiteY22" fmla="*/ 15679097 h 15684464"/>
                  <a:gd name="connsiteX23" fmla="*/ 12178564 w 14211204"/>
                  <a:gd name="connsiteY23" fmla="*/ 15684463 h 15684464"/>
                  <a:gd name="connsiteX24" fmla="*/ 1703756 w 14211204"/>
                  <a:gd name="connsiteY24" fmla="*/ 9087687 h 15684464"/>
                  <a:gd name="connsiteX25" fmla="*/ 1618836 w 14211204"/>
                  <a:gd name="connsiteY25" fmla="*/ 8349011 h 15684464"/>
                  <a:gd name="connsiteX26" fmla="*/ 205516 w 14211204"/>
                  <a:gd name="connsiteY26" fmla="*/ 2722597 h 15684464"/>
                  <a:gd name="connsiteX27" fmla="*/ 1590228 w 14211204"/>
                  <a:gd name="connsiteY27" fmla="*/ 417893 h 15684464"/>
                  <a:gd name="connsiteX28" fmla="*/ 7429308 w 14211204"/>
                  <a:gd name="connsiteY28" fmla="*/ 173 h 15684464"/>
                  <a:gd name="connsiteX0" fmla="*/ 7429308 w 14211204"/>
                  <a:gd name="connsiteY0" fmla="*/ 173 h 15679093"/>
                  <a:gd name="connsiteX1" fmla="*/ 11787036 w 14211204"/>
                  <a:gd name="connsiteY1" fmla="*/ 427505 h 15679093"/>
                  <a:gd name="connsiteX2" fmla="*/ 13190100 w 14211204"/>
                  <a:gd name="connsiteY2" fmla="*/ 2530387 h 15679093"/>
                  <a:gd name="connsiteX3" fmla="*/ 11575916 w 14211204"/>
                  <a:gd name="connsiteY3" fmla="*/ 8775679 h 15679093"/>
                  <a:gd name="connsiteX4" fmla="*/ 10991308 w 14211204"/>
                  <a:gd name="connsiteY4" fmla="*/ 9920339 h 15679093"/>
                  <a:gd name="connsiteX5" fmla="*/ 11093236 w 14211204"/>
                  <a:gd name="connsiteY5" fmla="*/ 9933457 h 15679093"/>
                  <a:gd name="connsiteX6" fmla="*/ 12674460 w 14211204"/>
                  <a:gd name="connsiteY6" fmla="*/ 10435661 h 15679093"/>
                  <a:gd name="connsiteX7" fmla="*/ 11284540 w 14211204"/>
                  <a:gd name="connsiteY7" fmla="*/ 10910763 h 15679093"/>
                  <a:gd name="connsiteX8" fmla="*/ 11222428 w 14211204"/>
                  <a:gd name="connsiteY8" fmla="*/ 10919557 h 15679093"/>
                  <a:gd name="connsiteX9" fmla="*/ 11279340 w 14211204"/>
                  <a:gd name="connsiteY9" fmla="*/ 11051181 h 15679093"/>
                  <a:gd name="connsiteX10" fmla="*/ 11435140 w 14211204"/>
                  <a:gd name="connsiteY10" fmla="*/ 11377415 h 15679093"/>
                  <a:gd name="connsiteX11" fmla="*/ 11741380 w 14211204"/>
                  <a:gd name="connsiteY11" fmla="*/ 12015865 h 15679093"/>
                  <a:gd name="connsiteX12" fmla="*/ 11819500 w 14211204"/>
                  <a:gd name="connsiteY12" fmla="*/ 12198273 h 15679093"/>
                  <a:gd name="connsiteX13" fmla="*/ 11896196 w 14211204"/>
                  <a:gd name="connsiteY13" fmla="*/ 12206649 h 15679093"/>
                  <a:gd name="connsiteX14" fmla="*/ 13759220 w 14211204"/>
                  <a:gd name="connsiteY14" fmla="*/ 12708853 h 15679093"/>
                  <a:gd name="connsiteX15" fmla="*/ 12334500 w 14211204"/>
                  <a:gd name="connsiteY15" fmla="*/ 13155741 h 15679093"/>
                  <a:gd name="connsiteX16" fmla="*/ 12165708 w 14211204"/>
                  <a:gd name="connsiteY16" fmla="*/ 13178113 h 15679093"/>
                  <a:gd name="connsiteX17" fmla="*/ 12206236 w 14211204"/>
                  <a:gd name="connsiteY17" fmla="*/ 13324575 h 15679093"/>
                  <a:gd name="connsiteX18" fmla="*/ 12351916 w 14211204"/>
                  <a:gd name="connsiteY18" fmla="*/ 14605677 h 15679093"/>
                  <a:gd name="connsiteX19" fmla="*/ 12347428 w 14211204"/>
                  <a:gd name="connsiteY19" fmla="*/ 14687885 h 15679093"/>
                  <a:gd name="connsiteX20" fmla="*/ 12470372 w 14211204"/>
                  <a:gd name="connsiteY20" fmla="*/ 14701795 h 15679093"/>
                  <a:gd name="connsiteX21" fmla="*/ 14211204 w 14211204"/>
                  <a:gd name="connsiteY21" fmla="*/ 15176895 h 15679093"/>
                  <a:gd name="connsiteX22" fmla="*/ 12230764 w 14211204"/>
                  <a:gd name="connsiteY22" fmla="*/ 15679097 h 15679093"/>
                  <a:gd name="connsiteX23" fmla="*/ 1703756 w 14211204"/>
                  <a:gd name="connsiteY23" fmla="*/ 9087687 h 15679093"/>
                  <a:gd name="connsiteX24" fmla="*/ 1618836 w 14211204"/>
                  <a:gd name="connsiteY24" fmla="*/ 8349011 h 15679093"/>
                  <a:gd name="connsiteX25" fmla="*/ 205516 w 14211204"/>
                  <a:gd name="connsiteY25" fmla="*/ 2722597 h 15679093"/>
                  <a:gd name="connsiteX26" fmla="*/ 1590228 w 14211204"/>
                  <a:gd name="connsiteY26" fmla="*/ 417893 h 15679093"/>
                  <a:gd name="connsiteX27" fmla="*/ 7429308 w 14211204"/>
                  <a:gd name="connsiteY27" fmla="*/ 173 h 15679093"/>
                  <a:gd name="connsiteX0" fmla="*/ 7429308 w 14849308"/>
                  <a:gd name="connsiteY0" fmla="*/ 173 h 15516337"/>
                  <a:gd name="connsiteX1" fmla="*/ 11787036 w 14849308"/>
                  <a:gd name="connsiteY1" fmla="*/ 427505 h 15516337"/>
                  <a:gd name="connsiteX2" fmla="*/ 13190100 w 14849308"/>
                  <a:gd name="connsiteY2" fmla="*/ 2530387 h 15516337"/>
                  <a:gd name="connsiteX3" fmla="*/ 11575916 w 14849308"/>
                  <a:gd name="connsiteY3" fmla="*/ 8775679 h 15516337"/>
                  <a:gd name="connsiteX4" fmla="*/ 10991308 w 14849308"/>
                  <a:gd name="connsiteY4" fmla="*/ 9920339 h 15516337"/>
                  <a:gd name="connsiteX5" fmla="*/ 11093236 w 14849308"/>
                  <a:gd name="connsiteY5" fmla="*/ 9933457 h 15516337"/>
                  <a:gd name="connsiteX6" fmla="*/ 12674460 w 14849308"/>
                  <a:gd name="connsiteY6" fmla="*/ 10435661 h 15516337"/>
                  <a:gd name="connsiteX7" fmla="*/ 11284540 w 14849308"/>
                  <a:gd name="connsiteY7" fmla="*/ 10910763 h 15516337"/>
                  <a:gd name="connsiteX8" fmla="*/ 11222428 w 14849308"/>
                  <a:gd name="connsiteY8" fmla="*/ 10919557 h 15516337"/>
                  <a:gd name="connsiteX9" fmla="*/ 11279340 w 14849308"/>
                  <a:gd name="connsiteY9" fmla="*/ 11051181 h 15516337"/>
                  <a:gd name="connsiteX10" fmla="*/ 11435140 w 14849308"/>
                  <a:gd name="connsiteY10" fmla="*/ 11377415 h 15516337"/>
                  <a:gd name="connsiteX11" fmla="*/ 11741380 w 14849308"/>
                  <a:gd name="connsiteY11" fmla="*/ 12015865 h 15516337"/>
                  <a:gd name="connsiteX12" fmla="*/ 11819500 w 14849308"/>
                  <a:gd name="connsiteY12" fmla="*/ 12198273 h 15516337"/>
                  <a:gd name="connsiteX13" fmla="*/ 11896196 w 14849308"/>
                  <a:gd name="connsiteY13" fmla="*/ 12206649 h 15516337"/>
                  <a:gd name="connsiteX14" fmla="*/ 13759220 w 14849308"/>
                  <a:gd name="connsiteY14" fmla="*/ 12708853 h 15516337"/>
                  <a:gd name="connsiteX15" fmla="*/ 12334500 w 14849308"/>
                  <a:gd name="connsiteY15" fmla="*/ 13155741 h 15516337"/>
                  <a:gd name="connsiteX16" fmla="*/ 12165708 w 14849308"/>
                  <a:gd name="connsiteY16" fmla="*/ 13178113 h 15516337"/>
                  <a:gd name="connsiteX17" fmla="*/ 12206236 w 14849308"/>
                  <a:gd name="connsiteY17" fmla="*/ 13324575 h 15516337"/>
                  <a:gd name="connsiteX18" fmla="*/ 12351916 w 14849308"/>
                  <a:gd name="connsiteY18" fmla="*/ 14605677 h 15516337"/>
                  <a:gd name="connsiteX19" fmla="*/ 12347428 w 14849308"/>
                  <a:gd name="connsiteY19" fmla="*/ 14687885 h 15516337"/>
                  <a:gd name="connsiteX20" fmla="*/ 12470372 w 14849308"/>
                  <a:gd name="connsiteY20" fmla="*/ 14701795 h 15516337"/>
                  <a:gd name="connsiteX21" fmla="*/ 14211204 w 14849308"/>
                  <a:gd name="connsiteY21" fmla="*/ 15176895 h 15516337"/>
                  <a:gd name="connsiteX22" fmla="*/ 1703756 w 14849308"/>
                  <a:gd name="connsiteY22" fmla="*/ 9087687 h 15516337"/>
                  <a:gd name="connsiteX23" fmla="*/ 1618836 w 14849308"/>
                  <a:gd name="connsiteY23" fmla="*/ 8349011 h 15516337"/>
                  <a:gd name="connsiteX24" fmla="*/ 205516 w 14849308"/>
                  <a:gd name="connsiteY24" fmla="*/ 2722597 h 15516337"/>
                  <a:gd name="connsiteX25" fmla="*/ 1590228 w 14849308"/>
                  <a:gd name="connsiteY25" fmla="*/ 417893 h 15516337"/>
                  <a:gd name="connsiteX26" fmla="*/ 7429308 w 14849308"/>
                  <a:gd name="connsiteY26" fmla="*/ 173 h 15516337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2347428 w 14211204"/>
                  <a:gd name="connsiteY19" fmla="*/ 14687885 h 15176891"/>
                  <a:gd name="connsiteX20" fmla="*/ 14211204 w 14211204"/>
                  <a:gd name="connsiteY20" fmla="*/ 15176895 h 15176891"/>
                  <a:gd name="connsiteX21" fmla="*/ 1703756 w 14211204"/>
                  <a:gd name="connsiteY21" fmla="*/ 9087687 h 15176891"/>
                  <a:gd name="connsiteX22" fmla="*/ 1618836 w 14211204"/>
                  <a:gd name="connsiteY22" fmla="*/ 8349011 h 15176891"/>
                  <a:gd name="connsiteX23" fmla="*/ 205516 w 14211204"/>
                  <a:gd name="connsiteY23" fmla="*/ 2722597 h 15176891"/>
                  <a:gd name="connsiteX24" fmla="*/ 1590228 w 14211204"/>
                  <a:gd name="connsiteY24" fmla="*/ 417893 h 15176891"/>
                  <a:gd name="connsiteX25" fmla="*/ 7429308 w 14211204"/>
                  <a:gd name="connsiteY25" fmla="*/ 173 h 15176891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4211204 w 14211204"/>
                  <a:gd name="connsiteY19" fmla="*/ 15176895 h 15176891"/>
                  <a:gd name="connsiteX20" fmla="*/ 1703756 w 14211204"/>
                  <a:gd name="connsiteY20" fmla="*/ 9087687 h 15176891"/>
                  <a:gd name="connsiteX21" fmla="*/ 1618836 w 14211204"/>
                  <a:gd name="connsiteY21" fmla="*/ 8349011 h 15176891"/>
                  <a:gd name="connsiteX22" fmla="*/ 205516 w 14211204"/>
                  <a:gd name="connsiteY22" fmla="*/ 2722597 h 15176891"/>
                  <a:gd name="connsiteX23" fmla="*/ 1590228 w 14211204"/>
                  <a:gd name="connsiteY23" fmla="*/ 417893 h 15176891"/>
                  <a:gd name="connsiteX24" fmla="*/ 7429308 w 14211204"/>
                  <a:gd name="connsiteY24" fmla="*/ 173 h 15176891"/>
                  <a:gd name="connsiteX0" fmla="*/ 7429308 w 14707619"/>
                  <a:gd name="connsiteY0" fmla="*/ 173 h 15314478"/>
                  <a:gd name="connsiteX1" fmla="*/ 11787036 w 14707619"/>
                  <a:gd name="connsiteY1" fmla="*/ 427505 h 15314478"/>
                  <a:gd name="connsiteX2" fmla="*/ 13190100 w 14707619"/>
                  <a:gd name="connsiteY2" fmla="*/ 2530387 h 15314478"/>
                  <a:gd name="connsiteX3" fmla="*/ 11575916 w 14707619"/>
                  <a:gd name="connsiteY3" fmla="*/ 8775679 h 15314478"/>
                  <a:gd name="connsiteX4" fmla="*/ 10991308 w 14707619"/>
                  <a:gd name="connsiteY4" fmla="*/ 9920339 h 15314478"/>
                  <a:gd name="connsiteX5" fmla="*/ 11093236 w 14707619"/>
                  <a:gd name="connsiteY5" fmla="*/ 9933457 h 15314478"/>
                  <a:gd name="connsiteX6" fmla="*/ 12674460 w 14707619"/>
                  <a:gd name="connsiteY6" fmla="*/ 10435661 h 15314478"/>
                  <a:gd name="connsiteX7" fmla="*/ 11284540 w 14707619"/>
                  <a:gd name="connsiteY7" fmla="*/ 10910763 h 15314478"/>
                  <a:gd name="connsiteX8" fmla="*/ 11222428 w 14707619"/>
                  <a:gd name="connsiteY8" fmla="*/ 10919557 h 15314478"/>
                  <a:gd name="connsiteX9" fmla="*/ 11279340 w 14707619"/>
                  <a:gd name="connsiteY9" fmla="*/ 11051181 h 15314478"/>
                  <a:gd name="connsiteX10" fmla="*/ 11435140 w 14707619"/>
                  <a:gd name="connsiteY10" fmla="*/ 11377415 h 15314478"/>
                  <a:gd name="connsiteX11" fmla="*/ 11741380 w 14707619"/>
                  <a:gd name="connsiteY11" fmla="*/ 12015865 h 15314478"/>
                  <a:gd name="connsiteX12" fmla="*/ 11819500 w 14707619"/>
                  <a:gd name="connsiteY12" fmla="*/ 12198273 h 15314478"/>
                  <a:gd name="connsiteX13" fmla="*/ 11896196 w 14707619"/>
                  <a:gd name="connsiteY13" fmla="*/ 12206649 h 15314478"/>
                  <a:gd name="connsiteX14" fmla="*/ 13759220 w 14707619"/>
                  <a:gd name="connsiteY14" fmla="*/ 12708853 h 15314478"/>
                  <a:gd name="connsiteX15" fmla="*/ 12334500 w 14707619"/>
                  <a:gd name="connsiteY15" fmla="*/ 13155741 h 15314478"/>
                  <a:gd name="connsiteX16" fmla="*/ 12165708 w 14707619"/>
                  <a:gd name="connsiteY16" fmla="*/ 13178113 h 15314478"/>
                  <a:gd name="connsiteX17" fmla="*/ 12206236 w 14707619"/>
                  <a:gd name="connsiteY17" fmla="*/ 13324575 h 15314478"/>
                  <a:gd name="connsiteX18" fmla="*/ 14211204 w 14707619"/>
                  <a:gd name="connsiteY18" fmla="*/ 15176895 h 15314478"/>
                  <a:gd name="connsiteX19" fmla="*/ 1703756 w 14707619"/>
                  <a:gd name="connsiteY19" fmla="*/ 9087687 h 15314478"/>
                  <a:gd name="connsiteX20" fmla="*/ 1618836 w 14707619"/>
                  <a:gd name="connsiteY20" fmla="*/ 8349011 h 15314478"/>
                  <a:gd name="connsiteX21" fmla="*/ 205516 w 14707619"/>
                  <a:gd name="connsiteY21" fmla="*/ 2722597 h 15314478"/>
                  <a:gd name="connsiteX22" fmla="*/ 1590228 w 14707619"/>
                  <a:gd name="connsiteY22" fmla="*/ 417893 h 15314478"/>
                  <a:gd name="connsiteX23" fmla="*/ 7429308 w 14707619"/>
                  <a:gd name="connsiteY23" fmla="*/ 173 h 15314478"/>
                  <a:gd name="connsiteX0" fmla="*/ 7429308 w 13759217"/>
                  <a:gd name="connsiteY0" fmla="*/ 173 h 13324579"/>
                  <a:gd name="connsiteX1" fmla="*/ 11787036 w 13759217"/>
                  <a:gd name="connsiteY1" fmla="*/ 427505 h 13324579"/>
                  <a:gd name="connsiteX2" fmla="*/ 13190100 w 13759217"/>
                  <a:gd name="connsiteY2" fmla="*/ 2530387 h 13324579"/>
                  <a:gd name="connsiteX3" fmla="*/ 11575916 w 13759217"/>
                  <a:gd name="connsiteY3" fmla="*/ 8775679 h 13324579"/>
                  <a:gd name="connsiteX4" fmla="*/ 10991308 w 13759217"/>
                  <a:gd name="connsiteY4" fmla="*/ 9920339 h 13324579"/>
                  <a:gd name="connsiteX5" fmla="*/ 11093236 w 13759217"/>
                  <a:gd name="connsiteY5" fmla="*/ 9933457 h 13324579"/>
                  <a:gd name="connsiteX6" fmla="*/ 12674460 w 13759217"/>
                  <a:gd name="connsiteY6" fmla="*/ 10435661 h 13324579"/>
                  <a:gd name="connsiteX7" fmla="*/ 11284540 w 13759217"/>
                  <a:gd name="connsiteY7" fmla="*/ 10910763 h 13324579"/>
                  <a:gd name="connsiteX8" fmla="*/ 11222428 w 13759217"/>
                  <a:gd name="connsiteY8" fmla="*/ 10919557 h 13324579"/>
                  <a:gd name="connsiteX9" fmla="*/ 11279340 w 13759217"/>
                  <a:gd name="connsiteY9" fmla="*/ 11051181 h 13324579"/>
                  <a:gd name="connsiteX10" fmla="*/ 11435140 w 13759217"/>
                  <a:gd name="connsiteY10" fmla="*/ 11377415 h 13324579"/>
                  <a:gd name="connsiteX11" fmla="*/ 11741380 w 13759217"/>
                  <a:gd name="connsiteY11" fmla="*/ 12015865 h 13324579"/>
                  <a:gd name="connsiteX12" fmla="*/ 11819500 w 13759217"/>
                  <a:gd name="connsiteY12" fmla="*/ 12198273 h 13324579"/>
                  <a:gd name="connsiteX13" fmla="*/ 11896196 w 13759217"/>
                  <a:gd name="connsiteY13" fmla="*/ 12206649 h 13324579"/>
                  <a:gd name="connsiteX14" fmla="*/ 13759220 w 13759217"/>
                  <a:gd name="connsiteY14" fmla="*/ 12708853 h 13324579"/>
                  <a:gd name="connsiteX15" fmla="*/ 12334500 w 13759217"/>
                  <a:gd name="connsiteY15" fmla="*/ 13155741 h 13324579"/>
                  <a:gd name="connsiteX16" fmla="*/ 12165708 w 13759217"/>
                  <a:gd name="connsiteY16" fmla="*/ 13178113 h 13324579"/>
                  <a:gd name="connsiteX17" fmla="*/ 12206236 w 13759217"/>
                  <a:gd name="connsiteY17" fmla="*/ 13324575 h 13324579"/>
                  <a:gd name="connsiteX18" fmla="*/ 1703756 w 13759217"/>
                  <a:gd name="connsiteY18" fmla="*/ 9087687 h 13324579"/>
                  <a:gd name="connsiteX19" fmla="*/ 1618836 w 13759217"/>
                  <a:gd name="connsiteY19" fmla="*/ 8349011 h 13324579"/>
                  <a:gd name="connsiteX20" fmla="*/ 205516 w 13759217"/>
                  <a:gd name="connsiteY20" fmla="*/ 2722597 h 13324579"/>
                  <a:gd name="connsiteX21" fmla="*/ 1590228 w 13759217"/>
                  <a:gd name="connsiteY21" fmla="*/ 417893 h 13324579"/>
                  <a:gd name="connsiteX22" fmla="*/ 7429308 w 13759217"/>
                  <a:gd name="connsiteY22" fmla="*/ 173 h 13324579"/>
                  <a:gd name="connsiteX0" fmla="*/ 7429308 w 13759217"/>
                  <a:gd name="connsiteY0" fmla="*/ 173 h 13178115"/>
                  <a:gd name="connsiteX1" fmla="*/ 11787036 w 13759217"/>
                  <a:gd name="connsiteY1" fmla="*/ 427505 h 13178115"/>
                  <a:gd name="connsiteX2" fmla="*/ 13190100 w 13759217"/>
                  <a:gd name="connsiteY2" fmla="*/ 2530387 h 13178115"/>
                  <a:gd name="connsiteX3" fmla="*/ 11575916 w 13759217"/>
                  <a:gd name="connsiteY3" fmla="*/ 8775679 h 13178115"/>
                  <a:gd name="connsiteX4" fmla="*/ 10991308 w 13759217"/>
                  <a:gd name="connsiteY4" fmla="*/ 9920339 h 13178115"/>
                  <a:gd name="connsiteX5" fmla="*/ 11093236 w 13759217"/>
                  <a:gd name="connsiteY5" fmla="*/ 9933457 h 13178115"/>
                  <a:gd name="connsiteX6" fmla="*/ 12674460 w 13759217"/>
                  <a:gd name="connsiteY6" fmla="*/ 10435661 h 13178115"/>
                  <a:gd name="connsiteX7" fmla="*/ 11284540 w 13759217"/>
                  <a:gd name="connsiteY7" fmla="*/ 10910763 h 13178115"/>
                  <a:gd name="connsiteX8" fmla="*/ 11222428 w 13759217"/>
                  <a:gd name="connsiteY8" fmla="*/ 10919557 h 13178115"/>
                  <a:gd name="connsiteX9" fmla="*/ 11279340 w 13759217"/>
                  <a:gd name="connsiteY9" fmla="*/ 11051181 h 13178115"/>
                  <a:gd name="connsiteX10" fmla="*/ 11435140 w 13759217"/>
                  <a:gd name="connsiteY10" fmla="*/ 11377415 h 13178115"/>
                  <a:gd name="connsiteX11" fmla="*/ 11741380 w 13759217"/>
                  <a:gd name="connsiteY11" fmla="*/ 12015865 h 13178115"/>
                  <a:gd name="connsiteX12" fmla="*/ 11819500 w 13759217"/>
                  <a:gd name="connsiteY12" fmla="*/ 12198273 h 13178115"/>
                  <a:gd name="connsiteX13" fmla="*/ 11896196 w 13759217"/>
                  <a:gd name="connsiteY13" fmla="*/ 12206649 h 13178115"/>
                  <a:gd name="connsiteX14" fmla="*/ 13759220 w 13759217"/>
                  <a:gd name="connsiteY14" fmla="*/ 12708853 h 13178115"/>
                  <a:gd name="connsiteX15" fmla="*/ 12334500 w 13759217"/>
                  <a:gd name="connsiteY15" fmla="*/ 13155741 h 13178115"/>
                  <a:gd name="connsiteX16" fmla="*/ 12165708 w 13759217"/>
                  <a:gd name="connsiteY16" fmla="*/ 13178113 h 13178115"/>
                  <a:gd name="connsiteX17" fmla="*/ 1703756 w 13759217"/>
                  <a:gd name="connsiteY17" fmla="*/ 9087687 h 13178115"/>
                  <a:gd name="connsiteX18" fmla="*/ 1618836 w 13759217"/>
                  <a:gd name="connsiteY18" fmla="*/ 8349011 h 13178115"/>
                  <a:gd name="connsiteX19" fmla="*/ 205516 w 13759217"/>
                  <a:gd name="connsiteY19" fmla="*/ 2722597 h 13178115"/>
                  <a:gd name="connsiteX20" fmla="*/ 1590228 w 13759217"/>
                  <a:gd name="connsiteY20" fmla="*/ 417893 h 13178115"/>
                  <a:gd name="connsiteX21" fmla="*/ 7429308 w 13759217"/>
                  <a:gd name="connsiteY21" fmla="*/ 173 h 13178115"/>
                  <a:gd name="connsiteX0" fmla="*/ 7429308 w 13759217"/>
                  <a:gd name="connsiteY0" fmla="*/ 173 h 13155744"/>
                  <a:gd name="connsiteX1" fmla="*/ 11787036 w 13759217"/>
                  <a:gd name="connsiteY1" fmla="*/ 427505 h 13155744"/>
                  <a:gd name="connsiteX2" fmla="*/ 13190100 w 13759217"/>
                  <a:gd name="connsiteY2" fmla="*/ 2530387 h 13155744"/>
                  <a:gd name="connsiteX3" fmla="*/ 11575916 w 13759217"/>
                  <a:gd name="connsiteY3" fmla="*/ 8775679 h 13155744"/>
                  <a:gd name="connsiteX4" fmla="*/ 10991308 w 13759217"/>
                  <a:gd name="connsiteY4" fmla="*/ 9920339 h 13155744"/>
                  <a:gd name="connsiteX5" fmla="*/ 11093236 w 13759217"/>
                  <a:gd name="connsiteY5" fmla="*/ 9933457 h 13155744"/>
                  <a:gd name="connsiteX6" fmla="*/ 12674460 w 13759217"/>
                  <a:gd name="connsiteY6" fmla="*/ 10435661 h 13155744"/>
                  <a:gd name="connsiteX7" fmla="*/ 11284540 w 13759217"/>
                  <a:gd name="connsiteY7" fmla="*/ 10910763 h 13155744"/>
                  <a:gd name="connsiteX8" fmla="*/ 11222428 w 13759217"/>
                  <a:gd name="connsiteY8" fmla="*/ 10919557 h 13155744"/>
                  <a:gd name="connsiteX9" fmla="*/ 11279340 w 13759217"/>
                  <a:gd name="connsiteY9" fmla="*/ 11051181 h 13155744"/>
                  <a:gd name="connsiteX10" fmla="*/ 11435140 w 13759217"/>
                  <a:gd name="connsiteY10" fmla="*/ 11377415 h 13155744"/>
                  <a:gd name="connsiteX11" fmla="*/ 11741380 w 13759217"/>
                  <a:gd name="connsiteY11" fmla="*/ 12015865 h 13155744"/>
                  <a:gd name="connsiteX12" fmla="*/ 11819500 w 13759217"/>
                  <a:gd name="connsiteY12" fmla="*/ 12198273 h 13155744"/>
                  <a:gd name="connsiteX13" fmla="*/ 11896196 w 13759217"/>
                  <a:gd name="connsiteY13" fmla="*/ 12206649 h 13155744"/>
                  <a:gd name="connsiteX14" fmla="*/ 13759220 w 13759217"/>
                  <a:gd name="connsiteY14" fmla="*/ 12708853 h 13155744"/>
                  <a:gd name="connsiteX15" fmla="*/ 12334500 w 13759217"/>
                  <a:gd name="connsiteY15" fmla="*/ 13155741 h 13155744"/>
                  <a:gd name="connsiteX16" fmla="*/ 1703756 w 13759217"/>
                  <a:gd name="connsiteY16" fmla="*/ 9087687 h 13155744"/>
                  <a:gd name="connsiteX17" fmla="*/ 1618836 w 13759217"/>
                  <a:gd name="connsiteY17" fmla="*/ 8349011 h 13155744"/>
                  <a:gd name="connsiteX18" fmla="*/ 205516 w 13759217"/>
                  <a:gd name="connsiteY18" fmla="*/ 2722597 h 13155744"/>
                  <a:gd name="connsiteX19" fmla="*/ 1590228 w 13759217"/>
                  <a:gd name="connsiteY19" fmla="*/ 417893 h 13155744"/>
                  <a:gd name="connsiteX20" fmla="*/ 7429308 w 13759217"/>
                  <a:gd name="connsiteY20" fmla="*/ 173 h 13155744"/>
                  <a:gd name="connsiteX0" fmla="*/ 7429308 w 14347645"/>
                  <a:gd name="connsiteY0" fmla="*/ 173 h 12870401"/>
                  <a:gd name="connsiteX1" fmla="*/ 11787036 w 14347645"/>
                  <a:gd name="connsiteY1" fmla="*/ 427505 h 12870401"/>
                  <a:gd name="connsiteX2" fmla="*/ 13190100 w 14347645"/>
                  <a:gd name="connsiteY2" fmla="*/ 2530387 h 12870401"/>
                  <a:gd name="connsiteX3" fmla="*/ 11575916 w 14347645"/>
                  <a:gd name="connsiteY3" fmla="*/ 8775679 h 12870401"/>
                  <a:gd name="connsiteX4" fmla="*/ 10991308 w 14347645"/>
                  <a:gd name="connsiteY4" fmla="*/ 9920339 h 12870401"/>
                  <a:gd name="connsiteX5" fmla="*/ 11093236 w 14347645"/>
                  <a:gd name="connsiteY5" fmla="*/ 9933457 h 12870401"/>
                  <a:gd name="connsiteX6" fmla="*/ 12674460 w 14347645"/>
                  <a:gd name="connsiteY6" fmla="*/ 10435661 h 12870401"/>
                  <a:gd name="connsiteX7" fmla="*/ 11284540 w 14347645"/>
                  <a:gd name="connsiteY7" fmla="*/ 10910763 h 12870401"/>
                  <a:gd name="connsiteX8" fmla="*/ 11222428 w 14347645"/>
                  <a:gd name="connsiteY8" fmla="*/ 10919557 h 12870401"/>
                  <a:gd name="connsiteX9" fmla="*/ 11279340 w 14347645"/>
                  <a:gd name="connsiteY9" fmla="*/ 11051181 h 12870401"/>
                  <a:gd name="connsiteX10" fmla="*/ 11435140 w 14347645"/>
                  <a:gd name="connsiteY10" fmla="*/ 11377415 h 12870401"/>
                  <a:gd name="connsiteX11" fmla="*/ 11741380 w 14347645"/>
                  <a:gd name="connsiteY11" fmla="*/ 12015865 h 12870401"/>
                  <a:gd name="connsiteX12" fmla="*/ 11819500 w 14347645"/>
                  <a:gd name="connsiteY12" fmla="*/ 12198273 h 12870401"/>
                  <a:gd name="connsiteX13" fmla="*/ 11896196 w 14347645"/>
                  <a:gd name="connsiteY13" fmla="*/ 12206649 h 12870401"/>
                  <a:gd name="connsiteX14" fmla="*/ 13759220 w 14347645"/>
                  <a:gd name="connsiteY14" fmla="*/ 12708853 h 12870401"/>
                  <a:gd name="connsiteX15" fmla="*/ 1703756 w 14347645"/>
                  <a:gd name="connsiteY15" fmla="*/ 9087687 h 12870401"/>
                  <a:gd name="connsiteX16" fmla="*/ 1618836 w 14347645"/>
                  <a:gd name="connsiteY16" fmla="*/ 8349011 h 12870401"/>
                  <a:gd name="connsiteX17" fmla="*/ 205516 w 14347645"/>
                  <a:gd name="connsiteY17" fmla="*/ 2722597 h 12870401"/>
                  <a:gd name="connsiteX18" fmla="*/ 1590228 w 14347645"/>
                  <a:gd name="connsiteY18" fmla="*/ 417893 h 12870401"/>
                  <a:gd name="connsiteX19" fmla="*/ 7429308 w 14347645"/>
                  <a:gd name="connsiteY19" fmla="*/ 173 h 12870401"/>
                  <a:gd name="connsiteX0" fmla="*/ 7429308 w 13327073"/>
                  <a:gd name="connsiteY0" fmla="*/ 173 h 12206645"/>
                  <a:gd name="connsiteX1" fmla="*/ 11787036 w 13327073"/>
                  <a:gd name="connsiteY1" fmla="*/ 427505 h 12206645"/>
                  <a:gd name="connsiteX2" fmla="*/ 13190100 w 13327073"/>
                  <a:gd name="connsiteY2" fmla="*/ 2530387 h 12206645"/>
                  <a:gd name="connsiteX3" fmla="*/ 11575916 w 13327073"/>
                  <a:gd name="connsiteY3" fmla="*/ 8775679 h 12206645"/>
                  <a:gd name="connsiteX4" fmla="*/ 10991308 w 13327073"/>
                  <a:gd name="connsiteY4" fmla="*/ 9920339 h 12206645"/>
                  <a:gd name="connsiteX5" fmla="*/ 11093236 w 13327073"/>
                  <a:gd name="connsiteY5" fmla="*/ 9933457 h 12206645"/>
                  <a:gd name="connsiteX6" fmla="*/ 12674460 w 13327073"/>
                  <a:gd name="connsiteY6" fmla="*/ 10435661 h 12206645"/>
                  <a:gd name="connsiteX7" fmla="*/ 11284540 w 13327073"/>
                  <a:gd name="connsiteY7" fmla="*/ 10910763 h 12206645"/>
                  <a:gd name="connsiteX8" fmla="*/ 11222428 w 13327073"/>
                  <a:gd name="connsiteY8" fmla="*/ 10919557 h 12206645"/>
                  <a:gd name="connsiteX9" fmla="*/ 11279340 w 13327073"/>
                  <a:gd name="connsiteY9" fmla="*/ 11051181 h 12206645"/>
                  <a:gd name="connsiteX10" fmla="*/ 11435140 w 13327073"/>
                  <a:gd name="connsiteY10" fmla="*/ 11377415 h 12206645"/>
                  <a:gd name="connsiteX11" fmla="*/ 11741380 w 13327073"/>
                  <a:gd name="connsiteY11" fmla="*/ 12015865 h 12206645"/>
                  <a:gd name="connsiteX12" fmla="*/ 11819500 w 13327073"/>
                  <a:gd name="connsiteY12" fmla="*/ 12198273 h 12206645"/>
                  <a:gd name="connsiteX13" fmla="*/ 11896196 w 13327073"/>
                  <a:gd name="connsiteY13" fmla="*/ 12206649 h 12206645"/>
                  <a:gd name="connsiteX14" fmla="*/ 1703756 w 13327073"/>
                  <a:gd name="connsiteY14" fmla="*/ 9087687 h 12206645"/>
                  <a:gd name="connsiteX15" fmla="*/ 1618836 w 13327073"/>
                  <a:gd name="connsiteY15" fmla="*/ 8349011 h 12206645"/>
                  <a:gd name="connsiteX16" fmla="*/ 205516 w 13327073"/>
                  <a:gd name="connsiteY16" fmla="*/ 2722597 h 12206645"/>
                  <a:gd name="connsiteX17" fmla="*/ 1590228 w 13327073"/>
                  <a:gd name="connsiteY17" fmla="*/ 417893 h 12206645"/>
                  <a:gd name="connsiteX18" fmla="*/ 7429308 w 13327073"/>
                  <a:gd name="connsiteY18" fmla="*/ 173 h 12206645"/>
                  <a:gd name="connsiteX0" fmla="*/ 7429308 w 13327073"/>
                  <a:gd name="connsiteY0" fmla="*/ 173 h 12198274"/>
                  <a:gd name="connsiteX1" fmla="*/ 11787036 w 13327073"/>
                  <a:gd name="connsiteY1" fmla="*/ 427505 h 12198274"/>
                  <a:gd name="connsiteX2" fmla="*/ 13190100 w 13327073"/>
                  <a:gd name="connsiteY2" fmla="*/ 2530387 h 12198274"/>
                  <a:gd name="connsiteX3" fmla="*/ 11575916 w 13327073"/>
                  <a:gd name="connsiteY3" fmla="*/ 8775679 h 12198274"/>
                  <a:gd name="connsiteX4" fmla="*/ 10991308 w 13327073"/>
                  <a:gd name="connsiteY4" fmla="*/ 9920339 h 12198274"/>
                  <a:gd name="connsiteX5" fmla="*/ 11093236 w 13327073"/>
                  <a:gd name="connsiteY5" fmla="*/ 9933457 h 12198274"/>
                  <a:gd name="connsiteX6" fmla="*/ 12674460 w 13327073"/>
                  <a:gd name="connsiteY6" fmla="*/ 10435661 h 12198274"/>
                  <a:gd name="connsiteX7" fmla="*/ 11284540 w 13327073"/>
                  <a:gd name="connsiteY7" fmla="*/ 10910763 h 12198274"/>
                  <a:gd name="connsiteX8" fmla="*/ 11222428 w 13327073"/>
                  <a:gd name="connsiteY8" fmla="*/ 10919557 h 12198274"/>
                  <a:gd name="connsiteX9" fmla="*/ 11279340 w 13327073"/>
                  <a:gd name="connsiteY9" fmla="*/ 11051181 h 12198274"/>
                  <a:gd name="connsiteX10" fmla="*/ 11435140 w 13327073"/>
                  <a:gd name="connsiteY10" fmla="*/ 11377415 h 12198274"/>
                  <a:gd name="connsiteX11" fmla="*/ 11741380 w 13327073"/>
                  <a:gd name="connsiteY11" fmla="*/ 12015865 h 12198274"/>
                  <a:gd name="connsiteX12" fmla="*/ 11819500 w 13327073"/>
                  <a:gd name="connsiteY12" fmla="*/ 12198273 h 12198274"/>
                  <a:gd name="connsiteX13" fmla="*/ 1703756 w 13327073"/>
                  <a:gd name="connsiteY13" fmla="*/ 9087687 h 12198274"/>
                  <a:gd name="connsiteX14" fmla="*/ 1618836 w 13327073"/>
                  <a:gd name="connsiteY14" fmla="*/ 8349011 h 12198274"/>
                  <a:gd name="connsiteX15" fmla="*/ 205516 w 13327073"/>
                  <a:gd name="connsiteY15" fmla="*/ 2722597 h 12198274"/>
                  <a:gd name="connsiteX16" fmla="*/ 1590228 w 13327073"/>
                  <a:gd name="connsiteY16" fmla="*/ 417893 h 12198274"/>
                  <a:gd name="connsiteX17" fmla="*/ 7429308 w 13327073"/>
                  <a:gd name="connsiteY17" fmla="*/ 173 h 12198274"/>
                  <a:gd name="connsiteX0" fmla="*/ 7429308 w 13327073"/>
                  <a:gd name="connsiteY0" fmla="*/ 173 h 12015865"/>
                  <a:gd name="connsiteX1" fmla="*/ 11787036 w 13327073"/>
                  <a:gd name="connsiteY1" fmla="*/ 427505 h 12015865"/>
                  <a:gd name="connsiteX2" fmla="*/ 13190100 w 13327073"/>
                  <a:gd name="connsiteY2" fmla="*/ 2530387 h 12015865"/>
                  <a:gd name="connsiteX3" fmla="*/ 11575916 w 13327073"/>
                  <a:gd name="connsiteY3" fmla="*/ 8775679 h 12015865"/>
                  <a:gd name="connsiteX4" fmla="*/ 10991308 w 13327073"/>
                  <a:gd name="connsiteY4" fmla="*/ 9920339 h 12015865"/>
                  <a:gd name="connsiteX5" fmla="*/ 11093236 w 13327073"/>
                  <a:gd name="connsiteY5" fmla="*/ 9933457 h 12015865"/>
                  <a:gd name="connsiteX6" fmla="*/ 12674460 w 13327073"/>
                  <a:gd name="connsiteY6" fmla="*/ 10435661 h 12015865"/>
                  <a:gd name="connsiteX7" fmla="*/ 11284540 w 13327073"/>
                  <a:gd name="connsiteY7" fmla="*/ 10910763 h 12015865"/>
                  <a:gd name="connsiteX8" fmla="*/ 11222428 w 13327073"/>
                  <a:gd name="connsiteY8" fmla="*/ 10919557 h 12015865"/>
                  <a:gd name="connsiteX9" fmla="*/ 11279340 w 13327073"/>
                  <a:gd name="connsiteY9" fmla="*/ 11051181 h 12015865"/>
                  <a:gd name="connsiteX10" fmla="*/ 11435140 w 13327073"/>
                  <a:gd name="connsiteY10" fmla="*/ 11377415 h 12015865"/>
                  <a:gd name="connsiteX11" fmla="*/ 11741380 w 13327073"/>
                  <a:gd name="connsiteY11" fmla="*/ 12015865 h 12015865"/>
                  <a:gd name="connsiteX12" fmla="*/ 1703756 w 13327073"/>
                  <a:gd name="connsiteY12" fmla="*/ 9087687 h 12015865"/>
                  <a:gd name="connsiteX13" fmla="*/ 1618836 w 13327073"/>
                  <a:gd name="connsiteY13" fmla="*/ 8349011 h 12015865"/>
                  <a:gd name="connsiteX14" fmla="*/ 205516 w 13327073"/>
                  <a:gd name="connsiteY14" fmla="*/ 2722597 h 12015865"/>
                  <a:gd name="connsiteX15" fmla="*/ 1590228 w 13327073"/>
                  <a:gd name="connsiteY15" fmla="*/ 417893 h 12015865"/>
                  <a:gd name="connsiteX16" fmla="*/ 7429308 w 13327073"/>
                  <a:gd name="connsiteY16" fmla="*/ 173 h 12015865"/>
                  <a:gd name="connsiteX0" fmla="*/ 7429308 w 13327073"/>
                  <a:gd name="connsiteY0" fmla="*/ 173 h 11377412"/>
                  <a:gd name="connsiteX1" fmla="*/ 11787036 w 13327073"/>
                  <a:gd name="connsiteY1" fmla="*/ 427505 h 11377412"/>
                  <a:gd name="connsiteX2" fmla="*/ 13190100 w 13327073"/>
                  <a:gd name="connsiteY2" fmla="*/ 2530387 h 11377412"/>
                  <a:gd name="connsiteX3" fmla="*/ 11575916 w 13327073"/>
                  <a:gd name="connsiteY3" fmla="*/ 8775679 h 11377412"/>
                  <a:gd name="connsiteX4" fmla="*/ 10991308 w 13327073"/>
                  <a:gd name="connsiteY4" fmla="*/ 9920339 h 11377412"/>
                  <a:gd name="connsiteX5" fmla="*/ 11093236 w 13327073"/>
                  <a:gd name="connsiteY5" fmla="*/ 9933457 h 11377412"/>
                  <a:gd name="connsiteX6" fmla="*/ 12674460 w 13327073"/>
                  <a:gd name="connsiteY6" fmla="*/ 10435661 h 11377412"/>
                  <a:gd name="connsiteX7" fmla="*/ 11284540 w 13327073"/>
                  <a:gd name="connsiteY7" fmla="*/ 10910763 h 11377412"/>
                  <a:gd name="connsiteX8" fmla="*/ 11222428 w 13327073"/>
                  <a:gd name="connsiteY8" fmla="*/ 10919557 h 11377412"/>
                  <a:gd name="connsiteX9" fmla="*/ 11279340 w 13327073"/>
                  <a:gd name="connsiteY9" fmla="*/ 11051181 h 11377412"/>
                  <a:gd name="connsiteX10" fmla="*/ 11435140 w 13327073"/>
                  <a:gd name="connsiteY10" fmla="*/ 11377415 h 11377412"/>
                  <a:gd name="connsiteX11" fmla="*/ 1703756 w 13327073"/>
                  <a:gd name="connsiteY11" fmla="*/ 9087687 h 11377412"/>
                  <a:gd name="connsiteX12" fmla="*/ 1618836 w 13327073"/>
                  <a:gd name="connsiteY12" fmla="*/ 8349011 h 11377412"/>
                  <a:gd name="connsiteX13" fmla="*/ 205516 w 13327073"/>
                  <a:gd name="connsiteY13" fmla="*/ 2722597 h 11377412"/>
                  <a:gd name="connsiteX14" fmla="*/ 1590228 w 13327073"/>
                  <a:gd name="connsiteY14" fmla="*/ 417893 h 11377412"/>
                  <a:gd name="connsiteX15" fmla="*/ 7429308 w 13327073"/>
                  <a:gd name="connsiteY15" fmla="*/ 173 h 11377412"/>
                  <a:gd name="connsiteX0" fmla="*/ 7429308 w 13327073"/>
                  <a:gd name="connsiteY0" fmla="*/ 173 h 11051180"/>
                  <a:gd name="connsiteX1" fmla="*/ 11787036 w 13327073"/>
                  <a:gd name="connsiteY1" fmla="*/ 427505 h 11051180"/>
                  <a:gd name="connsiteX2" fmla="*/ 13190100 w 13327073"/>
                  <a:gd name="connsiteY2" fmla="*/ 2530387 h 11051180"/>
                  <a:gd name="connsiteX3" fmla="*/ 11575916 w 13327073"/>
                  <a:gd name="connsiteY3" fmla="*/ 8775679 h 11051180"/>
                  <a:gd name="connsiteX4" fmla="*/ 10991308 w 13327073"/>
                  <a:gd name="connsiteY4" fmla="*/ 9920339 h 11051180"/>
                  <a:gd name="connsiteX5" fmla="*/ 11093236 w 13327073"/>
                  <a:gd name="connsiteY5" fmla="*/ 9933457 h 11051180"/>
                  <a:gd name="connsiteX6" fmla="*/ 12674460 w 13327073"/>
                  <a:gd name="connsiteY6" fmla="*/ 10435661 h 11051180"/>
                  <a:gd name="connsiteX7" fmla="*/ 11284540 w 13327073"/>
                  <a:gd name="connsiteY7" fmla="*/ 10910763 h 11051180"/>
                  <a:gd name="connsiteX8" fmla="*/ 11222428 w 13327073"/>
                  <a:gd name="connsiteY8" fmla="*/ 10919557 h 11051180"/>
                  <a:gd name="connsiteX9" fmla="*/ 11279340 w 13327073"/>
                  <a:gd name="connsiteY9" fmla="*/ 11051181 h 11051180"/>
                  <a:gd name="connsiteX10" fmla="*/ 1703756 w 13327073"/>
                  <a:gd name="connsiteY10" fmla="*/ 9087687 h 11051180"/>
                  <a:gd name="connsiteX11" fmla="*/ 1618836 w 13327073"/>
                  <a:gd name="connsiteY11" fmla="*/ 8349011 h 11051180"/>
                  <a:gd name="connsiteX12" fmla="*/ 205516 w 13327073"/>
                  <a:gd name="connsiteY12" fmla="*/ 2722597 h 11051180"/>
                  <a:gd name="connsiteX13" fmla="*/ 1590228 w 13327073"/>
                  <a:gd name="connsiteY13" fmla="*/ 417893 h 11051180"/>
                  <a:gd name="connsiteX14" fmla="*/ 7429308 w 13327073"/>
                  <a:gd name="connsiteY14" fmla="*/ 173 h 11051180"/>
                  <a:gd name="connsiteX0" fmla="*/ 7429308 w 13327073"/>
                  <a:gd name="connsiteY0" fmla="*/ 173 h 10919559"/>
                  <a:gd name="connsiteX1" fmla="*/ 11787036 w 13327073"/>
                  <a:gd name="connsiteY1" fmla="*/ 427505 h 10919559"/>
                  <a:gd name="connsiteX2" fmla="*/ 13190100 w 13327073"/>
                  <a:gd name="connsiteY2" fmla="*/ 2530387 h 10919559"/>
                  <a:gd name="connsiteX3" fmla="*/ 11575916 w 13327073"/>
                  <a:gd name="connsiteY3" fmla="*/ 8775679 h 10919559"/>
                  <a:gd name="connsiteX4" fmla="*/ 10991308 w 13327073"/>
                  <a:gd name="connsiteY4" fmla="*/ 9920339 h 10919559"/>
                  <a:gd name="connsiteX5" fmla="*/ 11093236 w 13327073"/>
                  <a:gd name="connsiteY5" fmla="*/ 9933457 h 10919559"/>
                  <a:gd name="connsiteX6" fmla="*/ 12674460 w 13327073"/>
                  <a:gd name="connsiteY6" fmla="*/ 10435661 h 10919559"/>
                  <a:gd name="connsiteX7" fmla="*/ 11284540 w 13327073"/>
                  <a:gd name="connsiteY7" fmla="*/ 10910763 h 10919559"/>
                  <a:gd name="connsiteX8" fmla="*/ 11222428 w 13327073"/>
                  <a:gd name="connsiteY8" fmla="*/ 10919557 h 10919559"/>
                  <a:gd name="connsiteX9" fmla="*/ 1703756 w 13327073"/>
                  <a:gd name="connsiteY9" fmla="*/ 9087687 h 10919559"/>
                  <a:gd name="connsiteX10" fmla="*/ 1618836 w 13327073"/>
                  <a:gd name="connsiteY10" fmla="*/ 8349011 h 10919559"/>
                  <a:gd name="connsiteX11" fmla="*/ 205516 w 13327073"/>
                  <a:gd name="connsiteY11" fmla="*/ 2722597 h 10919559"/>
                  <a:gd name="connsiteX12" fmla="*/ 1590228 w 13327073"/>
                  <a:gd name="connsiteY12" fmla="*/ 417893 h 10919559"/>
                  <a:gd name="connsiteX13" fmla="*/ 7429308 w 13327073"/>
                  <a:gd name="connsiteY13" fmla="*/ 173 h 10919559"/>
                  <a:gd name="connsiteX0" fmla="*/ 7429308 w 13327073"/>
                  <a:gd name="connsiteY0" fmla="*/ 173 h 10910761"/>
                  <a:gd name="connsiteX1" fmla="*/ 11787036 w 13327073"/>
                  <a:gd name="connsiteY1" fmla="*/ 427505 h 10910761"/>
                  <a:gd name="connsiteX2" fmla="*/ 13190100 w 13327073"/>
                  <a:gd name="connsiteY2" fmla="*/ 2530387 h 10910761"/>
                  <a:gd name="connsiteX3" fmla="*/ 11575916 w 13327073"/>
                  <a:gd name="connsiteY3" fmla="*/ 8775679 h 10910761"/>
                  <a:gd name="connsiteX4" fmla="*/ 10991308 w 13327073"/>
                  <a:gd name="connsiteY4" fmla="*/ 9920339 h 10910761"/>
                  <a:gd name="connsiteX5" fmla="*/ 11093236 w 13327073"/>
                  <a:gd name="connsiteY5" fmla="*/ 9933457 h 10910761"/>
                  <a:gd name="connsiteX6" fmla="*/ 12674460 w 13327073"/>
                  <a:gd name="connsiteY6" fmla="*/ 10435661 h 10910761"/>
                  <a:gd name="connsiteX7" fmla="*/ 11284540 w 13327073"/>
                  <a:gd name="connsiteY7" fmla="*/ 10910763 h 10910761"/>
                  <a:gd name="connsiteX8" fmla="*/ 1703756 w 13327073"/>
                  <a:gd name="connsiteY8" fmla="*/ 9087687 h 10910761"/>
                  <a:gd name="connsiteX9" fmla="*/ 1618836 w 13327073"/>
                  <a:gd name="connsiteY9" fmla="*/ 8349011 h 10910761"/>
                  <a:gd name="connsiteX10" fmla="*/ 205516 w 13327073"/>
                  <a:gd name="connsiteY10" fmla="*/ 2722597 h 10910761"/>
                  <a:gd name="connsiteX11" fmla="*/ 1590228 w 13327073"/>
                  <a:gd name="connsiteY11" fmla="*/ 417893 h 10910761"/>
                  <a:gd name="connsiteX12" fmla="*/ 7429308 w 13327073"/>
                  <a:gd name="connsiteY12" fmla="*/ 173 h 10910761"/>
                  <a:gd name="connsiteX0" fmla="*/ 7429308 w 13327073"/>
                  <a:gd name="connsiteY0" fmla="*/ 173 h 10460043"/>
                  <a:gd name="connsiteX1" fmla="*/ 11787036 w 13327073"/>
                  <a:gd name="connsiteY1" fmla="*/ 427505 h 10460043"/>
                  <a:gd name="connsiteX2" fmla="*/ 13190100 w 13327073"/>
                  <a:gd name="connsiteY2" fmla="*/ 2530387 h 10460043"/>
                  <a:gd name="connsiteX3" fmla="*/ 11575916 w 13327073"/>
                  <a:gd name="connsiteY3" fmla="*/ 8775679 h 10460043"/>
                  <a:gd name="connsiteX4" fmla="*/ 10991308 w 13327073"/>
                  <a:gd name="connsiteY4" fmla="*/ 9920339 h 10460043"/>
                  <a:gd name="connsiteX5" fmla="*/ 11093236 w 13327073"/>
                  <a:gd name="connsiteY5" fmla="*/ 9933457 h 10460043"/>
                  <a:gd name="connsiteX6" fmla="*/ 12674460 w 13327073"/>
                  <a:gd name="connsiteY6" fmla="*/ 10435661 h 10460043"/>
                  <a:gd name="connsiteX7" fmla="*/ 1703756 w 13327073"/>
                  <a:gd name="connsiteY7" fmla="*/ 9087687 h 10460043"/>
                  <a:gd name="connsiteX8" fmla="*/ 1618836 w 13327073"/>
                  <a:gd name="connsiteY8" fmla="*/ 8349011 h 10460043"/>
                  <a:gd name="connsiteX9" fmla="*/ 205516 w 13327073"/>
                  <a:gd name="connsiteY9" fmla="*/ 2722597 h 10460043"/>
                  <a:gd name="connsiteX10" fmla="*/ 1590228 w 13327073"/>
                  <a:gd name="connsiteY10" fmla="*/ 417893 h 10460043"/>
                  <a:gd name="connsiteX11" fmla="*/ 7429308 w 13327073"/>
                  <a:gd name="connsiteY11" fmla="*/ 173 h 10460043"/>
                  <a:gd name="connsiteX0" fmla="*/ 7429308 w 13327073"/>
                  <a:gd name="connsiteY0" fmla="*/ 173 h 9933458"/>
                  <a:gd name="connsiteX1" fmla="*/ 11787036 w 13327073"/>
                  <a:gd name="connsiteY1" fmla="*/ 427505 h 9933458"/>
                  <a:gd name="connsiteX2" fmla="*/ 13190100 w 13327073"/>
                  <a:gd name="connsiteY2" fmla="*/ 2530387 h 9933458"/>
                  <a:gd name="connsiteX3" fmla="*/ 11575916 w 13327073"/>
                  <a:gd name="connsiteY3" fmla="*/ 8775679 h 9933458"/>
                  <a:gd name="connsiteX4" fmla="*/ 10991308 w 13327073"/>
                  <a:gd name="connsiteY4" fmla="*/ 9920339 h 9933458"/>
                  <a:gd name="connsiteX5" fmla="*/ 11093236 w 13327073"/>
                  <a:gd name="connsiteY5" fmla="*/ 9933457 h 9933458"/>
                  <a:gd name="connsiteX6" fmla="*/ 1703756 w 13327073"/>
                  <a:gd name="connsiteY6" fmla="*/ 9087687 h 9933458"/>
                  <a:gd name="connsiteX7" fmla="*/ 1618836 w 13327073"/>
                  <a:gd name="connsiteY7" fmla="*/ 8349011 h 9933458"/>
                  <a:gd name="connsiteX8" fmla="*/ 205516 w 13327073"/>
                  <a:gd name="connsiteY8" fmla="*/ 2722597 h 9933458"/>
                  <a:gd name="connsiteX9" fmla="*/ 1590228 w 13327073"/>
                  <a:gd name="connsiteY9" fmla="*/ 417893 h 9933458"/>
                  <a:gd name="connsiteX10" fmla="*/ 7429308 w 13327073"/>
                  <a:gd name="connsiteY10" fmla="*/ 173 h 9933458"/>
                  <a:gd name="connsiteX0" fmla="*/ 7429308 w 13327073"/>
                  <a:gd name="connsiteY0" fmla="*/ 173 h 9920334"/>
                  <a:gd name="connsiteX1" fmla="*/ 11787036 w 13327073"/>
                  <a:gd name="connsiteY1" fmla="*/ 427505 h 9920334"/>
                  <a:gd name="connsiteX2" fmla="*/ 13190100 w 13327073"/>
                  <a:gd name="connsiteY2" fmla="*/ 2530387 h 9920334"/>
                  <a:gd name="connsiteX3" fmla="*/ 11575916 w 13327073"/>
                  <a:gd name="connsiteY3" fmla="*/ 8775679 h 9920334"/>
                  <a:gd name="connsiteX4" fmla="*/ 10991308 w 13327073"/>
                  <a:gd name="connsiteY4" fmla="*/ 9920339 h 9920334"/>
                  <a:gd name="connsiteX5" fmla="*/ 1703756 w 13327073"/>
                  <a:gd name="connsiteY5" fmla="*/ 9087687 h 9920334"/>
                  <a:gd name="connsiteX6" fmla="*/ 1618836 w 13327073"/>
                  <a:gd name="connsiteY6" fmla="*/ 8349011 h 9920334"/>
                  <a:gd name="connsiteX7" fmla="*/ 205516 w 13327073"/>
                  <a:gd name="connsiteY7" fmla="*/ 2722597 h 9920334"/>
                  <a:gd name="connsiteX8" fmla="*/ 1590228 w 13327073"/>
                  <a:gd name="connsiteY8" fmla="*/ 417893 h 9920334"/>
                  <a:gd name="connsiteX9" fmla="*/ 7429308 w 13327073"/>
                  <a:gd name="connsiteY9" fmla="*/ 173 h 9920334"/>
                  <a:gd name="connsiteX0" fmla="*/ 7429308 w 13327073"/>
                  <a:gd name="connsiteY0" fmla="*/ 173 h 9379704"/>
                  <a:gd name="connsiteX1" fmla="*/ 11787036 w 13327073"/>
                  <a:gd name="connsiteY1" fmla="*/ 427505 h 9379704"/>
                  <a:gd name="connsiteX2" fmla="*/ 13190100 w 13327073"/>
                  <a:gd name="connsiteY2" fmla="*/ 2530387 h 9379704"/>
                  <a:gd name="connsiteX3" fmla="*/ 11575916 w 13327073"/>
                  <a:gd name="connsiteY3" fmla="*/ 8775679 h 9379704"/>
                  <a:gd name="connsiteX4" fmla="*/ 1703756 w 13327073"/>
                  <a:gd name="connsiteY4" fmla="*/ 9087687 h 9379704"/>
                  <a:gd name="connsiteX5" fmla="*/ 1618836 w 13327073"/>
                  <a:gd name="connsiteY5" fmla="*/ 8349011 h 9379704"/>
                  <a:gd name="connsiteX6" fmla="*/ 205516 w 13327073"/>
                  <a:gd name="connsiteY6" fmla="*/ 2722597 h 9379704"/>
                  <a:gd name="connsiteX7" fmla="*/ 1590228 w 13327073"/>
                  <a:gd name="connsiteY7" fmla="*/ 417893 h 9379704"/>
                  <a:gd name="connsiteX8" fmla="*/ 7429308 w 13327073"/>
                  <a:gd name="connsiteY8" fmla="*/ 173 h 9379704"/>
                  <a:gd name="connsiteX0" fmla="*/ 7429308 w 13327073"/>
                  <a:gd name="connsiteY0" fmla="*/ 173 h 9087686"/>
                  <a:gd name="connsiteX1" fmla="*/ 11787036 w 13327073"/>
                  <a:gd name="connsiteY1" fmla="*/ 427505 h 9087686"/>
                  <a:gd name="connsiteX2" fmla="*/ 13190100 w 13327073"/>
                  <a:gd name="connsiteY2" fmla="*/ 2530387 h 9087686"/>
                  <a:gd name="connsiteX3" fmla="*/ 1703756 w 13327073"/>
                  <a:gd name="connsiteY3" fmla="*/ 9087687 h 9087686"/>
                  <a:gd name="connsiteX4" fmla="*/ 1618836 w 13327073"/>
                  <a:gd name="connsiteY4" fmla="*/ 8349011 h 9087686"/>
                  <a:gd name="connsiteX5" fmla="*/ 205516 w 13327073"/>
                  <a:gd name="connsiteY5" fmla="*/ 2722597 h 9087686"/>
                  <a:gd name="connsiteX6" fmla="*/ 1590228 w 13327073"/>
                  <a:gd name="connsiteY6" fmla="*/ 417893 h 9087686"/>
                  <a:gd name="connsiteX7" fmla="*/ 7429308 w 13327073"/>
                  <a:gd name="connsiteY7" fmla="*/ 173 h 9087686"/>
                  <a:gd name="connsiteX0" fmla="*/ 7429308 w 13327073"/>
                  <a:gd name="connsiteY0" fmla="*/ 173 h 8349007"/>
                  <a:gd name="connsiteX1" fmla="*/ 11787036 w 13327073"/>
                  <a:gd name="connsiteY1" fmla="*/ 427505 h 8349007"/>
                  <a:gd name="connsiteX2" fmla="*/ 13190100 w 13327073"/>
                  <a:gd name="connsiteY2" fmla="*/ 2530387 h 8349007"/>
                  <a:gd name="connsiteX3" fmla="*/ 1618836 w 13327073"/>
                  <a:gd name="connsiteY3" fmla="*/ 8349011 h 8349007"/>
                  <a:gd name="connsiteX4" fmla="*/ 205516 w 13327073"/>
                  <a:gd name="connsiteY4" fmla="*/ 2722597 h 8349007"/>
                  <a:gd name="connsiteX5" fmla="*/ 1590228 w 13327073"/>
                  <a:gd name="connsiteY5" fmla="*/ 417893 h 8349007"/>
                  <a:gd name="connsiteX6" fmla="*/ 7429308 w 13327073"/>
                  <a:gd name="connsiteY6" fmla="*/ 173 h 8349007"/>
                  <a:gd name="connsiteX0" fmla="*/ 7429308 w 13327073"/>
                  <a:gd name="connsiteY0" fmla="*/ 173 h 2722600"/>
                  <a:gd name="connsiteX1" fmla="*/ 11787036 w 13327073"/>
                  <a:gd name="connsiteY1" fmla="*/ 427505 h 2722600"/>
                  <a:gd name="connsiteX2" fmla="*/ 13190100 w 13327073"/>
                  <a:gd name="connsiteY2" fmla="*/ 2530387 h 2722600"/>
                  <a:gd name="connsiteX3" fmla="*/ 205516 w 13327073"/>
                  <a:gd name="connsiteY3" fmla="*/ 2722597 h 2722600"/>
                  <a:gd name="connsiteX4" fmla="*/ 1590228 w 13327073"/>
                  <a:gd name="connsiteY4" fmla="*/ 417893 h 2722600"/>
                  <a:gd name="connsiteX5" fmla="*/ 7429308 w 13327073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28417" h="2722600">
                    <a:moveTo>
                      <a:pt x="7330652" y="173"/>
                    </a:moveTo>
                    <a:cubicBezTo>
                      <a:pt x="9150436" y="5325"/>
                      <a:pt x="10867780" y="126309"/>
                      <a:pt x="11688380" y="427505"/>
                    </a:cubicBezTo>
                    <a:cubicBezTo>
                      <a:pt x="13544404" y="1108755"/>
                      <a:pt x="13290012" y="1749295"/>
                      <a:pt x="13091444" y="2530387"/>
                    </a:cubicBezTo>
                    <a:lnTo>
                      <a:pt x="106860" y="2722597"/>
                    </a:lnTo>
                    <a:cubicBezTo>
                      <a:pt x="-19644" y="2118333"/>
                      <a:pt x="-351767" y="961179"/>
                      <a:pt x="1491572" y="417893"/>
                    </a:cubicBezTo>
                    <a:cubicBezTo>
                      <a:pt x="2481836" y="178401"/>
                      <a:pt x="4990916" y="-6451"/>
                      <a:pt x="7330652" y="173"/>
                    </a:cubicBezTo>
                    <a:close/>
                  </a:path>
                </a:pathLst>
              </a:custGeom>
              <a:solidFill>
                <a:srgbClr val="7F7F7F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959414" y="5580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953000" y="4957591"/>
                <a:ext cx="2140014" cy="1119815"/>
              </a:xfrm>
              <a:custGeom>
                <a:avLst/>
                <a:gdLst>
                  <a:gd name="connsiteX0" fmla="*/ 6031984 w 24045624"/>
                  <a:gd name="connsiteY0" fmla="*/ 0 h 12582472"/>
                  <a:gd name="connsiteX1" fmla="*/ 9531784 w 24045624"/>
                  <a:gd name="connsiteY1" fmla="*/ 0 h 12582472"/>
                  <a:gd name="connsiteX2" fmla="*/ 9526200 w 24045624"/>
                  <a:gd name="connsiteY2" fmla="*/ 11583 h 12582472"/>
                  <a:gd name="connsiteX3" fmla="*/ 9317432 w 24045624"/>
                  <a:gd name="connsiteY3" fmla="*/ 1045637 h 12582472"/>
                  <a:gd name="connsiteX4" fmla="*/ 11974000 w 24045624"/>
                  <a:gd name="connsiteY4" fmla="*/ 3702201 h 12582472"/>
                  <a:gd name="connsiteX5" fmla="*/ 14630568 w 24045624"/>
                  <a:gd name="connsiteY5" fmla="*/ 1045637 h 12582472"/>
                  <a:gd name="connsiteX6" fmla="*/ 14421800 w 24045624"/>
                  <a:gd name="connsiteY6" fmla="*/ 11583 h 12582472"/>
                  <a:gd name="connsiteX7" fmla="*/ 14416224 w 24045624"/>
                  <a:gd name="connsiteY7" fmla="*/ 0 h 12582472"/>
                  <a:gd name="connsiteX8" fmla="*/ 17768336 w 24045624"/>
                  <a:gd name="connsiteY8" fmla="*/ 0 h 12582472"/>
                  <a:gd name="connsiteX9" fmla="*/ 17737792 w 24045624"/>
                  <a:gd name="connsiteY9" fmla="*/ 154744 h 12582472"/>
                  <a:gd name="connsiteX10" fmla="*/ 17655776 w 24045624"/>
                  <a:gd name="connsiteY10" fmla="*/ 452423 h 12582472"/>
                  <a:gd name="connsiteX11" fmla="*/ 17604528 w 24045624"/>
                  <a:gd name="connsiteY11" fmla="*/ 598199 h 12582472"/>
                  <a:gd name="connsiteX12" fmla="*/ 17773880 w 24045624"/>
                  <a:gd name="connsiteY12" fmla="*/ 676423 h 12582472"/>
                  <a:gd name="connsiteX13" fmla="*/ 18742320 w 24045624"/>
                  <a:gd name="connsiteY13" fmla="*/ 1703607 h 12582472"/>
                  <a:gd name="connsiteX14" fmla="*/ 18441584 w 24045624"/>
                  <a:gd name="connsiteY14" fmla="*/ 2292675 h 12582472"/>
                  <a:gd name="connsiteX15" fmla="*/ 18435560 w 24045624"/>
                  <a:gd name="connsiteY15" fmla="*/ 2297947 h 12582472"/>
                  <a:gd name="connsiteX16" fmla="*/ 18779712 w 24045624"/>
                  <a:gd name="connsiteY16" fmla="*/ 2428771 h 12582472"/>
                  <a:gd name="connsiteX17" fmla="*/ 22076968 w 24045624"/>
                  <a:gd name="connsiteY17" fmla="*/ 5697939 h 12582472"/>
                  <a:gd name="connsiteX18" fmla="*/ 21760120 w 24045624"/>
                  <a:gd name="connsiteY18" fmla="*/ 6801687 h 12582472"/>
                  <a:gd name="connsiteX19" fmla="*/ 21734664 w 24045624"/>
                  <a:gd name="connsiteY19" fmla="*/ 6841035 h 12582472"/>
                  <a:gd name="connsiteX20" fmla="*/ 21992312 w 24045624"/>
                  <a:gd name="connsiteY20" fmla="*/ 6932047 h 12582472"/>
                  <a:gd name="connsiteX21" fmla="*/ 24045624 w 24045624"/>
                  <a:gd name="connsiteY21" fmla="*/ 8620620 h 12582472"/>
                  <a:gd name="connsiteX22" fmla="*/ 23983544 w 24045624"/>
                  <a:gd name="connsiteY22" fmla="*/ 8929404 h 12582472"/>
                  <a:gd name="connsiteX23" fmla="*/ 23969576 w 24045624"/>
                  <a:gd name="connsiteY23" fmla="*/ 8960108 h 12582472"/>
                  <a:gd name="connsiteX24" fmla="*/ 23983544 w 24045624"/>
                  <a:gd name="connsiteY24" fmla="*/ 8993208 h 12582472"/>
                  <a:gd name="connsiteX25" fmla="*/ 24045624 w 24045624"/>
                  <a:gd name="connsiteY25" fmla="*/ 9326148 h 12582472"/>
                  <a:gd name="connsiteX26" fmla="*/ 12022808 w 24045624"/>
                  <a:gd name="connsiteY26" fmla="*/ 12582472 h 12582472"/>
                  <a:gd name="connsiteX27" fmla="*/ 0 w 24045624"/>
                  <a:gd name="connsiteY27" fmla="*/ 9326148 h 12582472"/>
                  <a:gd name="connsiteX28" fmla="*/ 62072 w 24045624"/>
                  <a:gd name="connsiteY28" fmla="*/ 8993208 h 12582472"/>
                  <a:gd name="connsiteX29" fmla="*/ 76040 w 24045624"/>
                  <a:gd name="connsiteY29" fmla="*/ 8960108 h 12582472"/>
                  <a:gd name="connsiteX30" fmla="*/ 62072 w 24045624"/>
                  <a:gd name="connsiteY30" fmla="*/ 8929404 h 12582472"/>
                  <a:gd name="connsiteX31" fmla="*/ 0 w 24045624"/>
                  <a:gd name="connsiteY31" fmla="*/ 8620620 h 12582472"/>
                  <a:gd name="connsiteX32" fmla="*/ 2053304 w 24045624"/>
                  <a:gd name="connsiteY32" fmla="*/ 6932047 h 12582472"/>
                  <a:gd name="connsiteX33" fmla="*/ 2294608 w 24045624"/>
                  <a:gd name="connsiteY33" fmla="*/ 6846810 h 12582472"/>
                  <a:gd name="connsiteX34" fmla="*/ 2265408 w 24045624"/>
                  <a:gd name="connsiteY34" fmla="*/ 6801687 h 12582472"/>
                  <a:gd name="connsiteX35" fmla="*/ 1948560 w 24045624"/>
                  <a:gd name="connsiteY35" fmla="*/ 5697939 h 12582472"/>
                  <a:gd name="connsiteX36" fmla="*/ 5610992 w 24045624"/>
                  <a:gd name="connsiteY36" fmla="*/ 2289955 h 12582472"/>
                  <a:gd name="connsiteX37" fmla="*/ 5649096 w 24045624"/>
                  <a:gd name="connsiteY37" fmla="*/ 2276814 h 12582472"/>
                  <a:gd name="connsiteX38" fmla="*/ 5574160 w 24045624"/>
                  <a:gd name="connsiteY38" fmla="*/ 2198671 h 12582472"/>
                  <a:gd name="connsiteX39" fmla="*/ 5363560 w 24045624"/>
                  <a:gd name="connsiteY39" fmla="*/ 1703607 h 12582472"/>
                  <a:gd name="connsiteX40" fmla="*/ 6170928 w 24045624"/>
                  <a:gd name="connsiteY40" fmla="*/ 759379 h 12582472"/>
                  <a:gd name="connsiteX41" fmla="*/ 6187520 w 24045624"/>
                  <a:gd name="connsiteY41" fmla="*/ 750835 h 12582472"/>
                  <a:gd name="connsiteX42" fmla="*/ 6178712 w 24045624"/>
                  <a:gd name="connsiteY42" fmla="*/ 723883 h 12582472"/>
                  <a:gd name="connsiteX43" fmla="*/ 6089552 w 24045624"/>
                  <a:gd name="connsiteY43" fmla="*/ 361951 h 1258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045624" h="12582472">
                    <a:moveTo>
                      <a:pt x="6031984" y="0"/>
                    </a:moveTo>
                    <a:lnTo>
                      <a:pt x="9531784" y="0"/>
                    </a:lnTo>
                    <a:lnTo>
                      <a:pt x="9526200" y="11583"/>
                    </a:lnTo>
                    <a:cubicBezTo>
                      <a:pt x="9391768" y="329410"/>
                      <a:pt x="9317432" y="678842"/>
                      <a:pt x="9317432" y="1045637"/>
                    </a:cubicBezTo>
                    <a:cubicBezTo>
                      <a:pt x="9317432" y="2512817"/>
                      <a:pt x="10506824" y="3702201"/>
                      <a:pt x="11974000" y="3702201"/>
                    </a:cubicBezTo>
                    <a:cubicBezTo>
                      <a:pt x="13441176" y="3702201"/>
                      <a:pt x="14630568" y="2512817"/>
                      <a:pt x="14630568" y="1045637"/>
                    </a:cubicBezTo>
                    <a:cubicBezTo>
                      <a:pt x="14630568" y="678842"/>
                      <a:pt x="14556232" y="329410"/>
                      <a:pt x="14421800" y="11583"/>
                    </a:cubicBezTo>
                    <a:lnTo>
                      <a:pt x="14416224" y="0"/>
                    </a:lnTo>
                    <a:lnTo>
                      <a:pt x="17768336" y="0"/>
                    </a:lnTo>
                    <a:lnTo>
                      <a:pt x="17737792" y="154744"/>
                    </a:lnTo>
                    <a:cubicBezTo>
                      <a:pt x="17714080" y="255509"/>
                      <a:pt x="17686792" y="354776"/>
                      <a:pt x="17655776" y="452423"/>
                    </a:cubicBezTo>
                    <a:lnTo>
                      <a:pt x="17604528" y="598199"/>
                    </a:lnTo>
                    <a:lnTo>
                      <a:pt x="17773880" y="676423"/>
                    </a:lnTo>
                    <a:cubicBezTo>
                      <a:pt x="18388432" y="975936"/>
                      <a:pt x="18742320" y="1327535"/>
                      <a:pt x="18742320" y="1703607"/>
                    </a:cubicBezTo>
                    <a:cubicBezTo>
                      <a:pt x="18742320" y="1908739"/>
                      <a:pt x="18637032" y="2106588"/>
                      <a:pt x="18441584" y="2292675"/>
                    </a:cubicBezTo>
                    <a:lnTo>
                      <a:pt x="18435560" y="2297947"/>
                    </a:lnTo>
                    <a:lnTo>
                      <a:pt x="18779712" y="2428771"/>
                    </a:lnTo>
                    <a:cubicBezTo>
                      <a:pt x="20805288" y="3236667"/>
                      <a:pt x="22076968" y="4402131"/>
                      <a:pt x="22076968" y="5697939"/>
                    </a:cubicBezTo>
                    <a:cubicBezTo>
                      <a:pt x="22076968" y="6079055"/>
                      <a:pt x="21966960" y="6448899"/>
                      <a:pt x="21760120" y="6801687"/>
                    </a:cubicBezTo>
                    <a:lnTo>
                      <a:pt x="21734664" y="6841035"/>
                    </a:lnTo>
                    <a:lnTo>
                      <a:pt x="21992312" y="6932047"/>
                    </a:lnTo>
                    <a:cubicBezTo>
                      <a:pt x="23288664" y="7414063"/>
                      <a:pt x="24045624" y="7995135"/>
                      <a:pt x="24045624" y="8620620"/>
                    </a:cubicBezTo>
                    <a:cubicBezTo>
                      <a:pt x="24045624" y="8724868"/>
                      <a:pt x="24024592" y="8827880"/>
                      <a:pt x="23983544" y="8929404"/>
                    </a:cubicBezTo>
                    <a:lnTo>
                      <a:pt x="23969576" y="8960108"/>
                    </a:lnTo>
                    <a:lnTo>
                      <a:pt x="23983544" y="8993208"/>
                    </a:lnTo>
                    <a:cubicBezTo>
                      <a:pt x="24024592" y="9102676"/>
                      <a:pt x="24045624" y="9213748"/>
                      <a:pt x="24045624" y="9326148"/>
                    </a:cubicBezTo>
                    <a:cubicBezTo>
                      <a:pt x="24045624" y="11124568"/>
                      <a:pt x="18662824" y="12582472"/>
                      <a:pt x="12022808" y="12582472"/>
                    </a:cubicBezTo>
                    <a:cubicBezTo>
                      <a:pt x="5382792" y="12582472"/>
                      <a:pt x="0" y="11124568"/>
                      <a:pt x="0" y="9326148"/>
                    </a:cubicBezTo>
                    <a:cubicBezTo>
                      <a:pt x="0" y="9213748"/>
                      <a:pt x="21024" y="9102676"/>
                      <a:pt x="62072" y="8993208"/>
                    </a:cubicBezTo>
                    <a:lnTo>
                      <a:pt x="76040" y="8960108"/>
                    </a:lnTo>
                    <a:lnTo>
                      <a:pt x="62072" y="8929404"/>
                    </a:lnTo>
                    <a:cubicBezTo>
                      <a:pt x="21024" y="8827880"/>
                      <a:pt x="0" y="8724868"/>
                      <a:pt x="0" y="8620620"/>
                    </a:cubicBezTo>
                    <a:cubicBezTo>
                      <a:pt x="0" y="7995135"/>
                      <a:pt x="756952" y="7414063"/>
                      <a:pt x="2053304" y="6932047"/>
                    </a:cubicBezTo>
                    <a:lnTo>
                      <a:pt x="2294608" y="6846810"/>
                    </a:lnTo>
                    <a:lnTo>
                      <a:pt x="2265408" y="6801687"/>
                    </a:lnTo>
                    <a:cubicBezTo>
                      <a:pt x="2058568" y="6448899"/>
                      <a:pt x="1948560" y="6079055"/>
                      <a:pt x="1948560" y="5697939"/>
                    </a:cubicBezTo>
                    <a:cubicBezTo>
                      <a:pt x="1948560" y="4325908"/>
                      <a:pt x="3374256" y="3100007"/>
                      <a:pt x="5610992" y="2289955"/>
                    </a:cubicBezTo>
                    <a:lnTo>
                      <a:pt x="5649096" y="2276814"/>
                    </a:lnTo>
                    <a:lnTo>
                      <a:pt x="5574160" y="2198671"/>
                    </a:lnTo>
                    <a:cubicBezTo>
                      <a:pt x="5436680" y="2040435"/>
                      <a:pt x="5363560" y="1874551"/>
                      <a:pt x="5363560" y="1703607"/>
                    </a:cubicBezTo>
                    <a:cubicBezTo>
                      <a:pt x="5363560" y="1361719"/>
                      <a:pt x="5656032" y="1040063"/>
                      <a:pt x="6170928" y="759379"/>
                    </a:cubicBezTo>
                    <a:lnTo>
                      <a:pt x="6187520" y="750835"/>
                    </a:lnTo>
                    <a:lnTo>
                      <a:pt x="6178712" y="723883"/>
                    </a:lnTo>
                    <a:cubicBezTo>
                      <a:pt x="6143600" y="604249"/>
                      <a:pt x="6114016" y="483537"/>
                      <a:pt x="6089552" y="36195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5485182" y="2764306"/>
                <a:ext cx="1056046" cy="2504451"/>
              </a:xfrm>
              <a:custGeom>
                <a:avLst/>
                <a:gdLst>
                  <a:gd name="connsiteX0" fmla="*/ 1452677 w 11865948"/>
                  <a:gd name="connsiteY0" fmla="*/ 234152 h 28140523"/>
                  <a:gd name="connsiteX1" fmla="*/ 3562501 w 11865948"/>
                  <a:gd name="connsiteY1" fmla="*/ 234152 h 28140523"/>
                  <a:gd name="connsiteX2" fmla="*/ 3531613 w 11865948"/>
                  <a:gd name="connsiteY2" fmla="*/ 305967 h 28140523"/>
                  <a:gd name="connsiteX3" fmla="*/ 3347341 w 11865948"/>
                  <a:gd name="connsiteY3" fmla="*/ 1280063 h 28140523"/>
                  <a:gd name="connsiteX4" fmla="*/ 6003909 w 11865948"/>
                  <a:gd name="connsiteY4" fmla="*/ 3936627 h 28140523"/>
                  <a:gd name="connsiteX5" fmla="*/ 8660469 w 11865948"/>
                  <a:gd name="connsiteY5" fmla="*/ 1280063 h 28140523"/>
                  <a:gd name="connsiteX6" fmla="*/ 8476197 w 11865948"/>
                  <a:gd name="connsiteY6" fmla="*/ 305967 h 28140523"/>
                  <a:gd name="connsiteX7" fmla="*/ 8445309 w 11865948"/>
                  <a:gd name="connsiteY7" fmla="*/ 234152 h 28140523"/>
                  <a:gd name="connsiteX8" fmla="*/ 10545621 w 11865948"/>
                  <a:gd name="connsiteY8" fmla="*/ 234152 h 28140523"/>
                  <a:gd name="connsiteX9" fmla="*/ 10521717 w 11865948"/>
                  <a:gd name="connsiteY9" fmla="*/ 299203 h 28140523"/>
                  <a:gd name="connsiteX10" fmla="*/ 10109877 w 11865948"/>
                  <a:gd name="connsiteY10" fmla="*/ 2792122 h 28140523"/>
                  <a:gd name="connsiteX11" fmla="*/ 10115061 w 11865948"/>
                  <a:gd name="connsiteY11" fmla="*/ 14169969 h 28140523"/>
                  <a:gd name="connsiteX12" fmla="*/ 10897853 w 11865948"/>
                  <a:gd name="connsiteY12" fmla="*/ 19656367 h 28140523"/>
                  <a:gd name="connsiteX13" fmla="*/ 11842581 w 11865948"/>
                  <a:gd name="connsiteY13" fmla="*/ 24177311 h 28140523"/>
                  <a:gd name="connsiteX14" fmla="*/ 11810757 w 11865948"/>
                  <a:gd name="connsiteY14" fmla="*/ 24428195 h 28140523"/>
                  <a:gd name="connsiteX15" fmla="*/ 8092405 w 11865948"/>
                  <a:gd name="connsiteY15" fmla="*/ 24428195 h 28140523"/>
                  <a:gd name="connsiteX16" fmla="*/ 8149205 w 11865948"/>
                  <a:gd name="connsiteY16" fmla="*/ 24521685 h 28140523"/>
                  <a:gd name="connsiteX17" fmla="*/ 8444989 w 11865948"/>
                  <a:gd name="connsiteY17" fmla="*/ 25689830 h 28140523"/>
                  <a:gd name="connsiteX18" fmla="*/ 5994293 w 11865948"/>
                  <a:gd name="connsiteY18" fmla="*/ 28140523 h 28140523"/>
                  <a:gd name="connsiteX19" fmla="*/ 3543597 w 11865948"/>
                  <a:gd name="connsiteY19" fmla="*/ 25689830 h 28140523"/>
                  <a:gd name="connsiteX20" fmla="*/ 3839381 w 11865948"/>
                  <a:gd name="connsiteY20" fmla="*/ 24521685 h 28140523"/>
                  <a:gd name="connsiteX21" fmla="*/ 3896181 w 11865948"/>
                  <a:gd name="connsiteY21" fmla="*/ 24428195 h 28140523"/>
                  <a:gd name="connsiteX22" fmla="*/ 18397 w 11865948"/>
                  <a:gd name="connsiteY22" fmla="*/ 24428195 h 28140523"/>
                  <a:gd name="connsiteX23" fmla="*/ 5421 w 11865948"/>
                  <a:gd name="connsiteY23" fmla="*/ 24267739 h 28140523"/>
                  <a:gd name="connsiteX24" fmla="*/ 1115533 w 11865948"/>
                  <a:gd name="connsiteY24" fmla="*/ 19625639 h 28140523"/>
                  <a:gd name="connsiteX25" fmla="*/ 1916469 w 11865948"/>
                  <a:gd name="connsiteY25" fmla="*/ 14259359 h 28140523"/>
                  <a:gd name="connsiteX26" fmla="*/ 1885365 w 11865948"/>
                  <a:gd name="connsiteY26" fmla="*/ 2864755 h 28140523"/>
                  <a:gd name="connsiteX27" fmla="*/ 1517765 w 11865948"/>
                  <a:gd name="connsiteY27" fmla="*/ 428303 h 28140523"/>
                  <a:gd name="connsiteX28" fmla="*/ 8331461 w 11865948"/>
                  <a:gd name="connsiteY28" fmla="*/ 0 h 28140523"/>
                  <a:gd name="connsiteX29" fmla="*/ 10637805 w 11865948"/>
                  <a:gd name="connsiteY29" fmla="*/ 0 h 28140523"/>
                  <a:gd name="connsiteX30" fmla="*/ 10635501 w 11865948"/>
                  <a:gd name="connsiteY30" fmla="*/ 5552 h 28140523"/>
                  <a:gd name="connsiteX31" fmla="*/ 8334837 w 11865948"/>
                  <a:gd name="connsiteY31" fmla="*/ 5552 h 28140523"/>
                  <a:gd name="connsiteX32" fmla="*/ 1368797 w 11865948"/>
                  <a:gd name="connsiteY32" fmla="*/ 0 h 28140523"/>
                  <a:gd name="connsiteX33" fmla="*/ 3676349 w 11865948"/>
                  <a:gd name="connsiteY33" fmla="*/ 0 h 28140523"/>
                  <a:gd name="connsiteX34" fmla="*/ 3672973 w 11865948"/>
                  <a:gd name="connsiteY34" fmla="*/ 5552 h 28140523"/>
                  <a:gd name="connsiteX35" fmla="*/ 1370917 w 11865948"/>
                  <a:gd name="connsiteY35" fmla="*/ 5552 h 2814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65948" h="28140523">
                    <a:moveTo>
                      <a:pt x="1452677" y="234152"/>
                    </a:moveTo>
                    <a:lnTo>
                      <a:pt x="3562501" y="234152"/>
                    </a:lnTo>
                    <a:lnTo>
                      <a:pt x="3531613" y="305967"/>
                    </a:lnTo>
                    <a:cubicBezTo>
                      <a:pt x="3412677" y="607582"/>
                      <a:pt x="3347341" y="936193"/>
                      <a:pt x="3347341" y="1280063"/>
                    </a:cubicBezTo>
                    <a:cubicBezTo>
                      <a:pt x="3347341" y="2747243"/>
                      <a:pt x="4536725" y="3936627"/>
                      <a:pt x="6003909" y="3936627"/>
                    </a:cubicBezTo>
                    <a:cubicBezTo>
                      <a:pt x="7471085" y="3936627"/>
                      <a:pt x="8660469" y="2747243"/>
                      <a:pt x="8660469" y="1280063"/>
                    </a:cubicBezTo>
                    <a:cubicBezTo>
                      <a:pt x="8660469" y="936193"/>
                      <a:pt x="8595133" y="607582"/>
                      <a:pt x="8476197" y="305967"/>
                    </a:cubicBezTo>
                    <a:lnTo>
                      <a:pt x="8445309" y="234152"/>
                    </a:lnTo>
                    <a:lnTo>
                      <a:pt x="10545621" y="234152"/>
                    </a:lnTo>
                    <a:lnTo>
                      <a:pt x="10521717" y="299203"/>
                    </a:lnTo>
                    <a:cubicBezTo>
                      <a:pt x="10226581" y="1148045"/>
                      <a:pt x="10202821" y="1926580"/>
                      <a:pt x="10109877" y="2792122"/>
                    </a:cubicBezTo>
                    <a:cubicBezTo>
                      <a:pt x="9924981" y="6584740"/>
                      <a:pt x="9950029" y="10377354"/>
                      <a:pt x="10115061" y="14169969"/>
                    </a:cubicBezTo>
                    <a:cubicBezTo>
                      <a:pt x="10189365" y="16199897"/>
                      <a:pt x="10333653" y="18028699"/>
                      <a:pt x="10897853" y="19656367"/>
                    </a:cubicBezTo>
                    <a:cubicBezTo>
                      <a:pt x="11547893" y="21200975"/>
                      <a:pt x="11972429" y="22795611"/>
                      <a:pt x="11842581" y="24177311"/>
                    </a:cubicBezTo>
                    <a:lnTo>
                      <a:pt x="11810757" y="24428195"/>
                    </a:lnTo>
                    <a:lnTo>
                      <a:pt x="8092405" y="24428195"/>
                    </a:lnTo>
                    <a:lnTo>
                      <a:pt x="8149205" y="24521685"/>
                    </a:lnTo>
                    <a:cubicBezTo>
                      <a:pt x="8337837" y="24868931"/>
                      <a:pt x="8444989" y="25266867"/>
                      <a:pt x="8444989" y="25689830"/>
                    </a:cubicBezTo>
                    <a:cubicBezTo>
                      <a:pt x="8444989" y="27043310"/>
                      <a:pt x="7347773" y="28140523"/>
                      <a:pt x="5994293" y="28140523"/>
                    </a:cubicBezTo>
                    <a:cubicBezTo>
                      <a:pt x="4640813" y="28140523"/>
                      <a:pt x="3543597" y="27043310"/>
                      <a:pt x="3543597" y="25689830"/>
                    </a:cubicBezTo>
                    <a:cubicBezTo>
                      <a:pt x="3543597" y="25266867"/>
                      <a:pt x="3650749" y="24868931"/>
                      <a:pt x="3839381" y="24521685"/>
                    </a:cubicBezTo>
                    <a:lnTo>
                      <a:pt x="3896181" y="24428195"/>
                    </a:lnTo>
                    <a:lnTo>
                      <a:pt x="18397" y="24428195"/>
                    </a:lnTo>
                    <a:lnTo>
                      <a:pt x="5421" y="24267739"/>
                    </a:lnTo>
                    <a:cubicBezTo>
                      <a:pt x="-66603" y="22652103"/>
                      <a:pt x="593765" y="20956823"/>
                      <a:pt x="1115533" y="19625639"/>
                    </a:cubicBezTo>
                    <a:cubicBezTo>
                      <a:pt x="1779093" y="18188859"/>
                      <a:pt x="1766133" y="16148685"/>
                      <a:pt x="1916469" y="14259359"/>
                    </a:cubicBezTo>
                    <a:cubicBezTo>
                      <a:pt x="2209365" y="10561726"/>
                      <a:pt x="2059029" y="6763519"/>
                      <a:pt x="1885365" y="2864755"/>
                    </a:cubicBezTo>
                    <a:cubicBezTo>
                      <a:pt x="1839437" y="1920644"/>
                      <a:pt x="1743277" y="1160601"/>
                      <a:pt x="1517765" y="428303"/>
                    </a:cubicBezTo>
                    <a:close/>
                    <a:moveTo>
                      <a:pt x="8331461" y="0"/>
                    </a:moveTo>
                    <a:lnTo>
                      <a:pt x="10637805" y="0"/>
                    </a:lnTo>
                    <a:lnTo>
                      <a:pt x="10635501" y="5552"/>
                    </a:lnTo>
                    <a:lnTo>
                      <a:pt x="8334837" y="5552"/>
                    </a:lnTo>
                    <a:close/>
                    <a:moveTo>
                      <a:pt x="1368797" y="0"/>
                    </a:moveTo>
                    <a:lnTo>
                      <a:pt x="3676349" y="0"/>
                    </a:lnTo>
                    <a:lnTo>
                      <a:pt x="3672973" y="5552"/>
                    </a:lnTo>
                    <a:lnTo>
                      <a:pt x="1370917" y="555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344532" y="1186269"/>
                <a:ext cx="1356951" cy="1910067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246968" h="21461908">
                    <a:moveTo>
                      <a:pt x="8465072" y="173"/>
                    </a:moveTo>
                    <a:cubicBezTo>
                      <a:pt x="10284856" y="5325"/>
                      <a:pt x="12002200" y="126309"/>
                      <a:pt x="12822800" y="427505"/>
                    </a:cubicBezTo>
                    <a:cubicBezTo>
                      <a:pt x="14678824" y="1108755"/>
                      <a:pt x="14424432" y="1749295"/>
                      <a:pt x="14225864" y="2530387"/>
                    </a:cubicBezTo>
                    <a:lnTo>
                      <a:pt x="12611680" y="8775679"/>
                    </a:lnTo>
                    <a:cubicBezTo>
                      <a:pt x="12272440" y="10087427"/>
                      <a:pt x="12178000" y="9823481"/>
                      <a:pt x="12027072" y="9920339"/>
                    </a:cubicBezTo>
                    <a:lnTo>
                      <a:pt x="12129000" y="9933457"/>
                    </a:lnTo>
                    <a:cubicBezTo>
                      <a:pt x="13111440" y="10066095"/>
                      <a:pt x="13710224" y="10242299"/>
                      <a:pt x="13710224" y="10435661"/>
                    </a:cubicBezTo>
                    <a:cubicBezTo>
                      <a:pt x="13710224" y="10616129"/>
                      <a:pt x="13188616" y="10781655"/>
                      <a:pt x="12320304" y="10910763"/>
                    </a:cubicBezTo>
                    <a:lnTo>
                      <a:pt x="12258192" y="10919557"/>
                    </a:lnTo>
                    <a:lnTo>
                      <a:pt x="12315104" y="11051181"/>
                    </a:lnTo>
                    <a:cubicBezTo>
                      <a:pt x="12362024" y="11155411"/>
                      <a:pt x="12414096" y="11263467"/>
                      <a:pt x="12470904" y="11377415"/>
                    </a:cubicBezTo>
                    <a:cubicBezTo>
                      <a:pt x="12578040" y="11588907"/>
                      <a:pt x="12681168" y="11801575"/>
                      <a:pt x="12777144" y="12015865"/>
                    </a:cubicBezTo>
                    <a:lnTo>
                      <a:pt x="12855264" y="12198273"/>
                    </a:lnTo>
                    <a:lnTo>
                      <a:pt x="12931960" y="12206649"/>
                    </a:lnTo>
                    <a:cubicBezTo>
                      <a:pt x="14089488" y="12339293"/>
                      <a:pt x="14794984" y="12515491"/>
                      <a:pt x="14794984" y="12708853"/>
                    </a:cubicBezTo>
                    <a:cubicBezTo>
                      <a:pt x="14794984" y="12876435"/>
                      <a:pt x="14265080" y="13031125"/>
                      <a:pt x="13370264" y="13155741"/>
                    </a:cubicBezTo>
                    <a:lnTo>
                      <a:pt x="13201472" y="13178113"/>
                    </a:lnTo>
                    <a:lnTo>
                      <a:pt x="13242000" y="13324575"/>
                    </a:lnTo>
                    <a:cubicBezTo>
                      <a:pt x="13344720" y="13741839"/>
                      <a:pt x="13400192" y="14167899"/>
                      <a:pt x="13387680" y="14605677"/>
                    </a:cubicBezTo>
                    <a:lnTo>
                      <a:pt x="13383192" y="14687885"/>
                    </a:lnTo>
                    <a:lnTo>
                      <a:pt x="13506136" y="14701795"/>
                    </a:lnTo>
                    <a:cubicBezTo>
                      <a:pt x="14593672" y="14830901"/>
                      <a:pt x="15246968" y="14996423"/>
                      <a:pt x="15246968" y="15176895"/>
                    </a:cubicBezTo>
                    <a:cubicBezTo>
                      <a:pt x="15246968" y="15370257"/>
                      <a:pt x="14497008" y="15546459"/>
                      <a:pt x="13266528" y="15679097"/>
                    </a:cubicBezTo>
                    <a:lnTo>
                      <a:pt x="13214328" y="15684463"/>
                    </a:lnTo>
                    <a:lnTo>
                      <a:pt x="13202800" y="15726231"/>
                    </a:lnTo>
                    <a:cubicBezTo>
                      <a:pt x="13085968" y="16109005"/>
                      <a:pt x="12909936" y="16501607"/>
                      <a:pt x="12662712" y="16905717"/>
                    </a:cubicBezTo>
                    <a:cubicBezTo>
                      <a:pt x="12506704" y="17155381"/>
                      <a:pt x="12380224" y="17395328"/>
                      <a:pt x="12276808" y="17628532"/>
                    </a:cubicBezTo>
                    <a:lnTo>
                      <a:pt x="12234184" y="17731148"/>
                    </a:lnTo>
                    <a:lnTo>
                      <a:pt x="9694400" y="17731148"/>
                    </a:lnTo>
                    <a:lnTo>
                      <a:pt x="9762392" y="17843069"/>
                    </a:lnTo>
                    <a:cubicBezTo>
                      <a:pt x="9951024" y="18190316"/>
                      <a:pt x="10058176" y="18588253"/>
                      <a:pt x="10058176" y="19011215"/>
                    </a:cubicBezTo>
                    <a:cubicBezTo>
                      <a:pt x="10058176" y="20364695"/>
                      <a:pt x="8960968" y="21461908"/>
                      <a:pt x="7607488" y="21461908"/>
                    </a:cubicBezTo>
                    <a:cubicBezTo>
                      <a:pt x="6254008" y="21461908"/>
                      <a:pt x="5156792" y="20364695"/>
                      <a:pt x="5156792" y="19011215"/>
                    </a:cubicBezTo>
                    <a:cubicBezTo>
                      <a:pt x="5156792" y="18588253"/>
                      <a:pt x="5263944" y="18190316"/>
                      <a:pt x="5452576" y="17843069"/>
                    </a:cubicBezTo>
                    <a:lnTo>
                      <a:pt x="5520576" y="17731148"/>
                    </a:lnTo>
                    <a:lnTo>
                      <a:pt x="2965176" y="17731148"/>
                    </a:lnTo>
                    <a:lnTo>
                      <a:pt x="2930000" y="17638992"/>
                    </a:lnTo>
                    <a:cubicBezTo>
                      <a:pt x="2846688" y="17431008"/>
                      <a:pt x="2751280" y="17222248"/>
                      <a:pt x="2641928" y="17009073"/>
                    </a:cubicBezTo>
                    <a:cubicBezTo>
                      <a:pt x="2452584" y="16597961"/>
                      <a:pt x="2303088" y="16208899"/>
                      <a:pt x="2194816" y="15830165"/>
                    </a:cubicBezTo>
                    <a:lnTo>
                      <a:pt x="2159616" y="15697509"/>
                    </a:lnTo>
                    <a:lnTo>
                      <a:pt x="1980440" y="15679097"/>
                    </a:lnTo>
                    <a:cubicBezTo>
                      <a:pt x="749960" y="15546459"/>
                      <a:pt x="0" y="15370257"/>
                      <a:pt x="0" y="15176895"/>
                    </a:cubicBezTo>
                    <a:cubicBezTo>
                      <a:pt x="0" y="14983535"/>
                      <a:pt x="749960" y="14807333"/>
                      <a:pt x="1980440" y="14674693"/>
                    </a:cubicBezTo>
                    <a:lnTo>
                      <a:pt x="1993376" y="14673361"/>
                    </a:lnTo>
                    <a:lnTo>
                      <a:pt x="1985552" y="14491113"/>
                    </a:lnTo>
                    <a:cubicBezTo>
                      <a:pt x="1978232" y="14120305"/>
                      <a:pt x="2013808" y="13745761"/>
                      <a:pt x="2093664" y="13355771"/>
                    </a:cubicBezTo>
                    <a:lnTo>
                      <a:pt x="2132816" y="13189151"/>
                    </a:lnTo>
                    <a:lnTo>
                      <a:pt x="2089608" y="13183957"/>
                    </a:lnTo>
                    <a:cubicBezTo>
                      <a:pt x="1066552" y="13054849"/>
                      <a:pt x="451984" y="12889327"/>
                      <a:pt x="451984" y="12708853"/>
                    </a:cubicBezTo>
                    <a:cubicBezTo>
                      <a:pt x="451984" y="12515491"/>
                      <a:pt x="1157480" y="12339293"/>
                      <a:pt x="2315008" y="12206649"/>
                    </a:cubicBezTo>
                    <a:lnTo>
                      <a:pt x="2444016" y="12192559"/>
                    </a:lnTo>
                    <a:lnTo>
                      <a:pt x="2554504" y="11913131"/>
                    </a:lnTo>
                    <a:cubicBezTo>
                      <a:pt x="2608264" y="11784605"/>
                      <a:pt x="2665904" y="11653617"/>
                      <a:pt x="2727464" y="11519879"/>
                    </a:cubicBezTo>
                    <a:cubicBezTo>
                      <a:pt x="2831472" y="11317121"/>
                      <a:pt x="2919800" y="11138325"/>
                      <a:pt x="2993824" y="10977743"/>
                    </a:cubicBezTo>
                    <a:lnTo>
                      <a:pt x="3017672" y="10923657"/>
                    </a:lnTo>
                    <a:lnTo>
                      <a:pt x="2926664" y="10910763"/>
                    </a:lnTo>
                    <a:cubicBezTo>
                      <a:pt x="2058352" y="10781655"/>
                      <a:pt x="1536752" y="10616129"/>
                      <a:pt x="1536752" y="10435661"/>
                    </a:cubicBezTo>
                    <a:cubicBezTo>
                      <a:pt x="1536752" y="10242299"/>
                      <a:pt x="2135528" y="10066095"/>
                      <a:pt x="3117976" y="9933457"/>
                    </a:cubicBezTo>
                    <a:lnTo>
                      <a:pt x="3308496" y="9908937"/>
                    </a:lnTo>
                    <a:cubicBezTo>
                      <a:pt x="2946376" y="9610005"/>
                      <a:pt x="2795680" y="8917037"/>
                      <a:pt x="2654600" y="8349011"/>
                    </a:cubicBezTo>
                    <a:lnTo>
                      <a:pt x="1241280" y="2722597"/>
                    </a:lnTo>
                    <a:cubicBezTo>
                      <a:pt x="1114776" y="2118333"/>
                      <a:pt x="412240" y="1068209"/>
                      <a:pt x="2625992" y="417893"/>
                    </a:cubicBezTo>
                    <a:cubicBezTo>
                      <a:pt x="3616256" y="178401"/>
                      <a:pt x="6125336" y="-6451"/>
                      <a:pt x="8465072" y="1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6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0439400" y="6400800"/>
            <a:ext cx="165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PowerPoint Element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0551075" y="6648655"/>
            <a:ext cx="1440000" cy="67753"/>
            <a:chOff x="4134624" y="2186518"/>
            <a:chExt cx="4405254" cy="234958"/>
          </a:xfrm>
        </p:grpSpPr>
        <p:sp>
          <p:nvSpPr>
            <p:cNvPr id="50" name="Rectangle 49"/>
            <p:cNvSpPr/>
            <p:nvPr/>
          </p:nvSpPr>
          <p:spPr>
            <a:xfrm>
              <a:off x="4134624" y="2186518"/>
              <a:ext cx="2201298" cy="2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338580" y="2186518"/>
              <a:ext cx="2201298" cy="2349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5181599" y="1279600"/>
            <a:ext cx="384913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3200" dirty="0" smtClean="0">
                <a:solidFill>
                  <a:srgbClr val="262626"/>
                </a:solidFill>
                <a:latin typeface="Calibri Light" panose="020F0302020204030204" pitchFamily="34" charset="0"/>
              </a:rPr>
              <a:t>King and Queen Chess</a:t>
            </a:r>
            <a:endParaRPr lang="en-US" sz="3200" dirty="0">
              <a:solidFill>
                <a:srgbClr val="262626"/>
              </a:solidFill>
              <a:latin typeface="Calibri Light" panose="020F03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81600" y="1808704"/>
            <a:ext cx="6776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 It has survived not only five centuries, but also the leap into electronic typesetting.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/>
          <a:srcRect l="35613" r="22931"/>
          <a:stretch/>
        </p:blipFill>
        <p:spPr>
          <a:xfrm>
            <a:off x="-935439" y="4028838"/>
            <a:ext cx="8292238" cy="2829162"/>
          </a:xfrm>
          <a:prstGeom prst="rect">
            <a:avLst/>
          </a:prstGeom>
          <a:effectLst>
            <a:softEdge rad="1003300"/>
          </a:effectLst>
        </p:spPr>
      </p:pic>
      <p:grpSp>
        <p:nvGrpSpPr>
          <p:cNvPr id="55" name="Group 54"/>
          <p:cNvGrpSpPr/>
          <p:nvPr/>
        </p:nvGrpSpPr>
        <p:grpSpPr>
          <a:xfrm>
            <a:off x="827320" y="1179267"/>
            <a:ext cx="1824522" cy="3884423"/>
            <a:chOff x="761242" y="1219200"/>
            <a:chExt cx="2439915" cy="5194599"/>
          </a:xfrm>
        </p:grpSpPr>
        <p:sp>
          <p:nvSpPr>
            <p:cNvPr id="56" name="Oval 55"/>
            <p:cNvSpPr/>
            <p:nvPr/>
          </p:nvSpPr>
          <p:spPr>
            <a:xfrm>
              <a:off x="761242" y="5591087"/>
              <a:ext cx="2439915" cy="822712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914400" y="1219200"/>
              <a:ext cx="2133600" cy="5035886"/>
              <a:chOff x="914400" y="1219200"/>
              <a:chExt cx="2133600" cy="5035886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5715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reeform 58"/>
              <p:cNvSpPr/>
              <p:nvPr/>
            </p:nvSpPr>
            <p:spPr>
              <a:xfrm flipH="1">
                <a:off x="914400" y="4785895"/>
                <a:ext cx="2133600" cy="1427748"/>
              </a:xfrm>
              <a:custGeom>
                <a:avLst/>
                <a:gdLst>
                  <a:gd name="connsiteX0" fmla="*/ 8863264 w 30403800"/>
                  <a:gd name="connsiteY0" fmla="*/ 0 h 20345400"/>
                  <a:gd name="connsiteX1" fmla="*/ 11990960 w 30403800"/>
                  <a:gd name="connsiteY1" fmla="*/ 0 h 20345400"/>
                  <a:gd name="connsiteX2" fmla="*/ 11923664 w 30403800"/>
                  <a:gd name="connsiteY2" fmla="*/ 156448 h 20345400"/>
                  <a:gd name="connsiteX3" fmla="*/ 11680160 w 30403800"/>
                  <a:gd name="connsiteY3" fmla="*/ 1443678 h 20345400"/>
                  <a:gd name="connsiteX4" fmla="*/ 15190712 w 30403800"/>
                  <a:gd name="connsiteY4" fmla="*/ 4954229 h 20345400"/>
                  <a:gd name="connsiteX5" fmla="*/ 18701264 w 30403800"/>
                  <a:gd name="connsiteY5" fmla="*/ 1443678 h 20345400"/>
                  <a:gd name="connsiteX6" fmla="*/ 18457760 w 30403800"/>
                  <a:gd name="connsiteY6" fmla="*/ 156448 h 20345400"/>
                  <a:gd name="connsiteX7" fmla="*/ 18390464 w 30403800"/>
                  <a:gd name="connsiteY7" fmla="*/ 0 h 20345400"/>
                  <a:gd name="connsiteX8" fmla="*/ 21478832 w 30403800"/>
                  <a:gd name="connsiteY8" fmla="*/ 0 h 20345400"/>
                  <a:gd name="connsiteX9" fmla="*/ 21544992 w 30403800"/>
                  <a:gd name="connsiteY9" fmla="*/ 150352 h 20345400"/>
                  <a:gd name="connsiteX10" fmla="*/ 22324352 w 30403800"/>
                  <a:gd name="connsiteY10" fmla="*/ 6113960 h 20345400"/>
                  <a:gd name="connsiteX11" fmla="*/ 22259552 w 30403800"/>
                  <a:gd name="connsiteY11" fmla="*/ 6284992 h 20345400"/>
                  <a:gd name="connsiteX12" fmla="*/ 22473680 w 30403800"/>
                  <a:gd name="connsiteY12" fmla="*/ 6376768 h 20345400"/>
                  <a:gd name="connsiteX13" fmla="*/ 23698200 w 30403800"/>
                  <a:gd name="connsiteY13" fmla="*/ 7581900 h 20345400"/>
                  <a:gd name="connsiteX14" fmla="*/ 23317936 w 30403800"/>
                  <a:gd name="connsiteY14" fmla="*/ 8273016 h 20345400"/>
                  <a:gd name="connsiteX15" fmla="*/ 23310320 w 30403800"/>
                  <a:gd name="connsiteY15" fmla="*/ 8279200 h 20345400"/>
                  <a:gd name="connsiteX16" fmla="*/ 23745472 w 30403800"/>
                  <a:gd name="connsiteY16" fmla="*/ 8432688 h 20345400"/>
                  <a:gd name="connsiteX17" fmla="*/ 27914600 w 30403800"/>
                  <a:gd name="connsiteY17" fmla="*/ 12268200 h 20345400"/>
                  <a:gd name="connsiteX18" fmla="*/ 27513976 w 30403800"/>
                  <a:gd name="connsiteY18" fmla="*/ 13563160 h 20345400"/>
                  <a:gd name="connsiteX19" fmla="*/ 27481776 w 30403800"/>
                  <a:gd name="connsiteY19" fmla="*/ 13609328 h 20345400"/>
                  <a:gd name="connsiteX20" fmla="*/ 27807560 w 30403800"/>
                  <a:gd name="connsiteY20" fmla="*/ 13716104 h 20345400"/>
                  <a:gd name="connsiteX21" fmla="*/ 30403800 w 30403800"/>
                  <a:gd name="connsiteY21" fmla="*/ 15697200 h 20345400"/>
                  <a:gd name="connsiteX22" fmla="*/ 30325312 w 30403800"/>
                  <a:gd name="connsiteY22" fmla="*/ 16059480 h 20345400"/>
                  <a:gd name="connsiteX23" fmla="*/ 30307648 w 30403800"/>
                  <a:gd name="connsiteY23" fmla="*/ 16095500 h 20345400"/>
                  <a:gd name="connsiteX24" fmla="*/ 30325312 w 30403800"/>
                  <a:gd name="connsiteY24" fmla="*/ 16134336 h 20345400"/>
                  <a:gd name="connsiteX25" fmla="*/ 30403800 w 30403800"/>
                  <a:gd name="connsiteY25" fmla="*/ 16524952 h 20345400"/>
                  <a:gd name="connsiteX26" fmla="*/ 15201904 w 30403800"/>
                  <a:gd name="connsiteY26" fmla="*/ 20345400 h 20345400"/>
                  <a:gd name="connsiteX27" fmla="*/ 0 w 30403800"/>
                  <a:gd name="connsiteY27" fmla="*/ 16524952 h 20345400"/>
                  <a:gd name="connsiteX28" fmla="*/ 78480 w 30403800"/>
                  <a:gd name="connsiteY28" fmla="*/ 16134336 h 20345400"/>
                  <a:gd name="connsiteX29" fmla="*/ 96144 w 30403800"/>
                  <a:gd name="connsiteY29" fmla="*/ 16095500 h 20345400"/>
                  <a:gd name="connsiteX30" fmla="*/ 78480 w 30403800"/>
                  <a:gd name="connsiteY30" fmla="*/ 16059480 h 20345400"/>
                  <a:gd name="connsiteX31" fmla="*/ 0 w 30403800"/>
                  <a:gd name="connsiteY31" fmla="*/ 15697200 h 20345400"/>
                  <a:gd name="connsiteX32" fmla="*/ 2596240 w 30403800"/>
                  <a:gd name="connsiteY32" fmla="*/ 13716104 h 20345400"/>
                  <a:gd name="connsiteX33" fmla="*/ 2901360 w 30403800"/>
                  <a:gd name="connsiteY33" fmla="*/ 13616104 h 20345400"/>
                  <a:gd name="connsiteX34" fmla="*/ 2864432 w 30403800"/>
                  <a:gd name="connsiteY34" fmla="*/ 13563160 h 20345400"/>
                  <a:gd name="connsiteX35" fmla="*/ 2463808 w 30403800"/>
                  <a:gd name="connsiteY35" fmla="*/ 12268200 h 20345400"/>
                  <a:gd name="connsiteX36" fmla="*/ 7094672 w 30403800"/>
                  <a:gd name="connsiteY36" fmla="*/ 8269824 h 20345400"/>
                  <a:gd name="connsiteX37" fmla="*/ 7142832 w 30403800"/>
                  <a:gd name="connsiteY37" fmla="*/ 8254408 h 20345400"/>
                  <a:gd name="connsiteX38" fmla="*/ 7048080 w 30403800"/>
                  <a:gd name="connsiteY38" fmla="*/ 8162728 h 20345400"/>
                  <a:gd name="connsiteX39" fmla="*/ 6781808 w 30403800"/>
                  <a:gd name="connsiteY39" fmla="*/ 7581900 h 20345400"/>
                  <a:gd name="connsiteX40" fmla="*/ 7802656 w 30403800"/>
                  <a:gd name="connsiteY40" fmla="*/ 6474096 h 20345400"/>
                  <a:gd name="connsiteX41" fmla="*/ 7823632 w 30403800"/>
                  <a:gd name="connsiteY41" fmla="*/ 6464072 h 20345400"/>
                  <a:gd name="connsiteX42" fmla="*/ 7812496 w 30403800"/>
                  <a:gd name="connsiteY42" fmla="*/ 6432448 h 20345400"/>
                  <a:gd name="connsiteX43" fmla="*/ 8836752 w 30403800"/>
                  <a:gd name="connsiteY43" fmla="*/ 62961 h 2034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403800" h="20345400">
                    <a:moveTo>
                      <a:pt x="8863264" y="0"/>
                    </a:moveTo>
                    <a:lnTo>
                      <a:pt x="11990960" y="0"/>
                    </a:lnTo>
                    <a:lnTo>
                      <a:pt x="11923664" y="156448"/>
                    </a:lnTo>
                    <a:cubicBezTo>
                      <a:pt x="11766496" y="555020"/>
                      <a:pt x="11680160" y="989267"/>
                      <a:pt x="11680160" y="1443678"/>
                    </a:cubicBezTo>
                    <a:cubicBezTo>
                      <a:pt x="11680160" y="3382502"/>
                      <a:pt x="13251888" y="4954229"/>
                      <a:pt x="15190712" y="4954229"/>
                    </a:cubicBezTo>
                    <a:cubicBezTo>
                      <a:pt x="17129536" y="4954229"/>
                      <a:pt x="18701264" y="3382502"/>
                      <a:pt x="18701264" y="1443678"/>
                    </a:cubicBezTo>
                    <a:cubicBezTo>
                      <a:pt x="18701264" y="989267"/>
                      <a:pt x="18614928" y="555020"/>
                      <a:pt x="18457760" y="156448"/>
                    </a:cubicBezTo>
                    <a:lnTo>
                      <a:pt x="18390464" y="0"/>
                    </a:lnTo>
                    <a:lnTo>
                      <a:pt x="21478832" y="0"/>
                    </a:lnTo>
                    <a:lnTo>
                      <a:pt x="21544992" y="150352"/>
                    </a:lnTo>
                    <a:cubicBezTo>
                      <a:pt x="22439920" y="2249654"/>
                      <a:pt x="22912656" y="4395512"/>
                      <a:pt x="22324352" y="6113960"/>
                    </a:cubicBezTo>
                    <a:lnTo>
                      <a:pt x="22259552" y="6284992"/>
                    </a:lnTo>
                    <a:lnTo>
                      <a:pt x="22473680" y="6376768"/>
                    </a:lnTo>
                    <a:cubicBezTo>
                      <a:pt x="23250728" y="6728168"/>
                      <a:pt x="23698200" y="7140676"/>
                      <a:pt x="23698200" y="7581900"/>
                    </a:cubicBezTo>
                    <a:cubicBezTo>
                      <a:pt x="23698200" y="7822568"/>
                      <a:pt x="23565072" y="8054692"/>
                      <a:pt x="23317936" y="8273016"/>
                    </a:cubicBezTo>
                    <a:lnTo>
                      <a:pt x="23310320" y="8279200"/>
                    </a:lnTo>
                    <a:lnTo>
                      <a:pt x="23745472" y="8432688"/>
                    </a:lnTo>
                    <a:cubicBezTo>
                      <a:pt x="26306656" y="9380544"/>
                      <a:pt x="27914600" y="10747912"/>
                      <a:pt x="27914600" y="12268200"/>
                    </a:cubicBezTo>
                    <a:cubicBezTo>
                      <a:pt x="27914600" y="12715344"/>
                      <a:pt x="27775504" y="13149256"/>
                      <a:pt x="27513976" y="13563160"/>
                    </a:cubicBezTo>
                    <a:lnTo>
                      <a:pt x="27481776" y="13609328"/>
                    </a:lnTo>
                    <a:lnTo>
                      <a:pt x="27807560" y="13716104"/>
                    </a:lnTo>
                    <a:cubicBezTo>
                      <a:pt x="29446688" y="14281624"/>
                      <a:pt x="30403800" y="14963360"/>
                      <a:pt x="30403800" y="15697200"/>
                    </a:cubicBezTo>
                    <a:cubicBezTo>
                      <a:pt x="30403800" y="15819508"/>
                      <a:pt x="30377216" y="15940368"/>
                      <a:pt x="30325312" y="16059480"/>
                    </a:cubicBezTo>
                    <a:lnTo>
                      <a:pt x="30307648" y="16095500"/>
                    </a:lnTo>
                    <a:lnTo>
                      <a:pt x="30325312" y="16134336"/>
                    </a:lnTo>
                    <a:cubicBezTo>
                      <a:pt x="30377216" y="16262768"/>
                      <a:pt x="30403800" y="16393080"/>
                      <a:pt x="30403800" y="16524952"/>
                    </a:cubicBezTo>
                    <a:cubicBezTo>
                      <a:pt x="30403800" y="18634928"/>
                      <a:pt x="23597680" y="20345400"/>
                      <a:pt x="15201904" y="20345400"/>
                    </a:cubicBezTo>
                    <a:cubicBezTo>
                      <a:pt x="6806128" y="20345400"/>
                      <a:pt x="0" y="18634928"/>
                      <a:pt x="0" y="16524952"/>
                    </a:cubicBezTo>
                    <a:cubicBezTo>
                      <a:pt x="0" y="16393080"/>
                      <a:pt x="26592" y="16262768"/>
                      <a:pt x="78480" y="16134336"/>
                    </a:cubicBezTo>
                    <a:lnTo>
                      <a:pt x="96144" y="16095500"/>
                    </a:lnTo>
                    <a:lnTo>
                      <a:pt x="78480" y="16059480"/>
                    </a:lnTo>
                    <a:cubicBezTo>
                      <a:pt x="26592" y="15940368"/>
                      <a:pt x="0" y="15819508"/>
                      <a:pt x="0" y="15697200"/>
                    </a:cubicBezTo>
                    <a:cubicBezTo>
                      <a:pt x="0" y="14963360"/>
                      <a:pt x="957120" y="14281624"/>
                      <a:pt x="2596240" y="13716104"/>
                    </a:cubicBezTo>
                    <a:lnTo>
                      <a:pt x="2901360" y="13616104"/>
                    </a:lnTo>
                    <a:lnTo>
                      <a:pt x="2864432" y="13563160"/>
                    </a:lnTo>
                    <a:cubicBezTo>
                      <a:pt x="2602896" y="13149256"/>
                      <a:pt x="2463808" y="12715344"/>
                      <a:pt x="2463808" y="12268200"/>
                    </a:cubicBezTo>
                    <a:cubicBezTo>
                      <a:pt x="2463808" y="10658480"/>
                      <a:pt x="4266480" y="9220208"/>
                      <a:pt x="7094672" y="8269824"/>
                    </a:cubicBezTo>
                    <a:lnTo>
                      <a:pt x="7142832" y="8254408"/>
                    </a:lnTo>
                    <a:lnTo>
                      <a:pt x="7048080" y="8162728"/>
                    </a:lnTo>
                    <a:cubicBezTo>
                      <a:pt x="6874256" y="7977080"/>
                      <a:pt x="6781808" y="7782456"/>
                      <a:pt x="6781808" y="7581900"/>
                    </a:cubicBezTo>
                    <a:cubicBezTo>
                      <a:pt x="6781808" y="7180784"/>
                      <a:pt x="7151616" y="6803405"/>
                      <a:pt x="7802656" y="6474096"/>
                    </a:cubicBezTo>
                    <a:lnTo>
                      <a:pt x="7823632" y="6464072"/>
                    </a:lnTo>
                    <a:lnTo>
                      <a:pt x="7812496" y="6432448"/>
                    </a:lnTo>
                    <a:cubicBezTo>
                      <a:pt x="7146576" y="4327055"/>
                      <a:pt x="8051920" y="1937305"/>
                      <a:pt x="8836752" y="6296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reeform 59"/>
              <p:cNvSpPr/>
              <p:nvPr/>
            </p:nvSpPr>
            <p:spPr>
              <a:xfrm flipH="1">
                <a:off x="1305543" y="2843105"/>
                <a:ext cx="1352885" cy="2271364"/>
              </a:xfrm>
              <a:custGeom>
                <a:avLst/>
                <a:gdLst>
                  <a:gd name="connsiteX0" fmla="*/ 1185514 w 1352885"/>
                  <a:gd name="connsiteY0" fmla="*/ 0 h 2271364"/>
                  <a:gd name="connsiteX1" fmla="*/ 901636 w 1352885"/>
                  <a:gd name="connsiteY1" fmla="*/ 0 h 2271364"/>
                  <a:gd name="connsiteX2" fmla="*/ 916828 w 1352885"/>
                  <a:gd name="connsiteY2" fmla="*/ 44534 h 2271364"/>
                  <a:gd name="connsiteX3" fmla="*/ 922797 w 1352885"/>
                  <a:gd name="connsiteY3" fmla="*/ 98678 h 2271364"/>
                  <a:gd name="connsiteX4" fmla="*/ 676443 w 1352885"/>
                  <a:gd name="connsiteY4" fmla="*/ 345033 h 2271364"/>
                  <a:gd name="connsiteX5" fmla="*/ 430088 w 1352885"/>
                  <a:gd name="connsiteY5" fmla="*/ 98678 h 2271364"/>
                  <a:gd name="connsiteX6" fmla="*/ 436057 w 1352885"/>
                  <a:gd name="connsiteY6" fmla="*/ 44534 h 2271364"/>
                  <a:gd name="connsiteX7" fmla="*/ 451249 w 1352885"/>
                  <a:gd name="connsiteY7" fmla="*/ 0 h 2271364"/>
                  <a:gd name="connsiteX8" fmla="*/ 177791 w 1352885"/>
                  <a:gd name="connsiteY8" fmla="*/ 0 h 2271364"/>
                  <a:gd name="connsiteX9" fmla="*/ 176182 w 1352885"/>
                  <a:gd name="connsiteY9" fmla="*/ 39167 h 2271364"/>
                  <a:gd name="connsiteX10" fmla="*/ 176875 w 1352885"/>
                  <a:gd name="connsiteY10" fmla="*/ 54173 h 2271364"/>
                  <a:gd name="connsiteX11" fmla="*/ 175728 w 1352885"/>
                  <a:gd name="connsiteY11" fmla="*/ 54282 h 2271364"/>
                  <a:gd name="connsiteX12" fmla="*/ 0 w 1352885"/>
                  <a:gd name="connsiteY12" fmla="*/ 95629 h 2271364"/>
                  <a:gd name="connsiteX13" fmla="*/ 175728 w 1352885"/>
                  <a:gd name="connsiteY13" fmla="*/ 136977 h 2271364"/>
                  <a:gd name="connsiteX14" fmla="*/ 191626 w 1352885"/>
                  <a:gd name="connsiteY14" fmla="*/ 138493 h 2271364"/>
                  <a:gd name="connsiteX15" fmla="*/ 194750 w 1352885"/>
                  <a:gd name="connsiteY15" fmla="*/ 149415 h 2271364"/>
                  <a:gd name="connsiteX16" fmla="*/ 234422 w 1352885"/>
                  <a:gd name="connsiteY16" fmla="*/ 246477 h 2271364"/>
                  <a:gd name="connsiteX17" fmla="*/ 308941 w 1352885"/>
                  <a:gd name="connsiteY17" fmla="*/ 541790 h 2271364"/>
                  <a:gd name="connsiteX18" fmla="*/ 311700 w 1352885"/>
                  <a:gd name="connsiteY18" fmla="*/ 1479937 h 2271364"/>
                  <a:gd name="connsiteX19" fmla="*/ 240632 w 1352885"/>
                  <a:gd name="connsiteY19" fmla="*/ 1921756 h 2271364"/>
                  <a:gd name="connsiteX20" fmla="*/ 238950 w 1352885"/>
                  <a:gd name="connsiteY20" fmla="*/ 1925750 h 2271364"/>
                  <a:gd name="connsiteX21" fmla="*/ 483483 w 1352885"/>
                  <a:gd name="connsiteY21" fmla="*/ 1925750 h 2271364"/>
                  <a:gd name="connsiteX22" fmla="*/ 477394 w 1352885"/>
                  <a:gd name="connsiteY22" fmla="*/ 1935774 h 2271364"/>
                  <a:gd name="connsiteX23" fmla="*/ 449965 w 1352885"/>
                  <a:gd name="connsiteY23" fmla="*/ 2044101 h 2271364"/>
                  <a:gd name="connsiteX24" fmla="*/ 677228 w 1352885"/>
                  <a:gd name="connsiteY24" fmla="*/ 2271364 h 2271364"/>
                  <a:gd name="connsiteX25" fmla="*/ 904491 w 1352885"/>
                  <a:gd name="connsiteY25" fmla="*/ 2044101 h 2271364"/>
                  <a:gd name="connsiteX26" fmla="*/ 877061 w 1352885"/>
                  <a:gd name="connsiteY26" fmla="*/ 1935774 h 2271364"/>
                  <a:gd name="connsiteX27" fmla="*/ 870972 w 1352885"/>
                  <a:gd name="connsiteY27" fmla="*/ 1925750 h 2271364"/>
                  <a:gd name="connsiteX28" fmla="*/ 1109275 w 1352885"/>
                  <a:gd name="connsiteY28" fmla="*/ 1925750 h 2271364"/>
                  <a:gd name="connsiteX29" fmla="*/ 1108631 w 1352885"/>
                  <a:gd name="connsiteY29" fmla="*/ 1924286 h 2271364"/>
                  <a:gd name="connsiteX30" fmla="*/ 1039173 w 1352885"/>
                  <a:gd name="connsiteY30" fmla="*/ 1472577 h 2271364"/>
                  <a:gd name="connsiteX31" fmla="*/ 1038712 w 1352885"/>
                  <a:gd name="connsiteY31" fmla="*/ 535810 h 2271364"/>
                  <a:gd name="connsiteX32" fmla="*/ 1123581 w 1352885"/>
                  <a:gd name="connsiteY32" fmla="*/ 237968 h 2271364"/>
                  <a:gd name="connsiteX33" fmla="*/ 1171502 w 1352885"/>
                  <a:gd name="connsiteY33" fmla="*/ 140858 h 2271364"/>
                  <a:gd name="connsiteX34" fmla="*/ 1172526 w 1352885"/>
                  <a:gd name="connsiteY34" fmla="*/ 137419 h 2271364"/>
                  <a:gd name="connsiteX35" fmla="*/ 1177158 w 1352885"/>
                  <a:gd name="connsiteY35" fmla="*/ 136977 h 2271364"/>
                  <a:gd name="connsiteX36" fmla="*/ 1352885 w 1352885"/>
                  <a:gd name="connsiteY36" fmla="*/ 95629 h 2271364"/>
                  <a:gd name="connsiteX37" fmla="*/ 1198418 w 1352885"/>
                  <a:gd name="connsiteY37" fmla="*/ 56513 h 2271364"/>
                  <a:gd name="connsiteX38" fmla="*/ 1187509 w 1352885"/>
                  <a:gd name="connsiteY38" fmla="*/ 55368 h 2271364"/>
                  <a:gd name="connsiteX39" fmla="*/ 1187908 w 1352885"/>
                  <a:gd name="connsiteY39" fmla="*/ 48600 h 227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352885" h="2271364">
                    <a:moveTo>
                      <a:pt x="1185514" y="0"/>
                    </a:moveTo>
                    <a:lnTo>
                      <a:pt x="901636" y="0"/>
                    </a:lnTo>
                    <a:lnTo>
                      <a:pt x="916828" y="44534"/>
                    </a:lnTo>
                    <a:cubicBezTo>
                      <a:pt x="920735" y="61957"/>
                      <a:pt x="922797" y="80077"/>
                      <a:pt x="922797" y="98678"/>
                    </a:cubicBezTo>
                    <a:cubicBezTo>
                      <a:pt x="922797" y="234736"/>
                      <a:pt x="812500" y="345033"/>
                      <a:pt x="676443" y="345033"/>
                    </a:cubicBezTo>
                    <a:cubicBezTo>
                      <a:pt x="540385" y="345033"/>
                      <a:pt x="430088" y="234736"/>
                      <a:pt x="430088" y="98678"/>
                    </a:cubicBezTo>
                    <a:cubicBezTo>
                      <a:pt x="430088" y="80077"/>
                      <a:pt x="432150" y="61957"/>
                      <a:pt x="436057" y="44534"/>
                    </a:cubicBezTo>
                    <a:lnTo>
                      <a:pt x="451249" y="0"/>
                    </a:lnTo>
                    <a:lnTo>
                      <a:pt x="177791" y="0"/>
                    </a:lnTo>
                    <a:lnTo>
                      <a:pt x="176182" y="39167"/>
                    </a:lnTo>
                    <a:lnTo>
                      <a:pt x="176875" y="54173"/>
                    </a:lnTo>
                    <a:lnTo>
                      <a:pt x="175728" y="54282"/>
                    </a:lnTo>
                    <a:cubicBezTo>
                      <a:pt x="66546" y="65203"/>
                      <a:pt x="0" y="79709"/>
                      <a:pt x="0" y="95629"/>
                    </a:cubicBezTo>
                    <a:cubicBezTo>
                      <a:pt x="0" y="111549"/>
                      <a:pt x="66546" y="126057"/>
                      <a:pt x="175728" y="136977"/>
                    </a:cubicBezTo>
                    <a:lnTo>
                      <a:pt x="191626" y="138493"/>
                    </a:lnTo>
                    <a:lnTo>
                      <a:pt x="194750" y="149415"/>
                    </a:lnTo>
                    <a:cubicBezTo>
                      <a:pt x="204357" y="180597"/>
                      <a:pt x="217622" y="212629"/>
                      <a:pt x="234422" y="246477"/>
                    </a:cubicBezTo>
                    <a:cubicBezTo>
                      <a:pt x="286171" y="340085"/>
                      <a:pt x="302730" y="423343"/>
                      <a:pt x="308941" y="541790"/>
                    </a:cubicBezTo>
                    <a:cubicBezTo>
                      <a:pt x="324350" y="862786"/>
                      <a:pt x="337690" y="1175501"/>
                      <a:pt x="311700" y="1479937"/>
                    </a:cubicBezTo>
                    <a:cubicBezTo>
                      <a:pt x="298360" y="1635490"/>
                      <a:pt x="299511" y="1803462"/>
                      <a:pt x="240632" y="1921756"/>
                    </a:cubicBezTo>
                    <a:lnTo>
                      <a:pt x="238950" y="1925750"/>
                    </a:lnTo>
                    <a:lnTo>
                      <a:pt x="483483" y="1925750"/>
                    </a:lnTo>
                    <a:lnTo>
                      <a:pt x="477394" y="1935774"/>
                    </a:lnTo>
                    <a:cubicBezTo>
                      <a:pt x="459901" y="1967975"/>
                      <a:pt x="449965" y="2004878"/>
                      <a:pt x="449965" y="2044101"/>
                    </a:cubicBezTo>
                    <a:cubicBezTo>
                      <a:pt x="449965" y="2169615"/>
                      <a:pt x="551714" y="2271364"/>
                      <a:pt x="677228" y="2271364"/>
                    </a:cubicBezTo>
                    <a:cubicBezTo>
                      <a:pt x="802742" y="2271364"/>
                      <a:pt x="904491" y="2169615"/>
                      <a:pt x="904491" y="2044101"/>
                    </a:cubicBezTo>
                    <a:cubicBezTo>
                      <a:pt x="904491" y="2004878"/>
                      <a:pt x="894555" y="1967975"/>
                      <a:pt x="877061" y="1935774"/>
                    </a:cubicBezTo>
                    <a:lnTo>
                      <a:pt x="870972" y="1925750"/>
                    </a:lnTo>
                    <a:lnTo>
                      <a:pt x="1109275" y="1925750"/>
                    </a:lnTo>
                    <a:lnTo>
                      <a:pt x="1108631" y="1924286"/>
                    </a:lnTo>
                    <a:cubicBezTo>
                      <a:pt x="1058569" y="1790276"/>
                      <a:pt x="1045766" y="1639706"/>
                      <a:pt x="1039173" y="1472577"/>
                    </a:cubicBezTo>
                    <a:cubicBezTo>
                      <a:pt x="1024529" y="1160322"/>
                      <a:pt x="1022306" y="848066"/>
                      <a:pt x="1038712" y="535810"/>
                    </a:cubicBezTo>
                    <a:cubicBezTo>
                      <a:pt x="1050442" y="434460"/>
                      <a:pt x="1049752" y="347598"/>
                      <a:pt x="1123581" y="237968"/>
                    </a:cubicBezTo>
                    <a:cubicBezTo>
                      <a:pt x="1145517" y="204696"/>
                      <a:pt x="1161137" y="172373"/>
                      <a:pt x="1171502" y="140858"/>
                    </a:cubicBezTo>
                    <a:lnTo>
                      <a:pt x="1172526" y="137419"/>
                    </a:lnTo>
                    <a:lnTo>
                      <a:pt x="1177158" y="136977"/>
                    </a:lnTo>
                    <a:cubicBezTo>
                      <a:pt x="1286340" y="126057"/>
                      <a:pt x="1352885" y="111549"/>
                      <a:pt x="1352885" y="95629"/>
                    </a:cubicBezTo>
                    <a:cubicBezTo>
                      <a:pt x="1352885" y="80771"/>
                      <a:pt x="1294917" y="67143"/>
                      <a:pt x="1198418" y="56513"/>
                    </a:cubicBezTo>
                    <a:lnTo>
                      <a:pt x="1187509" y="55368"/>
                    </a:lnTo>
                    <a:lnTo>
                      <a:pt x="1187908" y="4860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reeform 60"/>
              <p:cNvSpPr/>
              <p:nvPr/>
            </p:nvSpPr>
            <p:spPr>
              <a:xfrm flipH="1">
                <a:off x="1543500" y="1219200"/>
                <a:ext cx="876969" cy="967874"/>
              </a:xfrm>
              <a:custGeom>
                <a:avLst/>
                <a:gdLst>
                  <a:gd name="connsiteX0" fmla="*/ 6248400 w 12496800"/>
                  <a:gd name="connsiteY0" fmla="*/ 0 h 13792200"/>
                  <a:gd name="connsiteX1" fmla="*/ 7868400 w 12496800"/>
                  <a:gd name="connsiteY1" fmla="*/ 1620000 h 13792200"/>
                  <a:gd name="connsiteX2" fmla="*/ 7741092 w 12496800"/>
                  <a:gd name="connsiteY2" fmla="*/ 2250576 h 13792200"/>
                  <a:gd name="connsiteX3" fmla="*/ 7685711 w 12496800"/>
                  <a:gd name="connsiteY3" fmla="*/ 2365540 h 13792200"/>
                  <a:gd name="connsiteX4" fmla="*/ 7809972 w 12496800"/>
                  <a:gd name="connsiteY4" fmla="*/ 2392124 h 13792200"/>
                  <a:gd name="connsiteX5" fmla="*/ 12496800 w 12496800"/>
                  <a:gd name="connsiteY5" fmla="*/ 8001000 h 13792200"/>
                  <a:gd name="connsiteX6" fmla="*/ 6248400 w 12496800"/>
                  <a:gd name="connsiteY6" fmla="*/ 13792200 h 13792200"/>
                  <a:gd name="connsiteX7" fmla="*/ 0 w 12496800"/>
                  <a:gd name="connsiteY7" fmla="*/ 8001000 h 13792200"/>
                  <a:gd name="connsiteX8" fmla="*/ 4686828 w 12496800"/>
                  <a:gd name="connsiteY8" fmla="*/ 2392124 h 13792200"/>
                  <a:gd name="connsiteX9" fmla="*/ 4811090 w 12496800"/>
                  <a:gd name="connsiteY9" fmla="*/ 2365540 h 13792200"/>
                  <a:gd name="connsiteX10" fmla="*/ 4755708 w 12496800"/>
                  <a:gd name="connsiteY10" fmla="*/ 2250576 h 13792200"/>
                  <a:gd name="connsiteX11" fmla="*/ 4628400 w 12496800"/>
                  <a:gd name="connsiteY11" fmla="*/ 1620000 h 13792200"/>
                  <a:gd name="connsiteX12" fmla="*/ 6248400 w 12496800"/>
                  <a:gd name="connsiteY12" fmla="*/ 0 h 137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6800" h="13792200">
                    <a:moveTo>
                      <a:pt x="6248400" y="0"/>
                    </a:moveTo>
                    <a:cubicBezTo>
                      <a:pt x="7143100" y="0"/>
                      <a:pt x="7868400" y="725300"/>
                      <a:pt x="7868400" y="1620000"/>
                    </a:cubicBezTo>
                    <a:cubicBezTo>
                      <a:pt x="7868400" y="1843676"/>
                      <a:pt x="7823069" y="2056764"/>
                      <a:pt x="7741092" y="2250576"/>
                    </a:cubicBezTo>
                    <a:lnTo>
                      <a:pt x="7685711" y="2365540"/>
                    </a:lnTo>
                    <a:lnTo>
                      <a:pt x="7809972" y="2392124"/>
                    </a:lnTo>
                    <a:cubicBezTo>
                      <a:pt x="10505217" y="3034836"/>
                      <a:pt x="12496800" y="5302356"/>
                      <a:pt x="12496800" y="8001000"/>
                    </a:cubicBezTo>
                    <a:cubicBezTo>
                      <a:pt x="12496800" y="11199392"/>
                      <a:pt x="9699296" y="13792200"/>
                      <a:pt x="6248400" y="13792200"/>
                    </a:cubicBezTo>
                    <a:cubicBezTo>
                      <a:pt x="2797504" y="13792200"/>
                      <a:pt x="0" y="11199392"/>
                      <a:pt x="0" y="8001000"/>
                    </a:cubicBezTo>
                    <a:cubicBezTo>
                      <a:pt x="0" y="5302356"/>
                      <a:pt x="1991582" y="3034836"/>
                      <a:pt x="4686828" y="2392124"/>
                    </a:cubicBezTo>
                    <a:lnTo>
                      <a:pt x="4811090" y="2365540"/>
                    </a:lnTo>
                    <a:lnTo>
                      <a:pt x="4755708" y="2250576"/>
                    </a:lnTo>
                    <a:cubicBezTo>
                      <a:pt x="4673732" y="2056764"/>
                      <a:pt x="4628400" y="1843676"/>
                      <a:pt x="4628400" y="1620000"/>
                    </a:cubicBezTo>
                    <a:cubicBezTo>
                      <a:pt x="4628400" y="725300"/>
                      <a:pt x="5353700" y="0"/>
                      <a:pt x="624840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reeform 61"/>
              <p:cNvSpPr/>
              <p:nvPr/>
            </p:nvSpPr>
            <p:spPr>
              <a:xfrm flipH="1">
                <a:off x="1354938" y="1543161"/>
                <a:ext cx="1252523" cy="273991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6283232 w 17792702"/>
                  <a:gd name="connsiteY18" fmla="*/ 17643194 h 22573251"/>
                  <a:gd name="connsiteX19" fmla="*/ 11825584 w 17792702"/>
                  <a:gd name="connsiteY19" fmla="*/ 17643194 h 22573251"/>
                  <a:gd name="connsiteX20" fmla="*/ 11915432 w 17792702"/>
                  <a:gd name="connsiteY20" fmla="*/ 17791090 h 22573251"/>
                  <a:gd name="connsiteX21" fmla="*/ 12306304 w 17792702"/>
                  <a:gd name="connsiteY21" fmla="*/ 19334752 h 22573251"/>
                  <a:gd name="connsiteX22" fmla="*/ 9067808 w 17792702"/>
                  <a:gd name="connsiteY22" fmla="*/ 22573251 h 22573251"/>
                  <a:gd name="connsiteX23" fmla="*/ 5829304 w 17792702"/>
                  <a:gd name="connsiteY23" fmla="*/ 19334752 h 22573251"/>
                  <a:gd name="connsiteX24" fmla="*/ 6220176 w 17792702"/>
                  <a:gd name="connsiteY24" fmla="*/ 17791090 h 22573251"/>
                  <a:gd name="connsiteX25" fmla="*/ 6310024 w 17792702"/>
                  <a:gd name="connsiteY25" fmla="*/ 17643194 h 22573251"/>
                  <a:gd name="connsiteX26" fmla="*/ 1990792 w 17792702"/>
                  <a:gd name="connsiteY26" fmla="*/ 17643194 h 22573251"/>
                  <a:gd name="connsiteX27" fmla="*/ 2010520 w 17792702"/>
                  <a:gd name="connsiteY27" fmla="*/ 17494670 h 22573251"/>
                  <a:gd name="connsiteX28" fmla="*/ 2075776 w 17792702"/>
                  <a:gd name="connsiteY28" fmla="*/ 17154690 h 22573251"/>
                  <a:gd name="connsiteX29" fmla="*/ 2125280 w 17792702"/>
                  <a:gd name="connsiteY29" fmla="*/ 16959204 h 22573251"/>
                  <a:gd name="connsiteX30" fmla="*/ 2070648 w 17792702"/>
                  <a:gd name="connsiteY30" fmla="*/ 16953112 h 22573251"/>
                  <a:gd name="connsiteX31" fmla="*/ 0 w 17792702"/>
                  <a:gd name="connsiteY31" fmla="*/ 16395700 h 22573251"/>
                  <a:gd name="connsiteX32" fmla="*/ 2355656 w 17792702"/>
                  <a:gd name="connsiteY32" fmla="*/ 15806498 h 22573251"/>
                  <a:gd name="connsiteX33" fmla="*/ 2518768 w 17792702"/>
                  <a:gd name="connsiteY33" fmla="*/ 15789964 h 22573251"/>
                  <a:gd name="connsiteX34" fmla="*/ 2658472 w 17792702"/>
                  <a:gd name="connsiteY34" fmla="*/ 15462130 h 22573251"/>
                  <a:gd name="connsiteX35" fmla="*/ 2877168 w 17792702"/>
                  <a:gd name="connsiteY35" fmla="*/ 15000748 h 22573251"/>
                  <a:gd name="connsiteX36" fmla="*/ 3213960 w 17792702"/>
                  <a:gd name="connsiteY36" fmla="*/ 14364696 h 22573251"/>
                  <a:gd name="connsiteX37" fmla="*/ 3244112 w 17792702"/>
                  <a:gd name="connsiteY37" fmla="*/ 14301240 h 22573251"/>
                  <a:gd name="connsiteX38" fmla="*/ 3129040 w 17792702"/>
                  <a:gd name="connsiteY38" fmla="*/ 14286110 h 22573251"/>
                  <a:gd name="connsiteX39" fmla="*/ 1371600 w 17792702"/>
                  <a:gd name="connsiteY39" fmla="*/ 13728706 h 22573251"/>
                  <a:gd name="connsiteX40" fmla="*/ 3370936 w 17792702"/>
                  <a:gd name="connsiteY40" fmla="*/ 13139498 h 22573251"/>
                  <a:gd name="connsiteX41" fmla="*/ 3611840 w 17792702"/>
                  <a:gd name="connsiteY41" fmla="*/ 13110734 h 22573251"/>
                  <a:gd name="connsiteX42" fmla="*/ 3614592 w 17792702"/>
                  <a:gd name="connsiteY42" fmla="*/ 13064210 h 22573251"/>
                  <a:gd name="connsiteX43" fmla="*/ 3113144 w 17792702"/>
                  <a:gd name="connsiteY43" fmla="*/ 11238284 h 22573251"/>
                  <a:gd name="connsiteX44" fmla="*/ 317504 w 17792702"/>
                  <a:gd name="connsiteY44" fmla="*/ 101600 h 22573251"/>
                  <a:gd name="connsiteX45" fmla="*/ 9087880 w 17792702"/>
                  <a:gd name="connsiteY45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1825584 w 17792702"/>
                  <a:gd name="connsiteY18" fmla="*/ 17643194 h 22573251"/>
                  <a:gd name="connsiteX19" fmla="*/ 11915432 w 17792702"/>
                  <a:gd name="connsiteY19" fmla="*/ 17791090 h 22573251"/>
                  <a:gd name="connsiteX20" fmla="*/ 12306304 w 17792702"/>
                  <a:gd name="connsiteY20" fmla="*/ 19334752 h 22573251"/>
                  <a:gd name="connsiteX21" fmla="*/ 9067808 w 17792702"/>
                  <a:gd name="connsiteY21" fmla="*/ 22573251 h 22573251"/>
                  <a:gd name="connsiteX22" fmla="*/ 5829304 w 17792702"/>
                  <a:gd name="connsiteY22" fmla="*/ 19334752 h 22573251"/>
                  <a:gd name="connsiteX23" fmla="*/ 6220176 w 17792702"/>
                  <a:gd name="connsiteY23" fmla="*/ 17791090 h 22573251"/>
                  <a:gd name="connsiteX24" fmla="*/ 6310024 w 17792702"/>
                  <a:gd name="connsiteY24" fmla="*/ 17643194 h 22573251"/>
                  <a:gd name="connsiteX25" fmla="*/ 1990792 w 17792702"/>
                  <a:gd name="connsiteY25" fmla="*/ 17643194 h 22573251"/>
                  <a:gd name="connsiteX26" fmla="*/ 2010520 w 17792702"/>
                  <a:gd name="connsiteY26" fmla="*/ 17494670 h 22573251"/>
                  <a:gd name="connsiteX27" fmla="*/ 2075776 w 17792702"/>
                  <a:gd name="connsiteY27" fmla="*/ 17154690 h 22573251"/>
                  <a:gd name="connsiteX28" fmla="*/ 2125280 w 17792702"/>
                  <a:gd name="connsiteY28" fmla="*/ 16959204 h 22573251"/>
                  <a:gd name="connsiteX29" fmla="*/ 2070648 w 17792702"/>
                  <a:gd name="connsiteY29" fmla="*/ 16953112 h 22573251"/>
                  <a:gd name="connsiteX30" fmla="*/ 0 w 17792702"/>
                  <a:gd name="connsiteY30" fmla="*/ 16395700 h 22573251"/>
                  <a:gd name="connsiteX31" fmla="*/ 2355656 w 17792702"/>
                  <a:gd name="connsiteY31" fmla="*/ 15806498 h 22573251"/>
                  <a:gd name="connsiteX32" fmla="*/ 2518768 w 17792702"/>
                  <a:gd name="connsiteY32" fmla="*/ 15789964 h 22573251"/>
                  <a:gd name="connsiteX33" fmla="*/ 2658472 w 17792702"/>
                  <a:gd name="connsiteY33" fmla="*/ 15462130 h 22573251"/>
                  <a:gd name="connsiteX34" fmla="*/ 2877168 w 17792702"/>
                  <a:gd name="connsiteY34" fmla="*/ 15000748 h 22573251"/>
                  <a:gd name="connsiteX35" fmla="*/ 3213960 w 17792702"/>
                  <a:gd name="connsiteY35" fmla="*/ 14364696 h 22573251"/>
                  <a:gd name="connsiteX36" fmla="*/ 3244112 w 17792702"/>
                  <a:gd name="connsiteY36" fmla="*/ 14301240 h 22573251"/>
                  <a:gd name="connsiteX37" fmla="*/ 3129040 w 17792702"/>
                  <a:gd name="connsiteY37" fmla="*/ 14286110 h 22573251"/>
                  <a:gd name="connsiteX38" fmla="*/ 1371600 w 17792702"/>
                  <a:gd name="connsiteY38" fmla="*/ 13728706 h 22573251"/>
                  <a:gd name="connsiteX39" fmla="*/ 3370936 w 17792702"/>
                  <a:gd name="connsiteY39" fmla="*/ 13139498 h 22573251"/>
                  <a:gd name="connsiteX40" fmla="*/ 3611840 w 17792702"/>
                  <a:gd name="connsiteY40" fmla="*/ 13110734 h 22573251"/>
                  <a:gd name="connsiteX41" fmla="*/ 3614592 w 17792702"/>
                  <a:gd name="connsiteY41" fmla="*/ 13064210 h 22573251"/>
                  <a:gd name="connsiteX42" fmla="*/ 3113144 w 17792702"/>
                  <a:gd name="connsiteY42" fmla="*/ 11238284 h 22573251"/>
                  <a:gd name="connsiteX43" fmla="*/ 317504 w 17792702"/>
                  <a:gd name="connsiteY43" fmla="*/ 101600 h 22573251"/>
                  <a:gd name="connsiteX44" fmla="*/ 9087880 w 17792702"/>
                  <a:gd name="connsiteY44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1825584 w 17792702"/>
                  <a:gd name="connsiteY17" fmla="*/ 17643194 h 22573251"/>
                  <a:gd name="connsiteX18" fmla="*/ 11915432 w 17792702"/>
                  <a:gd name="connsiteY18" fmla="*/ 17791090 h 22573251"/>
                  <a:gd name="connsiteX19" fmla="*/ 12306304 w 17792702"/>
                  <a:gd name="connsiteY19" fmla="*/ 19334752 h 22573251"/>
                  <a:gd name="connsiteX20" fmla="*/ 9067808 w 17792702"/>
                  <a:gd name="connsiteY20" fmla="*/ 22573251 h 22573251"/>
                  <a:gd name="connsiteX21" fmla="*/ 5829304 w 17792702"/>
                  <a:gd name="connsiteY21" fmla="*/ 19334752 h 22573251"/>
                  <a:gd name="connsiteX22" fmla="*/ 6220176 w 17792702"/>
                  <a:gd name="connsiteY22" fmla="*/ 17791090 h 22573251"/>
                  <a:gd name="connsiteX23" fmla="*/ 6310024 w 17792702"/>
                  <a:gd name="connsiteY23" fmla="*/ 17643194 h 22573251"/>
                  <a:gd name="connsiteX24" fmla="*/ 1990792 w 17792702"/>
                  <a:gd name="connsiteY24" fmla="*/ 17643194 h 22573251"/>
                  <a:gd name="connsiteX25" fmla="*/ 2010520 w 17792702"/>
                  <a:gd name="connsiteY25" fmla="*/ 17494670 h 22573251"/>
                  <a:gd name="connsiteX26" fmla="*/ 2075776 w 17792702"/>
                  <a:gd name="connsiteY26" fmla="*/ 17154690 h 22573251"/>
                  <a:gd name="connsiteX27" fmla="*/ 2125280 w 17792702"/>
                  <a:gd name="connsiteY27" fmla="*/ 16959204 h 22573251"/>
                  <a:gd name="connsiteX28" fmla="*/ 2070648 w 17792702"/>
                  <a:gd name="connsiteY28" fmla="*/ 16953112 h 22573251"/>
                  <a:gd name="connsiteX29" fmla="*/ 0 w 17792702"/>
                  <a:gd name="connsiteY29" fmla="*/ 16395700 h 22573251"/>
                  <a:gd name="connsiteX30" fmla="*/ 2355656 w 17792702"/>
                  <a:gd name="connsiteY30" fmla="*/ 15806498 h 22573251"/>
                  <a:gd name="connsiteX31" fmla="*/ 2518768 w 17792702"/>
                  <a:gd name="connsiteY31" fmla="*/ 15789964 h 22573251"/>
                  <a:gd name="connsiteX32" fmla="*/ 2658472 w 17792702"/>
                  <a:gd name="connsiteY32" fmla="*/ 15462130 h 22573251"/>
                  <a:gd name="connsiteX33" fmla="*/ 2877168 w 17792702"/>
                  <a:gd name="connsiteY33" fmla="*/ 15000748 h 22573251"/>
                  <a:gd name="connsiteX34" fmla="*/ 3213960 w 17792702"/>
                  <a:gd name="connsiteY34" fmla="*/ 14364696 h 22573251"/>
                  <a:gd name="connsiteX35" fmla="*/ 3244112 w 17792702"/>
                  <a:gd name="connsiteY35" fmla="*/ 14301240 h 22573251"/>
                  <a:gd name="connsiteX36" fmla="*/ 3129040 w 17792702"/>
                  <a:gd name="connsiteY36" fmla="*/ 14286110 h 22573251"/>
                  <a:gd name="connsiteX37" fmla="*/ 1371600 w 17792702"/>
                  <a:gd name="connsiteY37" fmla="*/ 13728706 h 22573251"/>
                  <a:gd name="connsiteX38" fmla="*/ 3370936 w 17792702"/>
                  <a:gd name="connsiteY38" fmla="*/ 13139498 h 22573251"/>
                  <a:gd name="connsiteX39" fmla="*/ 3611840 w 17792702"/>
                  <a:gd name="connsiteY39" fmla="*/ 13110734 h 22573251"/>
                  <a:gd name="connsiteX40" fmla="*/ 3614592 w 17792702"/>
                  <a:gd name="connsiteY40" fmla="*/ 13064210 h 22573251"/>
                  <a:gd name="connsiteX41" fmla="*/ 3113144 w 17792702"/>
                  <a:gd name="connsiteY41" fmla="*/ 11238284 h 22573251"/>
                  <a:gd name="connsiteX42" fmla="*/ 317504 w 17792702"/>
                  <a:gd name="connsiteY42" fmla="*/ 101600 h 22573251"/>
                  <a:gd name="connsiteX43" fmla="*/ 9087880 w 17792702"/>
                  <a:gd name="connsiteY43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1825584 w 17792702"/>
                  <a:gd name="connsiteY16" fmla="*/ 17643194 h 22573251"/>
                  <a:gd name="connsiteX17" fmla="*/ 11915432 w 17792702"/>
                  <a:gd name="connsiteY17" fmla="*/ 17791090 h 22573251"/>
                  <a:gd name="connsiteX18" fmla="*/ 12306304 w 17792702"/>
                  <a:gd name="connsiteY18" fmla="*/ 19334752 h 22573251"/>
                  <a:gd name="connsiteX19" fmla="*/ 9067808 w 17792702"/>
                  <a:gd name="connsiteY19" fmla="*/ 22573251 h 22573251"/>
                  <a:gd name="connsiteX20" fmla="*/ 5829304 w 17792702"/>
                  <a:gd name="connsiteY20" fmla="*/ 19334752 h 22573251"/>
                  <a:gd name="connsiteX21" fmla="*/ 6220176 w 17792702"/>
                  <a:gd name="connsiteY21" fmla="*/ 17791090 h 22573251"/>
                  <a:gd name="connsiteX22" fmla="*/ 6310024 w 17792702"/>
                  <a:gd name="connsiteY22" fmla="*/ 17643194 h 22573251"/>
                  <a:gd name="connsiteX23" fmla="*/ 1990792 w 17792702"/>
                  <a:gd name="connsiteY23" fmla="*/ 17643194 h 22573251"/>
                  <a:gd name="connsiteX24" fmla="*/ 2010520 w 17792702"/>
                  <a:gd name="connsiteY24" fmla="*/ 17494670 h 22573251"/>
                  <a:gd name="connsiteX25" fmla="*/ 2075776 w 17792702"/>
                  <a:gd name="connsiteY25" fmla="*/ 17154690 h 22573251"/>
                  <a:gd name="connsiteX26" fmla="*/ 2125280 w 17792702"/>
                  <a:gd name="connsiteY26" fmla="*/ 16959204 h 22573251"/>
                  <a:gd name="connsiteX27" fmla="*/ 2070648 w 17792702"/>
                  <a:gd name="connsiteY27" fmla="*/ 16953112 h 22573251"/>
                  <a:gd name="connsiteX28" fmla="*/ 0 w 17792702"/>
                  <a:gd name="connsiteY28" fmla="*/ 16395700 h 22573251"/>
                  <a:gd name="connsiteX29" fmla="*/ 2355656 w 17792702"/>
                  <a:gd name="connsiteY29" fmla="*/ 15806498 h 22573251"/>
                  <a:gd name="connsiteX30" fmla="*/ 2518768 w 17792702"/>
                  <a:gd name="connsiteY30" fmla="*/ 15789964 h 22573251"/>
                  <a:gd name="connsiteX31" fmla="*/ 2658472 w 17792702"/>
                  <a:gd name="connsiteY31" fmla="*/ 15462130 h 22573251"/>
                  <a:gd name="connsiteX32" fmla="*/ 2877168 w 17792702"/>
                  <a:gd name="connsiteY32" fmla="*/ 15000748 h 22573251"/>
                  <a:gd name="connsiteX33" fmla="*/ 3213960 w 17792702"/>
                  <a:gd name="connsiteY33" fmla="*/ 14364696 h 22573251"/>
                  <a:gd name="connsiteX34" fmla="*/ 3244112 w 17792702"/>
                  <a:gd name="connsiteY34" fmla="*/ 14301240 h 22573251"/>
                  <a:gd name="connsiteX35" fmla="*/ 3129040 w 17792702"/>
                  <a:gd name="connsiteY35" fmla="*/ 14286110 h 22573251"/>
                  <a:gd name="connsiteX36" fmla="*/ 1371600 w 17792702"/>
                  <a:gd name="connsiteY36" fmla="*/ 13728706 h 22573251"/>
                  <a:gd name="connsiteX37" fmla="*/ 3370936 w 17792702"/>
                  <a:gd name="connsiteY37" fmla="*/ 13139498 h 22573251"/>
                  <a:gd name="connsiteX38" fmla="*/ 3611840 w 17792702"/>
                  <a:gd name="connsiteY38" fmla="*/ 13110734 h 22573251"/>
                  <a:gd name="connsiteX39" fmla="*/ 3614592 w 17792702"/>
                  <a:gd name="connsiteY39" fmla="*/ 13064210 h 22573251"/>
                  <a:gd name="connsiteX40" fmla="*/ 3113144 w 17792702"/>
                  <a:gd name="connsiteY40" fmla="*/ 11238284 h 22573251"/>
                  <a:gd name="connsiteX41" fmla="*/ 317504 w 17792702"/>
                  <a:gd name="connsiteY41" fmla="*/ 101600 h 22573251"/>
                  <a:gd name="connsiteX42" fmla="*/ 9087880 w 17792702"/>
                  <a:gd name="connsiteY42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1825584 w 17792702"/>
                  <a:gd name="connsiteY15" fmla="*/ 17643194 h 22573251"/>
                  <a:gd name="connsiteX16" fmla="*/ 11915432 w 17792702"/>
                  <a:gd name="connsiteY16" fmla="*/ 17791090 h 22573251"/>
                  <a:gd name="connsiteX17" fmla="*/ 12306304 w 17792702"/>
                  <a:gd name="connsiteY17" fmla="*/ 19334752 h 22573251"/>
                  <a:gd name="connsiteX18" fmla="*/ 9067808 w 17792702"/>
                  <a:gd name="connsiteY18" fmla="*/ 22573251 h 22573251"/>
                  <a:gd name="connsiteX19" fmla="*/ 5829304 w 17792702"/>
                  <a:gd name="connsiteY19" fmla="*/ 19334752 h 22573251"/>
                  <a:gd name="connsiteX20" fmla="*/ 6220176 w 17792702"/>
                  <a:gd name="connsiteY20" fmla="*/ 17791090 h 22573251"/>
                  <a:gd name="connsiteX21" fmla="*/ 6310024 w 17792702"/>
                  <a:gd name="connsiteY21" fmla="*/ 17643194 h 22573251"/>
                  <a:gd name="connsiteX22" fmla="*/ 1990792 w 17792702"/>
                  <a:gd name="connsiteY22" fmla="*/ 17643194 h 22573251"/>
                  <a:gd name="connsiteX23" fmla="*/ 2010520 w 17792702"/>
                  <a:gd name="connsiteY23" fmla="*/ 17494670 h 22573251"/>
                  <a:gd name="connsiteX24" fmla="*/ 2075776 w 17792702"/>
                  <a:gd name="connsiteY24" fmla="*/ 17154690 h 22573251"/>
                  <a:gd name="connsiteX25" fmla="*/ 2125280 w 17792702"/>
                  <a:gd name="connsiteY25" fmla="*/ 16959204 h 22573251"/>
                  <a:gd name="connsiteX26" fmla="*/ 2070648 w 17792702"/>
                  <a:gd name="connsiteY26" fmla="*/ 16953112 h 22573251"/>
                  <a:gd name="connsiteX27" fmla="*/ 0 w 17792702"/>
                  <a:gd name="connsiteY27" fmla="*/ 16395700 h 22573251"/>
                  <a:gd name="connsiteX28" fmla="*/ 2355656 w 17792702"/>
                  <a:gd name="connsiteY28" fmla="*/ 15806498 h 22573251"/>
                  <a:gd name="connsiteX29" fmla="*/ 2518768 w 17792702"/>
                  <a:gd name="connsiteY29" fmla="*/ 15789964 h 22573251"/>
                  <a:gd name="connsiteX30" fmla="*/ 2658472 w 17792702"/>
                  <a:gd name="connsiteY30" fmla="*/ 15462130 h 22573251"/>
                  <a:gd name="connsiteX31" fmla="*/ 2877168 w 17792702"/>
                  <a:gd name="connsiteY31" fmla="*/ 15000748 h 22573251"/>
                  <a:gd name="connsiteX32" fmla="*/ 3213960 w 17792702"/>
                  <a:gd name="connsiteY32" fmla="*/ 14364696 h 22573251"/>
                  <a:gd name="connsiteX33" fmla="*/ 3244112 w 17792702"/>
                  <a:gd name="connsiteY33" fmla="*/ 14301240 h 22573251"/>
                  <a:gd name="connsiteX34" fmla="*/ 3129040 w 17792702"/>
                  <a:gd name="connsiteY34" fmla="*/ 14286110 h 22573251"/>
                  <a:gd name="connsiteX35" fmla="*/ 1371600 w 17792702"/>
                  <a:gd name="connsiteY35" fmla="*/ 13728706 h 22573251"/>
                  <a:gd name="connsiteX36" fmla="*/ 3370936 w 17792702"/>
                  <a:gd name="connsiteY36" fmla="*/ 13139498 h 22573251"/>
                  <a:gd name="connsiteX37" fmla="*/ 3611840 w 17792702"/>
                  <a:gd name="connsiteY37" fmla="*/ 13110734 h 22573251"/>
                  <a:gd name="connsiteX38" fmla="*/ 3614592 w 17792702"/>
                  <a:gd name="connsiteY38" fmla="*/ 13064210 h 22573251"/>
                  <a:gd name="connsiteX39" fmla="*/ 3113144 w 17792702"/>
                  <a:gd name="connsiteY39" fmla="*/ 11238284 h 22573251"/>
                  <a:gd name="connsiteX40" fmla="*/ 317504 w 17792702"/>
                  <a:gd name="connsiteY40" fmla="*/ 101600 h 22573251"/>
                  <a:gd name="connsiteX41" fmla="*/ 9087880 w 17792702"/>
                  <a:gd name="connsiteY41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1825584 w 17792702"/>
                  <a:gd name="connsiteY14" fmla="*/ 17643194 h 22573251"/>
                  <a:gd name="connsiteX15" fmla="*/ 11915432 w 17792702"/>
                  <a:gd name="connsiteY15" fmla="*/ 17791090 h 22573251"/>
                  <a:gd name="connsiteX16" fmla="*/ 12306304 w 17792702"/>
                  <a:gd name="connsiteY16" fmla="*/ 19334752 h 22573251"/>
                  <a:gd name="connsiteX17" fmla="*/ 9067808 w 17792702"/>
                  <a:gd name="connsiteY17" fmla="*/ 22573251 h 22573251"/>
                  <a:gd name="connsiteX18" fmla="*/ 5829304 w 17792702"/>
                  <a:gd name="connsiteY18" fmla="*/ 19334752 h 22573251"/>
                  <a:gd name="connsiteX19" fmla="*/ 6220176 w 17792702"/>
                  <a:gd name="connsiteY19" fmla="*/ 17791090 h 22573251"/>
                  <a:gd name="connsiteX20" fmla="*/ 6310024 w 17792702"/>
                  <a:gd name="connsiteY20" fmla="*/ 17643194 h 22573251"/>
                  <a:gd name="connsiteX21" fmla="*/ 1990792 w 17792702"/>
                  <a:gd name="connsiteY21" fmla="*/ 17643194 h 22573251"/>
                  <a:gd name="connsiteX22" fmla="*/ 2010520 w 17792702"/>
                  <a:gd name="connsiteY22" fmla="*/ 17494670 h 22573251"/>
                  <a:gd name="connsiteX23" fmla="*/ 2075776 w 17792702"/>
                  <a:gd name="connsiteY23" fmla="*/ 17154690 h 22573251"/>
                  <a:gd name="connsiteX24" fmla="*/ 2125280 w 17792702"/>
                  <a:gd name="connsiteY24" fmla="*/ 16959204 h 22573251"/>
                  <a:gd name="connsiteX25" fmla="*/ 2070648 w 17792702"/>
                  <a:gd name="connsiteY25" fmla="*/ 16953112 h 22573251"/>
                  <a:gd name="connsiteX26" fmla="*/ 0 w 17792702"/>
                  <a:gd name="connsiteY26" fmla="*/ 16395700 h 22573251"/>
                  <a:gd name="connsiteX27" fmla="*/ 2355656 w 17792702"/>
                  <a:gd name="connsiteY27" fmla="*/ 15806498 h 22573251"/>
                  <a:gd name="connsiteX28" fmla="*/ 2518768 w 17792702"/>
                  <a:gd name="connsiteY28" fmla="*/ 15789964 h 22573251"/>
                  <a:gd name="connsiteX29" fmla="*/ 2658472 w 17792702"/>
                  <a:gd name="connsiteY29" fmla="*/ 15462130 h 22573251"/>
                  <a:gd name="connsiteX30" fmla="*/ 2877168 w 17792702"/>
                  <a:gd name="connsiteY30" fmla="*/ 15000748 h 22573251"/>
                  <a:gd name="connsiteX31" fmla="*/ 3213960 w 17792702"/>
                  <a:gd name="connsiteY31" fmla="*/ 14364696 h 22573251"/>
                  <a:gd name="connsiteX32" fmla="*/ 3244112 w 17792702"/>
                  <a:gd name="connsiteY32" fmla="*/ 14301240 h 22573251"/>
                  <a:gd name="connsiteX33" fmla="*/ 3129040 w 17792702"/>
                  <a:gd name="connsiteY33" fmla="*/ 14286110 h 22573251"/>
                  <a:gd name="connsiteX34" fmla="*/ 1371600 w 17792702"/>
                  <a:gd name="connsiteY34" fmla="*/ 13728706 h 22573251"/>
                  <a:gd name="connsiteX35" fmla="*/ 3370936 w 17792702"/>
                  <a:gd name="connsiteY35" fmla="*/ 13139498 h 22573251"/>
                  <a:gd name="connsiteX36" fmla="*/ 3611840 w 17792702"/>
                  <a:gd name="connsiteY36" fmla="*/ 13110734 h 22573251"/>
                  <a:gd name="connsiteX37" fmla="*/ 3614592 w 17792702"/>
                  <a:gd name="connsiteY37" fmla="*/ 13064210 h 22573251"/>
                  <a:gd name="connsiteX38" fmla="*/ 3113144 w 17792702"/>
                  <a:gd name="connsiteY38" fmla="*/ 11238284 h 22573251"/>
                  <a:gd name="connsiteX39" fmla="*/ 317504 w 17792702"/>
                  <a:gd name="connsiteY39" fmla="*/ 101600 h 22573251"/>
                  <a:gd name="connsiteX40" fmla="*/ 9087880 w 17792702"/>
                  <a:gd name="connsiteY40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1825584 w 17792702"/>
                  <a:gd name="connsiteY13" fmla="*/ 17643194 h 22573251"/>
                  <a:gd name="connsiteX14" fmla="*/ 11915432 w 17792702"/>
                  <a:gd name="connsiteY14" fmla="*/ 17791090 h 22573251"/>
                  <a:gd name="connsiteX15" fmla="*/ 12306304 w 17792702"/>
                  <a:gd name="connsiteY15" fmla="*/ 19334752 h 22573251"/>
                  <a:gd name="connsiteX16" fmla="*/ 9067808 w 17792702"/>
                  <a:gd name="connsiteY16" fmla="*/ 22573251 h 22573251"/>
                  <a:gd name="connsiteX17" fmla="*/ 5829304 w 17792702"/>
                  <a:gd name="connsiteY17" fmla="*/ 19334752 h 22573251"/>
                  <a:gd name="connsiteX18" fmla="*/ 6220176 w 17792702"/>
                  <a:gd name="connsiteY18" fmla="*/ 17791090 h 22573251"/>
                  <a:gd name="connsiteX19" fmla="*/ 6310024 w 17792702"/>
                  <a:gd name="connsiteY19" fmla="*/ 17643194 h 22573251"/>
                  <a:gd name="connsiteX20" fmla="*/ 1990792 w 17792702"/>
                  <a:gd name="connsiteY20" fmla="*/ 17643194 h 22573251"/>
                  <a:gd name="connsiteX21" fmla="*/ 2010520 w 17792702"/>
                  <a:gd name="connsiteY21" fmla="*/ 17494670 h 22573251"/>
                  <a:gd name="connsiteX22" fmla="*/ 2075776 w 17792702"/>
                  <a:gd name="connsiteY22" fmla="*/ 17154690 h 22573251"/>
                  <a:gd name="connsiteX23" fmla="*/ 2125280 w 17792702"/>
                  <a:gd name="connsiteY23" fmla="*/ 16959204 h 22573251"/>
                  <a:gd name="connsiteX24" fmla="*/ 2070648 w 17792702"/>
                  <a:gd name="connsiteY24" fmla="*/ 16953112 h 22573251"/>
                  <a:gd name="connsiteX25" fmla="*/ 0 w 17792702"/>
                  <a:gd name="connsiteY25" fmla="*/ 16395700 h 22573251"/>
                  <a:gd name="connsiteX26" fmla="*/ 2355656 w 17792702"/>
                  <a:gd name="connsiteY26" fmla="*/ 15806498 h 22573251"/>
                  <a:gd name="connsiteX27" fmla="*/ 2518768 w 17792702"/>
                  <a:gd name="connsiteY27" fmla="*/ 15789964 h 22573251"/>
                  <a:gd name="connsiteX28" fmla="*/ 2658472 w 17792702"/>
                  <a:gd name="connsiteY28" fmla="*/ 15462130 h 22573251"/>
                  <a:gd name="connsiteX29" fmla="*/ 2877168 w 17792702"/>
                  <a:gd name="connsiteY29" fmla="*/ 15000748 h 22573251"/>
                  <a:gd name="connsiteX30" fmla="*/ 3213960 w 17792702"/>
                  <a:gd name="connsiteY30" fmla="*/ 14364696 h 22573251"/>
                  <a:gd name="connsiteX31" fmla="*/ 3244112 w 17792702"/>
                  <a:gd name="connsiteY31" fmla="*/ 14301240 h 22573251"/>
                  <a:gd name="connsiteX32" fmla="*/ 3129040 w 17792702"/>
                  <a:gd name="connsiteY32" fmla="*/ 14286110 h 22573251"/>
                  <a:gd name="connsiteX33" fmla="*/ 1371600 w 17792702"/>
                  <a:gd name="connsiteY33" fmla="*/ 13728706 h 22573251"/>
                  <a:gd name="connsiteX34" fmla="*/ 3370936 w 17792702"/>
                  <a:gd name="connsiteY34" fmla="*/ 13139498 h 22573251"/>
                  <a:gd name="connsiteX35" fmla="*/ 3611840 w 17792702"/>
                  <a:gd name="connsiteY35" fmla="*/ 13110734 h 22573251"/>
                  <a:gd name="connsiteX36" fmla="*/ 3614592 w 17792702"/>
                  <a:gd name="connsiteY36" fmla="*/ 13064210 h 22573251"/>
                  <a:gd name="connsiteX37" fmla="*/ 3113144 w 17792702"/>
                  <a:gd name="connsiteY37" fmla="*/ 11238284 h 22573251"/>
                  <a:gd name="connsiteX38" fmla="*/ 317504 w 17792702"/>
                  <a:gd name="connsiteY38" fmla="*/ 101600 h 22573251"/>
                  <a:gd name="connsiteX39" fmla="*/ 9087880 w 17792702"/>
                  <a:gd name="connsiteY39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1825584 w 17792702"/>
                  <a:gd name="connsiteY12" fmla="*/ 17643194 h 22573251"/>
                  <a:gd name="connsiteX13" fmla="*/ 11915432 w 17792702"/>
                  <a:gd name="connsiteY13" fmla="*/ 17791090 h 22573251"/>
                  <a:gd name="connsiteX14" fmla="*/ 12306304 w 17792702"/>
                  <a:gd name="connsiteY14" fmla="*/ 19334752 h 22573251"/>
                  <a:gd name="connsiteX15" fmla="*/ 9067808 w 17792702"/>
                  <a:gd name="connsiteY15" fmla="*/ 22573251 h 22573251"/>
                  <a:gd name="connsiteX16" fmla="*/ 5829304 w 17792702"/>
                  <a:gd name="connsiteY16" fmla="*/ 19334752 h 22573251"/>
                  <a:gd name="connsiteX17" fmla="*/ 6220176 w 17792702"/>
                  <a:gd name="connsiteY17" fmla="*/ 17791090 h 22573251"/>
                  <a:gd name="connsiteX18" fmla="*/ 6310024 w 17792702"/>
                  <a:gd name="connsiteY18" fmla="*/ 17643194 h 22573251"/>
                  <a:gd name="connsiteX19" fmla="*/ 1990792 w 17792702"/>
                  <a:gd name="connsiteY19" fmla="*/ 17643194 h 22573251"/>
                  <a:gd name="connsiteX20" fmla="*/ 2010520 w 17792702"/>
                  <a:gd name="connsiteY20" fmla="*/ 17494670 h 22573251"/>
                  <a:gd name="connsiteX21" fmla="*/ 2075776 w 17792702"/>
                  <a:gd name="connsiteY21" fmla="*/ 17154690 h 22573251"/>
                  <a:gd name="connsiteX22" fmla="*/ 2125280 w 17792702"/>
                  <a:gd name="connsiteY22" fmla="*/ 16959204 h 22573251"/>
                  <a:gd name="connsiteX23" fmla="*/ 2070648 w 17792702"/>
                  <a:gd name="connsiteY23" fmla="*/ 16953112 h 22573251"/>
                  <a:gd name="connsiteX24" fmla="*/ 0 w 17792702"/>
                  <a:gd name="connsiteY24" fmla="*/ 16395700 h 22573251"/>
                  <a:gd name="connsiteX25" fmla="*/ 2355656 w 17792702"/>
                  <a:gd name="connsiteY25" fmla="*/ 15806498 h 22573251"/>
                  <a:gd name="connsiteX26" fmla="*/ 2518768 w 17792702"/>
                  <a:gd name="connsiteY26" fmla="*/ 15789964 h 22573251"/>
                  <a:gd name="connsiteX27" fmla="*/ 2658472 w 17792702"/>
                  <a:gd name="connsiteY27" fmla="*/ 15462130 h 22573251"/>
                  <a:gd name="connsiteX28" fmla="*/ 2877168 w 17792702"/>
                  <a:gd name="connsiteY28" fmla="*/ 15000748 h 22573251"/>
                  <a:gd name="connsiteX29" fmla="*/ 3213960 w 17792702"/>
                  <a:gd name="connsiteY29" fmla="*/ 14364696 h 22573251"/>
                  <a:gd name="connsiteX30" fmla="*/ 3244112 w 17792702"/>
                  <a:gd name="connsiteY30" fmla="*/ 14301240 h 22573251"/>
                  <a:gd name="connsiteX31" fmla="*/ 3129040 w 17792702"/>
                  <a:gd name="connsiteY31" fmla="*/ 14286110 h 22573251"/>
                  <a:gd name="connsiteX32" fmla="*/ 1371600 w 17792702"/>
                  <a:gd name="connsiteY32" fmla="*/ 13728706 h 22573251"/>
                  <a:gd name="connsiteX33" fmla="*/ 3370936 w 17792702"/>
                  <a:gd name="connsiteY33" fmla="*/ 13139498 h 22573251"/>
                  <a:gd name="connsiteX34" fmla="*/ 3611840 w 17792702"/>
                  <a:gd name="connsiteY34" fmla="*/ 13110734 h 22573251"/>
                  <a:gd name="connsiteX35" fmla="*/ 3614592 w 17792702"/>
                  <a:gd name="connsiteY35" fmla="*/ 13064210 h 22573251"/>
                  <a:gd name="connsiteX36" fmla="*/ 3113144 w 17792702"/>
                  <a:gd name="connsiteY36" fmla="*/ 11238284 h 22573251"/>
                  <a:gd name="connsiteX37" fmla="*/ 317504 w 17792702"/>
                  <a:gd name="connsiteY37" fmla="*/ 101600 h 22573251"/>
                  <a:gd name="connsiteX38" fmla="*/ 9087880 w 17792702"/>
                  <a:gd name="connsiteY38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1825584 w 17792702"/>
                  <a:gd name="connsiteY11" fmla="*/ 17643194 h 22573251"/>
                  <a:gd name="connsiteX12" fmla="*/ 11915432 w 17792702"/>
                  <a:gd name="connsiteY12" fmla="*/ 17791090 h 22573251"/>
                  <a:gd name="connsiteX13" fmla="*/ 12306304 w 17792702"/>
                  <a:gd name="connsiteY13" fmla="*/ 19334752 h 22573251"/>
                  <a:gd name="connsiteX14" fmla="*/ 9067808 w 17792702"/>
                  <a:gd name="connsiteY14" fmla="*/ 22573251 h 22573251"/>
                  <a:gd name="connsiteX15" fmla="*/ 5829304 w 17792702"/>
                  <a:gd name="connsiteY15" fmla="*/ 19334752 h 22573251"/>
                  <a:gd name="connsiteX16" fmla="*/ 6220176 w 17792702"/>
                  <a:gd name="connsiteY16" fmla="*/ 17791090 h 22573251"/>
                  <a:gd name="connsiteX17" fmla="*/ 6310024 w 17792702"/>
                  <a:gd name="connsiteY17" fmla="*/ 17643194 h 22573251"/>
                  <a:gd name="connsiteX18" fmla="*/ 1990792 w 17792702"/>
                  <a:gd name="connsiteY18" fmla="*/ 17643194 h 22573251"/>
                  <a:gd name="connsiteX19" fmla="*/ 2010520 w 17792702"/>
                  <a:gd name="connsiteY19" fmla="*/ 17494670 h 22573251"/>
                  <a:gd name="connsiteX20" fmla="*/ 2075776 w 17792702"/>
                  <a:gd name="connsiteY20" fmla="*/ 17154690 h 22573251"/>
                  <a:gd name="connsiteX21" fmla="*/ 2125280 w 17792702"/>
                  <a:gd name="connsiteY21" fmla="*/ 16959204 h 22573251"/>
                  <a:gd name="connsiteX22" fmla="*/ 2070648 w 17792702"/>
                  <a:gd name="connsiteY22" fmla="*/ 16953112 h 22573251"/>
                  <a:gd name="connsiteX23" fmla="*/ 0 w 17792702"/>
                  <a:gd name="connsiteY23" fmla="*/ 16395700 h 22573251"/>
                  <a:gd name="connsiteX24" fmla="*/ 2355656 w 17792702"/>
                  <a:gd name="connsiteY24" fmla="*/ 15806498 h 22573251"/>
                  <a:gd name="connsiteX25" fmla="*/ 2518768 w 17792702"/>
                  <a:gd name="connsiteY25" fmla="*/ 15789964 h 22573251"/>
                  <a:gd name="connsiteX26" fmla="*/ 2658472 w 17792702"/>
                  <a:gd name="connsiteY26" fmla="*/ 15462130 h 22573251"/>
                  <a:gd name="connsiteX27" fmla="*/ 2877168 w 17792702"/>
                  <a:gd name="connsiteY27" fmla="*/ 15000748 h 22573251"/>
                  <a:gd name="connsiteX28" fmla="*/ 3213960 w 17792702"/>
                  <a:gd name="connsiteY28" fmla="*/ 14364696 h 22573251"/>
                  <a:gd name="connsiteX29" fmla="*/ 3244112 w 17792702"/>
                  <a:gd name="connsiteY29" fmla="*/ 14301240 h 22573251"/>
                  <a:gd name="connsiteX30" fmla="*/ 3129040 w 17792702"/>
                  <a:gd name="connsiteY30" fmla="*/ 14286110 h 22573251"/>
                  <a:gd name="connsiteX31" fmla="*/ 1371600 w 17792702"/>
                  <a:gd name="connsiteY31" fmla="*/ 13728706 h 22573251"/>
                  <a:gd name="connsiteX32" fmla="*/ 3370936 w 17792702"/>
                  <a:gd name="connsiteY32" fmla="*/ 13139498 h 22573251"/>
                  <a:gd name="connsiteX33" fmla="*/ 3611840 w 17792702"/>
                  <a:gd name="connsiteY33" fmla="*/ 13110734 h 22573251"/>
                  <a:gd name="connsiteX34" fmla="*/ 3614592 w 17792702"/>
                  <a:gd name="connsiteY34" fmla="*/ 13064210 h 22573251"/>
                  <a:gd name="connsiteX35" fmla="*/ 3113144 w 17792702"/>
                  <a:gd name="connsiteY35" fmla="*/ 11238284 h 22573251"/>
                  <a:gd name="connsiteX36" fmla="*/ 317504 w 17792702"/>
                  <a:gd name="connsiteY36" fmla="*/ 101600 h 22573251"/>
                  <a:gd name="connsiteX37" fmla="*/ 9087880 w 17792702"/>
                  <a:gd name="connsiteY37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74890"/>
                  <a:gd name="connsiteX1" fmla="*/ 17792704 w 17792702"/>
                  <a:gd name="connsiteY1" fmla="*/ 101600 h 22574890"/>
                  <a:gd name="connsiteX2" fmla="*/ 14888912 w 17792702"/>
                  <a:gd name="connsiteY2" fmla="*/ 11713498 h 22574890"/>
                  <a:gd name="connsiteX3" fmla="*/ 14633712 w 17792702"/>
                  <a:gd name="connsiteY3" fmla="*/ 13044276 h 22574890"/>
                  <a:gd name="connsiteX4" fmla="*/ 14635792 w 17792702"/>
                  <a:gd name="connsiteY4" fmla="*/ 13124112 h 22574890"/>
                  <a:gd name="connsiteX5" fmla="*/ 14764672 w 17792702"/>
                  <a:gd name="connsiteY5" fmla="*/ 13139498 h 22574890"/>
                  <a:gd name="connsiteX6" fmla="*/ 16764000 w 17792702"/>
                  <a:gd name="connsiteY6" fmla="*/ 13728706 h 22574890"/>
                  <a:gd name="connsiteX7" fmla="*/ 15006568 w 17792702"/>
                  <a:gd name="connsiteY7" fmla="*/ 14286110 h 22574890"/>
                  <a:gd name="connsiteX8" fmla="*/ 14928032 w 17792702"/>
                  <a:gd name="connsiteY8" fmla="*/ 14296432 h 22574890"/>
                  <a:gd name="connsiteX9" fmla="*/ 14999992 w 17792702"/>
                  <a:gd name="connsiteY9" fmla="*/ 14450858 h 22574890"/>
                  <a:gd name="connsiteX10" fmla="*/ 11825584 w 17792702"/>
                  <a:gd name="connsiteY10" fmla="*/ 17643194 h 22574890"/>
                  <a:gd name="connsiteX11" fmla="*/ 11915432 w 17792702"/>
                  <a:gd name="connsiteY11" fmla="*/ 17791090 h 22574890"/>
                  <a:gd name="connsiteX12" fmla="*/ 12306304 w 17792702"/>
                  <a:gd name="connsiteY12" fmla="*/ 19334752 h 22574890"/>
                  <a:gd name="connsiteX13" fmla="*/ 12434889 w 17792702"/>
                  <a:gd name="connsiteY13" fmla="*/ 19767540 h 22574890"/>
                  <a:gd name="connsiteX14" fmla="*/ 9067808 w 17792702"/>
                  <a:gd name="connsiteY14" fmla="*/ 22573251 h 22574890"/>
                  <a:gd name="connsiteX15" fmla="*/ 5829304 w 17792702"/>
                  <a:gd name="connsiteY15" fmla="*/ 19334752 h 22574890"/>
                  <a:gd name="connsiteX16" fmla="*/ 6220176 w 17792702"/>
                  <a:gd name="connsiteY16" fmla="*/ 17791090 h 22574890"/>
                  <a:gd name="connsiteX17" fmla="*/ 6310024 w 17792702"/>
                  <a:gd name="connsiteY17" fmla="*/ 17643194 h 22574890"/>
                  <a:gd name="connsiteX18" fmla="*/ 1990792 w 17792702"/>
                  <a:gd name="connsiteY18" fmla="*/ 17643194 h 22574890"/>
                  <a:gd name="connsiteX19" fmla="*/ 2010520 w 17792702"/>
                  <a:gd name="connsiteY19" fmla="*/ 17494670 h 22574890"/>
                  <a:gd name="connsiteX20" fmla="*/ 2075776 w 17792702"/>
                  <a:gd name="connsiteY20" fmla="*/ 17154690 h 22574890"/>
                  <a:gd name="connsiteX21" fmla="*/ 2125280 w 17792702"/>
                  <a:gd name="connsiteY21" fmla="*/ 16959204 h 22574890"/>
                  <a:gd name="connsiteX22" fmla="*/ 2070648 w 17792702"/>
                  <a:gd name="connsiteY22" fmla="*/ 16953112 h 22574890"/>
                  <a:gd name="connsiteX23" fmla="*/ 0 w 17792702"/>
                  <a:gd name="connsiteY23" fmla="*/ 16395700 h 22574890"/>
                  <a:gd name="connsiteX24" fmla="*/ 2355656 w 17792702"/>
                  <a:gd name="connsiteY24" fmla="*/ 15806498 h 22574890"/>
                  <a:gd name="connsiteX25" fmla="*/ 2518768 w 17792702"/>
                  <a:gd name="connsiteY25" fmla="*/ 15789964 h 22574890"/>
                  <a:gd name="connsiteX26" fmla="*/ 2658472 w 17792702"/>
                  <a:gd name="connsiteY26" fmla="*/ 15462130 h 22574890"/>
                  <a:gd name="connsiteX27" fmla="*/ 2877168 w 17792702"/>
                  <a:gd name="connsiteY27" fmla="*/ 15000748 h 22574890"/>
                  <a:gd name="connsiteX28" fmla="*/ 3213960 w 17792702"/>
                  <a:gd name="connsiteY28" fmla="*/ 14364696 h 22574890"/>
                  <a:gd name="connsiteX29" fmla="*/ 3244112 w 17792702"/>
                  <a:gd name="connsiteY29" fmla="*/ 14301240 h 22574890"/>
                  <a:gd name="connsiteX30" fmla="*/ 3129040 w 17792702"/>
                  <a:gd name="connsiteY30" fmla="*/ 14286110 h 22574890"/>
                  <a:gd name="connsiteX31" fmla="*/ 1371600 w 17792702"/>
                  <a:gd name="connsiteY31" fmla="*/ 13728706 h 22574890"/>
                  <a:gd name="connsiteX32" fmla="*/ 3370936 w 17792702"/>
                  <a:gd name="connsiteY32" fmla="*/ 13139498 h 22574890"/>
                  <a:gd name="connsiteX33" fmla="*/ 3611840 w 17792702"/>
                  <a:gd name="connsiteY33" fmla="*/ 13110734 h 22574890"/>
                  <a:gd name="connsiteX34" fmla="*/ 3614592 w 17792702"/>
                  <a:gd name="connsiteY34" fmla="*/ 13064210 h 22574890"/>
                  <a:gd name="connsiteX35" fmla="*/ 3113144 w 17792702"/>
                  <a:gd name="connsiteY35" fmla="*/ 11238284 h 22574890"/>
                  <a:gd name="connsiteX36" fmla="*/ 317504 w 17792702"/>
                  <a:gd name="connsiteY36" fmla="*/ 101600 h 22574890"/>
                  <a:gd name="connsiteX37" fmla="*/ 9087880 w 17792702"/>
                  <a:gd name="connsiteY37" fmla="*/ 0 h 22574890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915432 w 17792702"/>
                  <a:gd name="connsiteY11" fmla="*/ 17791090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552629 w 17792702"/>
                  <a:gd name="connsiteY11" fmla="*/ 18070907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744037"/>
                  <a:gd name="connsiteX1" fmla="*/ 17792704 w 17792702"/>
                  <a:gd name="connsiteY1" fmla="*/ 101600 h 22744037"/>
                  <a:gd name="connsiteX2" fmla="*/ 14888912 w 17792702"/>
                  <a:gd name="connsiteY2" fmla="*/ 11713498 h 22744037"/>
                  <a:gd name="connsiteX3" fmla="*/ 14633712 w 17792702"/>
                  <a:gd name="connsiteY3" fmla="*/ 13044276 h 22744037"/>
                  <a:gd name="connsiteX4" fmla="*/ 14635792 w 17792702"/>
                  <a:gd name="connsiteY4" fmla="*/ 13124112 h 22744037"/>
                  <a:gd name="connsiteX5" fmla="*/ 14764672 w 17792702"/>
                  <a:gd name="connsiteY5" fmla="*/ 13139498 h 22744037"/>
                  <a:gd name="connsiteX6" fmla="*/ 16764000 w 17792702"/>
                  <a:gd name="connsiteY6" fmla="*/ 13728706 h 22744037"/>
                  <a:gd name="connsiteX7" fmla="*/ 15006568 w 17792702"/>
                  <a:gd name="connsiteY7" fmla="*/ 14286110 h 22744037"/>
                  <a:gd name="connsiteX8" fmla="*/ 14928032 w 17792702"/>
                  <a:gd name="connsiteY8" fmla="*/ 14296432 h 22744037"/>
                  <a:gd name="connsiteX9" fmla="*/ 14999992 w 17792702"/>
                  <a:gd name="connsiteY9" fmla="*/ 14450858 h 22744037"/>
                  <a:gd name="connsiteX10" fmla="*/ 9067808 w 17792702"/>
                  <a:gd name="connsiteY10" fmla="*/ 22573251 h 22744037"/>
                  <a:gd name="connsiteX11" fmla="*/ 5829304 w 17792702"/>
                  <a:gd name="connsiteY11" fmla="*/ 19334752 h 22744037"/>
                  <a:gd name="connsiteX12" fmla="*/ 6220176 w 17792702"/>
                  <a:gd name="connsiteY12" fmla="*/ 17791090 h 22744037"/>
                  <a:gd name="connsiteX13" fmla="*/ 6310024 w 17792702"/>
                  <a:gd name="connsiteY13" fmla="*/ 17643194 h 22744037"/>
                  <a:gd name="connsiteX14" fmla="*/ 1990792 w 17792702"/>
                  <a:gd name="connsiteY14" fmla="*/ 17643194 h 22744037"/>
                  <a:gd name="connsiteX15" fmla="*/ 2010520 w 17792702"/>
                  <a:gd name="connsiteY15" fmla="*/ 17494670 h 22744037"/>
                  <a:gd name="connsiteX16" fmla="*/ 2075776 w 17792702"/>
                  <a:gd name="connsiteY16" fmla="*/ 17154690 h 22744037"/>
                  <a:gd name="connsiteX17" fmla="*/ 2125280 w 17792702"/>
                  <a:gd name="connsiteY17" fmla="*/ 16959204 h 22744037"/>
                  <a:gd name="connsiteX18" fmla="*/ 2070648 w 17792702"/>
                  <a:gd name="connsiteY18" fmla="*/ 16953112 h 22744037"/>
                  <a:gd name="connsiteX19" fmla="*/ 0 w 17792702"/>
                  <a:gd name="connsiteY19" fmla="*/ 16395700 h 22744037"/>
                  <a:gd name="connsiteX20" fmla="*/ 2355656 w 17792702"/>
                  <a:gd name="connsiteY20" fmla="*/ 15806498 h 22744037"/>
                  <a:gd name="connsiteX21" fmla="*/ 2518768 w 17792702"/>
                  <a:gd name="connsiteY21" fmla="*/ 15789964 h 22744037"/>
                  <a:gd name="connsiteX22" fmla="*/ 2658472 w 17792702"/>
                  <a:gd name="connsiteY22" fmla="*/ 15462130 h 22744037"/>
                  <a:gd name="connsiteX23" fmla="*/ 2877168 w 17792702"/>
                  <a:gd name="connsiteY23" fmla="*/ 15000748 h 22744037"/>
                  <a:gd name="connsiteX24" fmla="*/ 3213960 w 17792702"/>
                  <a:gd name="connsiteY24" fmla="*/ 14364696 h 22744037"/>
                  <a:gd name="connsiteX25" fmla="*/ 3244112 w 17792702"/>
                  <a:gd name="connsiteY25" fmla="*/ 14301240 h 22744037"/>
                  <a:gd name="connsiteX26" fmla="*/ 3129040 w 17792702"/>
                  <a:gd name="connsiteY26" fmla="*/ 14286110 h 22744037"/>
                  <a:gd name="connsiteX27" fmla="*/ 1371600 w 17792702"/>
                  <a:gd name="connsiteY27" fmla="*/ 13728706 h 22744037"/>
                  <a:gd name="connsiteX28" fmla="*/ 3370936 w 17792702"/>
                  <a:gd name="connsiteY28" fmla="*/ 13139498 h 22744037"/>
                  <a:gd name="connsiteX29" fmla="*/ 3611840 w 17792702"/>
                  <a:gd name="connsiteY29" fmla="*/ 13110734 h 22744037"/>
                  <a:gd name="connsiteX30" fmla="*/ 3614592 w 17792702"/>
                  <a:gd name="connsiteY30" fmla="*/ 13064210 h 22744037"/>
                  <a:gd name="connsiteX31" fmla="*/ 3113144 w 17792702"/>
                  <a:gd name="connsiteY31" fmla="*/ 11238284 h 22744037"/>
                  <a:gd name="connsiteX32" fmla="*/ 317504 w 17792702"/>
                  <a:gd name="connsiteY32" fmla="*/ 101600 h 22744037"/>
                  <a:gd name="connsiteX33" fmla="*/ 9087880 w 17792702"/>
                  <a:gd name="connsiteY33" fmla="*/ 0 h 22744037"/>
                  <a:gd name="connsiteX0" fmla="*/ 9087880 w 17792702"/>
                  <a:gd name="connsiteY0" fmla="*/ 0 h 19448611"/>
                  <a:gd name="connsiteX1" fmla="*/ 17792704 w 17792702"/>
                  <a:gd name="connsiteY1" fmla="*/ 101600 h 19448611"/>
                  <a:gd name="connsiteX2" fmla="*/ 14888912 w 17792702"/>
                  <a:gd name="connsiteY2" fmla="*/ 11713498 h 19448611"/>
                  <a:gd name="connsiteX3" fmla="*/ 14633712 w 17792702"/>
                  <a:gd name="connsiteY3" fmla="*/ 13044276 h 19448611"/>
                  <a:gd name="connsiteX4" fmla="*/ 14635792 w 17792702"/>
                  <a:gd name="connsiteY4" fmla="*/ 13124112 h 19448611"/>
                  <a:gd name="connsiteX5" fmla="*/ 14764672 w 17792702"/>
                  <a:gd name="connsiteY5" fmla="*/ 13139498 h 19448611"/>
                  <a:gd name="connsiteX6" fmla="*/ 16764000 w 17792702"/>
                  <a:gd name="connsiteY6" fmla="*/ 13728706 h 19448611"/>
                  <a:gd name="connsiteX7" fmla="*/ 15006568 w 17792702"/>
                  <a:gd name="connsiteY7" fmla="*/ 14286110 h 19448611"/>
                  <a:gd name="connsiteX8" fmla="*/ 14928032 w 17792702"/>
                  <a:gd name="connsiteY8" fmla="*/ 14296432 h 19448611"/>
                  <a:gd name="connsiteX9" fmla="*/ 14999992 w 17792702"/>
                  <a:gd name="connsiteY9" fmla="*/ 14450858 h 19448611"/>
                  <a:gd name="connsiteX10" fmla="*/ 5829304 w 17792702"/>
                  <a:gd name="connsiteY10" fmla="*/ 19334752 h 19448611"/>
                  <a:gd name="connsiteX11" fmla="*/ 6220176 w 17792702"/>
                  <a:gd name="connsiteY11" fmla="*/ 17791090 h 19448611"/>
                  <a:gd name="connsiteX12" fmla="*/ 6310024 w 17792702"/>
                  <a:gd name="connsiteY12" fmla="*/ 17643194 h 19448611"/>
                  <a:gd name="connsiteX13" fmla="*/ 1990792 w 17792702"/>
                  <a:gd name="connsiteY13" fmla="*/ 17643194 h 19448611"/>
                  <a:gd name="connsiteX14" fmla="*/ 2010520 w 17792702"/>
                  <a:gd name="connsiteY14" fmla="*/ 17494670 h 19448611"/>
                  <a:gd name="connsiteX15" fmla="*/ 2075776 w 17792702"/>
                  <a:gd name="connsiteY15" fmla="*/ 17154690 h 19448611"/>
                  <a:gd name="connsiteX16" fmla="*/ 2125280 w 17792702"/>
                  <a:gd name="connsiteY16" fmla="*/ 16959204 h 19448611"/>
                  <a:gd name="connsiteX17" fmla="*/ 2070648 w 17792702"/>
                  <a:gd name="connsiteY17" fmla="*/ 16953112 h 19448611"/>
                  <a:gd name="connsiteX18" fmla="*/ 0 w 17792702"/>
                  <a:gd name="connsiteY18" fmla="*/ 16395700 h 19448611"/>
                  <a:gd name="connsiteX19" fmla="*/ 2355656 w 17792702"/>
                  <a:gd name="connsiteY19" fmla="*/ 15806498 h 19448611"/>
                  <a:gd name="connsiteX20" fmla="*/ 2518768 w 17792702"/>
                  <a:gd name="connsiteY20" fmla="*/ 15789964 h 19448611"/>
                  <a:gd name="connsiteX21" fmla="*/ 2658472 w 17792702"/>
                  <a:gd name="connsiteY21" fmla="*/ 15462130 h 19448611"/>
                  <a:gd name="connsiteX22" fmla="*/ 2877168 w 17792702"/>
                  <a:gd name="connsiteY22" fmla="*/ 15000748 h 19448611"/>
                  <a:gd name="connsiteX23" fmla="*/ 3213960 w 17792702"/>
                  <a:gd name="connsiteY23" fmla="*/ 14364696 h 19448611"/>
                  <a:gd name="connsiteX24" fmla="*/ 3244112 w 17792702"/>
                  <a:gd name="connsiteY24" fmla="*/ 14301240 h 19448611"/>
                  <a:gd name="connsiteX25" fmla="*/ 3129040 w 17792702"/>
                  <a:gd name="connsiteY25" fmla="*/ 14286110 h 19448611"/>
                  <a:gd name="connsiteX26" fmla="*/ 1371600 w 17792702"/>
                  <a:gd name="connsiteY26" fmla="*/ 13728706 h 19448611"/>
                  <a:gd name="connsiteX27" fmla="*/ 3370936 w 17792702"/>
                  <a:gd name="connsiteY27" fmla="*/ 13139498 h 19448611"/>
                  <a:gd name="connsiteX28" fmla="*/ 3611840 w 17792702"/>
                  <a:gd name="connsiteY28" fmla="*/ 13110734 h 19448611"/>
                  <a:gd name="connsiteX29" fmla="*/ 3614592 w 17792702"/>
                  <a:gd name="connsiteY29" fmla="*/ 13064210 h 19448611"/>
                  <a:gd name="connsiteX30" fmla="*/ 3113144 w 17792702"/>
                  <a:gd name="connsiteY30" fmla="*/ 11238284 h 19448611"/>
                  <a:gd name="connsiteX31" fmla="*/ 317504 w 17792702"/>
                  <a:gd name="connsiteY31" fmla="*/ 101600 h 19448611"/>
                  <a:gd name="connsiteX32" fmla="*/ 9087880 w 17792702"/>
                  <a:gd name="connsiteY32" fmla="*/ 0 h 19448611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6310024 w 17792702"/>
                  <a:gd name="connsiteY11" fmla="*/ 17643194 h 17791094"/>
                  <a:gd name="connsiteX12" fmla="*/ 1990792 w 17792702"/>
                  <a:gd name="connsiteY12" fmla="*/ 17643194 h 17791094"/>
                  <a:gd name="connsiteX13" fmla="*/ 2010520 w 17792702"/>
                  <a:gd name="connsiteY13" fmla="*/ 17494670 h 17791094"/>
                  <a:gd name="connsiteX14" fmla="*/ 2075776 w 17792702"/>
                  <a:gd name="connsiteY14" fmla="*/ 17154690 h 17791094"/>
                  <a:gd name="connsiteX15" fmla="*/ 2125280 w 17792702"/>
                  <a:gd name="connsiteY15" fmla="*/ 16959204 h 17791094"/>
                  <a:gd name="connsiteX16" fmla="*/ 2070648 w 17792702"/>
                  <a:gd name="connsiteY16" fmla="*/ 16953112 h 17791094"/>
                  <a:gd name="connsiteX17" fmla="*/ 0 w 17792702"/>
                  <a:gd name="connsiteY17" fmla="*/ 16395700 h 17791094"/>
                  <a:gd name="connsiteX18" fmla="*/ 2355656 w 17792702"/>
                  <a:gd name="connsiteY18" fmla="*/ 15806498 h 17791094"/>
                  <a:gd name="connsiteX19" fmla="*/ 2518768 w 17792702"/>
                  <a:gd name="connsiteY19" fmla="*/ 15789964 h 17791094"/>
                  <a:gd name="connsiteX20" fmla="*/ 2658472 w 17792702"/>
                  <a:gd name="connsiteY20" fmla="*/ 15462130 h 17791094"/>
                  <a:gd name="connsiteX21" fmla="*/ 2877168 w 17792702"/>
                  <a:gd name="connsiteY21" fmla="*/ 15000748 h 17791094"/>
                  <a:gd name="connsiteX22" fmla="*/ 3213960 w 17792702"/>
                  <a:gd name="connsiteY22" fmla="*/ 14364696 h 17791094"/>
                  <a:gd name="connsiteX23" fmla="*/ 3244112 w 17792702"/>
                  <a:gd name="connsiteY23" fmla="*/ 14301240 h 17791094"/>
                  <a:gd name="connsiteX24" fmla="*/ 3129040 w 17792702"/>
                  <a:gd name="connsiteY24" fmla="*/ 14286110 h 17791094"/>
                  <a:gd name="connsiteX25" fmla="*/ 1371600 w 17792702"/>
                  <a:gd name="connsiteY25" fmla="*/ 13728706 h 17791094"/>
                  <a:gd name="connsiteX26" fmla="*/ 3370936 w 17792702"/>
                  <a:gd name="connsiteY26" fmla="*/ 13139498 h 17791094"/>
                  <a:gd name="connsiteX27" fmla="*/ 3611840 w 17792702"/>
                  <a:gd name="connsiteY27" fmla="*/ 13110734 h 17791094"/>
                  <a:gd name="connsiteX28" fmla="*/ 3614592 w 17792702"/>
                  <a:gd name="connsiteY28" fmla="*/ 13064210 h 17791094"/>
                  <a:gd name="connsiteX29" fmla="*/ 3113144 w 17792702"/>
                  <a:gd name="connsiteY29" fmla="*/ 11238284 h 17791094"/>
                  <a:gd name="connsiteX30" fmla="*/ 317504 w 17792702"/>
                  <a:gd name="connsiteY30" fmla="*/ 101600 h 17791094"/>
                  <a:gd name="connsiteX31" fmla="*/ 9087880 w 17792702"/>
                  <a:gd name="connsiteY31" fmla="*/ 0 h 17791094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1990792 w 17792702"/>
                  <a:gd name="connsiteY11" fmla="*/ 17643194 h 17791094"/>
                  <a:gd name="connsiteX12" fmla="*/ 2010520 w 17792702"/>
                  <a:gd name="connsiteY12" fmla="*/ 17494670 h 17791094"/>
                  <a:gd name="connsiteX13" fmla="*/ 2075776 w 17792702"/>
                  <a:gd name="connsiteY13" fmla="*/ 17154690 h 17791094"/>
                  <a:gd name="connsiteX14" fmla="*/ 2125280 w 17792702"/>
                  <a:gd name="connsiteY14" fmla="*/ 16959204 h 17791094"/>
                  <a:gd name="connsiteX15" fmla="*/ 2070648 w 17792702"/>
                  <a:gd name="connsiteY15" fmla="*/ 16953112 h 17791094"/>
                  <a:gd name="connsiteX16" fmla="*/ 0 w 17792702"/>
                  <a:gd name="connsiteY16" fmla="*/ 16395700 h 17791094"/>
                  <a:gd name="connsiteX17" fmla="*/ 2355656 w 17792702"/>
                  <a:gd name="connsiteY17" fmla="*/ 15806498 h 17791094"/>
                  <a:gd name="connsiteX18" fmla="*/ 2518768 w 17792702"/>
                  <a:gd name="connsiteY18" fmla="*/ 15789964 h 17791094"/>
                  <a:gd name="connsiteX19" fmla="*/ 2658472 w 17792702"/>
                  <a:gd name="connsiteY19" fmla="*/ 15462130 h 17791094"/>
                  <a:gd name="connsiteX20" fmla="*/ 2877168 w 17792702"/>
                  <a:gd name="connsiteY20" fmla="*/ 15000748 h 17791094"/>
                  <a:gd name="connsiteX21" fmla="*/ 3213960 w 17792702"/>
                  <a:gd name="connsiteY21" fmla="*/ 14364696 h 17791094"/>
                  <a:gd name="connsiteX22" fmla="*/ 3244112 w 17792702"/>
                  <a:gd name="connsiteY22" fmla="*/ 14301240 h 17791094"/>
                  <a:gd name="connsiteX23" fmla="*/ 3129040 w 17792702"/>
                  <a:gd name="connsiteY23" fmla="*/ 14286110 h 17791094"/>
                  <a:gd name="connsiteX24" fmla="*/ 1371600 w 17792702"/>
                  <a:gd name="connsiteY24" fmla="*/ 13728706 h 17791094"/>
                  <a:gd name="connsiteX25" fmla="*/ 3370936 w 17792702"/>
                  <a:gd name="connsiteY25" fmla="*/ 13139498 h 17791094"/>
                  <a:gd name="connsiteX26" fmla="*/ 3611840 w 17792702"/>
                  <a:gd name="connsiteY26" fmla="*/ 13110734 h 17791094"/>
                  <a:gd name="connsiteX27" fmla="*/ 3614592 w 17792702"/>
                  <a:gd name="connsiteY27" fmla="*/ 13064210 h 17791094"/>
                  <a:gd name="connsiteX28" fmla="*/ 3113144 w 17792702"/>
                  <a:gd name="connsiteY28" fmla="*/ 11238284 h 17791094"/>
                  <a:gd name="connsiteX29" fmla="*/ 317504 w 17792702"/>
                  <a:gd name="connsiteY29" fmla="*/ 101600 h 17791094"/>
                  <a:gd name="connsiteX30" fmla="*/ 9087880 w 17792702"/>
                  <a:gd name="connsiteY30" fmla="*/ 0 h 17791094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10520 w 17792702"/>
                  <a:gd name="connsiteY11" fmla="*/ 17494670 h 17643193"/>
                  <a:gd name="connsiteX12" fmla="*/ 2075776 w 17792702"/>
                  <a:gd name="connsiteY12" fmla="*/ 17154690 h 17643193"/>
                  <a:gd name="connsiteX13" fmla="*/ 2125280 w 17792702"/>
                  <a:gd name="connsiteY13" fmla="*/ 16959204 h 17643193"/>
                  <a:gd name="connsiteX14" fmla="*/ 2070648 w 17792702"/>
                  <a:gd name="connsiteY14" fmla="*/ 16953112 h 17643193"/>
                  <a:gd name="connsiteX15" fmla="*/ 0 w 17792702"/>
                  <a:gd name="connsiteY15" fmla="*/ 16395700 h 17643193"/>
                  <a:gd name="connsiteX16" fmla="*/ 2355656 w 17792702"/>
                  <a:gd name="connsiteY16" fmla="*/ 15806498 h 17643193"/>
                  <a:gd name="connsiteX17" fmla="*/ 2518768 w 17792702"/>
                  <a:gd name="connsiteY17" fmla="*/ 15789964 h 17643193"/>
                  <a:gd name="connsiteX18" fmla="*/ 2658472 w 17792702"/>
                  <a:gd name="connsiteY18" fmla="*/ 15462130 h 17643193"/>
                  <a:gd name="connsiteX19" fmla="*/ 2877168 w 17792702"/>
                  <a:gd name="connsiteY19" fmla="*/ 15000748 h 17643193"/>
                  <a:gd name="connsiteX20" fmla="*/ 3213960 w 17792702"/>
                  <a:gd name="connsiteY20" fmla="*/ 14364696 h 17643193"/>
                  <a:gd name="connsiteX21" fmla="*/ 3244112 w 17792702"/>
                  <a:gd name="connsiteY21" fmla="*/ 14301240 h 17643193"/>
                  <a:gd name="connsiteX22" fmla="*/ 3129040 w 17792702"/>
                  <a:gd name="connsiteY22" fmla="*/ 14286110 h 17643193"/>
                  <a:gd name="connsiteX23" fmla="*/ 1371600 w 17792702"/>
                  <a:gd name="connsiteY23" fmla="*/ 13728706 h 17643193"/>
                  <a:gd name="connsiteX24" fmla="*/ 3370936 w 17792702"/>
                  <a:gd name="connsiteY24" fmla="*/ 13139498 h 17643193"/>
                  <a:gd name="connsiteX25" fmla="*/ 3611840 w 17792702"/>
                  <a:gd name="connsiteY25" fmla="*/ 13110734 h 17643193"/>
                  <a:gd name="connsiteX26" fmla="*/ 3614592 w 17792702"/>
                  <a:gd name="connsiteY26" fmla="*/ 13064210 h 17643193"/>
                  <a:gd name="connsiteX27" fmla="*/ 3113144 w 17792702"/>
                  <a:gd name="connsiteY27" fmla="*/ 11238284 h 17643193"/>
                  <a:gd name="connsiteX28" fmla="*/ 317504 w 17792702"/>
                  <a:gd name="connsiteY28" fmla="*/ 101600 h 17643193"/>
                  <a:gd name="connsiteX29" fmla="*/ 9087880 w 17792702"/>
                  <a:gd name="connsiteY29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2070648 w 17792702"/>
                  <a:gd name="connsiteY13" fmla="*/ 16953112 h 17643193"/>
                  <a:gd name="connsiteX14" fmla="*/ 0 w 17792702"/>
                  <a:gd name="connsiteY14" fmla="*/ 16395700 h 17643193"/>
                  <a:gd name="connsiteX15" fmla="*/ 2355656 w 17792702"/>
                  <a:gd name="connsiteY15" fmla="*/ 15806498 h 17643193"/>
                  <a:gd name="connsiteX16" fmla="*/ 2518768 w 17792702"/>
                  <a:gd name="connsiteY16" fmla="*/ 15789964 h 17643193"/>
                  <a:gd name="connsiteX17" fmla="*/ 2658472 w 17792702"/>
                  <a:gd name="connsiteY17" fmla="*/ 15462130 h 17643193"/>
                  <a:gd name="connsiteX18" fmla="*/ 2877168 w 17792702"/>
                  <a:gd name="connsiteY18" fmla="*/ 15000748 h 17643193"/>
                  <a:gd name="connsiteX19" fmla="*/ 3213960 w 17792702"/>
                  <a:gd name="connsiteY19" fmla="*/ 14364696 h 17643193"/>
                  <a:gd name="connsiteX20" fmla="*/ 3244112 w 17792702"/>
                  <a:gd name="connsiteY20" fmla="*/ 14301240 h 17643193"/>
                  <a:gd name="connsiteX21" fmla="*/ 3129040 w 17792702"/>
                  <a:gd name="connsiteY21" fmla="*/ 14286110 h 17643193"/>
                  <a:gd name="connsiteX22" fmla="*/ 1371600 w 17792702"/>
                  <a:gd name="connsiteY22" fmla="*/ 13728706 h 17643193"/>
                  <a:gd name="connsiteX23" fmla="*/ 3370936 w 17792702"/>
                  <a:gd name="connsiteY23" fmla="*/ 13139498 h 17643193"/>
                  <a:gd name="connsiteX24" fmla="*/ 3611840 w 17792702"/>
                  <a:gd name="connsiteY24" fmla="*/ 13110734 h 17643193"/>
                  <a:gd name="connsiteX25" fmla="*/ 3614592 w 17792702"/>
                  <a:gd name="connsiteY25" fmla="*/ 13064210 h 17643193"/>
                  <a:gd name="connsiteX26" fmla="*/ 3113144 w 17792702"/>
                  <a:gd name="connsiteY26" fmla="*/ 11238284 h 17643193"/>
                  <a:gd name="connsiteX27" fmla="*/ 317504 w 17792702"/>
                  <a:gd name="connsiteY27" fmla="*/ 101600 h 17643193"/>
                  <a:gd name="connsiteX28" fmla="*/ 9087880 w 17792702"/>
                  <a:gd name="connsiteY28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0 w 17792702"/>
                  <a:gd name="connsiteY13" fmla="*/ 16395700 h 17643193"/>
                  <a:gd name="connsiteX14" fmla="*/ 2355656 w 17792702"/>
                  <a:gd name="connsiteY14" fmla="*/ 15806498 h 17643193"/>
                  <a:gd name="connsiteX15" fmla="*/ 2518768 w 17792702"/>
                  <a:gd name="connsiteY15" fmla="*/ 15789964 h 17643193"/>
                  <a:gd name="connsiteX16" fmla="*/ 2658472 w 17792702"/>
                  <a:gd name="connsiteY16" fmla="*/ 15462130 h 17643193"/>
                  <a:gd name="connsiteX17" fmla="*/ 2877168 w 17792702"/>
                  <a:gd name="connsiteY17" fmla="*/ 15000748 h 17643193"/>
                  <a:gd name="connsiteX18" fmla="*/ 3213960 w 17792702"/>
                  <a:gd name="connsiteY18" fmla="*/ 14364696 h 17643193"/>
                  <a:gd name="connsiteX19" fmla="*/ 3244112 w 17792702"/>
                  <a:gd name="connsiteY19" fmla="*/ 14301240 h 17643193"/>
                  <a:gd name="connsiteX20" fmla="*/ 3129040 w 17792702"/>
                  <a:gd name="connsiteY20" fmla="*/ 14286110 h 17643193"/>
                  <a:gd name="connsiteX21" fmla="*/ 1371600 w 17792702"/>
                  <a:gd name="connsiteY21" fmla="*/ 13728706 h 17643193"/>
                  <a:gd name="connsiteX22" fmla="*/ 3370936 w 17792702"/>
                  <a:gd name="connsiteY22" fmla="*/ 13139498 h 17643193"/>
                  <a:gd name="connsiteX23" fmla="*/ 3611840 w 17792702"/>
                  <a:gd name="connsiteY23" fmla="*/ 13110734 h 17643193"/>
                  <a:gd name="connsiteX24" fmla="*/ 3614592 w 17792702"/>
                  <a:gd name="connsiteY24" fmla="*/ 13064210 h 17643193"/>
                  <a:gd name="connsiteX25" fmla="*/ 3113144 w 17792702"/>
                  <a:gd name="connsiteY25" fmla="*/ 11238284 h 17643193"/>
                  <a:gd name="connsiteX26" fmla="*/ 317504 w 17792702"/>
                  <a:gd name="connsiteY26" fmla="*/ 101600 h 17643193"/>
                  <a:gd name="connsiteX27" fmla="*/ 9087880 w 17792702"/>
                  <a:gd name="connsiteY27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0 w 17792702"/>
                  <a:gd name="connsiteY12" fmla="*/ 16395700 h 17643193"/>
                  <a:gd name="connsiteX13" fmla="*/ 2355656 w 17792702"/>
                  <a:gd name="connsiteY13" fmla="*/ 15806498 h 17643193"/>
                  <a:gd name="connsiteX14" fmla="*/ 2518768 w 17792702"/>
                  <a:gd name="connsiteY14" fmla="*/ 15789964 h 17643193"/>
                  <a:gd name="connsiteX15" fmla="*/ 2658472 w 17792702"/>
                  <a:gd name="connsiteY15" fmla="*/ 15462130 h 17643193"/>
                  <a:gd name="connsiteX16" fmla="*/ 2877168 w 17792702"/>
                  <a:gd name="connsiteY16" fmla="*/ 15000748 h 17643193"/>
                  <a:gd name="connsiteX17" fmla="*/ 3213960 w 17792702"/>
                  <a:gd name="connsiteY17" fmla="*/ 14364696 h 17643193"/>
                  <a:gd name="connsiteX18" fmla="*/ 3244112 w 17792702"/>
                  <a:gd name="connsiteY18" fmla="*/ 14301240 h 17643193"/>
                  <a:gd name="connsiteX19" fmla="*/ 3129040 w 17792702"/>
                  <a:gd name="connsiteY19" fmla="*/ 14286110 h 17643193"/>
                  <a:gd name="connsiteX20" fmla="*/ 1371600 w 17792702"/>
                  <a:gd name="connsiteY20" fmla="*/ 13728706 h 17643193"/>
                  <a:gd name="connsiteX21" fmla="*/ 3370936 w 17792702"/>
                  <a:gd name="connsiteY21" fmla="*/ 13139498 h 17643193"/>
                  <a:gd name="connsiteX22" fmla="*/ 3611840 w 17792702"/>
                  <a:gd name="connsiteY22" fmla="*/ 13110734 h 17643193"/>
                  <a:gd name="connsiteX23" fmla="*/ 3614592 w 17792702"/>
                  <a:gd name="connsiteY23" fmla="*/ 13064210 h 17643193"/>
                  <a:gd name="connsiteX24" fmla="*/ 3113144 w 17792702"/>
                  <a:gd name="connsiteY24" fmla="*/ 11238284 h 17643193"/>
                  <a:gd name="connsiteX25" fmla="*/ 317504 w 17792702"/>
                  <a:gd name="connsiteY25" fmla="*/ 101600 h 17643193"/>
                  <a:gd name="connsiteX26" fmla="*/ 9087880 w 17792702"/>
                  <a:gd name="connsiteY26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0 w 17792702"/>
                  <a:gd name="connsiteY11" fmla="*/ 16395700 h 17643193"/>
                  <a:gd name="connsiteX12" fmla="*/ 2355656 w 17792702"/>
                  <a:gd name="connsiteY12" fmla="*/ 15806498 h 17643193"/>
                  <a:gd name="connsiteX13" fmla="*/ 2518768 w 17792702"/>
                  <a:gd name="connsiteY13" fmla="*/ 15789964 h 17643193"/>
                  <a:gd name="connsiteX14" fmla="*/ 2658472 w 17792702"/>
                  <a:gd name="connsiteY14" fmla="*/ 15462130 h 17643193"/>
                  <a:gd name="connsiteX15" fmla="*/ 2877168 w 17792702"/>
                  <a:gd name="connsiteY15" fmla="*/ 15000748 h 17643193"/>
                  <a:gd name="connsiteX16" fmla="*/ 3213960 w 17792702"/>
                  <a:gd name="connsiteY16" fmla="*/ 14364696 h 17643193"/>
                  <a:gd name="connsiteX17" fmla="*/ 3244112 w 17792702"/>
                  <a:gd name="connsiteY17" fmla="*/ 14301240 h 17643193"/>
                  <a:gd name="connsiteX18" fmla="*/ 3129040 w 17792702"/>
                  <a:gd name="connsiteY18" fmla="*/ 14286110 h 17643193"/>
                  <a:gd name="connsiteX19" fmla="*/ 1371600 w 17792702"/>
                  <a:gd name="connsiteY19" fmla="*/ 13728706 h 17643193"/>
                  <a:gd name="connsiteX20" fmla="*/ 3370936 w 17792702"/>
                  <a:gd name="connsiteY20" fmla="*/ 13139498 h 17643193"/>
                  <a:gd name="connsiteX21" fmla="*/ 3611840 w 17792702"/>
                  <a:gd name="connsiteY21" fmla="*/ 13110734 h 17643193"/>
                  <a:gd name="connsiteX22" fmla="*/ 3614592 w 17792702"/>
                  <a:gd name="connsiteY22" fmla="*/ 13064210 h 17643193"/>
                  <a:gd name="connsiteX23" fmla="*/ 3113144 w 17792702"/>
                  <a:gd name="connsiteY23" fmla="*/ 11238284 h 17643193"/>
                  <a:gd name="connsiteX24" fmla="*/ 317504 w 17792702"/>
                  <a:gd name="connsiteY24" fmla="*/ 101600 h 17643193"/>
                  <a:gd name="connsiteX25" fmla="*/ 9087880 w 17792702"/>
                  <a:gd name="connsiteY25" fmla="*/ 0 h 17643193"/>
                  <a:gd name="connsiteX0" fmla="*/ 9814886 w 18519708"/>
                  <a:gd name="connsiteY0" fmla="*/ 0 h 16442374"/>
                  <a:gd name="connsiteX1" fmla="*/ 18519710 w 18519708"/>
                  <a:gd name="connsiteY1" fmla="*/ 101600 h 16442374"/>
                  <a:gd name="connsiteX2" fmla="*/ 15615918 w 18519708"/>
                  <a:gd name="connsiteY2" fmla="*/ 11713498 h 16442374"/>
                  <a:gd name="connsiteX3" fmla="*/ 15360718 w 18519708"/>
                  <a:gd name="connsiteY3" fmla="*/ 13044276 h 16442374"/>
                  <a:gd name="connsiteX4" fmla="*/ 15362798 w 18519708"/>
                  <a:gd name="connsiteY4" fmla="*/ 13124112 h 16442374"/>
                  <a:gd name="connsiteX5" fmla="*/ 15491678 w 18519708"/>
                  <a:gd name="connsiteY5" fmla="*/ 13139498 h 16442374"/>
                  <a:gd name="connsiteX6" fmla="*/ 17491006 w 18519708"/>
                  <a:gd name="connsiteY6" fmla="*/ 13728706 h 16442374"/>
                  <a:gd name="connsiteX7" fmla="*/ 15733574 w 18519708"/>
                  <a:gd name="connsiteY7" fmla="*/ 14286110 h 16442374"/>
                  <a:gd name="connsiteX8" fmla="*/ 15655038 w 18519708"/>
                  <a:gd name="connsiteY8" fmla="*/ 14296432 h 16442374"/>
                  <a:gd name="connsiteX9" fmla="*/ 15726998 w 18519708"/>
                  <a:gd name="connsiteY9" fmla="*/ 14450858 h 16442374"/>
                  <a:gd name="connsiteX10" fmla="*/ 727006 w 18519708"/>
                  <a:gd name="connsiteY10" fmla="*/ 16395700 h 16442374"/>
                  <a:gd name="connsiteX11" fmla="*/ 3082662 w 18519708"/>
                  <a:gd name="connsiteY11" fmla="*/ 15806498 h 16442374"/>
                  <a:gd name="connsiteX12" fmla="*/ 3245774 w 18519708"/>
                  <a:gd name="connsiteY12" fmla="*/ 15789964 h 16442374"/>
                  <a:gd name="connsiteX13" fmla="*/ 3385478 w 18519708"/>
                  <a:gd name="connsiteY13" fmla="*/ 15462130 h 16442374"/>
                  <a:gd name="connsiteX14" fmla="*/ 3604174 w 18519708"/>
                  <a:gd name="connsiteY14" fmla="*/ 15000748 h 16442374"/>
                  <a:gd name="connsiteX15" fmla="*/ 3940966 w 18519708"/>
                  <a:gd name="connsiteY15" fmla="*/ 14364696 h 16442374"/>
                  <a:gd name="connsiteX16" fmla="*/ 3971118 w 18519708"/>
                  <a:gd name="connsiteY16" fmla="*/ 14301240 h 16442374"/>
                  <a:gd name="connsiteX17" fmla="*/ 3856046 w 18519708"/>
                  <a:gd name="connsiteY17" fmla="*/ 14286110 h 16442374"/>
                  <a:gd name="connsiteX18" fmla="*/ 2098606 w 18519708"/>
                  <a:gd name="connsiteY18" fmla="*/ 13728706 h 16442374"/>
                  <a:gd name="connsiteX19" fmla="*/ 4097942 w 18519708"/>
                  <a:gd name="connsiteY19" fmla="*/ 13139498 h 16442374"/>
                  <a:gd name="connsiteX20" fmla="*/ 4338846 w 18519708"/>
                  <a:gd name="connsiteY20" fmla="*/ 13110734 h 16442374"/>
                  <a:gd name="connsiteX21" fmla="*/ 4341598 w 18519708"/>
                  <a:gd name="connsiteY21" fmla="*/ 13064210 h 16442374"/>
                  <a:gd name="connsiteX22" fmla="*/ 3840150 w 18519708"/>
                  <a:gd name="connsiteY22" fmla="*/ 11238284 h 16442374"/>
                  <a:gd name="connsiteX23" fmla="*/ 1044510 w 18519708"/>
                  <a:gd name="connsiteY23" fmla="*/ 101600 h 16442374"/>
                  <a:gd name="connsiteX24" fmla="*/ 9814886 w 18519708"/>
                  <a:gd name="connsiteY24" fmla="*/ 0 h 16442374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340968 w 17475198"/>
                  <a:gd name="connsiteY12" fmla="*/ 15462130 h 15806496"/>
                  <a:gd name="connsiteX13" fmla="*/ 2559664 w 17475198"/>
                  <a:gd name="connsiteY13" fmla="*/ 15000748 h 15806496"/>
                  <a:gd name="connsiteX14" fmla="*/ 2896456 w 17475198"/>
                  <a:gd name="connsiteY14" fmla="*/ 14364696 h 15806496"/>
                  <a:gd name="connsiteX15" fmla="*/ 2926608 w 17475198"/>
                  <a:gd name="connsiteY15" fmla="*/ 14301240 h 15806496"/>
                  <a:gd name="connsiteX16" fmla="*/ 2811536 w 17475198"/>
                  <a:gd name="connsiteY16" fmla="*/ 14286110 h 15806496"/>
                  <a:gd name="connsiteX17" fmla="*/ 1054096 w 17475198"/>
                  <a:gd name="connsiteY17" fmla="*/ 13728706 h 15806496"/>
                  <a:gd name="connsiteX18" fmla="*/ 3053432 w 17475198"/>
                  <a:gd name="connsiteY18" fmla="*/ 13139498 h 15806496"/>
                  <a:gd name="connsiteX19" fmla="*/ 3294336 w 17475198"/>
                  <a:gd name="connsiteY19" fmla="*/ 13110734 h 15806496"/>
                  <a:gd name="connsiteX20" fmla="*/ 3297088 w 17475198"/>
                  <a:gd name="connsiteY20" fmla="*/ 13064210 h 15806496"/>
                  <a:gd name="connsiteX21" fmla="*/ 2795640 w 17475198"/>
                  <a:gd name="connsiteY21" fmla="*/ 11238284 h 15806496"/>
                  <a:gd name="connsiteX22" fmla="*/ 0 w 17475198"/>
                  <a:gd name="connsiteY22" fmla="*/ 101600 h 15806496"/>
                  <a:gd name="connsiteX23" fmla="*/ 8770376 w 17475198"/>
                  <a:gd name="connsiteY23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559664 w 17475198"/>
                  <a:gd name="connsiteY12" fmla="*/ 15000748 h 15806496"/>
                  <a:gd name="connsiteX13" fmla="*/ 2896456 w 17475198"/>
                  <a:gd name="connsiteY13" fmla="*/ 14364696 h 15806496"/>
                  <a:gd name="connsiteX14" fmla="*/ 2926608 w 17475198"/>
                  <a:gd name="connsiteY14" fmla="*/ 14301240 h 15806496"/>
                  <a:gd name="connsiteX15" fmla="*/ 2811536 w 17475198"/>
                  <a:gd name="connsiteY15" fmla="*/ 14286110 h 15806496"/>
                  <a:gd name="connsiteX16" fmla="*/ 1054096 w 17475198"/>
                  <a:gd name="connsiteY16" fmla="*/ 13728706 h 15806496"/>
                  <a:gd name="connsiteX17" fmla="*/ 3053432 w 17475198"/>
                  <a:gd name="connsiteY17" fmla="*/ 13139498 h 15806496"/>
                  <a:gd name="connsiteX18" fmla="*/ 3294336 w 17475198"/>
                  <a:gd name="connsiteY18" fmla="*/ 13110734 h 15806496"/>
                  <a:gd name="connsiteX19" fmla="*/ 3297088 w 17475198"/>
                  <a:gd name="connsiteY19" fmla="*/ 13064210 h 15806496"/>
                  <a:gd name="connsiteX20" fmla="*/ 2795640 w 17475198"/>
                  <a:gd name="connsiteY20" fmla="*/ 11238284 h 15806496"/>
                  <a:gd name="connsiteX21" fmla="*/ 0 w 17475198"/>
                  <a:gd name="connsiteY21" fmla="*/ 101600 h 15806496"/>
                  <a:gd name="connsiteX22" fmla="*/ 8770376 w 17475198"/>
                  <a:gd name="connsiteY22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896456 w 17475198"/>
                  <a:gd name="connsiteY12" fmla="*/ 14364696 h 15806496"/>
                  <a:gd name="connsiteX13" fmla="*/ 2926608 w 17475198"/>
                  <a:gd name="connsiteY13" fmla="*/ 14301240 h 15806496"/>
                  <a:gd name="connsiteX14" fmla="*/ 2811536 w 17475198"/>
                  <a:gd name="connsiteY14" fmla="*/ 14286110 h 15806496"/>
                  <a:gd name="connsiteX15" fmla="*/ 1054096 w 17475198"/>
                  <a:gd name="connsiteY15" fmla="*/ 13728706 h 15806496"/>
                  <a:gd name="connsiteX16" fmla="*/ 3053432 w 17475198"/>
                  <a:gd name="connsiteY16" fmla="*/ 13139498 h 15806496"/>
                  <a:gd name="connsiteX17" fmla="*/ 3294336 w 17475198"/>
                  <a:gd name="connsiteY17" fmla="*/ 13110734 h 15806496"/>
                  <a:gd name="connsiteX18" fmla="*/ 3297088 w 17475198"/>
                  <a:gd name="connsiteY18" fmla="*/ 13064210 h 15806496"/>
                  <a:gd name="connsiteX19" fmla="*/ 2795640 w 17475198"/>
                  <a:gd name="connsiteY19" fmla="*/ 11238284 h 15806496"/>
                  <a:gd name="connsiteX20" fmla="*/ 0 w 17475198"/>
                  <a:gd name="connsiteY20" fmla="*/ 101600 h 15806496"/>
                  <a:gd name="connsiteX21" fmla="*/ 8770376 w 17475198"/>
                  <a:gd name="connsiteY21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896456 w 17475198"/>
                  <a:gd name="connsiteY11" fmla="*/ 14364696 h 15806496"/>
                  <a:gd name="connsiteX12" fmla="*/ 2926608 w 17475198"/>
                  <a:gd name="connsiteY12" fmla="*/ 14301240 h 15806496"/>
                  <a:gd name="connsiteX13" fmla="*/ 2811536 w 17475198"/>
                  <a:gd name="connsiteY13" fmla="*/ 14286110 h 15806496"/>
                  <a:gd name="connsiteX14" fmla="*/ 1054096 w 17475198"/>
                  <a:gd name="connsiteY14" fmla="*/ 13728706 h 15806496"/>
                  <a:gd name="connsiteX15" fmla="*/ 3053432 w 17475198"/>
                  <a:gd name="connsiteY15" fmla="*/ 13139498 h 15806496"/>
                  <a:gd name="connsiteX16" fmla="*/ 3294336 w 17475198"/>
                  <a:gd name="connsiteY16" fmla="*/ 13110734 h 15806496"/>
                  <a:gd name="connsiteX17" fmla="*/ 3297088 w 17475198"/>
                  <a:gd name="connsiteY17" fmla="*/ 13064210 h 15806496"/>
                  <a:gd name="connsiteX18" fmla="*/ 2795640 w 17475198"/>
                  <a:gd name="connsiteY18" fmla="*/ 11238284 h 15806496"/>
                  <a:gd name="connsiteX19" fmla="*/ 0 w 17475198"/>
                  <a:gd name="connsiteY19" fmla="*/ 101600 h 15806496"/>
                  <a:gd name="connsiteX20" fmla="*/ 8770376 w 17475198"/>
                  <a:gd name="connsiteY20" fmla="*/ 0 h 15806496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2811536 w 17475198"/>
                  <a:gd name="connsiteY12" fmla="*/ 14286110 h 14450851"/>
                  <a:gd name="connsiteX13" fmla="*/ 1054096 w 17475198"/>
                  <a:gd name="connsiteY13" fmla="*/ 13728706 h 14450851"/>
                  <a:gd name="connsiteX14" fmla="*/ 3053432 w 17475198"/>
                  <a:gd name="connsiteY14" fmla="*/ 13139498 h 14450851"/>
                  <a:gd name="connsiteX15" fmla="*/ 3294336 w 17475198"/>
                  <a:gd name="connsiteY15" fmla="*/ 13110734 h 14450851"/>
                  <a:gd name="connsiteX16" fmla="*/ 3297088 w 17475198"/>
                  <a:gd name="connsiteY16" fmla="*/ 13064210 h 14450851"/>
                  <a:gd name="connsiteX17" fmla="*/ 2795640 w 17475198"/>
                  <a:gd name="connsiteY17" fmla="*/ 11238284 h 14450851"/>
                  <a:gd name="connsiteX18" fmla="*/ 0 w 17475198"/>
                  <a:gd name="connsiteY18" fmla="*/ 101600 h 14450851"/>
                  <a:gd name="connsiteX19" fmla="*/ 8770376 w 17475198"/>
                  <a:gd name="connsiteY19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1054096 w 17475198"/>
                  <a:gd name="connsiteY12" fmla="*/ 13728706 h 14450851"/>
                  <a:gd name="connsiteX13" fmla="*/ 3053432 w 17475198"/>
                  <a:gd name="connsiteY13" fmla="*/ 13139498 h 14450851"/>
                  <a:gd name="connsiteX14" fmla="*/ 3294336 w 17475198"/>
                  <a:gd name="connsiteY14" fmla="*/ 13110734 h 14450851"/>
                  <a:gd name="connsiteX15" fmla="*/ 3297088 w 17475198"/>
                  <a:gd name="connsiteY15" fmla="*/ 13064210 h 14450851"/>
                  <a:gd name="connsiteX16" fmla="*/ 2795640 w 17475198"/>
                  <a:gd name="connsiteY16" fmla="*/ 11238284 h 14450851"/>
                  <a:gd name="connsiteX17" fmla="*/ 0 w 17475198"/>
                  <a:gd name="connsiteY17" fmla="*/ 101600 h 14450851"/>
                  <a:gd name="connsiteX18" fmla="*/ 8770376 w 17475198"/>
                  <a:gd name="connsiteY18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1054096 w 17475198"/>
                  <a:gd name="connsiteY11" fmla="*/ 13728706 h 14450851"/>
                  <a:gd name="connsiteX12" fmla="*/ 3053432 w 17475198"/>
                  <a:gd name="connsiteY12" fmla="*/ 13139498 h 14450851"/>
                  <a:gd name="connsiteX13" fmla="*/ 3294336 w 17475198"/>
                  <a:gd name="connsiteY13" fmla="*/ 13110734 h 14450851"/>
                  <a:gd name="connsiteX14" fmla="*/ 3297088 w 17475198"/>
                  <a:gd name="connsiteY14" fmla="*/ 13064210 h 14450851"/>
                  <a:gd name="connsiteX15" fmla="*/ 2795640 w 17475198"/>
                  <a:gd name="connsiteY15" fmla="*/ 11238284 h 14450851"/>
                  <a:gd name="connsiteX16" fmla="*/ 0 w 17475198"/>
                  <a:gd name="connsiteY16" fmla="*/ 101600 h 14450851"/>
                  <a:gd name="connsiteX17" fmla="*/ 8770376 w 17475198"/>
                  <a:gd name="connsiteY17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3297088 w 17475198"/>
                  <a:gd name="connsiteY13" fmla="*/ 13064210 h 14450851"/>
                  <a:gd name="connsiteX14" fmla="*/ 2795640 w 17475198"/>
                  <a:gd name="connsiteY14" fmla="*/ 11238284 h 14450851"/>
                  <a:gd name="connsiteX15" fmla="*/ 0 w 17475198"/>
                  <a:gd name="connsiteY15" fmla="*/ 101600 h 14450851"/>
                  <a:gd name="connsiteX16" fmla="*/ 8770376 w 17475198"/>
                  <a:gd name="connsiteY16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2795640 w 17475198"/>
                  <a:gd name="connsiteY13" fmla="*/ 11238284 h 14450851"/>
                  <a:gd name="connsiteX14" fmla="*/ 0 w 17475198"/>
                  <a:gd name="connsiteY14" fmla="*/ 101600 h 14450851"/>
                  <a:gd name="connsiteX15" fmla="*/ 8770376 w 17475198"/>
                  <a:gd name="connsiteY15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2795640 w 17475198"/>
                  <a:gd name="connsiteY12" fmla="*/ 11238284 h 14450851"/>
                  <a:gd name="connsiteX13" fmla="*/ 0 w 17475198"/>
                  <a:gd name="connsiteY13" fmla="*/ 101600 h 14450851"/>
                  <a:gd name="connsiteX14" fmla="*/ 8770376 w 17475198"/>
                  <a:gd name="connsiteY14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2795640 w 17475198"/>
                  <a:gd name="connsiteY11" fmla="*/ 11238284 h 14450851"/>
                  <a:gd name="connsiteX12" fmla="*/ 0 w 17475198"/>
                  <a:gd name="connsiteY12" fmla="*/ 101600 h 14450851"/>
                  <a:gd name="connsiteX13" fmla="*/ 8770376 w 17475198"/>
                  <a:gd name="connsiteY13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795640 w 17475198"/>
                  <a:gd name="connsiteY10" fmla="*/ 11238284 h 14450851"/>
                  <a:gd name="connsiteX11" fmla="*/ 0 w 17475198"/>
                  <a:gd name="connsiteY11" fmla="*/ 101600 h 14450851"/>
                  <a:gd name="connsiteX12" fmla="*/ 8770376 w 17475198"/>
                  <a:gd name="connsiteY12" fmla="*/ 0 h 14450851"/>
                  <a:gd name="connsiteX0" fmla="*/ 8770376 w 17475198"/>
                  <a:gd name="connsiteY0" fmla="*/ 0 h 14296438"/>
                  <a:gd name="connsiteX1" fmla="*/ 17475200 w 17475198"/>
                  <a:gd name="connsiteY1" fmla="*/ 101600 h 14296438"/>
                  <a:gd name="connsiteX2" fmla="*/ 14571408 w 17475198"/>
                  <a:gd name="connsiteY2" fmla="*/ 11713498 h 14296438"/>
                  <a:gd name="connsiteX3" fmla="*/ 14316208 w 17475198"/>
                  <a:gd name="connsiteY3" fmla="*/ 13044276 h 14296438"/>
                  <a:gd name="connsiteX4" fmla="*/ 14318288 w 17475198"/>
                  <a:gd name="connsiteY4" fmla="*/ 13124112 h 14296438"/>
                  <a:gd name="connsiteX5" fmla="*/ 14447168 w 17475198"/>
                  <a:gd name="connsiteY5" fmla="*/ 13139498 h 14296438"/>
                  <a:gd name="connsiteX6" fmla="*/ 16446496 w 17475198"/>
                  <a:gd name="connsiteY6" fmla="*/ 13728706 h 14296438"/>
                  <a:gd name="connsiteX7" fmla="*/ 14689064 w 17475198"/>
                  <a:gd name="connsiteY7" fmla="*/ 14286110 h 14296438"/>
                  <a:gd name="connsiteX8" fmla="*/ 14610528 w 17475198"/>
                  <a:gd name="connsiteY8" fmla="*/ 14296432 h 14296438"/>
                  <a:gd name="connsiteX9" fmla="*/ 2795640 w 17475198"/>
                  <a:gd name="connsiteY9" fmla="*/ 11238284 h 14296438"/>
                  <a:gd name="connsiteX10" fmla="*/ 0 w 17475198"/>
                  <a:gd name="connsiteY10" fmla="*/ 101600 h 14296438"/>
                  <a:gd name="connsiteX11" fmla="*/ 8770376 w 17475198"/>
                  <a:gd name="connsiteY11" fmla="*/ 0 h 14296438"/>
                  <a:gd name="connsiteX0" fmla="*/ 8770376 w 17475198"/>
                  <a:gd name="connsiteY0" fmla="*/ 0 h 14286107"/>
                  <a:gd name="connsiteX1" fmla="*/ 17475200 w 17475198"/>
                  <a:gd name="connsiteY1" fmla="*/ 101600 h 14286107"/>
                  <a:gd name="connsiteX2" fmla="*/ 14571408 w 17475198"/>
                  <a:gd name="connsiteY2" fmla="*/ 11713498 h 14286107"/>
                  <a:gd name="connsiteX3" fmla="*/ 14316208 w 17475198"/>
                  <a:gd name="connsiteY3" fmla="*/ 13044276 h 14286107"/>
                  <a:gd name="connsiteX4" fmla="*/ 14318288 w 17475198"/>
                  <a:gd name="connsiteY4" fmla="*/ 13124112 h 14286107"/>
                  <a:gd name="connsiteX5" fmla="*/ 14447168 w 17475198"/>
                  <a:gd name="connsiteY5" fmla="*/ 13139498 h 14286107"/>
                  <a:gd name="connsiteX6" fmla="*/ 16446496 w 17475198"/>
                  <a:gd name="connsiteY6" fmla="*/ 13728706 h 14286107"/>
                  <a:gd name="connsiteX7" fmla="*/ 14689064 w 17475198"/>
                  <a:gd name="connsiteY7" fmla="*/ 14286110 h 14286107"/>
                  <a:gd name="connsiteX8" fmla="*/ 2795640 w 17475198"/>
                  <a:gd name="connsiteY8" fmla="*/ 11238284 h 14286107"/>
                  <a:gd name="connsiteX9" fmla="*/ 0 w 17475198"/>
                  <a:gd name="connsiteY9" fmla="*/ 101600 h 14286107"/>
                  <a:gd name="connsiteX10" fmla="*/ 8770376 w 17475198"/>
                  <a:gd name="connsiteY10" fmla="*/ 0 h 14286107"/>
                  <a:gd name="connsiteX0" fmla="*/ 8770376 w 17475198"/>
                  <a:gd name="connsiteY0" fmla="*/ 0 h 13805939"/>
                  <a:gd name="connsiteX1" fmla="*/ 17475200 w 17475198"/>
                  <a:gd name="connsiteY1" fmla="*/ 101600 h 13805939"/>
                  <a:gd name="connsiteX2" fmla="*/ 14571408 w 17475198"/>
                  <a:gd name="connsiteY2" fmla="*/ 11713498 h 13805939"/>
                  <a:gd name="connsiteX3" fmla="*/ 14316208 w 17475198"/>
                  <a:gd name="connsiteY3" fmla="*/ 13044276 h 13805939"/>
                  <a:gd name="connsiteX4" fmla="*/ 14318288 w 17475198"/>
                  <a:gd name="connsiteY4" fmla="*/ 13124112 h 13805939"/>
                  <a:gd name="connsiteX5" fmla="*/ 14447168 w 17475198"/>
                  <a:gd name="connsiteY5" fmla="*/ 13139498 h 13805939"/>
                  <a:gd name="connsiteX6" fmla="*/ 16446496 w 17475198"/>
                  <a:gd name="connsiteY6" fmla="*/ 13728706 h 13805939"/>
                  <a:gd name="connsiteX7" fmla="*/ 2795640 w 17475198"/>
                  <a:gd name="connsiteY7" fmla="*/ 11238284 h 13805939"/>
                  <a:gd name="connsiteX8" fmla="*/ 0 w 17475198"/>
                  <a:gd name="connsiteY8" fmla="*/ 101600 h 13805939"/>
                  <a:gd name="connsiteX9" fmla="*/ 8770376 w 17475198"/>
                  <a:gd name="connsiteY9" fmla="*/ 0 h 13805939"/>
                  <a:gd name="connsiteX0" fmla="*/ 8770376 w 17475198"/>
                  <a:gd name="connsiteY0" fmla="*/ 0 h 13139495"/>
                  <a:gd name="connsiteX1" fmla="*/ 17475200 w 17475198"/>
                  <a:gd name="connsiteY1" fmla="*/ 101600 h 13139495"/>
                  <a:gd name="connsiteX2" fmla="*/ 14571408 w 17475198"/>
                  <a:gd name="connsiteY2" fmla="*/ 11713498 h 13139495"/>
                  <a:gd name="connsiteX3" fmla="*/ 14316208 w 17475198"/>
                  <a:gd name="connsiteY3" fmla="*/ 13044276 h 13139495"/>
                  <a:gd name="connsiteX4" fmla="*/ 14318288 w 17475198"/>
                  <a:gd name="connsiteY4" fmla="*/ 13124112 h 13139495"/>
                  <a:gd name="connsiteX5" fmla="*/ 14447168 w 17475198"/>
                  <a:gd name="connsiteY5" fmla="*/ 13139498 h 13139495"/>
                  <a:gd name="connsiteX6" fmla="*/ 2795640 w 17475198"/>
                  <a:gd name="connsiteY6" fmla="*/ 11238284 h 13139495"/>
                  <a:gd name="connsiteX7" fmla="*/ 0 w 17475198"/>
                  <a:gd name="connsiteY7" fmla="*/ 101600 h 13139495"/>
                  <a:gd name="connsiteX8" fmla="*/ 8770376 w 17475198"/>
                  <a:gd name="connsiteY8" fmla="*/ 0 h 13139495"/>
                  <a:gd name="connsiteX0" fmla="*/ 8770376 w 17475198"/>
                  <a:gd name="connsiteY0" fmla="*/ 0 h 13124105"/>
                  <a:gd name="connsiteX1" fmla="*/ 17475200 w 17475198"/>
                  <a:gd name="connsiteY1" fmla="*/ 101600 h 13124105"/>
                  <a:gd name="connsiteX2" fmla="*/ 14571408 w 17475198"/>
                  <a:gd name="connsiteY2" fmla="*/ 11713498 h 13124105"/>
                  <a:gd name="connsiteX3" fmla="*/ 14316208 w 17475198"/>
                  <a:gd name="connsiteY3" fmla="*/ 13044276 h 13124105"/>
                  <a:gd name="connsiteX4" fmla="*/ 14318288 w 17475198"/>
                  <a:gd name="connsiteY4" fmla="*/ 13124112 h 13124105"/>
                  <a:gd name="connsiteX5" fmla="*/ 2795640 w 17475198"/>
                  <a:gd name="connsiteY5" fmla="*/ 11238284 h 13124105"/>
                  <a:gd name="connsiteX6" fmla="*/ 0 w 17475198"/>
                  <a:gd name="connsiteY6" fmla="*/ 101600 h 13124105"/>
                  <a:gd name="connsiteX7" fmla="*/ 8770376 w 17475198"/>
                  <a:gd name="connsiteY7" fmla="*/ 0 h 13124105"/>
                  <a:gd name="connsiteX0" fmla="*/ 8770376 w 17475198"/>
                  <a:gd name="connsiteY0" fmla="*/ 0 h 13044277"/>
                  <a:gd name="connsiteX1" fmla="*/ 17475200 w 17475198"/>
                  <a:gd name="connsiteY1" fmla="*/ 101600 h 13044277"/>
                  <a:gd name="connsiteX2" fmla="*/ 14571408 w 17475198"/>
                  <a:gd name="connsiteY2" fmla="*/ 11713498 h 13044277"/>
                  <a:gd name="connsiteX3" fmla="*/ 14316208 w 17475198"/>
                  <a:gd name="connsiteY3" fmla="*/ 13044276 h 13044277"/>
                  <a:gd name="connsiteX4" fmla="*/ 2795640 w 17475198"/>
                  <a:gd name="connsiteY4" fmla="*/ 11238284 h 13044277"/>
                  <a:gd name="connsiteX5" fmla="*/ 0 w 17475198"/>
                  <a:gd name="connsiteY5" fmla="*/ 101600 h 13044277"/>
                  <a:gd name="connsiteX6" fmla="*/ 8770376 w 17475198"/>
                  <a:gd name="connsiteY6" fmla="*/ 0 h 13044277"/>
                  <a:gd name="connsiteX0" fmla="*/ 8770376 w 17475198"/>
                  <a:gd name="connsiteY0" fmla="*/ 0 h 12916312"/>
                  <a:gd name="connsiteX1" fmla="*/ 17475200 w 17475198"/>
                  <a:gd name="connsiteY1" fmla="*/ 101600 h 12916312"/>
                  <a:gd name="connsiteX2" fmla="*/ 14571408 w 17475198"/>
                  <a:gd name="connsiteY2" fmla="*/ 11713498 h 12916312"/>
                  <a:gd name="connsiteX3" fmla="*/ 2795640 w 17475198"/>
                  <a:gd name="connsiteY3" fmla="*/ 11238284 h 12916312"/>
                  <a:gd name="connsiteX4" fmla="*/ 0 w 17475198"/>
                  <a:gd name="connsiteY4" fmla="*/ 101600 h 12916312"/>
                  <a:gd name="connsiteX5" fmla="*/ 8770376 w 17475198"/>
                  <a:gd name="connsiteY5" fmla="*/ 0 h 12916312"/>
                  <a:gd name="connsiteX0" fmla="*/ 8770376 w 17475198"/>
                  <a:gd name="connsiteY0" fmla="*/ 0 h 11519256"/>
                  <a:gd name="connsiteX1" fmla="*/ 17475200 w 17475198"/>
                  <a:gd name="connsiteY1" fmla="*/ 101600 h 11519256"/>
                  <a:gd name="connsiteX2" fmla="*/ 16878836 w 17475198"/>
                  <a:gd name="connsiteY2" fmla="*/ 2687364 h 11519256"/>
                  <a:gd name="connsiteX3" fmla="*/ 2795640 w 17475198"/>
                  <a:gd name="connsiteY3" fmla="*/ 11238284 h 11519256"/>
                  <a:gd name="connsiteX4" fmla="*/ 0 w 17475198"/>
                  <a:gd name="connsiteY4" fmla="*/ 101600 h 11519256"/>
                  <a:gd name="connsiteX5" fmla="*/ 8770376 w 17475198"/>
                  <a:gd name="connsiteY5" fmla="*/ 0 h 11519256"/>
                  <a:gd name="connsiteX0" fmla="*/ 8770376 w 17475198"/>
                  <a:gd name="connsiteY0" fmla="*/ 0 h 3862447"/>
                  <a:gd name="connsiteX1" fmla="*/ 17475200 w 17475198"/>
                  <a:gd name="connsiteY1" fmla="*/ 101600 h 3862447"/>
                  <a:gd name="connsiteX2" fmla="*/ 16878836 w 17475198"/>
                  <a:gd name="connsiteY2" fmla="*/ 2687364 h 3862447"/>
                  <a:gd name="connsiteX3" fmla="*/ 691795 w 17475198"/>
                  <a:gd name="connsiteY3" fmla="*/ 2144297 h 3862447"/>
                  <a:gd name="connsiteX4" fmla="*/ 0 w 17475198"/>
                  <a:gd name="connsiteY4" fmla="*/ 101600 h 3862447"/>
                  <a:gd name="connsiteX5" fmla="*/ 8770376 w 17475198"/>
                  <a:gd name="connsiteY5" fmla="*/ 0 h 3862447"/>
                  <a:gd name="connsiteX0" fmla="*/ 8770376 w 17577000"/>
                  <a:gd name="connsiteY0" fmla="*/ 0 h 3862447"/>
                  <a:gd name="connsiteX1" fmla="*/ 17577000 w 17577000"/>
                  <a:gd name="connsiteY1" fmla="*/ 101602 h 3862447"/>
                  <a:gd name="connsiteX2" fmla="*/ 16878836 w 17577000"/>
                  <a:gd name="connsiteY2" fmla="*/ 2687364 h 3862447"/>
                  <a:gd name="connsiteX3" fmla="*/ 691795 w 17577000"/>
                  <a:gd name="connsiteY3" fmla="*/ 2144297 h 3862447"/>
                  <a:gd name="connsiteX4" fmla="*/ 0 w 17577000"/>
                  <a:gd name="connsiteY4" fmla="*/ 101600 h 3862447"/>
                  <a:gd name="connsiteX5" fmla="*/ 8770376 w 17577000"/>
                  <a:gd name="connsiteY5" fmla="*/ 0 h 3862447"/>
                  <a:gd name="connsiteX0" fmla="*/ 8770376 w 17610943"/>
                  <a:gd name="connsiteY0" fmla="*/ 0 h 3862447"/>
                  <a:gd name="connsiteX1" fmla="*/ 17610943 w 17610943"/>
                  <a:gd name="connsiteY1" fmla="*/ 101602 h 3862447"/>
                  <a:gd name="connsiteX2" fmla="*/ 16878836 w 17610943"/>
                  <a:gd name="connsiteY2" fmla="*/ 2687364 h 3862447"/>
                  <a:gd name="connsiteX3" fmla="*/ 691795 w 17610943"/>
                  <a:gd name="connsiteY3" fmla="*/ 2144297 h 3862447"/>
                  <a:gd name="connsiteX4" fmla="*/ 0 w 17610943"/>
                  <a:gd name="connsiteY4" fmla="*/ 101600 h 3862447"/>
                  <a:gd name="connsiteX5" fmla="*/ 8770376 w 17610943"/>
                  <a:gd name="connsiteY5" fmla="*/ 0 h 3862447"/>
                  <a:gd name="connsiteX0" fmla="*/ 8906107 w 17746674"/>
                  <a:gd name="connsiteY0" fmla="*/ 0 h 3862447"/>
                  <a:gd name="connsiteX1" fmla="*/ 17746674 w 17746674"/>
                  <a:gd name="connsiteY1" fmla="*/ 101602 h 3862447"/>
                  <a:gd name="connsiteX2" fmla="*/ 17014567 w 17746674"/>
                  <a:gd name="connsiteY2" fmla="*/ 2687364 h 3862447"/>
                  <a:gd name="connsiteX3" fmla="*/ 827526 w 17746674"/>
                  <a:gd name="connsiteY3" fmla="*/ 2144297 h 3862447"/>
                  <a:gd name="connsiteX4" fmla="*/ 0 w 17746674"/>
                  <a:gd name="connsiteY4" fmla="*/ 101602 h 3862447"/>
                  <a:gd name="connsiteX5" fmla="*/ 8906107 w 17746674"/>
                  <a:gd name="connsiteY5" fmla="*/ 0 h 3862447"/>
                  <a:gd name="connsiteX0" fmla="*/ 8906107 w 17746674"/>
                  <a:gd name="connsiteY0" fmla="*/ 0 h 3890177"/>
                  <a:gd name="connsiteX1" fmla="*/ 17746674 w 17746674"/>
                  <a:gd name="connsiteY1" fmla="*/ 101602 h 3890177"/>
                  <a:gd name="connsiteX2" fmla="*/ 17014567 w 17746674"/>
                  <a:gd name="connsiteY2" fmla="*/ 2687364 h 3890177"/>
                  <a:gd name="connsiteX3" fmla="*/ 657865 w 17746674"/>
                  <a:gd name="connsiteY3" fmla="*/ 2212155 h 3890177"/>
                  <a:gd name="connsiteX4" fmla="*/ 0 w 17746674"/>
                  <a:gd name="connsiteY4" fmla="*/ 101602 h 3890177"/>
                  <a:gd name="connsiteX5" fmla="*/ 8906107 w 17746674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7048496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80589"/>
                  <a:gd name="connsiteY0" fmla="*/ 0 h 3890177"/>
                  <a:gd name="connsiteX1" fmla="*/ 17780589 w 17780589"/>
                  <a:gd name="connsiteY1" fmla="*/ 101602 h 3890177"/>
                  <a:gd name="connsiteX2" fmla="*/ 17048496 w 17780589"/>
                  <a:gd name="connsiteY2" fmla="*/ 2687364 h 3890177"/>
                  <a:gd name="connsiteX3" fmla="*/ 623922 w 17780589"/>
                  <a:gd name="connsiteY3" fmla="*/ 2212155 h 3890177"/>
                  <a:gd name="connsiteX4" fmla="*/ 0 w 17780589"/>
                  <a:gd name="connsiteY4" fmla="*/ 67673 h 3890177"/>
                  <a:gd name="connsiteX5" fmla="*/ 8872164 w 17780589"/>
                  <a:gd name="connsiteY5" fmla="*/ 0 h 3890177"/>
                  <a:gd name="connsiteX0" fmla="*/ 8872164 w 17780589"/>
                  <a:gd name="connsiteY0" fmla="*/ 0 h 3904370"/>
                  <a:gd name="connsiteX1" fmla="*/ 17780589 w 17780589"/>
                  <a:gd name="connsiteY1" fmla="*/ 101602 h 3904370"/>
                  <a:gd name="connsiteX2" fmla="*/ 17048496 w 17780589"/>
                  <a:gd name="connsiteY2" fmla="*/ 2687364 h 3904370"/>
                  <a:gd name="connsiteX3" fmla="*/ 522120 w 17780589"/>
                  <a:gd name="connsiteY3" fmla="*/ 2246084 h 3904370"/>
                  <a:gd name="connsiteX4" fmla="*/ 0 w 17780589"/>
                  <a:gd name="connsiteY4" fmla="*/ 67673 h 3904370"/>
                  <a:gd name="connsiteX5" fmla="*/ 8872164 w 17780589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89978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22106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48447" h="3904370">
                    <a:moveTo>
                      <a:pt x="8940022" y="0"/>
                    </a:moveTo>
                    <a:cubicBezTo>
                      <a:pt x="12136598" y="1803672"/>
                      <a:pt x="14887847" y="1778546"/>
                      <a:pt x="17848447" y="101602"/>
                    </a:cubicBezTo>
                    <a:lnTo>
                      <a:pt x="17116354" y="2687364"/>
                    </a:lnTo>
                    <a:cubicBezTo>
                      <a:pt x="14669761" y="4543478"/>
                      <a:pt x="2950674" y="4181400"/>
                      <a:pt x="522106" y="2246084"/>
                    </a:cubicBezTo>
                    <a:lnTo>
                      <a:pt x="0" y="135532"/>
                    </a:lnTo>
                    <a:cubicBezTo>
                      <a:pt x="2952960" y="1871472"/>
                      <a:pt x="5839582" y="1567700"/>
                      <a:pt x="894002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reeform 62"/>
              <p:cNvSpPr/>
              <p:nvPr/>
            </p:nvSpPr>
            <p:spPr>
              <a:xfrm flipH="1">
                <a:off x="1345648" y="1584604"/>
                <a:ext cx="1272674" cy="1584088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8135600" h="22573251">
                    <a:moveTo>
                      <a:pt x="9087880" y="0"/>
                    </a:moveTo>
                    <a:cubicBezTo>
                      <a:pt x="12284456" y="1803672"/>
                      <a:pt x="14832104" y="1778544"/>
                      <a:pt x="17792704" y="101600"/>
                    </a:cubicBezTo>
                    <a:lnTo>
                      <a:pt x="14888912" y="11713498"/>
                    </a:lnTo>
                    <a:cubicBezTo>
                      <a:pt x="14717256" y="12247308"/>
                      <a:pt x="14636856" y="12669126"/>
                      <a:pt x="14633712" y="13044276"/>
                    </a:cubicBezTo>
                    <a:lnTo>
                      <a:pt x="14635792" y="13124112"/>
                    </a:lnTo>
                    <a:lnTo>
                      <a:pt x="14764672" y="13139498"/>
                    </a:lnTo>
                    <a:cubicBezTo>
                      <a:pt x="16006896" y="13295118"/>
                      <a:pt x="16764000" y="13501846"/>
                      <a:pt x="16764000" y="13728706"/>
                    </a:cubicBezTo>
                    <a:cubicBezTo>
                      <a:pt x="16764000" y="13940438"/>
                      <a:pt x="16104472" y="14134638"/>
                      <a:pt x="15006568" y="14286110"/>
                    </a:cubicBezTo>
                    <a:lnTo>
                      <a:pt x="14928032" y="14296432"/>
                    </a:lnTo>
                    <a:lnTo>
                      <a:pt x="14999992" y="14450858"/>
                    </a:lnTo>
                    <a:cubicBezTo>
                      <a:pt x="15059320" y="14573142"/>
                      <a:pt x="15125160" y="14699916"/>
                      <a:pt x="15196992" y="14833608"/>
                    </a:cubicBezTo>
                    <a:cubicBezTo>
                      <a:pt x="15332456" y="15081736"/>
                      <a:pt x="15462848" y="15331248"/>
                      <a:pt x="15584208" y="15582660"/>
                    </a:cubicBezTo>
                    <a:lnTo>
                      <a:pt x="15682976" y="15796670"/>
                    </a:lnTo>
                    <a:lnTo>
                      <a:pt x="15779952" y="15806498"/>
                    </a:lnTo>
                    <a:cubicBezTo>
                      <a:pt x="17243560" y="15962120"/>
                      <a:pt x="18135600" y="16168840"/>
                      <a:pt x="18135600" y="16395700"/>
                    </a:cubicBezTo>
                    <a:cubicBezTo>
                      <a:pt x="18135600" y="16592314"/>
                      <a:pt x="17465584" y="16773806"/>
                      <a:pt x="16334152" y="16920010"/>
                    </a:cubicBezTo>
                    <a:lnTo>
                      <a:pt x="16120728" y="16946254"/>
                    </a:lnTo>
                    <a:lnTo>
                      <a:pt x="16171976" y="17118092"/>
                    </a:lnTo>
                    <a:cubicBezTo>
                      <a:pt x="16204448" y="17240478"/>
                      <a:pt x="16233184" y="17363510"/>
                      <a:pt x="16257776" y="17487240"/>
                    </a:cubicBezTo>
                    <a:lnTo>
                      <a:pt x="16283232" y="17643194"/>
                    </a:lnTo>
                    <a:lnTo>
                      <a:pt x="11825584" y="17643194"/>
                    </a:lnTo>
                    <a:lnTo>
                      <a:pt x="11915432" y="17791090"/>
                    </a:lnTo>
                    <a:cubicBezTo>
                      <a:pt x="12164712" y="18249964"/>
                      <a:pt x="12306304" y="18775822"/>
                      <a:pt x="12306304" y="19334752"/>
                    </a:cubicBezTo>
                    <a:cubicBezTo>
                      <a:pt x="12306304" y="21123325"/>
                      <a:pt x="10856376" y="22573251"/>
                      <a:pt x="9067808" y="22573251"/>
                    </a:cubicBezTo>
                    <a:cubicBezTo>
                      <a:pt x="7279232" y="22573251"/>
                      <a:pt x="5829304" y="21123325"/>
                      <a:pt x="5829304" y="19334752"/>
                    </a:cubicBezTo>
                    <a:cubicBezTo>
                      <a:pt x="5829304" y="18775822"/>
                      <a:pt x="5970896" y="18249964"/>
                      <a:pt x="6220176" y="17791090"/>
                    </a:cubicBezTo>
                    <a:lnTo>
                      <a:pt x="6310024" y="17643194"/>
                    </a:lnTo>
                    <a:lnTo>
                      <a:pt x="1990792" y="17643194"/>
                    </a:lnTo>
                    <a:lnTo>
                      <a:pt x="2010520" y="17494670"/>
                    </a:lnTo>
                    <a:cubicBezTo>
                      <a:pt x="2028792" y="17382334"/>
                      <a:pt x="2050536" y="17269078"/>
                      <a:pt x="2075776" y="17154690"/>
                    </a:cubicBezTo>
                    <a:lnTo>
                      <a:pt x="2125280" y="16959204"/>
                    </a:lnTo>
                    <a:lnTo>
                      <a:pt x="2070648" y="16953112"/>
                    </a:lnTo>
                    <a:cubicBezTo>
                      <a:pt x="777072" y="16801638"/>
                      <a:pt x="0" y="16607440"/>
                      <a:pt x="0" y="16395700"/>
                    </a:cubicBezTo>
                    <a:cubicBezTo>
                      <a:pt x="0" y="16168840"/>
                      <a:pt x="892048" y="15962120"/>
                      <a:pt x="2355656" y="15806498"/>
                    </a:cubicBezTo>
                    <a:lnTo>
                      <a:pt x="2518768" y="15789964"/>
                    </a:lnTo>
                    <a:lnTo>
                      <a:pt x="2658472" y="15462130"/>
                    </a:lnTo>
                    <a:cubicBezTo>
                      <a:pt x="2726448" y="15311340"/>
                      <a:pt x="2799328" y="15157656"/>
                      <a:pt x="2877168" y="15000748"/>
                    </a:cubicBezTo>
                    <a:cubicBezTo>
                      <a:pt x="3008672" y="14762866"/>
                      <a:pt x="3120368" y="14553096"/>
                      <a:pt x="3213960" y="14364696"/>
                    </a:cubicBezTo>
                    <a:lnTo>
                      <a:pt x="3244112" y="14301240"/>
                    </a:lnTo>
                    <a:lnTo>
                      <a:pt x="3129040" y="14286110"/>
                    </a:lnTo>
                    <a:cubicBezTo>
                      <a:pt x="2031136" y="14134638"/>
                      <a:pt x="1371600" y="13940438"/>
                      <a:pt x="1371600" y="13728706"/>
                    </a:cubicBezTo>
                    <a:cubicBezTo>
                      <a:pt x="1371600" y="13501846"/>
                      <a:pt x="2128720" y="13295118"/>
                      <a:pt x="3370936" y="13139498"/>
                    </a:cubicBezTo>
                    <a:lnTo>
                      <a:pt x="3611840" y="13110734"/>
                    </a:lnTo>
                    <a:lnTo>
                      <a:pt x="3614592" y="13064210"/>
                    </a:lnTo>
                    <a:cubicBezTo>
                      <a:pt x="3617048" y="12580930"/>
                      <a:pt x="3413024" y="12116086"/>
                      <a:pt x="3113144" y="11238284"/>
                    </a:cubicBezTo>
                    <a:lnTo>
                      <a:pt x="317504" y="101600"/>
                    </a:lnTo>
                    <a:cubicBezTo>
                      <a:pt x="3270464" y="1837540"/>
                      <a:pt x="5987440" y="1567700"/>
                      <a:pt x="908788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136299" y="609600"/>
            <a:ext cx="2410285" cy="5583168"/>
            <a:chOff x="7848600" y="761999"/>
            <a:chExt cx="2439914" cy="5651800"/>
          </a:xfrm>
        </p:grpSpPr>
        <p:sp>
          <p:nvSpPr>
            <p:cNvPr id="65" name="Oval 64"/>
            <p:cNvSpPr/>
            <p:nvPr/>
          </p:nvSpPr>
          <p:spPr>
            <a:xfrm>
              <a:off x="7848600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998552" y="761999"/>
              <a:ext cx="2140014" cy="5510487"/>
              <a:chOff x="4953000" y="609599"/>
              <a:chExt cx="2140014" cy="5510487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5783089" y="609599"/>
                <a:ext cx="479835" cy="604453"/>
              </a:xfrm>
              <a:custGeom>
                <a:avLst/>
                <a:gdLst>
                  <a:gd name="connsiteX0" fmla="*/ 3562350 w 7124700"/>
                  <a:gd name="connsiteY0" fmla="*/ 0 h 8975064"/>
                  <a:gd name="connsiteX1" fmla="*/ 5743320 w 7124700"/>
                  <a:gd name="connsiteY1" fmla="*/ 2180968 h 8975064"/>
                  <a:gd name="connsiteX2" fmla="*/ 5245292 w 7124700"/>
                  <a:gd name="connsiteY2" fmla="*/ 3568268 h 8975064"/>
                  <a:gd name="connsiteX3" fmla="*/ 5184632 w 7124700"/>
                  <a:gd name="connsiteY3" fmla="*/ 3635012 h 8975064"/>
                  <a:gd name="connsiteX4" fmla="*/ 7124700 w 7124700"/>
                  <a:gd name="connsiteY4" fmla="*/ 3635012 h 8975064"/>
                  <a:gd name="connsiteX5" fmla="*/ 7124700 w 7124700"/>
                  <a:gd name="connsiteY5" fmla="*/ 5958520 h 8975064"/>
                  <a:gd name="connsiteX6" fmla="*/ 4724104 w 7124700"/>
                  <a:gd name="connsiteY6" fmla="*/ 5958520 h 8975064"/>
                  <a:gd name="connsiteX7" fmla="*/ 4743450 w 7124700"/>
                  <a:gd name="connsiteY7" fmla="*/ 8975064 h 8975064"/>
                  <a:gd name="connsiteX8" fmla="*/ 2400300 w 7124700"/>
                  <a:gd name="connsiteY8" fmla="*/ 8975064 h 8975064"/>
                  <a:gd name="connsiteX9" fmla="*/ 2400596 w 7124700"/>
                  <a:gd name="connsiteY9" fmla="*/ 5958520 h 8975064"/>
                  <a:gd name="connsiteX10" fmla="*/ 0 w 7124700"/>
                  <a:gd name="connsiteY10" fmla="*/ 5958520 h 8975064"/>
                  <a:gd name="connsiteX11" fmla="*/ 0 w 7124700"/>
                  <a:gd name="connsiteY11" fmla="*/ 3635012 h 8975064"/>
                  <a:gd name="connsiteX12" fmla="*/ 1940068 w 7124700"/>
                  <a:gd name="connsiteY12" fmla="*/ 3635012 h 8975064"/>
                  <a:gd name="connsiteX13" fmla="*/ 1879408 w 7124700"/>
                  <a:gd name="connsiteY13" fmla="*/ 3568268 h 8975064"/>
                  <a:gd name="connsiteX14" fmla="*/ 1381380 w 7124700"/>
                  <a:gd name="connsiteY14" fmla="*/ 2180968 h 8975064"/>
                  <a:gd name="connsiteX15" fmla="*/ 3562350 w 7124700"/>
                  <a:gd name="connsiteY15" fmla="*/ 0 h 897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24700" h="8975064">
                    <a:moveTo>
                      <a:pt x="3562350" y="0"/>
                    </a:moveTo>
                    <a:cubicBezTo>
                      <a:pt x="4766866" y="0"/>
                      <a:pt x="5743320" y="976452"/>
                      <a:pt x="5743320" y="2180968"/>
                    </a:cubicBezTo>
                    <a:cubicBezTo>
                      <a:pt x="5743320" y="2707944"/>
                      <a:pt x="5556420" y="3191268"/>
                      <a:pt x="5245292" y="3568268"/>
                    </a:cubicBezTo>
                    <a:lnTo>
                      <a:pt x="5184632" y="3635012"/>
                    </a:lnTo>
                    <a:lnTo>
                      <a:pt x="7124700" y="3635012"/>
                    </a:lnTo>
                    <a:lnTo>
                      <a:pt x="7124700" y="5958520"/>
                    </a:lnTo>
                    <a:lnTo>
                      <a:pt x="4724104" y="5958520"/>
                    </a:lnTo>
                    <a:lnTo>
                      <a:pt x="4743450" y="8975064"/>
                    </a:lnTo>
                    <a:lnTo>
                      <a:pt x="2400300" y="8975064"/>
                    </a:lnTo>
                    <a:cubicBezTo>
                      <a:pt x="2400398" y="7969548"/>
                      <a:pt x="2400498" y="6964036"/>
                      <a:pt x="2400596" y="5958520"/>
                    </a:cubicBezTo>
                    <a:lnTo>
                      <a:pt x="0" y="5958520"/>
                    </a:lnTo>
                    <a:lnTo>
                      <a:pt x="0" y="3635012"/>
                    </a:lnTo>
                    <a:lnTo>
                      <a:pt x="1940068" y="3635012"/>
                    </a:lnTo>
                    <a:lnTo>
                      <a:pt x="1879408" y="3568268"/>
                    </a:lnTo>
                    <a:cubicBezTo>
                      <a:pt x="1568280" y="3191268"/>
                      <a:pt x="1381380" y="2707944"/>
                      <a:pt x="1381380" y="2180968"/>
                    </a:cubicBezTo>
                    <a:cubicBezTo>
                      <a:pt x="1381380" y="976452"/>
                      <a:pt x="2357834" y="0"/>
                      <a:pt x="356235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5427727" y="1148455"/>
                <a:ext cx="1190557" cy="242306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641928 w 15246968"/>
                  <a:gd name="connsiteY36" fmla="*/ 17009073 h 21461908"/>
                  <a:gd name="connsiteX37" fmla="*/ 2194816 w 15246968"/>
                  <a:gd name="connsiteY37" fmla="*/ 15830165 h 21461908"/>
                  <a:gd name="connsiteX38" fmla="*/ 2159616 w 15246968"/>
                  <a:gd name="connsiteY38" fmla="*/ 15697509 h 21461908"/>
                  <a:gd name="connsiteX39" fmla="*/ 1980440 w 15246968"/>
                  <a:gd name="connsiteY39" fmla="*/ 15679097 h 21461908"/>
                  <a:gd name="connsiteX40" fmla="*/ 0 w 15246968"/>
                  <a:gd name="connsiteY40" fmla="*/ 15176895 h 21461908"/>
                  <a:gd name="connsiteX41" fmla="*/ 1980440 w 15246968"/>
                  <a:gd name="connsiteY41" fmla="*/ 14674693 h 21461908"/>
                  <a:gd name="connsiteX42" fmla="*/ 1993376 w 15246968"/>
                  <a:gd name="connsiteY42" fmla="*/ 14673361 h 21461908"/>
                  <a:gd name="connsiteX43" fmla="*/ 1985552 w 15246968"/>
                  <a:gd name="connsiteY43" fmla="*/ 14491113 h 21461908"/>
                  <a:gd name="connsiteX44" fmla="*/ 2093664 w 15246968"/>
                  <a:gd name="connsiteY44" fmla="*/ 13355771 h 21461908"/>
                  <a:gd name="connsiteX45" fmla="*/ 2132816 w 15246968"/>
                  <a:gd name="connsiteY45" fmla="*/ 13189151 h 21461908"/>
                  <a:gd name="connsiteX46" fmla="*/ 2089608 w 15246968"/>
                  <a:gd name="connsiteY46" fmla="*/ 13183957 h 21461908"/>
                  <a:gd name="connsiteX47" fmla="*/ 451984 w 15246968"/>
                  <a:gd name="connsiteY47" fmla="*/ 12708853 h 21461908"/>
                  <a:gd name="connsiteX48" fmla="*/ 2315008 w 15246968"/>
                  <a:gd name="connsiteY48" fmla="*/ 12206649 h 21461908"/>
                  <a:gd name="connsiteX49" fmla="*/ 2444016 w 15246968"/>
                  <a:gd name="connsiteY49" fmla="*/ 12192559 h 21461908"/>
                  <a:gd name="connsiteX50" fmla="*/ 2554504 w 15246968"/>
                  <a:gd name="connsiteY50" fmla="*/ 11913131 h 21461908"/>
                  <a:gd name="connsiteX51" fmla="*/ 2727464 w 15246968"/>
                  <a:gd name="connsiteY51" fmla="*/ 11519879 h 21461908"/>
                  <a:gd name="connsiteX52" fmla="*/ 2993824 w 15246968"/>
                  <a:gd name="connsiteY52" fmla="*/ 10977743 h 21461908"/>
                  <a:gd name="connsiteX53" fmla="*/ 3017672 w 15246968"/>
                  <a:gd name="connsiteY53" fmla="*/ 10923657 h 21461908"/>
                  <a:gd name="connsiteX54" fmla="*/ 2926664 w 15246968"/>
                  <a:gd name="connsiteY54" fmla="*/ 10910763 h 21461908"/>
                  <a:gd name="connsiteX55" fmla="*/ 1536752 w 15246968"/>
                  <a:gd name="connsiteY55" fmla="*/ 10435661 h 21461908"/>
                  <a:gd name="connsiteX56" fmla="*/ 3117976 w 15246968"/>
                  <a:gd name="connsiteY56" fmla="*/ 9933457 h 21461908"/>
                  <a:gd name="connsiteX57" fmla="*/ 3308496 w 15246968"/>
                  <a:gd name="connsiteY57" fmla="*/ 9908937 h 21461908"/>
                  <a:gd name="connsiteX58" fmla="*/ 2654600 w 15246968"/>
                  <a:gd name="connsiteY58" fmla="*/ 8349011 h 21461908"/>
                  <a:gd name="connsiteX59" fmla="*/ 1241280 w 15246968"/>
                  <a:gd name="connsiteY59" fmla="*/ 2722597 h 21461908"/>
                  <a:gd name="connsiteX60" fmla="*/ 2625992 w 15246968"/>
                  <a:gd name="connsiteY60" fmla="*/ 417893 h 21461908"/>
                  <a:gd name="connsiteX61" fmla="*/ 8465072 w 15246968"/>
                  <a:gd name="connsiteY6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641928 w 15246968"/>
                  <a:gd name="connsiteY35" fmla="*/ 17009073 h 21461908"/>
                  <a:gd name="connsiteX36" fmla="*/ 2194816 w 15246968"/>
                  <a:gd name="connsiteY36" fmla="*/ 15830165 h 21461908"/>
                  <a:gd name="connsiteX37" fmla="*/ 2159616 w 15246968"/>
                  <a:gd name="connsiteY37" fmla="*/ 15697509 h 21461908"/>
                  <a:gd name="connsiteX38" fmla="*/ 1980440 w 15246968"/>
                  <a:gd name="connsiteY38" fmla="*/ 15679097 h 21461908"/>
                  <a:gd name="connsiteX39" fmla="*/ 0 w 15246968"/>
                  <a:gd name="connsiteY39" fmla="*/ 15176895 h 21461908"/>
                  <a:gd name="connsiteX40" fmla="*/ 1980440 w 15246968"/>
                  <a:gd name="connsiteY40" fmla="*/ 14674693 h 21461908"/>
                  <a:gd name="connsiteX41" fmla="*/ 1993376 w 15246968"/>
                  <a:gd name="connsiteY41" fmla="*/ 14673361 h 21461908"/>
                  <a:gd name="connsiteX42" fmla="*/ 1985552 w 15246968"/>
                  <a:gd name="connsiteY42" fmla="*/ 14491113 h 21461908"/>
                  <a:gd name="connsiteX43" fmla="*/ 2093664 w 15246968"/>
                  <a:gd name="connsiteY43" fmla="*/ 13355771 h 21461908"/>
                  <a:gd name="connsiteX44" fmla="*/ 2132816 w 15246968"/>
                  <a:gd name="connsiteY44" fmla="*/ 13189151 h 21461908"/>
                  <a:gd name="connsiteX45" fmla="*/ 2089608 w 15246968"/>
                  <a:gd name="connsiteY45" fmla="*/ 13183957 h 21461908"/>
                  <a:gd name="connsiteX46" fmla="*/ 451984 w 15246968"/>
                  <a:gd name="connsiteY46" fmla="*/ 12708853 h 21461908"/>
                  <a:gd name="connsiteX47" fmla="*/ 2315008 w 15246968"/>
                  <a:gd name="connsiteY47" fmla="*/ 12206649 h 21461908"/>
                  <a:gd name="connsiteX48" fmla="*/ 2444016 w 15246968"/>
                  <a:gd name="connsiteY48" fmla="*/ 12192559 h 21461908"/>
                  <a:gd name="connsiteX49" fmla="*/ 2554504 w 15246968"/>
                  <a:gd name="connsiteY49" fmla="*/ 11913131 h 21461908"/>
                  <a:gd name="connsiteX50" fmla="*/ 2727464 w 15246968"/>
                  <a:gd name="connsiteY50" fmla="*/ 11519879 h 21461908"/>
                  <a:gd name="connsiteX51" fmla="*/ 2993824 w 15246968"/>
                  <a:gd name="connsiteY51" fmla="*/ 10977743 h 21461908"/>
                  <a:gd name="connsiteX52" fmla="*/ 3017672 w 15246968"/>
                  <a:gd name="connsiteY52" fmla="*/ 10923657 h 21461908"/>
                  <a:gd name="connsiteX53" fmla="*/ 2926664 w 15246968"/>
                  <a:gd name="connsiteY53" fmla="*/ 10910763 h 21461908"/>
                  <a:gd name="connsiteX54" fmla="*/ 1536752 w 15246968"/>
                  <a:gd name="connsiteY54" fmla="*/ 10435661 h 21461908"/>
                  <a:gd name="connsiteX55" fmla="*/ 3117976 w 15246968"/>
                  <a:gd name="connsiteY55" fmla="*/ 9933457 h 21461908"/>
                  <a:gd name="connsiteX56" fmla="*/ 3308496 w 15246968"/>
                  <a:gd name="connsiteY56" fmla="*/ 9908937 h 21461908"/>
                  <a:gd name="connsiteX57" fmla="*/ 2654600 w 15246968"/>
                  <a:gd name="connsiteY57" fmla="*/ 8349011 h 21461908"/>
                  <a:gd name="connsiteX58" fmla="*/ 1241280 w 15246968"/>
                  <a:gd name="connsiteY58" fmla="*/ 2722597 h 21461908"/>
                  <a:gd name="connsiteX59" fmla="*/ 2625992 w 15246968"/>
                  <a:gd name="connsiteY59" fmla="*/ 417893 h 21461908"/>
                  <a:gd name="connsiteX60" fmla="*/ 8465072 w 15246968"/>
                  <a:gd name="connsiteY6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985552 w 15246968"/>
                  <a:gd name="connsiteY41" fmla="*/ 14491113 h 21461908"/>
                  <a:gd name="connsiteX42" fmla="*/ 2093664 w 15246968"/>
                  <a:gd name="connsiteY42" fmla="*/ 13355771 h 21461908"/>
                  <a:gd name="connsiteX43" fmla="*/ 2132816 w 15246968"/>
                  <a:gd name="connsiteY43" fmla="*/ 13189151 h 21461908"/>
                  <a:gd name="connsiteX44" fmla="*/ 2089608 w 15246968"/>
                  <a:gd name="connsiteY44" fmla="*/ 13183957 h 21461908"/>
                  <a:gd name="connsiteX45" fmla="*/ 451984 w 15246968"/>
                  <a:gd name="connsiteY45" fmla="*/ 12708853 h 21461908"/>
                  <a:gd name="connsiteX46" fmla="*/ 2315008 w 15246968"/>
                  <a:gd name="connsiteY46" fmla="*/ 12206649 h 21461908"/>
                  <a:gd name="connsiteX47" fmla="*/ 2444016 w 15246968"/>
                  <a:gd name="connsiteY47" fmla="*/ 12192559 h 21461908"/>
                  <a:gd name="connsiteX48" fmla="*/ 2554504 w 15246968"/>
                  <a:gd name="connsiteY48" fmla="*/ 11913131 h 21461908"/>
                  <a:gd name="connsiteX49" fmla="*/ 2727464 w 15246968"/>
                  <a:gd name="connsiteY49" fmla="*/ 11519879 h 21461908"/>
                  <a:gd name="connsiteX50" fmla="*/ 2993824 w 15246968"/>
                  <a:gd name="connsiteY50" fmla="*/ 10977743 h 21461908"/>
                  <a:gd name="connsiteX51" fmla="*/ 3017672 w 15246968"/>
                  <a:gd name="connsiteY51" fmla="*/ 10923657 h 21461908"/>
                  <a:gd name="connsiteX52" fmla="*/ 2926664 w 15246968"/>
                  <a:gd name="connsiteY52" fmla="*/ 10910763 h 21461908"/>
                  <a:gd name="connsiteX53" fmla="*/ 1536752 w 15246968"/>
                  <a:gd name="connsiteY53" fmla="*/ 10435661 h 21461908"/>
                  <a:gd name="connsiteX54" fmla="*/ 3117976 w 15246968"/>
                  <a:gd name="connsiteY54" fmla="*/ 9933457 h 21461908"/>
                  <a:gd name="connsiteX55" fmla="*/ 3308496 w 15246968"/>
                  <a:gd name="connsiteY55" fmla="*/ 9908937 h 21461908"/>
                  <a:gd name="connsiteX56" fmla="*/ 2654600 w 15246968"/>
                  <a:gd name="connsiteY56" fmla="*/ 8349011 h 21461908"/>
                  <a:gd name="connsiteX57" fmla="*/ 1241280 w 15246968"/>
                  <a:gd name="connsiteY57" fmla="*/ 2722597 h 21461908"/>
                  <a:gd name="connsiteX58" fmla="*/ 2625992 w 15246968"/>
                  <a:gd name="connsiteY58" fmla="*/ 417893 h 21461908"/>
                  <a:gd name="connsiteX59" fmla="*/ 8465072 w 15246968"/>
                  <a:gd name="connsiteY5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554504 w 15246968"/>
                  <a:gd name="connsiteY47" fmla="*/ 11913131 h 21461908"/>
                  <a:gd name="connsiteX48" fmla="*/ 2727464 w 15246968"/>
                  <a:gd name="connsiteY48" fmla="*/ 11519879 h 21461908"/>
                  <a:gd name="connsiteX49" fmla="*/ 2993824 w 15246968"/>
                  <a:gd name="connsiteY49" fmla="*/ 10977743 h 21461908"/>
                  <a:gd name="connsiteX50" fmla="*/ 3017672 w 15246968"/>
                  <a:gd name="connsiteY50" fmla="*/ 10923657 h 21461908"/>
                  <a:gd name="connsiteX51" fmla="*/ 2926664 w 15246968"/>
                  <a:gd name="connsiteY51" fmla="*/ 10910763 h 21461908"/>
                  <a:gd name="connsiteX52" fmla="*/ 1536752 w 15246968"/>
                  <a:gd name="connsiteY52" fmla="*/ 10435661 h 21461908"/>
                  <a:gd name="connsiteX53" fmla="*/ 3117976 w 15246968"/>
                  <a:gd name="connsiteY53" fmla="*/ 9933457 h 21461908"/>
                  <a:gd name="connsiteX54" fmla="*/ 3308496 w 15246968"/>
                  <a:gd name="connsiteY54" fmla="*/ 9908937 h 21461908"/>
                  <a:gd name="connsiteX55" fmla="*/ 2654600 w 15246968"/>
                  <a:gd name="connsiteY55" fmla="*/ 8349011 h 21461908"/>
                  <a:gd name="connsiteX56" fmla="*/ 1241280 w 15246968"/>
                  <a:gd name="connsiteY56" fmla="*/ 2722597 h 21461908"/>
                  <a:gd name="connsiteX57" fmla="*/ 2625992 w 15246968"/>
                  <a:gd name="connsiteY57" fmla="*/ 417893 h 21461908"/>
                  <a:gd name="connsiteX58" fmla="*/ 8465072 w 15246968"/>
                  <a:gd name="connsiteY5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2926664 w 15246968"/>
                  <a:gd name="connsiteY50" fmla="*/ 10910763 h 21461908"/>
                  <a:gd name="connsiteX51" fmla="*/ 1536752 w 15246968"/>
                  <a:gd name="connsiteY51" fmla="*/ 10435661 h 21461908"/>
                  <a:gd name="connsiteX52" fmla="*/ 3117976 w 15246968"/>
                  <a:gd name="connsiteY52" fmla="*/ 9933457 h 21461908"/>
                  <a:gd name="connsiteX53" fmla="*/ 3308496 w 15246968"/>
                  <a:gd name="connsiteY53" fmla="*/ 9908937 h 21461908"/>
                  <a:gd name="connsiteX54" fmla="*/ 2654600 w 15246968"/>
                  <a:gd name="connsiteY54" fmla="*/ 8349011 h 21461908"/>
                  <a:gd name="connsiteX55" fmla="*/ 1241280 w 15246968"/>
                  <a:gd name="connsiteY55" fmla="*/ 2722597 h 21461908"/>
                  <a:gd name="connsiteX56" fmla="*/ 2625992 w 15246968"/>
                  <a:gd name="connsiteY56" fmla="*/ 417893 h 21461908"/>
                  <a:gd name="connsiteX57" fmla="*/ 8465072 w 15246968"/>
                  <a:gd name="connsiteY5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1536752 w 15246968"/>
                  <a:gd name="connsiteY50" fmla="*/ 10435661 h 21461908"/>
                  <a:gd name="connsiteX51" fmla="*/ 3117976 w 15246968"/>
                  <a:gd name="connsiteY51" fmla="*/ 9933457 h 21461908"/>
                  <a:gd name="connsiteX52" fmla="*/ 3308496 w 15246968"/>
                  <a:gd name="connsiteY52" fmla="*/ 9908937 h 21461908"/>
                  <a:gd name="connsiteX53" fmla="*/ 2654600 w 15246968"/>
                  <a:gd name="connsiteY53" fmla="*/ 8349011 h 21461908"/>
                  <a:gd name="connsiteX54" fmla="*/ 1241280 w 15246968"/>
                  <a:gd name="connsiteY54" fmla="*/ 2722597 h 21461908"/>
                  <a:gd name="connsiteX55" fmla="*/ 2625992 w 15246968"/>
                  <a:gd name="connsiteY55" fmla="*/ 417893 h 21461908"/>
                  <a:gd name="connsiteX56" fmla="*/ 8465072 w 15246968"/>
                  <a:gd name="connsiteY5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3308496 w 15246968"/>
                  <a:gd name="connsiteY51" fmla="*/ 9908937 h 21461908"/>
                  <a:gd name="connsiteX52" fmla="*/ 2654600 w 15246968"/>
                  <a:gd name="connsiteY52" fmla="*/ 8349011 h 21461908"/>
                  <a:gd name="connsiteX53" fmla="*/ 1241280 w 15246968"/>
                  <a:gd name="connsiteY53" fmla="*/ 2722597 h 21461908"/>
                  <a:gd name="connsiteX54" fmla="*/ 2625992 w 15246968"/>
                  <a:gd name="connsiteY54" fmla="*/ 417893 h 21461908"/>
                  <a:gd name="connsiteX55" fmla="*/ 8465072 w 15246968"/>
                  <a:gd name="connsiteY5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2654600 w 15246968"/>
                  <a:gd name="connsiteY51" fmla="*/ 8349011 h 21461908"/>
                  <a:gd name="connsiteX52" fmla="*/ 1241280 w 15246968"/>
                  <a:gd name="connsiteY52" fmla="*/ 2722597 h 21461908"/>
                  <a:gd name="connsiteX53" fmla="*/ 2625992 w 15246968"/>
                  <a:gd name="connsiteY53" fmla="*/ 417893 h 21461908"/>
                  <a:gd name="connsiteX54" fmla="*/ 8465072 w 15246968"/>
                  <a:gd name="connsiteY5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2654600 w 15246968"/>
                  <a:gd name="connsiteY50" fmla="*/ 8349011 h 21461908"/>
                  <a:gd name="connsiteX51" fmla="*/ 1241280 w 15246968"/>
                  <a:gd name="connsiteY51" fmla="*/ 2722597 h 21461908"/>
                  <a:gd name="connsiteX52" fmla="*/ 2625992 w 15246968"/>
                  <a:gd name="connsiteY52" fmla="*/ 417893 h 21461908"/>
                  <a:gd name="connsiteX53" fmla="*/ 8465072 w 15246968"/>
                  <a:gd name="connsiteY53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727464 w 15246968"/>
                  <a:gd name="connsiteY46" fmla="*/ 11519879 h 21461908"/>
                  <a:gd name="connsiteX47" fmla="*/ 2993824 w 15246968"/>
                  <a:gd name="connsiteY47" fmla="*/ 10977743 h 21461908"/>
                  <a:gd name="connsiteX48" fmla="*/ 1536752 w 15246968"/>
                  <a:gd name="connsiteY48" fmla="*/ 10435661 h 21461908"/>
                  <a:gd name="connsiteX49" fmla="*/ 2654600 w 15246968"/>
                  <a:gd name="connsiteY49" fmla="*/ 8349011 h 21461908"/>
                  <a:gd name="connsiteX50" fmla="*/ 1241280 w 15246968"/>
                  <a:gd name="connsiteY50" fmla="*/ 2722597 h 21461908"/>
                  <a:gd name="connsiteX51" fmla="*/ 2625992 w 15246968"/>
                  <a:gd name="connsiteY51" fmla="*/ 417893 h 21461908"/>
                  <a:gd name="connsiteX52" fmla="*/ 8465072 w 15246968"/>
                  <a:gd name="connsiteY5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993824 w 15246968"/>
                  <a:gd name="connsiteY46" fmla="*/ 10977743 h 21461908"/>
                  <a:gd name="connsiteX47" fmla="*/ 1536752 w 15246968"/>
                  <a:gd name="connsiteY47" fmla="*/ 10435661 h 21461908"/>
                  <a:gd name="connsiteX48" fmla="*/ 2654600 w 15246968"/>
                  <a:gd name="connsiteY48" fmla="*/ 8349011 h 21461908"/>
                  <a:gd name="connsiteX49" fmla="*/ 1241280 w 15246968"/>
                  <a:gd name="connsiteY49" fmla="*/ 2722597 h 21461908"/>
                  <a:gd name="connsiteX50" fmla="*/ 2625992 w 15246968"/>
                  <a:gd name="connsiteY50" fmla="*/ 417893 h 21461908"/>
                  <a:gd name="connsiteX51" fmla="*/ 8465072 w 15246968"/>
                  <a:gd name="connsiteY5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1536752 w 15246968"/>
                  <a:gd name="connsiteY46" fmla="*/ 10435661 h 21461908"/>
                  <a:gd name="connsiteX47" fmla="*/ 2654600 w 15246968"/>
                  <a:gd name="connsiteY47" fmla="*/ 8349011 h 21461908"/>
                  <a:gd name="connsiteX48" fmla="*/ 1241280 w 15246968"/>
                  <a:gd name="connsiteY48" fmla="*/ 2722597 h 21461908"/>
                  <a:gd name="connsiteX49" fmla="*/ 2625992 w 15246968"/>
                  <a:gd name="connsiteY49" fmla="*/ 417893 h 21461908"/>
                  <a:gd name="connsiteX50" fmla="*/ 8465072 w 15246968"/>
                  <a:gd name="connsiteY5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2315008 w 15246968"/>
                  <a:gd name="connsiteY44" fmla="*/ 12206649 h 21461908"/>
                  <a:gd name="connsiteX45" fmla="*/ 1536752 w 15246968"/>
                  <a:gd name="connsiteY45" fmla="*/ 10435661 h 21461908"/>
                  <a:gd name="connsiteX46" fmla="*/ 2654600 w 15246968"/>
                  <a:gd name="connsiteY46" fmla="*/ 8349011 h 21461908"/>
                  <a:gd name="connsiteX47" fmla="*/ 1241280 w 15246968"/>
                  <a:gd name="connsiteY47" fmla="*/ 2722597 h 21461908"/>
                  <a:gd name="connsiteX48" fmla="*/ 2625992 w 15246968"/>
                  <a:gd name="connsiteY48" fmla="*/ 417893 h 21461908"/>
                  <a:gd name="connsiteX49" fmla="*/ 8465072 w 15246968"/>
                  <a:gd name="connsiteY4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1536752 w 15246968"/>
                  <a:gd name="connsiteY44" fmla="*/ 10435661 h 21461908"/>
                  <a:gd name="connsiteX45" fmla="*/ 2654600 w 15246968"/>
                  <a:gd name="connsiteY45" fmla="*/ 8349011 h 21461908"/>
                  <a:gd name="connsiteX46" fmla="*/ 1241280 w 15246968"/>
                  <a:gd name="connsiteY46" fmla="*/ 2722597 h 21461908"/>
                  <a:gd name="connsiteX47" fmla="*/ 2625992 w 15246968"/>
                  <a:gd name="connsiteY47" fmla="*/ 417893 h 21461908"/>
                  <a:gd name="connsiteX48" fmla="*/ 8465072 w 15246968"/>
                  <a:gd name="connsiteY4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1536752 w 15246968"/>
                  <a:gd name="connsiteY43" fmla="*/ 10435661 h 21461908"/>
                  <a:gd name="connsiteX44" fmla="*/ 2654600 w 15246968"/>
                  <a:gd name="connsiteY44" fmla="*/ 8349011 h 21461908"/>
                  <a:gd name="connsiteX45" fmla="*/ 1241280 w 15246968"/>
                  <a:gd name="connsiteY45" fmla="*/ 2722597 h 21461908"/>
                  <a:gd name="connsiteX46" fmla="*/ 2625992 w 15246968"/>
                  <a:gd name="connsiteY46" fmla="*/ 417893 h 21461908"/>
                  <a:gd name="connsiteX47" fmla="*/ 8465072 w 15246968"/>
                  <a:gd name="connsiteY4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1536752 w 15246968"/>
                  <a:gd name="connsiteY42" fmla="*/ 10435661 h 21461908"/>
                  <a:gd name="connsiteX43" fmla="*/ 2654600 w 15246968"/>
                  <a:gd name="connsiteY43" fmla="*/ 8349011 h 21461908"/>
                  <a:gd name="connsiteX44" fmla="*/ 1241280 w 15246968"/>
                  <a:gd name="connsiteY44" fmla="*/ 2722597 h 21461908"/>
                  <a:gd name="connsiteX45" fmla="*/ 2625992 w 15246968"/>
                  <a:gd name="connsiteY45" fmla="*/ 417893 h 21461908"/>
                  <a:gd name="connsiteX46" fmla="*/ 8465072 w 15246968"/>
                  <a:gd name="connsiteY4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536752 w 15246968"/>
                  <a:gd name="connsiteY41" fmla="*/ 10435661 h 21461908"/>
                  <a:gd name="connsiteX42" fmla="*/ 2654600 w 15246968"/>
                  <a:gd name="connsiteY42" fmla="*/ 8349011 h 21461908"/>
                  <a:gd name="connsiteX43" fmla="*/ 1241280 w 15246968"/>
                  <a:gd name="connsiteY43" fmla="*/ 2722597 h 21461908"/>
                  <a:gd name="connsiteX44" fmla="*/ 2625992 w 15246968"/>
                  <a:gd name="connsiteY44" fmla="*/ 417893 h 21461908"/>
                  <a:gd name="connsiteX45" fmla="*/ 8465072 w 15246968"/>
                  <a:gd name="connsiteY4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536752 w 15246968"/>
                  <a:gd name="connsiteY40" fmla="*/ 10435661 h 21461908"/>
                  <a:gd name="connsiteX41" fmla="*/ 2654600 w 15246968"/>
                  <a:gd name="connsiteY41" fmla="*/ 8349011 h 21461908"/>
                  <a:gd name="connsiteX42" fmla="*/ 1241280 w 15246968"/>
                  <a:gd name="connsiteY42" fmla="*/ 2722597 h 21461908"/>
                  <a:gd name="connsiteX43" fmla="*/ 2625992 w 15246968"/>
                  <a:gd name="connsiteY43" fmla="*/ 417893 h 21461908"/>
                  <a:gd name="connsiteX44" fmla="*/ 8465072 w 15246968"/>
                  <a:gd name="connsiteY4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0 w 15246968"/>
                  <a:gd name="connsiteY37" fmla="*/ 15176895 h 21461908"/>
                  <a:gd name="connsiteX38" fmla="*/ 1980440 w 15246968"/>
                  <a:gd name="connsiteY38" fmla="*/ 14674693 h 21461908"/>
                  <a:gd name="connsiteX39" fmla="*/ 1536752 w 15246968"/>
                  <a:gd name="connsiteY39" fmla="*/ 10435661 h 21461908"/>
                  <a:gd name="connsiteX40" fmla="*/ 2654600 w 15246968"/>
                  <a:gd name="connsiteY40" fmla="*/ 8349011 h 21461908"/>
                  <a:gd name="connsiteX41" fmla="*/ 1241280 w 15246968"/>
                  <a:gd name="connsiteY41" fmla="*/ 2722597 h 21461908"/>
                  <a:gd name="connsiteX42" fmla="*/ 2625992 w 15246968"/>
                  <a:gd name="connsiteY42" fmla="*/ 417893 h 21461908"/>
                  <a:gd name="connsiteX43" fmla="*/ 8465072 w 15246968"/>
                  <a:gd name="connsiteY43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2165964 w 15253316"/>
                  <a:gd name="connsiteY36" fmla="*/ 15697509 h 21461908"/>
                  <a:gd name="connsiteX37" fmla="*/ 6348 w 15253316"/>
                  <a:gd name="connsiteY37" fmla="*/ 15176895 h 21461908"/>
                  <a:gd name="connsiteX38" fmla="*/ 1543100 w 15253316"/>
                  <a:gd name="connsiteY38" fmla="*/ 10435661 h 21461908"/>
                  <a:gd name="connsiteX39" fmla="*/ 2660948 w 15253316"/>
                  <a:gd name="connsiteY39" fmla="*/ 8349011 h 21461908"/>
                  <a:gd name="connsiteX40" fmla="*/ 1247628 w 15253316"/>
                  <a:gd name="connsiteY40" fmla="*/ 2722597 h 21461908"/>
                  <a:gd name="connsiteX41" fmla="*/ 2632340 w 15253316"/>
                  <a:gd name="connsiteY41" fmla="*/ 417893 h 21461908"/>
                  <a:gd name="connsiteX42" fmla="*/ 8471420 w 15253316"/>
                  <a:gd name="connsiteY42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6348 w 15253316"/>
                  <a:gd name="connsiteY36" fmla="*/ 15176895 h 21461908"/>
                  <a:gd name="connsiteX37" fmla="*/ 1543100 w 15253316"/>
                  <a:gd name="connsiteY37" fmla="*/ 10435661 h 21461908"/>
                  <a:gd name="connsiteX38" fmla="*/ 2660948 w 15253316"/>
                  <a:gd name="connsiteY38" fmla="*/ 8349011 h 21461908"/>
                  <a:gd name="connsiteX39" fmla="*/ 1247628 w 15253316"/>
                  <a:gd name="connsiteY39" fmla="*/ 2722597 h 21461908"/>
                  <a:gd name="connsiteX40" fmla="*/ 2632340 w 15253316"/>
                  <a:gd name="connsiteY40" fmla="*/ 417893 h 21461908"/>
                  <a:gd name="connsiteX41" fmla="*/ 8471420 w 15253316"/>
                  <a:gd name="connsiteY41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6348 w 15253316"/>
                  <a:gd name="connsiteY35" fmla="*/ 15176895 h 21461908"/>
                  <a:gd name="connsiteX36" fmla="*/ 1543100 w 15253316"/>
                  <a:gd name="connsiteY36" fmla="*/ 10435661 h 21461908"/>
                  <a:gd name="connsiteX37" fmla="*/ 2660948 w 15253316"/>
                  <a:gd name="connsiteY37" fmla="*/ 8349011 h 21461908"/>
                  <a:gd name="connsiteX38" fmla="*/ 1247628 w 15253316"/>
                  <a:gd name="connsiteY38" fmla="*/ 2722597 h 21461908"/>
                  <a:gd name="connsiteX39" fmla="*/ 2632340 w 15253316"/>
                  <a:gd name="connsiteY39" fmla="*/ 417893 h 21461908"/>
                  <a:gd name="connsiteX40" fmla="*/ 8471420 w 15253316"/>
                  <a:gd name="connsiteY40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500988 w 14211204"/>
                  <a:gd name="connsiteY35" fmla="*/ 10435661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703756 w 14211204"/>
                  <a:gd name="connsiteY35" fmla="*/ 9087687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1703756 w 14211204"/>
                  <a:gd name="connsiteY34" fmla="*/ 9087687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81448"/>
                  <a:gd name="connsiteX1" fmla="*/ 11787036 w 14211204"/>
                  <a:gd name="connsiteY1" fmla="*/ 427505 h 21481448"/>
                  <a:gd name="connsiteX2" fmla="*/ 13190100 w 14211204"/>
                  <a:gd name="connsiteY2" fmla="*/ 2530387 h 21481448"/>
                  <a:gd name="connsiteX3" fmla="*/ 11575916 w 14211204"/>
                  <a:gd name="connsiteY3" fmla="*/ 8775679 h 21481448"/>
                  <a:gd name="connsiteX4" fmla="*/ 10991308 w 14211204"/>
                  <a:gd name="connsiteY4" fmla="*/ 9920339 h 21481448"/>
                  <a:gd name="connsiteX5" fmla="*/ 11093236 w 14211204"/>
                  <a:gd name="connsiteY5" fmla="*/ 9933457 h 21481448"/>
                  <a:gd name="connsiteX6" fmla="*/ 12674460 w 14211204"/>
                  <a:gd name="connsiteY6" fmla="*/ 10435661 h 21481448"/>
                  <a:gd name="connsiteX7" fmla="*/ 11284540 w 14211204"/>
                  <a:gd name="connsiteY7" fmla="*/ 10910763 h 21481448"/>
                  <a:gd name="connsiteX8" fmla="*/ 11222428 w 14211204"/>
                  <a:gd name="connsiteY8" fmla="*/ 10919557 h 21481448"/>
                  <a:gd name="connsiteX9" fmla="*/ 11279340 w 14211204"/>
                  <a:gd name="connsiteY9" fmla="*/ 11051181 h 21481448"/>
                  <a:gd name="connsiteX10" fmla="*/ 11435140 w 14211204"/>
                  <a:gd name="connsiteY10" fmla="*/ 11377415 h 21481448"/>
                  <a:gd name="connsiteX11" fmla="*/ 11741380 w 14211204"/>
                  <a:gd name="connsiteY11" fmla="*/ 12015865 h 21481448"/>
                  <a:gd name="connsiteX12" fmla="*/ 11819500 w 14211204"/>
                  <a:gd name="connsiteY12" fmla="*/ 12198273 h 21481448"/>
                  <a:gd name="connsiteX13" fmla="*/ 11896196 w 14211204"/>
                  <a:gd name="connsiteY13" fmla="*/ 12206649 h 21481448"/>
                  <a:gd name="connsiteX14" fmla="*/ 13759220 w 14211204"/>
                  <a:gd name="connsiteY14" fmla="*/ 12708853 h 21481448"/>
                  <a:gd name="connsiteX15" fmla="*/ 12334500 w 14211204"/>
                  <a:gd name="connsiteY15" fmla="*/ 13155741 h 21481448"/>
                  <a:gd name="connsiteX16" fmla="*/ 12165708 w 14211204"/>
                  <a:gd name="connsiteY16" fmla="*/ 13178113 h 21481448"/>
                  <a:gd name="connsiteX17" fmla="*/ 12206236 w 14211204"/>
                  <a:gd name="connsiteY17" fmla="*/ 13324575 h 21481448"/>
                  <a:gd name="connsiteX18" fmla="*/ 12351916 w 14211204"/>
                  <a:gd name="connsiteY18" fmla="*/ 14605677 h 21481448"/>
                  <a:gd name="connsiteX19" fmla="*/ 12347428 w 14211204"/>
                  <a:gd name="connsiteY19" fmla="*/ 14687885 h 21481448"/>
                  <a:gd name="connsiteX20" fmla="*/ 12470372 w 14211204"/>
                  <a:gd name="connsiteY20" fmla="*/ 14701795 h 21481448"/>
                  <a:gd name="connsiteX21" fmla="*/ 14211204 w 14211204"/>
                  <a:gd name="connsiteY21" fmla="*/ 15176895 h 21481448"/>
                  <a:gd name="connsiteX22" fmla="*/ 12230764 w 14211204"/>
                  <a:gd name="connsiteY22" fmla="*/ 15679097 h 21481448"/>
                  <a:gd name="connsiteX23" fmla="*/ 12178564 w 14211204"/>
                  <a:gd name="connsiteY23" fmla="*/ 15684463 h 21481448"/>
                  <a:gd name="connsiteX24" fmla="*/ 12167036 w 14211204"/>
                  <a:gd name="connsiteY24" fmla="*/ 15726231 h 21481448"/>
                  <a:gd name="connsiteX25" fmla="*/ 11626948 w 14211204"/>
                  <a:gd name="connsiteY25" fmla="*/ 16905717 h 21481448"/>
                  <a:gd name="connsiteX26" fmla="*/ 11241044 w 14211204"/>
                  <a:gd name="connsiteY26" fmla="*/ 17628532 h 21481448"/>
                  <a:gd name="connsiteX27" fmla="*/ 11198420 w 14211204"/>
                  <a:gd name="connsiteY27" fmla="*/ 17731148 h 21481448"/>
                  <a:gd name="connsiteX28" fmla="*/ 8658636 w 14211204"/>
                  <a:gd name="connsiteY28" fmla="*/ 17731148 h 21481448"/>
                  <a:gd name="connsiteX29" fmla="*/ 8726628 w 14211204"/>
                  <a:gd name="connsiteY29" fmla="*/ 17843069 h 21481448"/>
                  <a:gd name="connsiteX30" fmla="*/ 9022412 w 14211204"/>
                  <a:gd name="connsiteY30" fmla="*/ 19011215 h 21481448"/>
                  <a:gd name="connsiteX31" fmla="*/ 6571724 w 14211204"/>
                  <a:gd name="connsiteY31" fmla="*/ 21461908 h 21481448"/>
                  <a:gd name="connsiteX32" fmla="*/ 4416812 w 14211204"/>
                  <a:gd name="connsiteY32" fmla="*/ 17843069 h 21481448"/>
                  <a:gd name="connsiteX33" fmla="*/ 1703756 w 14211204"/>
                  <a:gd name="connsiteY33" fmla="*/ 9087687 h 21481448"/>
                  <a:gd name="connsiteX34" fmla="*/ 1618836 w 14211204"/>
                  <a:gd name="connsiteY34" fmla="*/ 8349011 h 21481448"/>
                  <a:gd name="connsiteX35" fmla="*/ 205516 w 14211204"/>
                  <a:gd name="connsiteY35" fmla="*/ 2722597 h 21481448"/>
                  <a:gd name="connsiteX36" fmla="*/ 1590228 w 14211204"/>
                  <a:gd name="connsiteY36" fmla="*/ 417893 h 21481448"/>
                  <a:gd name="connsiteX37" fmla="*/ 7429308 w 14211204"/>
                  <a:gd name="connsiteY37" fmla="*/ 173 h 21481448"/>
                  <a:gd name="connsiteX0" fmla="*/ 7429308 w 14211204"/>
                  <a:gd name="connsiteY0" fmla="*/ 173 h 21975673"/>
                  <a:gd name="connsiteX1" fmla="*/ 11787036 w 14211204"/>
                  <a:gd name="connsiteY1" fmla="*/ 427505 h 21975673"/>
                  <a:gd name="connsiteX2" fmla="*/ 13190100 w 14211204"/>
                  <a:gd name="connsiteY2" fmla="*/ 2530387 h 21975673"/>
                  <a:gd name="connsiteX3" fmla="*/ 11575916 w 14211204"/>
                  <a:gd name="connsiteY3" fmla="*/ 8775679 h 21975673"/>
                  <a:gd name="connsiteX4" fmla="*/ 10991308 w 14211204"/>
                  <a:gd name="connsiteY4" fmla="*/ 9920339 h 21975673"/>
                  <a:gd name="connsiteX5" fmla="*/ 11093236 w 14211204"/>
                  <a:gd name="connsiteY5" fmla="*/ 9933457 h 21975673"/>
                  <a:gd name="connsiteX6" fmla="*/ 12674460 w 14211204"/>
                  <a:gd name="connsiteY6" fmla="*/ 10435661 h 21975673"/>
                  <a:gd name="connsiteX7" fmla="*/ 11284540 w 14211204"/>
                  <a:gd name="connsiteY7" fmla="*/ 10910763 h 21975673"/>
                  <a:gd name="connsiteX8" fmla="*/ 11222428 w 14211204"/>
                  <a:gd name="connsiteY8" fmla="*/ 10919557 h 21975673"/>
                  <a:gd name="connsiteX9" fmla="*/ 11279340 w 14211204"/>
                  <a:gd name="connsiteY9" fmla="*/ 11051181 h 21975673"/>
                  <a:gd name="connsiteX10" fmla="*/ 11435140 w 14211204"/>
                  <a:gd name="connsiteY10" fmla="*/ 11377415 h 21975673"/>
                  <a:gd name="connsiteX11" fmla="*/ 11741380 w 14211204"/>
                  <a:gd name="connsiteY11" fmla="*/ 12015865 h 21975673"/>
                  <a:gd name="connsiteX12" fmla="*/ 11819500 w 14211204"/>
                  <a:gd name="connsiteY12" fmla="*/ 12198273 h 21975673"/>
                  <a:gd name="connsiteX13" fmla="*/ 11896196 w 14211204"/>
                  <a:gd name="connsiteY13" fmla="*/ 12206649 h 21975673"/>
                  <a:gd name="connsiteX14" fmla="*/ 13759220 w 14211204"/>
                  <a:gd name="connsiteY14" fmla="*/ 12708853 h 21975673"/>
                  <a:gd name="connsiteX15" fmla="*/ 12334500 w 14211204"/>
                  <a:gd name="connsiteY15" fmla="*/ 13155741 h 21975673"/>
                  <a:gd name="connsiteX16" fmla="*/ 12165708 w 14211204"/>
                  <a:gd name="connsiteY16" fmla="*/ 13178113 h 21975673"/>
                  <a:gd name="connsiteX17" fmla="*/ 12206236 w 14211204"/>
                  <a:gd name="connsiteY17" fmla="*/ 13324575 h 21975673"/>
                  <a:gd name="connsiteX18" fmla="*/ 12351916 w 14211204"/>
                  <a:gd name="connsiteY18" fmla="*/ 14605677 h 21975673"/>
                  <a:gd name="connsiteX19" fmla="*/ 12347428 w 14211204"/>
                  <a:gd name="connsiteY19" fmla="*/ 14687885 h 21975673"/>
                  <a:gd name="connsiteX20" fmla="*/ 12470372 w 14211204"/>
                  <a:gd name="connsiteY20" fmla="*/ 14701795 h 21975673"/>
                  <a:gd name="connsiteX21" fmla="*/ 14211204 w 14211204"/>
                  <a:gd name="connsiteY21" fmla="*/ 15176895 h 21975673"/>
                  <a:gd name="connsiteX22" fmla="*/ 12230764 w 14211204"/>
                  <a:gd name="connsiteY22" fmla="*/ 15679097 h 21975673"/>
                  <a:gd name="connsiteX23" fmla="*/ 12178564 w 14211204"/>
                  <a:gd name="connsiteY23" fmla="*/ 15684463 h 21975673"/>
                  <a:gd name="connsiteX24" fmla="*/ 12167036 w 14211204"/>
                  <a:gd name="connsiteY24" fmla="*/ 15726231 h 21975673"/>
                  <a:gd name="connsiteX25" fmla="*/ 11626948 w 14211204"/>
                  <a:gd name="connsiteY25" fmla="*/ 16905717 h 21975673"/>
                  <a:gd name="connsiteX26" fmla="*/ 11241044 w 14211204"/>
                  <a:gd name="connsiteY26" fmla="*/ 17628532 h 21975673"/>
                  <a:gd name="connsiteX27" fmla="*/ 11198420 w 14211204"/>
                  <a:gd name="connsiteY27" fmla="*/ 17731148 h 21975673"/>
                  <a:gd name="connsiteX28" fmla="*/ 8658636 w 14211204"/>
                  <a:gd name="connsiteY28" fmla="*/ 17731148 h 21975673"/>
                  <a:gd name="connsiteX29" fmla="*/ 8726628 w 14211204"/>
                  <a:gd name="connsiteY29" fmla="*/ 17843069 h 21975673"/>
                  <a:gd name="connsiteX30" fmla="*/ 9022412 w 14211204"/>
                  <a:gd name="connsiteY30" fmla="*/ 19011215 h 21975673"/>
                  <a:gd name="connsiteX31" fmla="*/ 6571724 w 14211204"/>
                  <a:gd name="connsiteY31" fmla="*/ 21461908 h 21975673"/>
                  <a:gd name="connsiteX32" fmla="*/ 1703756 w 14211204"/>
                  <a:gd name="connsiteY32" fmla="*/ 9087687 h 21975673"/>
                  <a:gd name="connsiteX33" fmla="*/ 1618836 w 14211204"/>
                  <a:gd name="connsiteY33" fmla="*/ 8349011 h 21975673"/>
                  <a:gd name="connsiteX34" fmla="*/ 205516 w 14211204"/>
                  <a:gd name="connsiteY34" fmla="*/ 2722597 h 21975673"/>
                  <a:gd name="connsiteX35" fmla="*/ 1590228 w 14211204"/>
                  <a:gd name="connsiteY35" fmla="*/ 417893 h 21975673"/>
                  <a:gd name="connsiteX36" fmla="*/ 7429308 w 14211204"/>
                  <a:gd name="connsiteY36" fmla="*/ 173 h 21975673"/>
                  <a:gd name="connsiteX0" fmla="*/ 7429308 w 14211204"/>
                  <a:gd name="connsiteY0" fmla="*/ 173 h 19494134"/>
                  <a:gd name="connsiteX1" fmla="*/ 11787036 w 14211204"/>
                  <a:gd name="connsiteY1" fmla="*/ 427505 h 19494134"/>
                  <a:gd name="connsiteX2" fmla="*/ 13190100 w 14211204"/>
                  <a:gd name="connsiteY2" fmla="*/ 2530387 h 19494134"/>
                  <a:gd name="connsiteX3" fmla="*/ 11575916 w 14211204"/>
                  <a:gd name="connsiteY3" fmla="*/ 8775679 h 19494134"/>
                  <a:gd name="connsiteX4" fmla="*/ 10991308 w 14211204"/>
                  <a:gd name="connsiteY4" fmla="*/ 9920339 h 19494134"/>
                  <a:gd name="connsiteX5" fmla="*/ 11093236 w 14211204"/>
                  <a:gd name="connsiteY5" fmla="*/ 9933457 h 19494134"/>
                  <a:gd name="connsiteX6" fmla="*/ 12674460 w 14211204"/>
                  <a:gd name="connsiteY6" fmla="*/ 10435661 h 19494134"/>
                  <a:gd name="connsiteX7" fmla="*/ 11284540 w 14211204"/>
                  <a:gd name="connsiteY7" fmla="*/ 10910763 h 19494134"/>
                  <a:gd name="connsiteX8" fmla="*/ 11222428 w 14211204"/>
                  <a:gd name="connsiteY8" fmla="*/ 10919557 h 19494134"/>
                  <a:gd name="connsiteX9" fmla="*/ 11279340 w 14211204"/>
                  <a:gd name="connsiteY9" fmla="*/ 11051181 h 19494134"/>
                  <a:gd name="connsiteX10" fmla="*/ 11435140 w 14211204"/>
                  <a:gd name="connsiteY10" fmla="*/ 11377415 h 19494134"/>
                  <a:gd name="connsiteX11" fmla="*/ 11741380 w 14211204"/>
                  <a:gd name="connsiteY11" fmla="*/ 12015865 h 19494134"/>
                  <a:gd name="connsiteX12" fmla="*/ 11819500 w 14211204"/>
                  <a:gd name="connsiteY12" fmla="*/ 12198273 h 19494134"/>
                  <a:gd name="connsiteX13" fmla="*/ 11896196 w 14211204"/>
                  <a:gd name="connsiteY13" fmla="*/ 12206649 h 19494134"/>
                  <a:gd name="connsiteX14" fmla="*/ 13759220 w 14211204"/>
                  <a:gd name="connsiteY14" fmla="*/ 12708853 h 19494134"/>
                  <a:gd name="connsiteX15" fmla="*/ 12334500 w 14211204"/>
                  <a:gd name="connsiteY15" fmla="*/ 13155741 h 19494134"/>
                  <a:gd name="connsiteX16" fmla="*/ 12165708 w 14211204"/>
                  <a:gd name="connsiteY16" fmla="*/ 13178113 h 19494134"/>
                  <a:gd name="connsiteX17" fmla="*/ 12206236 w 14211204"/>
                  <a:gd name="connsiteY17" fmla="*/ 13324575 h 19494134"/>
                  <a:gd name="connsiteX18" fmla="*/ 12351916 w 14211204"/>
                  <a:gd name="connsiteY18" fmla="*/ 14605677 h 19494134"/>
                  <a:gd name="connsiteX19" fmla="*/ 12347428 w 14211204"/>
                  <a:gd name="connsiteY19" fmla="*/ 14687885 h 19494134"/>
                  <a:gd name="connsiteX20" fmla="*/ 12470372 w 14211204"/>
                  <a:gd name="connsiteY20" fmla="*/ 14701795 h 19494134"/>
                  <a:gd name="connsiteX21" fmla="*/ 14211204 w 14211204"/>
                  <a:gd name="connsiteY21" fmla="*/ 15176895 h 19494134"/>
                  <a:gd name="connsiteX22" fmla="*/ 12230764 w 14211204"/>
                  <a:gd name="connsiteY22" fmla="*/ 15679097 h 19494134"/>
                  <a:gd name="connsiteX23" fmla="*/ 12178564 w 14211204"/>
                  <a:gd name="connsiteY23" fmla="*/ 15684463 h 19494134"/>
                  <a:gd name="connsiteX24" fmla="*/ 12167036 w 14211204"/>
                  <a:gd name="connsiteY24" fmla="*/ 15726231 h 19494134"/>
                  <a:gd name="connsiteX25" fmla="*/ 11626948 w 14211204"/>
                  <a:gd name="connsiteY25" fmla="*/ 16905717 h 19494134"/>
                  <a:gd name="connsiteX26" fmla="*/ 11241044 w 14211204"/>
                  <a:gd name="connsiteY26" fmla="*/ 17628532 h 19494134"/>
                  <a:gd name="connsiteX27" fmla="*/ 11198420 w 14211204"/>
                  <a:gd name="connsiteY27" fmla="*/ 17731148 h 19494134"/>
                  <a:gd name="connsiteX28" fmla="*/ 8658636 w 14211204"/>
                  <a:gd name="connsiteY28" fmla="*/ 17731148 h 19494134"/>
                  <a:gd name="connsiteX29" fmla="*/ 8726628 w 14211204"/>
                  <a:gd name="connsiteY29" fmla="*/ 17843069 h 19494134"/>
                  <a:gd name="connsiteX30" fmla="*/ 9022412 w 14211204"/>
                  <a:gd name="connsiteY30" fmla="*/ 19011215 h 19494134"/>
                  <a:gd name="connsiteX31" fmla="*/ 1703756 w 14211204"/>
                  <a:gd name="connsiteY31" fmla="*/ 9087687 h 19494134"/>
                  <a:gd name="connsiteX32" fmla="*/ 1618836 w 14211204"/>
                  <a:gd name="connsiteY32" fmla="*/ 8349011 h 19494134"/>
                  <a:gd name="connsiteX33" fmla="*/ 205516 w 14211204"/>
                  <a:gd name="connsiteY33" fmla="*/ 2722597 h 19494134"/>
                  <a:gd name="connsiteX34" fmla="*/ 1590228 w 14211204"/>
                  <a:gd name="connsiteY34" fmla="*/ 417893 h 19494134"/>
                  <a:gd name="connsiteX35" fmla="*/ 7429308 w 14211204"/>
                  <a:gd name="connsiteY35" fmla="*/ 173 h 19494134"/>
                  <a:gd name="connsiteX0" fmla="*/ 7429308 w 14211204"/>
                  <a:gd name="connsiteY0" fmla="*/ 173 h 17843074"/>
                  <a:gd name="connsiteX1" fmla="*/ 11787036 w 14211204"/>
                  <a:gd name="connsiteY1" fmla="*/ 427505 h 17843074"/>
                  <a:gd name="connsiteX2" fmla="*/ 13190100 w 14211204"/>
                  <a:gd name="connsiteY2" fmla="*/ 2530387 h 17843074"/>
                  <a:gd name="connsiteX3" fmla="*/ 11575916 w 14211204"/>
                  <a:gd name="connsiteY3" fmla="*/ 8775679 h 17843074"/>
                  <a:gd name="connsiteX4" fmla="*/ 10991308 w 14211204"/>
                  <a:gd name="connsiteY4" fmla="*/ 9920339 h 17843074"/>
                  <a:gd name="connsiteX5" fmla="*/ 11093236 w 14211204"/>
                  <a:gd name="connsiteY5" fmla="*/ 9933457 h 17843074"/>
                  <a:gd name="connsiteX6" fmla="*/ 12674460 w 14211204"/>
                  <a:gd name="connsiteY6" fmla="*/ 10435661 h 17843074"/>
                  <a:gd name="connsiteX7" fmla="*/ 11284540 w 14211204"/>
                  <a:gd name="connsiteY7" fmla="*/ 10910763 h 17843074"/>
                  <a:gd name="connsiteX8" fmla="*/ 11222428 w 14211204"/>
                  <a:gd name="connsiteY8" fmla="*/ 10919557 h 17843074"/>
                  <a:gd name="connsiteX9" fmla="*/ 11279340 w 14211204"/>
                  <a:gd name="connsiteY9" fmla="*/ 11051181 h 17843074"/>
                  <a:gd name="connsiteX10" fmla="*/ 11435140 w 14211204"/>
                  <a:gd name="connsiteY10" fmla="*/ 11377415 h 17843074"/>
                  <a:gd name="connsiteX11" fmla="*/ 11741380 w 14211204"/>
                  <a:gd name="connsiteY11" fmla="*/ 12015865 h 17843074"/>
                  <a:gd name="connsiteX12" fmla="*/ 11819500 w 14211204"/>
                  <a:gd name="connsiteY12" fmla="*/ 12198273 h 17843074"/>
                  <a:gd name="connsiteX13" fmla="*/ 11896196 w 14211204"/>
                  <a:gd name="connsiteY13" fmla="*/ 12206649 h 17843074"/>
                  <a:gd name="connsiteX14" fmla="*/ 13759220 w 14211204"/>
                  <a:gd name="connsiteY14" fmla="*/ 12708853 h 17843074"/>
                  <a:gd name="connsiteX15" fmla="*/ 12334500 w 14211204"/>
                  <a:gd name="connsiteY15" fmla="*/ 13155741 h 17843074"/>
                  <a:gd name="connsiteX16" fmla="*/ 12165708 w 14211204"/>
                  <a:gd name="connsiteY16" fmla="*/ 13178113 h 17843074"/>
                  <a:gd name="connsiteX17" fmla="*/ 12206236 w 14211204"/>
                  <a:gd name="connsiteY17" fmla="*/ 13324575 h 17843074"/>
                  <a:gd name="connsiteX18" fmla="*/ 12351916 w 14211204"/>
                  <a:gd name="connsiteY18" fmla="*/ 14605677 h 17843074"/>
                  <a:gd name="connsiteX19" fmla="*/ 12347428 w 14211204"/>
                  <a:gd name="connsiteY19" fmla="*/ 14687885 h 17843074"/>
                  <a:gd name="connsiteX20" fmla="*/ 12470372 w 14211204"/>
                  <a:gd name="connsiteY20" fmla="*/ 14701795 h 17843074"/>
                  <a:gd name="connsiteX21" fmla="*/ 14211204 w 14211204"/>
                  <a:gd name="connsiteY21" fmla="*/ 15176895 h 17843074"/>
                  <a:gd name="connsiteX22" fmla="*/ 12230764 w 14211204"/>
                  <a:gd name="connsiteY22" fmla="*/ 15679097 h 17843074"/>
                  <a:gd name="connsiteX23" fmla="*/ 12178564 w 14211204"/>
                  <a:gd name="connsiteY23" fmla="*/ 15684463 h 17843074"/>
                  <a:gd name="connsiteX24" fmla="*/ 12167036 w 14211204"/>
                  <a:gd name="connsiteY24" fmla="*/ 15726231 h 17843074"/>
                  <a:gd name="connsiteX25" fmla="*/ 11626948 w 14211204"/>
                  <a:gd name="connsiteY25" fmla="*/ 16905717 h 17843074"/>
                  <a:gd name="connsiteX26" fmla="*/ 11241044 w 14211204"/>
                  <a:gd name="connsiteY26" fmla="*/ 17628532 h 17843074"/>
                  <a:gd name="connsiteX27" fmla="*/ 11198420 w 14211204"/>
                  <a:gd name="connsiteY27" fmla="*/ 17731148 h 17843074"/>
                  <a:gd name="connsiteX28" fmla="*/ 8658636 w 14211204"/>
                  <a:gd name="connsiteY28" fmla="*/ 17731148 h 17843074"/>
                  <a:gd name="connsiteX29" fmla="*/ 8726628 w 14211204"/>
                  <a:gd name="connsiteY29" fmla="*/ 17843069 h 17843074"/>
                  <a:gd name="connsiteX30" fmla="*/ 1703756 w 14211204"/>
                  <a:gd name="connsiteY30" fmla="*/ 9087687 h 17843074"/>
                  <a:gd name="connsiteX31" fmla="*/ 1618836 w 14211204"/>
                  <a:gd name="connsiteY31" fmla="*/ 8349011 h 17843074"/>
                  <a:gd name="connsiteX32" fmla="*/ 205516 w 14211204"/>
                  <a:gd name="connsiteY32" fmla="*/ 2722597 h 17843074"/>
                  <a:gd name="connsiteX33" fmla="*/ 1590228 w 14211204"/>
                  <a:gd name="connsiteY33" fmla="*/ 417893 h 17843074"/>
                  <a:gd name="connsiteX34" fmla="*/ 7429308 w 14211204"/>
                  <a:gd name="connsiteY34" fmla="*/ 173 h 17843074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8658636 w 14211204"/>
                  <a:gd name="connsiteY28" fmla="*/ 17731148 h 17731150"/>
                  <a:gd name="connsiteX29" fmla="*/ 1703756 w 14211204"/>
                  <a:gd name="connsiteY29" fmla="*/ 9087687 h 17731150"/>
                  <a:gd name="connsiteX30" fmla="*/ 1618836 w 14211204"/>
                  <a:gd name="connsiteY30" fmla="*/ 8349011 h 17731150"/>
                  <a:gd name="connsiteX31" fmla="*/ 205516 w 14211204"/>
                  <a:gd name="connsiteY31" fmla="*/ 2722597 h 17731150"/>
                  <a:gd name="connsiteX32" fmla="*/ 1590228 w 14211204"/>
                  <a:gd name="connsiteY32" fmla="*/ 417893 h 17731150"/>
                  <a:gd name="connsiteX33" fmla="*/ 7429308 w 14211204"/>
                  <a:gd name="connsiteY33" fmla="*/ 173 h 17731150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1703756 w 14211204"/>
                  <a:gd name="connsiteY28" fmla="*/ 9087687 h 17731150"/>
                  <a:gd name="connsiteX29" fmla="*/ 1618836 w 14211204"/>
                  <a:gd name="connsiteY29" fmla="*/ 8349011 h 17731150"/>
                  <a:gd name="connsiteX30" fmla="*/ 205516 w 14211204"/>
                  <a:gd name="connsiteY30" fmla="*/ 2722597 h 17731150"/>
                  <a:gd name="connsiteX31" fmla="*/ 1590228 w 14211204"/>
                  <a:gd name="connsiteY31" fmla="*/ 417893 h 17731150"/>
                  <a:gd name="connsiteX32" fmla="*/ 7429308 w 14211204"/>
                  <a:gd name="connsiteY32" fmla="*/ 173 h 17731150"/>
                  <a:gd name="connsiteX0" fmla="*/ 7429308 w 14211204"/>
                  <a:gd name="connsiteY0" fmla="*/ 173 h 17628530"/>
                  <a:gd name="connsiteX1" fmla="*/ 11787036 w 14211204"/>
                  <a:gd name="connsiteY1" fmla="*/ 427505 h 17628530"/>
                  <a:gd name="connsiteX2" fmla="*/ 13190100 w 14211204"/>
                  <a:gd name="connsiteY2" fmla="*/ 2530387 h 17628530"/>
                  <a:gd name="connsiteX3" fmla="*/ 11575916 w 14211204"/>
                  <a:gd name="connsiteY3" fmla="*/ 8775679 h 17628530"/>
                  <a:gd name="connsiteX4" fmla="*/ 10991308 w 14211204"/>
                  <a:gd name="connsiteY4" fmla="*/ 9920339 h 17628530"/>
                  <a:gd name="connsiteX5" fmla="*/ 11093236 w 14211204"/>
                  <a:gd name="connsiteY5" fmla="*/ 9933457 h 17628530"/>
                  <a:gd name="connsiteX6" fmla="*/ 12674460 w 14211204"/>
                  <a:gd name="connsiteY6" fmla="*/ 10435661 h 17628530"/>
                  <a:gd name="connsiteX7" fmla="*/ 11284540 w 14211204"/>
                  <a:gd name="connsiteY7" fmla="*/ 10910763 h 17628530"/>
                  <a:gd name="connsiteX8" fmla="*/ 11222428 w 14211204"/>
                  <a:gd name="connsiteY8" fmla="*/ 10919557 h 17628530"/>
                  <a:gd name="connsiteX9" fmla="*/ 11279340 w 14211204"/>
                  <a:gd name="connsiteY9" fmla="*/ 11051181 h 17628530"/>
                  <a:gd name="connsiteX10" fmla="*/ 11435140 w 14211204"/>
                  <a:gd name="connsiteY10" fmla="*/ 11377415 h 17628530"/>
                  <a:gd name="connsiteX11" fmla="*/ 11741380 w 14211204"/>
                  <a:gd name="connsiteY11" fmla="*/ 12015865 h 17628530"/>
                  <a:gd name="connsiteX12" fmla="*/ 11819500 w 14211204"/>
                  <a:gd name="connsiteY12" fmla="*/ 12198273 h 17628530"/>
                  <a:gd name="connsiteX13" fmla="*/ 11896196 w 14211204"/>
                  <a:gd name="connsiteY13" fmla="*/ 12206649 h 17628530"/>
                  <a:gd name="connsiteX14" fmla="*/ 13759220 w 14211204"/>
                  <a:gd name="connsiteY14" fmla="*/ 12708853 h 17628530"/>
                  <a:gd name="connsiteX15" fmla="*/ 12334500 w 14211204"/>
                  <a:gd name="connsiteY15" fmla="*/ 13155741 h 17628530"/>
                  <a:gd name="connsiteX16" fmla="*/ 12165708 w 14211204"/>
                  <a:gd name="connsiteY16" fmla="*/ 13178113 h 17628530"/>
                  <a:gd name="connsiteX17" fmla="*/ 12206236 w 14211204"/>
                  <a:gd name="connsiteY17" fmla="*/ 13324575 h 17628530"/>
                  <a:gd name="connsiteX18" fmla="*/ 12351916 w 14211204"/>
                  <a:gd name="connsiteY18" fmla="*/ 14605677 h 17628530"/>
                  <a:gd name="connsiteX19" fmla="*/ 12347428 w 14211204"/>
                  <a:gd name="connsiteY19" fmla="*/ 14687885 h 17628530"/>
                  <a:gd name="connsiteX20" fmla="*/ 12470372 w 14211204"/>
                  <a:gd name="connsiteY20" fmla="*/ 14701795 h 17628530"/>
                  <a:gd name="connsiteX21" fmla="*/ 14211204 w 14211204"/>
                  <a:gd name="connsiteY21" fmla="*/ 15176895 h 17628530"/>
                  <a:gd name="connsiteX22" fmla="*/ 12230764 w 14211204"/>
                  <a:gd name="connsiteY22" fmla="*/ 15679097 h 17628530"/>
                  <a:gd name="connsiteX23" fmla="*/ 12178564 w 14211204"/>
                  <a:gd name="connsiteY23" fmla="*/ 15684463 h 17628530"/>
                  <a:gd name="connsiteX24" fmla="*/ 12167036 w 14211204"/>
                  <a:gd name="connsiteY24" fmla="*/ 15726231 h 17628530"/>
                  <a:gd name="connsiteX25" fmla="*/ 11626948 w 14211204"/>
                  <a:gd name="connsiteY25" fmla="*/ 16905717 h 17628530"/>
                  <a:gd name="connsiteX26" fmla="*/ 11241044 w 14211204"/>
                  <a:gd name="connsiteY26" fmla="*/ 17628532 h 17628530"/>
                  <a:gd name="connsiteX27" fmla="*/ 1703756 w 14211204"/>
                  <a:gd name="connsiteY27" fmla="*/ 9087687 h 17628530"/>
                  <a:gd name="connsiteX28" fmla="*/ 1618836 w 14211204"/>
                  <a:gd name="connsiteY28" fmla="*/ 8349011 h 17628530"/>
                  <a:gd name="connsiteX29" fmla="*/ 205516 w 14211204"/>
                  <a:gd name="connsiteY29" fmla="*/ 2722597 h 17628530"/>
                  <a:gd name="connsiteX30" fmla="*/ 1590228 w 14211204"/>
                  <a:gd name="connsiteY30" fmla="*/ 417893 h 17628530"/>
                  <a:gd name="connsiteX31" fmla="*/ 7429308 w 14211204"/>
                  <a:gd name="connsiteY31" fmla="*/ 173 h 17628530"/>
                  <a:gd name="connsiteX0" fmla="*/ 7429308 w 14211204"/>
                  <a:gd name="connsiteY0" fmla="*/ 173 h 16905716"/>
                  <a:gd name="connsiteX1" fmla="*/ 11787036 w 14211204"/>
                  <a:gd name="connsiteY1" fmla="*/ 427505 h 16905716"/>
                  <a:gd name="connsiteX2" fmla="*/ 13190100 w 14211204"/>
                  <a:gd name="connsiteY2" fmla="*/ 2530387 h 16905716"/>
                  <a:gd name="connsiteX3" fmla="*/ 11575916 w 14211204"/>
                  <a:gd name="connsiteY3" fmla="*/ 8775679 h 16905716"/>
                  <a:gd name="connsiteX4" fmla="*/ 10991308 w 14211204"/>
                  <a:gd name="connsiteY4" fmla="*/ 9920339 h 16905716"/>
                  <a:gd name="connsiteX5" fmla="*/ 11093236 w 14211204"/>
                  <a:gd name="connsiteY5" fmla="*/ 9933457 h 16905716"/>
                  <a:gd name="connsiteX6" fmla="*/ 12674460 w 14211204"/>
                  <a:gd name="connsiteY6" fmla="*/ 10435661 h 16905716"/>
                  <a:gd name="connsiteX7" fmla="*/ 11284540 w 14211204"/>
                  <a:gd name="connsiteY7" fmla="*/ 10910763 h 16905716"/>
                  <a:gd name="connsiteX8" fmla="*/ 11222428 w 14211204"/>
                  <a:gd name="connsiteY8" fmla="*/ 10919557 h 16905716"/>
                  <a:gd name="connsiteX9" fmla="*/ 11279340 w 14211204"/>
                  <a:gd name="connsiteY9" fmla="*/ 11051181 h 16905716"/>
                  <a:gd name="connsiteX10" fmla="*/ 11435140 w 14211204"/>
                  <a:gd name="connsiteY10" fmla="*/ 11377415 h 16905716"/>
                  <a:gd name="connsiteX11" fmla="*/ 11741380 w 14211204"/>
                  <a:gd name="connsiteY11" fmla="*/ 12015865 h 16905716"/>
                  <a:gd name="connsiteX12" fmla="*/ 11819500 w 14211204"/>
                  <a:gd name="connsiteY12" fmla="*/ 12198273 h 16905716"/>
                  <a:gd name="connsiteX13" fmla="*/ 11896196 w 14211204"/>
                  <a:gd name="connsiteY13" fmla="*/ 12206649 h 16905716"/>
                  <a:gd name="connsiteX14" fmla="*/ 13759220 w 14211204"/>
                  <a:gd name="connsiteY14" fmla="*/ 12708853 h 16905716"/>
                  <a:gd name="connsiteX15" fmla="*/ 12334500 w 14211204"/>
                  <a:gd name="connsiteY15" fmla="*/ 13155741 h 16905716"/>
                  <a:gd name="connsiteX16" fmla="*/ 12165708 w 14211204"/>
                  <a:gd name="connsiteY16" fmla="*/ 13178113 h 16905716"/>
                  <a:gd name="connsiteX17" fmla="*/ 12206236 w 14211204"/>
                  <a:gd name="connsiteY17" fmla="*/ 13324575 h 16905716"/>
                  <a:gd name="connsiteX18" fmla="*/ 12351916 w 14211204"/>
                  <a:gd name="connsiteY18" fmla="*/ 14605677 h 16905716"/>
                  <a:gd name="connsiteX19" fmla="*/ 12347428 w 14211204"/>
                  <a:gd name="connsiteY19" fmla="*/ 14687885 h 16905716"/>
                  <a:gd name="connsiteX20" fmla="*/ 12470372 w 14211204"/>
                  <a:gd name="connsiteY20" fmla="*/ 14701795 h 16905716"/>
                  <a:gd name="connsiteX21" fmla="*/ 14211204 w 14211204"/>
                  <a:gd name="connsiteY21" fmla="*/ 15176895 h 16905716"/>
                  <a:gd name="connsiteX22" fmla="*/ 12230764 w 14211204"/>
                  <a:gd name="connsiteY22" fmla="*/ 15679097 h 16905716"/>
                  <a:gd name="connsiteX23" fmla="*/ 12178564 w 14211204"/>
                  <a:gd name="connsiteY23" fmla="*/ 15684463 h 16905716"/>
                  <a:gd name="connsiteX24" fmla="*/ 12167036 w 14211204"/>
                  <a:gd name="connsiteY24" fmla="*/ 15726231 h 16905716"/>
                  <a:gd name="connsiteX25" fmla="*/ 11626948 w 14211204"/>
                  <a:gd name="connsiteY25" fmla="*/ 16905717 h 16905716"/>
                  <a:gd name="connsiteX26" fmla="*/ 1703756 w 14211204"/>
                  <a:gd name="connsiteY26" fmla="*/ 9087687 h 16905716"/>
                  <a:gd name="connsiteX27" fmla="*/ 1618836 w 14211204"/>
                  <a:gd name="connsiteY27" fmla="*/ 8349011 h 16905716"/>
                  <a:gd name="connsiteX28" fmla="*/ 205516 w 14211204"/>
                  <a:gd name="connsiteY28" fmla="*/ 2722597 h 16905716"/>
                  <a:gd name="connsiteX29" fmla="*/ 1590228 w 14211204"/>
                  <a:gd name="connsiteY29" fmla="*/ 417893 h 16905716"/>
                  <a:gd name="connsiteX30" fmla="*/ 7429308 w 14211204"/>
                  <a:gd name="connsiteY30" fmla="*/ 173 h 16905716"/>
                  <a:gd name="connsiteX0" fmla="*/ 7429308 w 14211204"/>
                  <a:gd name="connsiteY0" fmla="*/ 173 h 15726229"/>
                  <a:gd name="connsiteX1" fmla="*/ 11787036 w 14211204"/>
                  <a:gd name="connsiteY1" fmla="*/ 427505 h 15726229"/>
                  <a:gd name="connsiteX2" fmla="*/ 13190100 w 14211204"/>
                  <a:gd name="connsiteY2" fmla="*/ 2530387 h 15726229"/>
                  <a:gd name="connsiteX3" fmla="*/ 11575916 w 14211204"/>
                  <a:gd name="connsiteY3" fmla="*/ 8775679 h 15726229"/>
                  <a:gd name="connsiteX4" fmla="*/ 10991308 w 14211204"/>
                  <a:gd name="connsiteY4" fmla="*/ 9920339 h 15726229"/>
                  <a:gd name="connsiteX5" fmla="*/ 11093236 w 14211204"/>
                  <a:gd name="connsiteY5" fmla="*/ 9933457 h 15726229"/>
                  <a:gd name="connsiteX6" fmla="*/ 12674460 w 14211204"/>
                  <a:gd name="connsiteY6" fmla="*/ 10435661 h 15726229"/>
                  <a:gd name="connsiteX7" fmla="*/ 11284540 w 14211204"/>
                  <a:gd name="connsiteY7" fmla="*/ 10910763 h 15726229"/>
                  <a:gd name="connsiteX8" fmla="*/ 11222428 w 14211204"/>
                  <a:gd name="connsiteY8" fmla="*/ 10919557 h 15726229"/>
                  <a:gd name="connsiteX9" fmla="*/ 11279340 w 14211204"/>
                  <a:gd name="connsiteY9" fmla="*/ 11051181 h 15726229"/>
                  <a:gd name="connsiteX10" fmla="*/ 11435140 w 14211204"/>
                  <a:gd name="connsiteY10" fmla="*/ 11377415 h 15726229"/>
                  <a:gd name="connsiteX11" fmla="*/ 11741380 w 14211204"/>
                  <a:gd name="connsiteY11" fmla="*/ 12015865 h 15726229"/>
                  <a:gd name="connsiteX12" fmla="*/ 11819500 w 14211204"/>
                  <a:gd name="connsiteY12" fmla="*/ 12198273 h 15726229"/>
                  <a:gd name="connsiteX13" fmla="*/ 11896196 w 14211204"/>
                  <a:gd name="connsiteY13" fmla="*/ 12206649 h 15726229"/>
                  <a:gd name="connsiteX14" fmla="*/ 13759220 w 14211204"/>
                  <a:gd name="connsiteY14" fmla="*/ 12708853 h 15726229"/>
                  <a:gd name="connsiteX15" fmla="*/ 12334500 w 14211204"/>
                  <a:gd name="connsiteY15" fmla="*/ 13155741 h 15726229"/>
                  <a:gd name="connsiteX16" fmla="*/ 12165708 w 14211204"/>
                  <a:gd name="connsiteY16" fmla="*/ 13178113 h 15726229"/>
                  <a:gd name="connsiteX17" fmla="*/ 12206236 w 14211204"/>
                  <a:gd name="connsiteY17" fmla="*/ 13324575 h 15726229"/>
                  <a:gd name="connsiteX18" fmla="*/ 12351916 w 14211204"/>
                  <a:gd name="connsiteY18" fmla="*/ 14605677 h 15726229"/>
                  <a:gd name="connsiteX19" fmla="*/ 12347428 w 14211204"/>
                  <a:gd name="connsiteY19" fmla="*/ 14687885 h 15726229"/>
                  <a:gd name="connsiteX20" fmla="*/ 12470372 w 14211204"/>
                  <a:gd name="connsiteY20" fmla="*/ 14701795 h 15726229"/>
                  <a:gd name="connsiteX21" fmla="*/ 14211204 w 14211204"/>
                  <a:gd name="connsiteY21" fmla="*/ 15176895 h 15726229"/>
                  <a:gd name="connsiteX22" fmla="*/ 12230764 w 14211204"/>
                  <a:gd name="connsiteY22" fmla="*/ 15679097 h 15726229"/>
                  <a:gd name="connsiteX23" fmla="*/ 12178564 w 14211204"/>
                  <a:gd name="connsiteY23" fmla="*/ 15684463 h 15726229"/>
                  <a:gd name="connsiteX24" fmla="*/ 12167036 w 14211204"/>
                  <a:gd name="connsiteY24" fmla="*/ 15726231 h 15726229"/>
                  <a:gd name="connsiteX25" fmla="*/ 1703756 w 14211204"/>
                  <a:gd name="connsiteY25" fmla="*/ 9087687 h 15726229"/>
                  <a:gd name="connsiteX26" fmla="*/ 1618836 w 14211204"/>
                  <a:gd name="connsiteY26" fmla="*/ 8349011 h 15726229"/>
                  <a:gd name="connsiteX27" fmla="*/ 205516 w 14211204"/>
                  <a:gd name="connsiteY27" fmla="*/ 2722597 h 15726229"/>
                  <a:gd name="connsiteX28" fmla="*/ 1590228 w 14211204"/>
                  <a:gd name="connsiteY28" fmla="*/ 417893 h 15726229"/>
                  <a:gd name="connsiteX29" fmla="*/ 7429308 w 14211204"/>
                  <a:gd name="connsiteY29" fmla="*/ 173 h 15726229"/>
                  <a:gd name="connsiteX0" fmla="*/ 7429308 w 14211204"/>
                  <a:gd name="connsiteY0" fmla="*/ 173 h 15684464"/>
                  <a:gd name="connsiteX1" fmla="*/ 11787036 w 14211204"/>
                  <a:gd name="connsiteY1" fmla="*/ 427505 h 15684464"/>
                  <a:gd name="connsiteX2" fmla="*/ 13190100 w 14211204"/>
                  <a:gd name="connsiteY2" fmla="*/ 2530387 h 15684464"/>
                  <a:gd name="connsiteX3" fmla="*/ 11575916 w 14211204"/>
                  <a:gd name="connsiteY3" fmla="*/ 8775679 h 15684464"/>
                  <a:gd name="connsiteX4" fmla="*/ 10991308 w 14211204"/>
                  <a:gd name="connsiteY4" fmla="*/ 9920339 h 15684464"/>
                  <a:gd name="connsiteX5" fmla="*/ 11093236 w 14211204"/>
                  <a:gd name="connsiteY5" fmla="*/ 9933457 h 15684464"/>
                  <a:gd name="connsiteX6" fmla="*/ 12674460 w 14211204"/>
                  <a:gd name="connsiteY6" fmla="*/ 10435661 h 15684464"/>
                  <a:gd name="connsiteX7" fmla="*/ 11284540 w 14211204"/>
                  <a:gd name="connsiteY7" fmla="*/ 10910763 h 15684464"/>
                  <a:gd name="connsiteX8" fmla="*/ 11222428 w 14211204"/>
                  <a:gd name="connsiteY8" fmla="*/ 10919557 h 15684464"/>
                  <a:gd name="connsiteX9" fmla="*/ 11279340 w 14211204"/>
                  <a:gd name="connsiteY9" fmla="*/ 11051181 h 15684464"/>
                  <a:gd name="connsiteX10" fmla="*/ 11435140 w 14211204"/>
                  <a:gd name="connsiteY10" fmla="*/ 11377415 h 15684464"/>
                  <a:gd name="connsiteX11" fmla="*/ 11741380 w 14211204"/>
                  <a:gd name="connsiteY11" fmla="*/ 12015865 h 15684464"/>
                  <a:gd name="connsiteX12" fmla="*/ 11819500 w 14211204"/>
                  <a:gd name="connsiteY12" fmla="*/ 12198273 h 15684464"/>
                  <a:gd name="connsiteX13" fmla="*/ 11896196 w 14211204"/>
                  <a:gd name="connsiteY13" fmla="*/ 12206649 h 15684464"/>
                  <a:gd name="connsiteX14" fmla="*/ 13759220 w 14211204"/>
                  <a:gd name="connsiteY14" fmla="*/ 12708853 h 15684464"/>
                  <a:gd name="connsiteX15" fmla="*/ 12334500 w 14211204"/>
                  <a:gd name="connsiteY15" fmla="*/ 13155741 h 15684464"/>
                  <a:gd name="connsiteX16" fmla="*/ 12165708 w 14211204"/>
                  <a:gd name="connsiteY16" fmla="*/ 13178113 h 15684464"/>
                  <a:gd name="connsiteX17" fmla="*/ 12206236 w 14211204"/>
                  <a:gd name="connsiteY17" fmla="*/ 13324575 h 15684464"/>
                  <a:gd name="connsiteX18" fmla="*/ 12351916 w 14211204"/>
                  <a:gd name="connsiteY18" fmla="*/ 14605677 h 15684464"/>
                  <a:gd name="connsiteX19" fmla="*/ 12347428 w 14211204"/>
                  <a:gd name="connsiteY19" fmla="*/ 14687885 h 15684464"/>
                  <a:gd name="connsiteX20" fmla="*/ 12470372 w 14211204"/>
                  <a:gd name="connsiteY20" fmla="*/ 14701795 h 15684464"/>
                  <a:gd name="connsiteX21" fmla="*/ 14211204 w 14211204"/>
                  <a:gd name="connsiteY21" fmla="*/ 15176895 h 15684464"/>
                  <a:gd name="connsiteX22" fmla="*/ 12230764 w 14211204"/>
                  <a:gd name="connsiteY22" fmla="*/ 15679097 h 15684464"/>
                  <a:gd name="connsiteX23" fmla="*/ 12178564 w 14211204"/>
                  <a:gd name="connsiteY23" fmla="*/ 15684463 h 15684464"/>
                  <a:gd name="connsiteX24" fmla="*/ 1703756 w 14211204"/>
                  <a:gd name="connsiteY24" fmla="*/ 9087687 h 15684464"/>
                  <a:gd name="connsiteX25" fmla="*/ 1618836 w 14211204"/>
                  <a:gd name="connsiteY25" fmla="*/ 8349011 h 15684464"/>
                  <a:gd name="connsiteX26" fmla="*/ 205516 w 14211204"/>
                  <a:gd name="connsiteY26" fmla="*/ 2722597 h 15684464"/>
                  <a:gd name="connsiteX27" fmla="*/ 1590228 w 14211204"/>
                  <a:gd name="connsiteY27" fmla="*/ 417893 h 15684464"/>
                  <a:gd name="connsiteX28" fmla="*/ 7429308 w 14211204"/>
                  <a:gd name="connsiteY28" fmla="*/ 173 h 15684464"/>
                  <a:gd name="connsiteX0" fmla="*/ 7429308 w 14211204"/>
                  <a:gd name="connsiteY0" fmla="*/ 173 h 15679093"/>
                  <a:gd name="connsiteX1" fmla="*/ 11787036 w 14211204"/>
                  <a:gd name="connsiteY1" fmla="*/ 427505 h 15679093"/>
                  <a:gd name="connsiteX2" fmla="*/ 13190100 w 14211204"/>
                  <a:gd name="connsiteY2" fmla="*/ 2530387 h 15679093"/>
                  <a:gd name="connsiteX3" fmla="*/ 11575916 w 14211204"/>
                  <a:gd name="connsiteY3" fmla="*/ 8775679 h 15679093"/>
                  <a:gd name="connsiteX4" fmla="*/ 10991308 w 14211204"/>
                  <a:gd name="connsiteY4" fmla="*/ 9920339 h 15679093"/>
                  <a:gd name="connsiteX5" fmla="*/ 11093236 w 14211204"/>
                  <a:gd name="connsiteY5" fmla="*/ 9933457 h 15679093"/>
                  <a:gd name="connsiteX6" fmla="*/ 12674460 w 14211204"/>
                  <a:gd name="connsiteY6" fmla="*/ 10435661 h 15679093"/>
                  <a:gd name="connsiteX7" fmla="*/ 11284540 w 14211204"/>
                  <a:gd name="connsiteY7" fmla="*/ 10910763 h 15679093"/>
                  <a:gd name="connsiteX8" fmla="*/ 11222428 w 14211204"/>
                  <a:gd name="connsiteY8" fmla="*/ 10919557 h 15679093"/>
                  <a:gd name="connsiteX9" fmla="*/ 11279340 w 14211204"/>
                  <a:gd name="connsiteY9" fmla="*/ 11051181 h 15679093"/>
                  <a:gd name="connsiteX10" fmla="*/ 11435140 w 14211204"/>
                  <a:gd name="connsiteY10" fmla="*/ 11377415 h 15679093"/>
                  <a:gd name="connsiteX11" fmla="*/ 11741380 w 14211204"/>
                  <a:gd name="connsiteY11" fmla="*/ 12015865 h 15679093"/>
                  <a:gd name="connsiteX12" fmla="*/ 11819500 w 14211204"/>
                  <a:gd name="connsiteY12" fmla="*/ 12198273 h 15679093"/>
                  <a:gd name="connsiteX13" fmla="*/ 11896196 w 14211204"/>
                  <a:gd name="connsiteY13" fmla="*/ 12206649 h 15679093"/>
                  <a:gd name="connsiteX14" fmla="*/ 13759220 w 14211204"/>
                  <a:gd name="connsiteY14" fmla="*/ 12708853 h 15679093"/>
                  <a:gd name="connsiteX15" fmla="*/ 12334500 w 14211204"/>
                  <a:gd name="connsiteY15" fmla="*/ 13155741 h 15679093"/>
                  <a:gd name="connsiteX16" fmla="*/ 12165708 w 14211204"/>
                  <a:gd name="connsiteY16" fmla="*/ 13178113 h 15679093"/>
                  <a:gd name="connsiteX17" fmla="*/ 12206236 w 14211204"/>
                  <a:gd name="connsiteY17" fmla="*/ 13324575 h 15679093"/>
                  <a:gd name="connsiteX18" fmla="*/ 12351916 w 14211204"/>
                  <a:gd name="connsiteY18" fmla="*/ 14605677 h 15679093"/>
                  <a:gd name="connsiteX19" fmla="*/ 12347428 w 14211204"/>
                  <a:gd name="connsiteY19" fmla="*/ 14687885 h 15679093"/>
                  <a:gd name="connsiteX20" fmla="*/ 12470372 w 14211204"/>
                  <a:gd name="connsiteY20" fmla="*/ 14701795 h 15679093"/>
                  <a:gd name="connsiteX21" fmla="*/ 14211204 w 14211204"/>
                  <a:gd name="connsiteY21" fmla="*/ 15176895 h 15679093"/>
                  <a:gd name="connsiteX22" fmla="*/ 12230764 w 14211204"/>
                  <a:gd name="connsiteY22" fmla="*/ 15679097 h 15679093"/>
                  <a:gd name="connsiteX23" fmla="*/ 1703756 w 14211204"/>
                  <a:gd name="connsiteY23" fmla="*/ 9087687 h 15679093"/>
                  <a:gd name="connsiteX24" fmla="*/ 1618836 w 14211204"/>
                  <a:gd name="connsiteY24" fmla="*/ 8349011 h 15679093"/>
                  <a:gd name="connsiteX25" fmla="*/ 205516 w 14211204"/>
                  <a:gd name="connsiteY25" fmla="*/ 2722597 h 15679093"/>
                  <a:gd name="connsiteX26" fmla="*/ 1590228 w 14211204"/>
                  <a:gd name="connsiteY26" fmla="*/ 417893 h 15679093"/>
                  <a:gd name="connsiteX27" fmla="*/ 7429308 w 14211204"/>
                  <a:gd name="connsiteY27" fmla="*/ 173 h 15679093"/>
                  <a:gd name="connsiteX0" fmla="*/ 7429308 w 14849308"/>
                  <a:gd name="connsiteY0" fmla="*/ 173 h 15516337"/>
                  <a:gd name="connsiteX1" fmla="*/ 11787036 w 14849308"/>
                  <a:gd name="connsiteY1" fmla="*/ 427505 h 15516337"/>
                  <a:gd name="connsiteX2" fmla="*/ 13190100 w 14849308"/>
                  <a:gd name="connsiteY2" fmla="*/ 2530387 h 15516337"/>
                  <a:gd name="connsiteX3" fmla="*/ 11575916 w 14849308"/>
                  <a:gd name="connsiteY3" fmla="*/ 8775679 h 15516337"/>
                  <a:gd name="connsiteX4" fmla="*/ 10991308 w 14849308"/>
                  <a:gd name="connsiteY4" fmla="*/ 9920339 h 15516337"/>
                  <a:gd name="connsiteX5" fmla="*/ 11093236 w 14849308"/>
                  <a:gd name="connsiteY5" fmla="*/ 9933457 h 15516337"/>
                  <a:gd name="connsiteX6" fmla="*/ 12674460 w 14849308"/>
                  <a:gd name="connsiteY6" fmla="*/ 10435661 h 15516337"/>
                  <a:gd name="connsiteX7" fmla="*/ 11284540 w 14849308"/>
                  <a:gd name="connsiteY7" fmla="*/ 10910763 h 15516337"/>
                  <a:gd name="connsiteX8" fmla="*/ 11222428 w 14849308"/>
                  <a:gd name="connsiteY8" fmla="*/ 10919557 h 15516337"/>
                  <a:gd name="connsiteX9" fmla="*/ 11279340 w 14849308"/>
                  <a:gd name="connsiteY9" fmla="*/ 11051181 h 15516337"/>
                  <a:gd name="connsiteX10" fmla="*/ 11435140 w 14849308"/>
                  <a:gd name="connsiteY10" fmla="*/ 11377415 h 15516337"/>
                  <a:gd name="connsiteX11" fmla="*/ 11741380 w 14849308"/>
                  <a:gd name="connsiteY11" fmla="*/ 12015865 h 15516337"/>
                  <a:gd name="connsiteX12" fmla="*/ 11819500 w 14849308"/>
                  <a:gd name="connsiteY12" fmla="*/ 12198273 h 15516337"/>
                  <a:gd name="connsiteX13" fmla="*/ 11896196 w 14849308"/>
                  <a:gd name="connsiteY13" fmla="*/ 12206649 h 15516337"/>
                  <a:gd name="connsiteX14" fmla="*/ 13759220 w 14849308"/>
                  <a:gd name="connsiteY14" fmla="*/ 12708853 h 15516337"/>
                  <a:gd name="connsiteX15" fmla="*/ 12334500 w 14849308"/>
                  <a:gd name="connsiteY15" fmla="*/ 13155741 h 15516337"/>
                  <a:gd name="connsiteX16" fmla="*/ 12165708 w 14849308"/>
                  <a:gd name="connsiteY16" fmla="*/ 13178113 h 15516337"/>
                  <a:gd name="connsiteX17" fmla="*/ 12206236 w 14849308"/>
                  <a:gd name="connsiteY17" fmla="*/ 13324575 h 15516337"/>
                  <a:gd name="connsiteX18" fmla="*/ 12351916 w 14849308"/>
                  <a:gd name="connsiteY18" fmla="*/ 14605677 h 15516337"/>
                  <a:gd name="connsiteX19" fmla="*/ 12347428 w 14849308"/>
                  <a:gd name="connsiteY19" fmla="*/ 14687885 h 15516337"/>
                  <a:gd name="connsiteX20" fmla="*/ 12470372 w 14849308"/>
                  <a:gd name="connsiteY20" fmla="*/ 14701795 h 15516337"/>
                  <a:gd name="connsiteX21" fmla="*/ 14211204 w 14849308"/>
                  <a:gd name="connsiteY21" fmla="*/ 15176895 h 15516337"/>
                  <a:gd name="connsiteX22" fmla="*/ 1703756 w 14849308"/>
                  <a:gd name="connsiteY22" fmla="*/ 9087687 h 15516337"/>
                  <a:gd name="connsiteX23" fmla="*/ 1618836 w 14849308"/>
                  <a:gd name="connsiteY23" fmla="*/ 8349011 h 15516337"/>
                  <a:gd name="connsiteX24" fmla="*/ 205516 w 14849308"/>
                  <a:gd name="connsiteY24" fmla="*/ 2722597 h 15516337"/>
                  <a:gd name="connsiteX25" fmla="*/ 1590228 w 14849308"/>
                  <a:gd name="connsiteY25" fmla="*/ 417893 h 15516337"/>
                  <a:gd name="connsiteX26" fmla="*/ 7429308 w 14849308"/>
                  <a:gd name="connsiteY26" fmla="*/ 173 h 15516337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2347428 w 14211204"/>
                  <a:gd name="connsiteY19" fmla="*/ 14687885 h 15176891"/>
                  <a:gd name="connsiteX20" fmla="*/ 14211204 w 14211204"/>
                  <a:gd name="connsiteY20" fmla="*/ 15176895 h 15176891"/>
                  <a:gd name="connsiteX21" fmla="*/ 1703756 w 14211204"/>
                  <a:gd name="connsiteY21" fmla="*/ 9087687 h 15176891"/>
                  <a:gd name="connsiteX22" fmla="*/ 1618836 w 14211204"/>
                  <a:gd name="connsiteY22" fmla="*/ 8349011 h 15176891"/>
                  <a:gd name="connsiteX23" fmla="*/ 205516 w 14211204"/>
                  <a:gd name="connsiteY23" fmla="*/ 2722597 h 15176891"/>
                  <a:gd name="connsiteX24" fmla="*/ 1590228 w 14211204"/>
                  <a:gd name="connsiteY24" fmla="*/ 417893 h 15176891"/>
                  <a:gd name="connsiteX25" fmla="*/ 7429308 w 14211204"/>
                  <a:gd name="connsiteY25" fmla="*/ 173 h 15176891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4211204 w 14211204"/>
                  <a:gd name="connsiteY19" fmla="*/ 15176895 h 15176891"/>
                  <a:gd name="connsiteX20" fmla="*/ 1703756 w 14211204"/>
                  <a:gd name="connsiteY20" fmla="*/ 9087687 h 15176891"/>
                  <a:gd name="connsiteX21" fmla="*/ 1618836 w 14211204"/>
                  <a:gd name="connsiteY21" fmla="*/ 8349011 h 15176891"/>
                  <a:gd name="connsiteX22" fmla="*/ 205516 w 14211204"/>
                  <a:gd name="connsiteY22" fmla="*/ 2722597 h 15176891"/>
                  <a:gd name="connsiteX23" fmla="*/ 1590228 w 14211204"/>
                  <a:gd name="connsiteY23" fmla="*/ 417893 h 15176891"/>
                  <a:gd name="connsiteX24" fmla="*/ 7429308 w 14211204"/>
                  <a:gd name="connsiteY24" fmla="*/ 173 h 15176891"/>
                  <a:gd name="connsiteX0" fmla="*/ 7429308 w 14707619"/>
                  <a:gd name="connsiteY0" fmla="*/ 173 h 15314478"/>
                  <a:gd name="connsiteX1" fmla="*/ 11787036 w 14707619"/>
                  <a:gd name="connsiteY1" fmla="*/ 427505 h 15314478"/>
                  <a:gd name="connsiteX2" fmla="*/ 13190100 w 14707619"/>
                  <a:gd name="connsiteY2" fmla="*/ 2530387 h 15314478"/>
                  <a:gd name="connsiteX3" fmla="*/ 11575916 w 14707619"/>
                  <a:gd name="connsiteY3" fmla="*/ 8775679 h 15314478"/>
                  <a:gd name="connsiteX4" fmla="*/ 10991308 w 14707619"/>
                  <a:gd name="connsiteY4" fmla="*/ 9920339 h 15314478"/>
                  <a:gd name="connsiteX5" fmla="*/ 11093236 w 14707619"/>
                  <a:gd name="connsiteY5" fmla="*/ 9933457 h 15314478"/>
                  <a:gd name="connsiteX6" fmla="*/ 12674460 w 14707619"/>
                  <a:gd name="connsiteY6" fmla="*/ 10435661 h 15314478"/>
                  <a:gd name="connsiteX7" fmla="*/ 11284540 w 14707619"/>
                  <a:gd name="connsiteY7" fmla="*/ 10910763 h 15314478"/>
                  <a:gd name="connsiteX8" fmla="*/ 11222428 w 14707619"/>
                  <a:gd name="connsiteY8" fmla="*/ 10919557 h 15314478"/>
                  <a:gd name="connsiteX9" fmla="*/ 11279340 w 14707619"/>
                  <a:gd name="connsiteY9" fmla="*/ 11051181 h 15314478"/>
                  <a:gd name="connsiteX10" fmla="*/ 11435140 w 14707619"/>
                  <a:gd name="connsiteY10" fmla="*/ 11377415 h 15314478"/>
                  <a:gd name="connsiteX11" fmla="*/ 11741380 w 14707619"/>
                  <a:gd name="connsiteY11" fmla="*/ 12015865 h 15314478"/>
                  <a:gd name="connsiteX12" fmla="*/ 11819500 w 14707619"/>
                  <a:gd name="connsiteY12" fmla="*/ 12198273 h 15314478"/>
                  <a:gd name="connsiteX13" fmla="*/ 11896196 w 14707619"/>
                  <a:gd name="connsiteY13" fmla="*/ 12206649 h 15314478"/>
                  <a:gd name="connsiteX14" fmla="*/ 13759220 w 14707619"/>
                  <a:gd name="connsiteY14" fmla="*/ 12708853 h 15314478"/>
                  <a:gd name="connsiteX15" fmla="*/ 12334500 w 14707619"/>
                  <a:gd name="connsiteY15" fmla="*/ 13155741 h 15314478"/>
                  <a:gd name="connsiteX16" fmla="*/ 12165708 w 14707619"/>
                  <a:gd name="connsiteY16" fmla="*/ 13178113 h 15314478"/>
                  <a:gd name="connsiteX17" fmla="*/ 12206236 w 14707619"/>
                  <a:gd name="connsiteY17" fmla="*/ 13324575 h 15314478"/>
                  <a:gd name="connsiteX18" fmla="*/ 14211204 w 14707619"/>
                  <a:gd name="connsiteY18" fmla="*/ 15176895 h 15314478"/>
                  <a:gd name="connsiteX19" fmla="*/ 1703756 w 14707619"/>
                  <a:gd name="connsiteY19" fmla="*/ 9087687 h 15314478"/>
                  <a:gd name="connsiteX20" fmla="*/ 1618836 w 14707619"/>
                  <a:gd name="connsiteY20" fmla="*/ 8349011 h 15314478"/>
                  <a:gd name="connsiteX21" fmla="*/ 205516 w 14707619"/>
                  <a:gd name="connsiteY21" fmla="*/ 2722597 h 15314478"/>
                  <a:gd name="connsiteX22" fmla="*/ 1590228 w 14707619"/>
                  <a:gd name="connsiteY22" fmla="*/ 417893 h 15314478"/>
                  <a:gd name="connsiteX23" fmla="*/ 7429308 w 14707619"/>
                  <a:gd name="connsiteY23" fmla="*/ 173 h 15314478"/>
                  <a:gd name="connsiteX0" fmla="*/ 7429308 w 13759217"/>
                  <a:gd name="connsiteY0" fmla="*/ 173 h 13324579"/>
                  <a:gd name="connsiteX1" fmla="*/ 11787036 w 13759217"/>
                  <a:gd name="connsiteY1" fmla="*/ 427505 h 13324579"/>
                  <a:gd name="connsiteX2" fmla="*/ 13190100 w 13759217"/>
                  <a:gd name="connsiteY2" fmla="*/ 2530387 h 13324579"/>
                  <a:gd name="connsiteX3" fmla="*/ 11575916 w 13759217"/>
                  <a:gd name="connsiteY3" fmla="*/ 8775679 h 13324579"/>
                  <a:gd name="connsiteX4" fmla="*/ 10991308 w 13759217"/>
                  <a:gd name="connsiteY4" fmla="*/ 9920339 h 13324579"/>
                  <a:gd name="connsiteX5" fmla="*/ 11093236 w 13759217"/>
                  <a:gd name="connsiteY5" fmla="*/ 9933457 h 13324579"/>
                  <a:gd name="connsiteX6" fmla="*/ 12674460 w 13759217"/>
                  <a:gd name="connsiteY6" fmla="*/ 10435661 h 13324579"/>
                  <a:gd name="connsiteX7" fmla="*/ 11284540 w 13759217"/>
                  <a:gd name="connsiteY7" fmla="*/ 10910763 h 13324579"/>
                  <a:gd name="connsiteX8" fmla="*/ 11222428 w 13759217"/>
                  <a:gd name="connsiteY8" fmla="*/ 10919557 h 13324579"/>
                  <a:gd name="connsiteX9" fmla="*/ 11279340 w 13759217"/>
                  <a:gd name="connsiteY9" fmla="*/ 11051181 h 13324579"/>
                  <a:gd name="connsiteX10" fmla="*/ 11435140 w 13759217"/>
                  <a:gd name="connsiteY10" fmla="*/ 11377415 h 13324579"/>
                  <a:gd name="connsiteX11" fmla="*/ 11741380 w 13759217"/>
                  <a:gd name="connsiteY11" fmla="*/ 12015865 h 13324579"/>
                  <a:gd name="connsiteX12" fmla="*/ 11819500 w 13759217"/>
                  <a:gd name="connsiteY12" fmla="*/ 12198273 h 13324579"/>
                  <a:gd name="connsiteX13" fmla="*/ 11896196 w 13759217"/>
                  <a:gd name="connsiteY13" fmla="*/ 12206649 h 13324579"/>
                  <a:gd name="connsiteX14" fmla="*/ 13759220 w 13759217"/>
                  <a:gd name="connsiteY14" fmla="*/ 12708853 h 13324579"/>
                  <a:gd name="connsiteX15" fmla="*/ 12334500 w 13759217"/>
                  <a:gd name="connsiteY15" fmla="*/ 13155741 h 13324579"/>
                  <a:gd name="connsiteX16" fmla="*/ 12165708 w 13759217"/>
                  <a:gd name="connsiteY16" fmla="*/ 13178113 h 13324579"/>
                  <a:gd name="connsiteX17" fmla="*/ 12206236 w 13759217"/>
                  <a:gd name="connsiteY17" fmla="*/ 13324575 h 13324579"/>
                  <a:gd name="connsiteX18" fmla="*/ 1703756 w 13759217"/>
                  <a:gd name="connsiteY18" fmla="*/ 9087687 h 13324579"/>
                  <a:gd name="connsiteX19" fmla="*/ 1618836 w 13759217"/>
                  <a:gd name="connsiteY19" fmla="*/ 8349011 h 13324579"/>
                  <a:gd name="connsiteX20" fmla="*/ 205516 w 13759217"/>
                  <a:gd name="connsiteY20" fmla="*/ 2722597 h 13324579"/>
                  <a:gd name="connsiteX21" fmla="*/ 1590228 w 13759217"/>
                  <a:gd name="connsiteY21" fmla="*/ 417893 h 13324579"/>
                  <a:gd name="connsiteX22" fmla="*/ 7429308 w 13759217"/>
                  <a:gd name="connsiteY22" fmla="*/ 173 h 13324579"/>
                  <a:gd name="connsiteX0" fmla="*/ 7429308 w 13759217"/>
                  <a:gd name="connsiteY0" fmla="*/ 173 h 13178115"/>
                  <a:gd name="connsiteX1" fmla="*/ 11787036 w 13759217"/>
                  <a:gd name="connsiteY1" fmla="*/ 427505 h 13178115"/>
                  <a:gd name="connsiteX2" fmla="*/ 13190100 w 13759217"/>
                  <a:gd name="connsiteY2" fmla="*/ 2530387 h 13178115"/>
                  <a:gd name="connsiteX3" fmla="*/ 11575916 w 13759217"/>
                  <a:gd name="connsiteY3" fmla="*/ 8775679 h 13178115"/>
                  <a:gd name="connsiteX4" fmla="*/ 10991308 w 13759217"/>
                  <a:gd name="connsiteY4" fmla="*/ 9920339 h 13178115"/>
                  <a:gd name="connsiteX5" fmla="*/ 11093236 w 13759217"/>
                  <a:gd name="connsiteY5" fmla="*/ 9933457 h 13178115"/>
                  <a:gd name="connsiteX6" fmla="*/ 12674460 w 13759217"/>
                  <a:gd name="connsiteY6" fmla="*/ 10435661 h 13178115"/>
                  <a:gd name="connsiteX7" fmla="*/ 11284540 w 13759217"/>
                  <a:gd name="connsiteY7" fmla="*/ 10910763 h 13178115"/>
                  <a:gd name="connsiteX8" fmla="*/ 11222428 w 13759217"/>
                  <a:gd name="connsiteY8" fmla="*/ 10919557 h 13178115"/>
                  <a:gd name="connsiteX9" fmla="*/ 11279340 w 13759217"/>
                  <a:gd name="connsiteY9" fmla="*/ 11051181 h 13178115"/>
                  <a:gd name="connsiteX10" fmla="*/ 11435140 w 13759217"/>
                  <a:gd name="connsiteY10" fmla="*/ 11377415 h 13178115"/>
                  <a:gd name="connsiteX11" fmla="*/ 11741380 w 13759217"/>
                  <a:gd name="connsiteY11" fmla="*/ 12015865 h 13178115"/>
                  <a:gd name="connsiteX12" fmla="*/ 11819500 w 13759217"/>
                  <a:gd name="connsiteY12" fmla="*/ 12198273 h 13178115"/>
                  <a:gd name="connsiteX13" fmla="*/ 11896196 w 13759217"/>
                  <a:gd name="connsiteY13" fmla="*/ 12206649 h 13178115"/>
                  <a:gd name="connsiteX14" fmla="*/ 13759220 w 13759217"/>
                  <a:gd name="connsiteY14" fmla="*/ 12708853 h 13178115"/>
                  <a:gd name="connsiteX15" fmla="*/ 12334500 w 13759217"/>
                  <a:gd name="connsiteY15" fmla="*/ 13155741 h 13178115"/>
                  <a:gd name="connsiteX16" fmla="*/ 12165708 w 13759217"/>
                  <a:gd name="connsiteY16" fmla="*/ 13178113 h 13178115"/>
                  <a:gd name="connsiteX17" fmla="*/ 1703756 w 13759217"/>
                  <a:gd name="connsiteY17" fmla="*/ 9087687 h 13178115"/>
                  <a:gd name="connsiteX18" fmla="*/ 1618836 w 13759217"/>
                  <a:gd name="connsiteY18" fmla="*/ 8349011 h 13178115"/>
                  <a:gd name="connsiteX19" fmla="*/ 205516 w 13759217"/>
                  <a:gd name="connsiteY19" fmla="*/ 2722597 h 13178115"/>
                  <a:gd name="connsiteX20" fmla="*/ 1590228 w 13759217"/>
                  <a:gd name="connsiteY20" fmla="*/ 417893 h 13178115"/>
                  <a:gd name="connsiteX21" fmla="*/ 7429308 w 13759217"/>
                  <a:gd name="connsiteY21" fmla="*/ 173 h 13178115"/>
                  <a:gd name="connsiteX0" fmla="*/ 7429308 w 13759217"/>
                  <a:gd name="connsiteY0" fmla="*/ 173 h 13155744"/>
                  <a:gd name="connsiteX1" fmla="*/ 11787036 w 13759217"/>
                  <a:gd name="connsiteY1" fmla="*/ 427505 h 13155744"/>
                  <a:gd name="connsiteX2" fmla="*/ 13190100 w 13759217"/>
                  <a:gd name="connsiteY2" fmla="*/ 2530387 h 13155744"/>
                  <a:gd name="connsiteX3" fmla="*/ 11575916 w 13759217"/>
                  <a:gd name="connsiteY3" fmla="*/ 8775679 h 13155744"/>
                  <a:gd name="connsiteX4" fmla="*/ 10991308 w 13759217"/>
                  <a:gd name="connsiteY4" fmla="*/ 9920339 h 13155744"/>
                  <a:gd name="connsiteX5" fmla="*/ 11093236 w 13759217"/>
                  <a:gd name="connsiteY5" fmla="*/ 9933457 h 13155744"/>
                  <a:gd name="connsiteX6" fmla="*/ 12674460 w 13759217"/>
                  <a:gd name="connsiteY6" fmla="*/ 10435661 h 13155744"/>
                  <a:gd name="connsiteX7" fmla="*/ 11284540 w 13759217"/>
                  <a:gd name="connsiteY7" fmla="*/ 10910763 h 13155744"/>
                  <a:gd name="connsiteX8" fmla="*/ 11222428 w 13759217"/>
                  <a:gd name="connsiteY8" fmla="*/ 10919557 h 13155744"/>
                  <a:gd name="connsiteX9" fmla="*/ 11279340 w 13759217"/>
                  <a:gd name="connsiteY9" fmla="*/ 11051181 h 13155744"/>
                  <a:gd name="connsiteX10" fmla="*/ 11435140 w 13759217"/>
                  <a:gd name="connsiteY10" fmla="*/ 11377415 h 13155744"/>
                  <a:gd name="connsiteX11" fmla="*/ 11741380 w 13759217"/>
                  <a:gd name="connsiteY11" fmla="*/ 12015865 h 13155744"/>
                  <a:gd name="connsiteX12" fmla="*/ 11819500 w 13759217"/>
                  <a:gd name="connsiteY12" fmla="*/ 12198273 h 13155744"/>
                  <a:gd name="connsiteX13" fmla="*/ 11896196 w 13759217"/>
                  <a:gd name="connsiteY13" fmla="*/ 12206649 h 13155744"/>
                  <a:gd name="connsiteX14" fmla="*/ 13759220 w 13759217"/>
                  <a:gd name="connsiteY14" fmla="*/ 12708853 h 13155744"/>
                  <a:gd name="connsiteX15" fmla="*/ 12334500 w 13759217"/>
                  <a:gd name="connsiteY15" fmla="*/ 13155741 h 13155744"/>
                  <a:gd name="connsiteX16" fmla="*/ 1703756 w 13759217"/>
                  <a:gd name="connsiteY16" fmla="*/ 9087687 h 13155744"/>
                  <a:gd name="connsiteX17" fmla="*/ 1618836 w 13759217"/>
                  <a:gd name="connsiteY17" fmla="*/ 8349011 h 13155744"/>
                  <a:gd name="connsiteX18" fmla="*/ 205516 w 13759217"/>
                  <a:gd name="connsiteY18" fmla="*/ 2722597 h 13155744"/>
                  <a:gd name="connsiteX19" fmla="*/ 1590228 w 13759217"/>
                  <a:gd name="connsiteY19" fmla="*/ 417893 h 13155744"/>
                  <a:gd name="connsiteX20" fmla="*/ 7429308 w 13759217"/>
                  <a:gd name="connsiteY20" fmla="*/ 173 h 13155744"/>
                  <a:gd name="connsiteX0" fmla="*/ 7429308 w 14347645"/>
                  <a:gd name="connsiteY0" fmla="*/ 173 h 12870401"/>
                  <a:gd name="connsiteX1" fmla="*/ 11787036 w 14347645"/>
                  <a:gd name="connsiteY1" fmla="*/ 427505 h 12870401"/>
                  <a:gd name="connsiteX2" fmla="*/ 13190100 w 14347645"/>
                  <a:gd name="connsiteY2" fmla="*/ 2530387 h 12870401"/>
                  <a:gd name="connsiteX3" fmla="*/ 11575916 w 14347645"/>
                  <a:gd name="connsiteY3" fmla="*/ 8775679 h 12870401"/>
                  <a:gd name="connsiteX4" fmla="*/ 10991308 w 14347645"/>
                  <a:gd name="connsiteY4" fmla="*/ 9920339 h 12870401"/>
                  <a:gd name="connsiteX5" fmla="*/ 11093236 w 14347645"/>
                  <a:gd name="connsiteY5" fmla="*/ 9933457 h 12870401"/>
                  <a:gd name="connsiteX6" fmla="*/ 12674460 w 14347645"/>
                  <a:gd name="connsiteY6" fmla="*/ 10435661 h 12870401"/>
                  <a:gd name="connsiteX7" fmla="*/ 11284540 w 14347645"/>
                  <a:gd name="connsiteY7" fmla="*/ 10910763 h 12870401"/>
                  <a:gd name="connsiteX8" fmla="*/ 11222428 w 14347645"/>
                  <a:gd name="connsiteY8" fmla="*/ 10919557 h 12870401"/>
                  <a:gd name="connsiteX9" fmla="*/ 11279340 w 14347645"/>
                  <a:gd name="connsiteY9" fmla="*/ 11051181 h 12870401"/>
                  <a:gd name="connsiteX10" fmla="*/ 11435140 w 14347645"/>
                  <a:gd name="connsiteY10" fmla="*/ 11377415 h 12870401"/>
                  <a:gd name="connsiteX11" fmla="*/ 11741380 w 14347645"/>
                  <a:gd name="connsiteY11" fmla="*/ 12015865 h 12870401"/>
                  <a:gd name="connsiteX12" fmla="*/ 11819500 w 14347645"/>
                  <a:gd name="connsiteY12" fmla="*/ 12198273 h 12870401"/>
                  <a:gd name="connsiteX13" fmla="*/ 11896196 w 14347645"/>
                  <a:gd name="connsiteY13" fmla="*/ 12206649 h 12870401"/>
                  <a:gd name="connsiteX14" fmla="*/ 13759220 w 14347645"/>
                  <a:gd name="connsiteY14" fmla="*/ 12708853 h 12870401"/>
                  <a:gd name="connsiteX15" fmla="*/ 1703756 w 14347645"/>
                  <a:gd name="connsiteY15" fmla="*/ 9087687 h 12870401"/>
                  <a:gd name="connsiteX16" fmla="*/ 1618836 w 14347645"/>
                  <a:gd name="connsiteY16" fmla="*/ 8349011 h 12870401"/>
                  <a:gd name="connsiteX17" fmla="*/ 205516 w 14347645"/>
                  <a:gd name="connsiteY17" fmla="*/ 2722597 h 12870401"/>
                  <a:gd name="connsiteX18" fmla="*/ 1590228 w 14347645"/>
                  <a:gd name="connsiteY18" fmla="*/ 417893 h 12870401"/>
                  <a:gd name="connsiteX19" fmla="*/ 7429308 w 14347645"/>
                  <a:gd name="connsiteY19" fmla="*/ 173 h 12870401"/>
                  <a:gd name="connsiteX0" fmla="*/ 7429308 w 13327073"/>
                  <a:gd name="connsiteY0" fmla="*/ 173 h 12206645"/>
                  <a:gd name="connsiteX1" fmla="*/ 11787036 w 13327073"/>
                  <a:gd name="connsiteY1" fmla="*/ 427505 h 12206645"/>
                  <a:gd name="connsiteX2" fmla="*/ 13190100 w 13327073"/>
                  <a:gd name="connsiteY2" fmla="*/ 2530387 h 12206645"/>
                  <a:gd name="connsiteX3" fmla="*/ 11575916 w 13327073"/>
                  <a:gd name="connsiteY3" fmla="*/ 8775679 h 12206645"/>
                  <a:gd name="connsiteX4" fmla="*/ 10991308 w 13327073"/>
                  <a:gd name="connsiteY4" fmla="*/ 9920339 h 12206645"/>
                  <a:gd name="connsiteX5" fmla="*/ 11093236 w 13327073"/>
                  <a:gd name="connsiteY5" fmla="*/ 9933457 h 12206645"/>
                  <a:gd name="connsiteX6" fmla="*/ 12674460 w 13327073"/>
                  <a:gd name="connsiteY6" fmla="*/ 10435661 h 12206645"/>
                  <a:gd name="connsiteX7" fmla="*/ 11284540 w 13327073"/>
                  <a:gd name="connsiteY7" fmla="*/ 10910763 h 12206645"/>
                  <a:gd name="connsiteX8" fmla="*/ 11222428 w 13327073"/>
                  <a:gd name="connsiteY8" fmla="*/ 10919557 h 12206645"/>
                  <a:gd name="connsiteX9" fmla="*/ 11279340 w 13327073"/>
                  <a:gd name="connsiteY9" fmla="*/ 11051181 h 12206645"/>
                  <a:gd name="connsiteX10" fmla="*/ 11435140 w 13327073"/>
                  <a:gd name="connsiteY10" fmla="*/ 11377415 h 12206645"/>
                  <a:gd name="connsiteX11" fmla="*/ 11741380 w 13327073"/>
                  <a:gd name="connsiteY11" fmla="*/ 12015865 h 12206645"/>
                  <a:gd name="connsiteX12" fmla="*/ 11819500 w 13327073"/>
                  <a:gd name="connsiteY12" fmla="*/ 12198273 h 12206645"/>
                  <a:gd name="connsiteX13" fmla="*/ 11896196 w 13327073"/>
                  <a:gd name="connsiteY13" fmla="*/ 12206649 h 12206645"/>
                  <a:gd name="connsiteX14" fmla="*/ 1703756 w 13327073"/>
                  <a:gd name="connsiteY14" fmla="*/ 9087687 h 12206645"/>
                  <a:gd name="connsiteX15" fmla="*/ 1618836 w 13327073"/>
                  <a:gd name="connsiteY15" fmla="*/ 8349011 h 12206645"/>
                  <a:gd name="connsiteX16" fmla="*/ 205516 w 13327073"/>
                  <a:gd name="connsiteY16" fmla="*/ 2722597 h 12206645"/>
                  <a:gd name="connsiteX17" fmla="*/ 1590228 w 13327073"/>
                  <a:gd name="connsiteY17" fmla="*/ 417893 h 12206645"/>
                  <a:gd name="connsiteX18" fmla="*/ 7429308 w 13327073"/>
                  <a:gd name="connsiteY18" fmla="*/ 173 h 12206645"/>
                  <a:gd name="connsiteX0" fmla="*/ 7429308 w 13327073"/>
                  <a:gd name="connsiteY0" fmla="*/ 173 h 12198274"/>
                  <a:gd name="connsiteX1" fmla="*/ 11787036 w 13327073"/>
                  <a:gd name="connsiteY1" fmla="*/ 427505 h 12198274"/>
                  <a:gd name="connsiteX2" fmla="*/ 13190100 w 13327073"/>
                  <a:gd name="connsiteY2" fmla="*/ 2530387 h 12198274"/>
                  <a:gd name="connsiteX3" fmla="*/ 11575916 w 13327073"/>
                  <a:gd name="connsiteY3" fmla="*/ 8775679 h 12198274"/>
                  <a:gd name="connsiteX4" fmla="*/ 10991308 w 13327073"/>
                  <a:gd name="connsiteY4" fmla="*/ 9920339 h 12198274"/>
                  <a:gd name="connsiteX5" fmla="*/ 11093236 w 13327073"/>
                  <a:gd name="connsiteY5" fmla="*/ 9933457 h 12198274"/>
                  <a:gd name="connsiteX6" fmla="*/ 12674460 w 13327073"/>
                  <a:gd name="connsiteY6" fmla="*/ 10435661 h 12198274"/>
                  <a:gd name="connsiteX7" fmla="*/ 11284540 w 13327073"/>
                  <a:gd name="connsiteY7" fmla="*/ 10910763 h 12198274"/>
                  <a:gd name="connsiteX8" fmla="*/ 11222428 w 13327073"/>
                  <a:gd name="connsiteY8" fmla="*/ 10919557 h 12198274"/>
                  <a:gd name="connsiteX9" fmla="*/ 11279340 w 13327073"/>
                  <a:gd name="connsiteY9" fmla="*/ 11051181 h 12198274"/>
                  <a:gd name="connsiteX10" fmla="*/ 11435140 w 13327073"/>
                  <a:gd name="connsiteY10" fmla="*/ 11377415 h 12198274"/>
                  <a:gd name="connsiteX11" fmla="*/ 11741380 w 13327073"/>
                  <a:gd name="connsiteY11" fmla="*/ 12015865 h 12198274"/>
                  <a:gd name="connsiteX12" fmla="*/ 11819500 w 13327073"/>
                  <a:gd name="connsiteY12" fmla="*/ 12198273 h 12198274"/>
                  <a:gd name="connsiteX13" fmla="*/ 1703756 w 13327073"/>
                  <a:gd name="connsiteY13" fmla="*/ 9087687 h 12198274"/>
                  <a:gd name="connsiteX14" fmla="*/ 1618836 w 13327073"/>
                  <a:gd name="connsiteY14" fmla="*/ 8349011 h 12198274"/>
                  <a:gd name="connsiteX15" fmla="*/ 205516 w 13327073"/>
                  <a:gd name="connsiteY15" fmla="*/ 2722597 h 12198274"/>
                  <a:gd name="connsiteX16" fmla="*/ 1590228 w 13327073"/>
                  <a:gd name="connsiteY16" fmla="*/ 417893 h 12198274"/>
                  <a:gd name="connsiteX17" fmla="*/ 7429308 w 13327073"/>
                  <a:gd name="connsiteY17" fmla="*/ 173 h 12198274"/>
                  <a:gd name="connsiteX0" fmla="*/ 7429308 w 13327073"/>
                  <a:gd name="connsiteY0" fmla="*/ 173 h 12015865"/>
                  <a:gd name="connsiteX1" fmla="*/ 11787036 w 13327073"/>
                  <a:gd name="connsiteY1" fmla="*/ 427505 h 12015865"/>
                  <a:gd name="connsiteX2" fmla="*/ 13190100 w 13327073"/>
                  <a:gd name="connsiteY2" fmla="*/ 2530387 h 12015865"/>
                  <a:gd name="connsiteX3" fmla="*/ 11575916 w 13327073"/>
                  <a:gd name="connsiteY3" fmla="*/ 8775679 h 12015865"/>
                  <a:gd name="connsiteX4" fmla="*/ 10991308 w 13327073"/>
                  <a:gd name="connsiteY4" fmla="*/ 9920339 h 12015865"/>
                  <a:gd name="connsiteX5" fmla="*/ 11093236 w 13327073"/>
                  <a:gd name="connsiteY5" fmla="*/ 9933457 h 12015865"/>
                  <a:gd name="connsiteX6" fmla="*/ 12674460 w 13327073"/>
                  <a:gd name="connsiteY6" fmla="*/ 10435661 h 12015865"/>
                  <a:gd name="connsiteX7" fmla="*/ 11284540 w 13327073"/>
                  <a:gd name="connsiteY7" fmla="*/ 10910763 h 12015865"/>
                  <a:gd name="connsiteX8" fmla="*/ 11222428 w 13327073"/>
                  <a:gd name="connsiteY8" fmla="*/ 10919557 h 12015865"/>
                  <a:gd name="connsiteX9" fmla="*/ 11279340 w 13327073"/>
                  <a:gd name="connsiteY9" fmla="*/ 11051181 h 12015865"/>
                  <a:gd name="connsiteX10" fmla="*/ 11435140 w 13327073"/>
                  <a:gd name="connsiteY10" fmla="*/ 11377415 h 12015865"/>
                  <a:gd name="connsiteX11" fmla="*/ 11741380 w 13327073"/>
                  <a:gd name="connsiteY11" fmla="*/ 12015865 h 12015865"/>
                  <a:gd name="connsiteX12" fmla="*/ 1703756 w 13327073"/>
                  <a:gd name="connsiteY12" fmla="*/ 9087687 h 12015865"/>
                  <a:gd name="connsiteX13" fmla="*/ 1618836 w 13327073"/>
                  <a:gd name="connsiteY13" fmla="*/ 8349011 h 12015865"/>
                  <a:gd name="connsiteX14" fmla="*/ 205516 w 13327073"/>
                  <a:gd name="connsiteY14" fmla="*/ 2722597 h 12015865"/>
                  <a:gd name="connsiteX15" fmla="*/ 1590228 w 13327073"/>
                  <a:gd name="connsiteY15" fmla="*/ 417893 h 12015865"/>
                  <a:gd name="connsiteX16" fmla="*/ 7429308 w 13327073"/>
                  <a:gd name="connsiteY16" fmla="*/ 173 h 12015865"/>
                  <a:gd name="connsiteX0" fmla="*/ 7429308 w 13327073"/>
                  <a:gd name="connsiteY0" fmla="*/ 173 h 11377412"/>
                  <a:gd name="connsiteX1" fmla="*/ 11787036 w 13327073"/>
                  <a:gd name="connsiteY1" fmla="*/ 427505 h 11377412"/>
                  <a:gd name="connsiteX2" fmla="*/ 13190100 w 13327073"/>
                  <a:gd name="connsiteY2" fmla="*/ 2530387 h 11377412"/>
                  <a:gd name="connsiteX3" fmla="*/ 11575916 w 13327073"/>
                  <a:gd name="connsiteY3" fmla="*/ 8775679 h 11377412"/>
                  <a:gd name="connsiteX4" fmla="*/ 10991308 w 13327073"/>
                  <a:gd name="connsiteY4" fmla="*/ 9920339 h 11377412"/>
                  <a:gd name="connsiteX5" fmla="*/ 11093236 w 13327073"/>
                  <a:gd name="connsiteY5" fmla="*/ 9933457 h 11377412"/>
                  <a:gd name="connsiteX6" fmla="*/ 12674460 w 13327073"/>
                  <a:gd name="connsiteY6" fmla="*/ 10435661 h 11377412"/>
                  <a:gd name="connsiteX7" fmla="*/ 11284540 w 13327073"/>
                  <a:gd name="connsiteY7" fmla="*/ 10910763 h 11377412"/>
                  <a:gd name="connsiteX8" fmla="*/ 11222428 w 13327073"/>
                  <a:gd name="connsiteY8" fmla="*/ 10919557 h 11377412"/>
                  <a:gd name="connsiteX9" fmla="*/ 11279340 w 13327073"/>
                  <a:gd name="connsiteY9" fmla="*/ 11051181 h 11377412"/>
                  <a:gd name="connsiteX10" fmla="*/ 11435140 w 13327073"/>
                  <a:gd name="connsiteY10" fmla="*/ 11377415 h 11377412"/>
                  <a:gd name="connsiteX11" fmla="*/ 1703756 w 13327073"/>
                  <a:gd name="connsiteY11" fmla="*/ 9087687 h 11377412"/>
                  <a:gd name="connsiteX12" fmla="*/ 1618836 w 13327073"/>
                  <a:gd name="connsiteY12" fmla="*/ 8349011 h 11377412"/>
                  <a:gd name="connsiteX13" fmla="*/ 205516 w 13327073"/>
                  <a:gd name="connsiteY13" fmla="*/ 2722597 h 11377412"/>
                  <a:gd name="connsiteX14" fmla="*/ 1590228 w 13327073"/>
                  <a:gd name="connsiteY14" fmla="*/ 417893 h 11377412"/>
                  <a:gd name="connsiteX15" fmla="*/ 7429308 w 13327073"/>
                  <a:gd name="connsiteY15" fmla="*/ 173 h 11377412"/>
                  <a:gd name="connsiteX0" fmla="*/ 7429308 w 13327073"/>
                  <a:gd name="connsiteY0" fmla="*/ 173 h 11051180"/>
                  <a:gd name="connsiteX1" fmla="*/ 11787036 w 13327073"/>
                  <a:gd name="connsiteY1" fmla="*/ 427505 h 11051180"/>
                  <a:gd name="connsiteX2" fmla="*/ 13190100 w 13327073"/>
                  <a:gd name="connsiteY2" fmla="*/ 2530387 h 11051180"/>
                  <a:gd name="connsiteX3" fmla="*/ 11575916 w 13327073"/>
                  <a:gd name="connsiteY3" fmla="*/ 8775679 h 11051180"/>
                  <a:gd name="connsiteX4" fmla="*/ 10991308 w 13327073"/>
                  <a:gd name="connsiteY4" fmla="*/ 9920339 h 11051180"/>
                  <a:gd name="connsiteX5" fmla="*/ 11093236 w 13327073"/>
                  <a:gd name="connsiteY5" fmla="*/ 9933457 h 11051180"/>
                  <a:gd name="connsiteX6" fmla="*/ 12674460 w 13327073"/>
                  <a:gd name="connsiteY6" fmla="*/ 10435661 h 11051180"/>
                  <a:gd name="connsiteX7" fmla="*/ 11284540 w 13327073"/>
                  <a:gd name="connsiteY7" fmla="*/ 10910763 h 11051180"/>
                  <a:gd name="connsiteX8" fmla="*/ 11222428 w 13327073"/>
                  <a:gd name="connsiteY8" fmla="*/ 10919557 h 11051180"/>
                  <a:gd name="connsiteX9" fmla="*/ 11279340 w 13327073"/>
                  <a:gd name="connsiteY9" fmla="*/ 11051181 h 11051180"/>
                  <a:gd name="connsiteX10" fmla="*/ 1703756 w 13327073"/>
                  <a:gd name="connsiteY10" fmla="*/ 9087687 h 11051180"/>
                  <a:gd name="connsiteX11" fmla="*/ 1618836 w 13327073"/>
                  <a:gd name="connsiteY11" fmla="*/ 8349011 h 11051180"/>
                  <a:gd name="connsiteX12" fmla="*/ 205516 w 13327073"/>
                  <a:gd name="connsiteY12" fmla="*/ 2722597 h 11051180"/>
                  <a:gd name="connsiteX13" fmla="*/ 1590228 w 13327073"/>
                  <a:gd name="connsiteY13" fmla="*/ 417893 h 11051180"/>
                  <a:gd name="connsiteX14" fmla="*/ 7429308 w 13327073"/>
                  <a:gd name="connsiteY14" fmla="*/ 173 h 11051180"/>
                  <a:gd name="connsiteX0" fmla="*/ 7429308 w 13327073"/>
                  <a:gd name="connsiteY0" fmla="*/ 173 h 10919559"/>
                  <a:gd name="connsiteX1" fmla="*/ 11787036 w 13327073"/>
                  <a:gd name="connsiteY1" fmla="*/ 427505 h 10919559"/>
                  <a:gd name="connsiteX2" fmla="*/ 13190100 w 13327073"/>
                  <a:gd name="connsiteY2" fmla="*/ 2530387 h 10919559"/>
                  <a:gd name="connsiteX3" fmla="*/ 11575916 w 13327073"/>
                  <a:gd name="connsiteY3" fmla="*/ 8775679 h 10919559"/>
                  <a:gd name="connsiteX4" fmla="*/ 10991308 w 13327073"/>
                  <a:gd name="connsiteY4" fmla="*/ 9920339 h 10919559"/>
                  <a:gd name="connsiteX5" fmla="*/ 11093236 w 13327073"/>
                  <a:gd name="connsiteY5" fmla="*/ 9933457 h 10919559"/>
                  <a:gd name="connsiteX6" fmla="*/ 12674460 w 13327073"/>
                  <a:gd name="connsiteY6" fmla="*/ 10435661 h 10919559"/>
                  <a:gd name="connsiteX7" fmla="*/ 11284540 w 13327073"/>
                  <a:gd name="connsiteY7" fmla="*/ 10910763 h 10919559"/>
                  <a:gd name="connsiteX8" fmla="*/ 11222428 w 13327073"/>
                  <a:gd name="connsiteY8" fmla="*/ 10919557 h 10919559"/>
                  <a:gd name="connsiteX9" fmla="*/ 1703756 w 13327073"/>
                  <a:gd name="connsiteY9" fmla="*/ 9087687 h 10919559"/>
                  <a:gd name="connsiteX10" fmla="*/ 1618836 w 13327073"/>
                  <a:gd name="connsiteY10" fmla="*/ 8349011 h 10919559"/>
                  <a:gd name="connsiteX11" fmla="*/ 205516 w 13327073"/>
                  <a:gd name="connsiteY11" fmla="*/ 2722597 h 10919559"/>
                  <a:gd name="connsiteX12" fmla="*/ 1590228 w 13327073"/>
                  <a:gd name="connsiteY12" fmla="*/ 417893 h 10919559"/>
                  <a:gd name="connsiteX13" fmla="*/ 7429308 w 13327073"/>
                  <a:gd name="connsiteY13" fmla="*/ 173 h 10919559"/>
                  <a:gd name="connsiteX0" fmla="*/ 7429308 w 13327073"/>
                  <a:gd name="connsiteY0" fmla="*/ 173 h 10910761"/>
                  <a:gd name="connsiteX1" fmla="*/ 11787036 w 13327073"/>
                  <a:gd name="connsiteY1" fmla="*/ 427505 h 10910761"/>
                  <a:gd name="connsiteX2" fmla="*/ 13190100 w 13327073"/>
                  <a:gd name="connsiteY2" fmla="*/ 2530387 h 10910761"/>
                  <a:gd name="connsiteX3" fmla="*/ 11575916 w 13327073"/>
                  <a:gd name="connsiteY3" fmla="*/ 8775679 h 10910761"/>
                  <a:gd name="connsiteX4" fmla="*/ 10991308 w 13327073"/>
                  <a:gd name="connsiteY4" fmla="*/ 9920339 h 10910761"/>
                  <a:gd name="connsiteX5" fmla="*/ 11093236 w 13327073"/>
                  <a:gd name="connsiteY5" fmla="*/ 9933457 h 10910761"/>
                  <a:gd name="connsiteX6" fmla="*/ 12674460 w 13327073"/>
                  <a:gd name="connsiteY6" fmla="*/ 10435661 h 10910761"/>
                  <a:gd name="connsiteX7" fmla="*/ 11284540 w 13327073"/>
                  <a:gd name="connsiteY7" fmla="*/ 10910763 h 10910761"/>
                  <a:gd name="connsiteX8" fmla="*/ 1703756 w 13327073"/>
                  <a:gd name="connsiteY8" fmla="*/ 9087687 h 10910761"/>
                  <a:gd name="connsiteX9" fmla="*/ 1618836 w 13327073"/>
                  <a:gd name="connsiteY9" fmla="*/ 8349011 h 10910761"/>
                  <a:gd name="connsiteX10" fmla="*/ 205516 w 13327073"/>
                  <a:gd name="connsiteY10" fmla="*/ 2722597 h 10910761"/>
                  <a:gd name="connsiteX11" fmla="*/ 1590228 w 13327073"/>
                  <a:gd name="connsiteY11" fmla="*/ 417893 h 10910761"/>
                  <a:gd name="connsiteX12" fmla="*/ 7429308 w 13327073"/>
                  <a:gd name="connsiteY12" fmla="*/ 173 h 10910761"/>
                  <a:gd name="connsiteX0" fmla="*/ 7429308 w 13327073"/>
                  <a:gd name="connsiteY0" fmla="*/ 173 h 10460043"/>
                  <a:gd name="connsiteX1" fmla="*/ 11787036 w 13327073"/>
                  <a:gd name="connsiteY1" fmla="*/ 427505 h 10460043"/>
                  <a:gd name="connsiteX2" fmla="*/ 13190100 w 13327073"/>
                  <a:gd name="connsiteY2" fmla="*/ 2530387 h 10460043"/>
                  <a:gd name="connsiteX3" fmla="*/ 11575916 w 13327073"/>
                  <a:gd name="connsiteY3" fmla="*/ 8775679 h 10460043"/>
                  <a:gd name="connsiteX4" fmla="*/ 10991308 w 13327073"/>
                  <a:gd name="connsiteY4" fmla="*/ 9920339 h 10460043"/>
                  <a:gd name="connsiteX5" fmla="*/ 11093236 w 13327073"/>
                  <a:gd name="connsiteY5" fmla="*/ 9933457 h 10460043"/>
                  <a:gd name="connsiteX6" fmla="*/ 12674460 w 13327073"/>
                  <a:gd name="connsiteY6" fmla="*/ 10435661 h 10460043"/>
                  <a:gd name="connsiteX7" fmla="*/ 1703756 w 13327073"/>
                  <a:gd name="connsiteY7" fmla="*/ 9087687 h 10460043"/>
                  <a:gd name="connsiteX8" fmla="*/ 1618836 w 13327073"/>
                  <a:gd name="connsiteY8" fmla="*/ 8349011 h 10460043"/>
                  <a:gd name="connsiteX9" fmla="*/ 205516 w 13327073"/>
                  <a:gd name="connsiteY9" fmla="*/ 2722597 h 10460043"/>
                  <a:gd name="connsiteX10" fmla="*/ 1590228 w 13327073"/>
                  <a:gd name="connsiteY10" fmla="*/ 417893 h 10460043"/>
                  <a:gd name="connsiteX11" fmla="*/ 7429308 w 13327073"/>
                  <a:gd name="connsiteY11" fmla="*/ 173 h 10460043"/>
                  <a:gd name="connsiteX0" fmla="*/ 7429308 w 13327073"/>
                  <a:gd name="connsiteY0" fmla="*/ 173 h 9933458"/>
                  <a:gd name="connsiteX1" fmla="*/ 11787036 w 13327073"/>
                  <a:gd name="connsiteY1" fmla="*/ 427505 h 9933458"/>
                  <a:gd name="connsiteX2" fmla="*/ 13190100 w 13327073"/>
                  <a:gd name="connsiteY2" fmla="*/ 2530387 h 9933458"/>
                  <a:gd name="connsiteX3" fmla="*/ 11575916 w 13327073"/>
                  <a:gd name="connsiteY3" fmla="*/ 8775679 h 9933458"/>
                  <a:gd name="connsiteX4" fmla="*/ 10991308 w 13327073"/>
                  <a:gd name="connsiteY4" fmla="*/ 9920339 h 9933458"/>
                  <a:gd name="connsiteX5" fmla="*/ 11093236 w 13327073"/>
                  <a:gd name="connsiteY5" fmla="*/ 9933457 h 9933458"/>
                  <a:gd name="connsiteX6" fmla="*/ 1703756 w 13327073"/>
                  <a:gd name="connsiteY6" fmla="*/ 9087687 h 9933458"/>
                  <a:gd name="connsiteX7" fmla="*/ 1618836 w 13327073"/>
                  <a:gd name="connsiteY7" fmla="*/ 8349011 h 9933458"/>
                  <a:gd name="connsiteX8" fmla="*/ 205516 w 13327073"/>
                  <a:gd name="connsiteY8" fmla="*/ 2722597 h 9933458"/>
                  <a:gd name="connsiteX9" fmla="*/ 1590228 w 13327073"/>
                  <a:gd name="connsiteY9" fmla="*/ 417893 h 9933458"/>
                  <a:gd name="connsiteX10" fmla="*/ 7429308 w 13327073"/>
                  <a:gd name="connsiteY10" fmla="*/ 173 h 9933458"/>
                  <a:gd name="connsiteX0" fmla="*/ 7429308 w 13327073"/>
                  <a:gd name="connsiteY0" fmla="*/ 173 h 9920334"/>
                  <a:gd name="connsiteX1" fmla="*/ 11787036 w 13327073"/>
                  <a:gd name="connsiteY1" fmla="*/ 427505 h 9920334"/>
                  <a:gd name="connsiteX2" fmla="*/ 13190100 w 13327073"/>
                  <a:gd name="connsiteY2" fmla="*/ 2530387 h 9920334"/>
                  <a:gd name="connsiteX3" fmla="*/ 11575916 w 13327073"/>
                  <a:gd name="connsiteY3" fmla="*/ 8775679 h 9920334"/>
                  <a:gd name="connsiteX4" fmla="*/ 10991308 w 13327073"/>
                  <a:gd name="connsiteY4" fmla="*/ 9920339 h 9920334"/>
                  <a:gd name="connsiteX5" fmla="*/ 1703756 w 13327073"/>
                  <a:gd name="connsiteY5" fmla="*/ 9087687 h 9920334"/>
                  <a:gd name="connsiteX6" fmla="*/ 1618836 w 13327073"/>
                  <a:gd name="connsiteY6" fmla="*/ 8349011 h 9920334"/>
                  <a:gd name="connsiteX7" fmla="*/ 205516 w 13327073"/>
                  <a:gd name="connsiteY7" fmla="*/ 2722597 h 9920334"/>
                  <a:gd name="connsiteX8" fmla="*/ 1590228 w 13327073"/>
                  <a:gd name="connsiteY8" fmla="*/ 417893 h 9920334"/>
                  <a:gd name="connsiteX9" fmla="*/ 7429308 w 13327073"/>
                  <a:gd name="connsiteY9" fmla="*/ 173 h 9920334"/>
                  <a:gd name="connsiteX0" fmla="*/ 7429308 w 13327073"/>
                  <a:gd name="connsiteY0" fmla="*/ 173 h 9379704"/>
                  <a:gd name="connsiteX1" fmla="*/ 11787036 w 13327073"/>
                  <a:gd name="connsiteY1" fmla="*/ 427505 h 9379704"/>
                  <a:gd name="connsiteX2" fmla="*/ 13190100 w 13327073"/>
                  <a:gd name="connsiteY2" fmla="*/ 2530387 h 9379704"/>
                  <a:gd name="connsiteX3" fmla="*/ 11575916 w 13327073"/>
                  <a:gd name="connsiteY3" fmla="*/ 8775679 h 9379704"/>
                  <a:gd name="connsiteX4" fmla="*/ 1703756 w 13327073"/>
                  <a:gd name="connsiteY4" fmla="*/ 9087687 h 9379704"/>
                  <a:gd name="connsiteX5" fmla="*/ 1618836 w 13327073"/>
                  <a:gd name="connsiteY5" fmla="*/ 8349011 h 9379704"/>
                  <a:gd name="connsiteX6" fmla="*/ 205516 w 13327073"/>
                  <a:gd name="connsiteY6" fmla="*/ 2722597 h 9379704"/>
                  <a:gd name="connsiteX7" fmla="*/ 1590228 w 13327073"/>
                  <a:gd name="connsiteY7" fmla="*/ 417893 h 9379704"/>
                  <a:gd name="connsiteX8" fmla="*/ 7429308 w 13327073"/>
                  <a:gd name="connsiteY8" fmla="*/ 173 h 9379704"/>
                  <a:gd name="connsiteX0" fmla="*/ 7429308 w 13327073"/>
                  <a:gd name="connsiteY0" fmla="*/ 173 h 9087686"/>
                  <a:gd name="connsiteX1" fmla="*/ 11787036 w 13327073"/>
                  <a:gd name="connsiteY1" fmla="*/ 427505 h 9087686"/>
                  <a:gd name="connsiteX2" fmla="*/ 13190100 w 13327073"/>
                  <a:gd name="connsiteY2" fmla="*/ 2530387 h 9087686"/>
                  <a:gd name="connsiteX3" fmla="*/ 1703756 w 13327073"/>
                  <a:gd name="connsiteY3" fmla="*/ 9087687 h 9087686"/>
                  <a:gd name="connsiteX4" fmla="*/ 1618836 w 13327073"/>
                  <a:gd name="connsiteY4" fmla="*/ 8349011 h 9087686"/>
                  <a:gd name="connsiteX5" fmla="*/ 205516 w 13327073"/>
                  <a:gd name="connsiteY5" fmla="*/ 2722597 h 9087686"/>
                  <a:gd name="connsiteX6" fmla="*/ 1590228 w 13327073"/>
                  <a:gd name="connsiteY6" fmla="*/ 417893 h 9087686"/>
                  <a:gd name="connsiteX7" fmla="*/ 7429308 w 13327073"/>
                  <a:gd name="connsiteY7" fmla="*/ 173 h 9087686"/>
                  <a:gd name="connsiteX0" fmla="*/ 7429308 w 13327073"/>
                  <a:gd name="connsiteY0" fmla="*/ 173 h 8349007"/>
                  <a:gd name="connsiteX1" fmla="*/ 11787036 w 13327073"/>
                  <a:gd name="connsiteY1" fmla="*/ 427505 h 8349007"/>
                  <a:gd name="connsiteX2" fmla="*/ 13190100 w 13327073"/>
                  <a:gd name="connsiteY2" fmla="*/ 2530387 h 8349007"/>
                  <a:gd name="connsiteX3" fmla="*/ 1618836 w 13327073"/>
                  <a:gd name="connsiteY3" fmla="*/ 8349011 h 8349007"/>
                  <a:gd name="connsiteX4" fmla="*/ 205516 w 13327073"/>
                  <a:gd name="connsiteY4" fmla="*/ 2722597 h 8349007"/>
                  <a:gd name="connsiteX5" fmla="*/ 1590228 w 13327073"/>
                  <a:gd name="connsiteY5" fmla="*/ 417893 h 8349007"/>
                  <a:gd name="connsiteX6" fmla="*/ 7429308 w 13327073"/>
                  <a:gd name="connsiteY6" fmla="*/ 173 h 8349007"/>
                  <a:gd name="connsiteX0" fmla="*/ 7429308 w 13327073"/>
                  <a:gd name="connsiteY0" fmla="*/ 173 h 2722600"/>
                  <a:gd name="connsiteX1" fmla="*/ 11787036 w 13327073"/>
                  <a:gd name="connsiteY1" fmla="*/ 427505 h 2722600"/>
                  <a:gd name="connsiteX2" fmla="*/ 13190100 w 13327073"/>
                  <a:gd name="connsiteY2" fmla="*/ 2530387 h 2722600"/>
                  <a:gd name="connsiteX3" fmla="*/ 205516 w 13327073"/>
                  <a:gd name="connsiteY3" fmla="*/ 2722597 h 2722600"/>
                  <a:gd name="connsiteX4" fmla="*/ 1590228 w 13327073"/>
                  <a:gd name="connsiteY4" fmla="*/ 417893 h 2722600"/>
                  <a:gd name="connsiteX5" fmla="*/ 7429308 w 13327073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28417" h="2722600">
                    <a:moveTo>
                      <a:pt x="7330652" y="173"/>
                    </a:moveTo>
                    <a:cubicBezTo>
                      <a:pt x="9150436" y="5325"/>
                      <a:pt x="10867780" y="126309"/>
                      <a:pt x="11688380" y="427505"/>
                    </a:cubicBezTo>
                    <a:cubicBezTo>
                      <a:pt x="13544404" y="1108755"/>
                      <a:pt x="13290012" y="1749295"/>
                      <a:pt x="13091444" y="2530387"/>
                    </a:cubicBezTo>
                    <a:lnTo>
                      <a:pt x="106860" y="2722597"/>
                    </a:lnTo>
                    <a:cubicBezTo>
                      <a:pt x="-19644" y="2118333"/>
                      <a:pt x="-351767" y="961179"/>
                      <a:pt x="1491572" y="417893"/>
                    </a:cubicBezTo>
                    <a:cubicBezTo>
                      <a:pt x="2481836" y="178401"/>
                      <a:pt x="4990916" y="-6451"/>
                      <a:pt x="7330652" y="173"/>
                    </a:cubicBezTo>
                    <a:close/>
                  </a:path>
                </a:pathLst>
              </a:custGeom>
              <a:solidFill>
                <a:srgbClr val="7F7F7F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959414" y="5580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953000" y="4957591"/>
                <a:ext cx="2140014" cy="1119815"/>
              </a:xfrm>
              <a:custGeom>
                <a:avLst/>
                <a:gdLst>
                  <a:gd name="connsiteX0" fmla="*/ 6031984 w 24045624"/>
                  <a:gd name="connsiteY0" fmla="*/ 0 h 12582472"/>
                  <a:gd name="connsiteX1" fmla="*/ 9531784 w 24045624"/>
                  <a:gd name="connsiteY1" fmla="*/ 0 h 12582472"/>
                  <a:gd name="connsiteX2" fmla="*/ 9526200 w 24045624"/>
                  <a:gd name="connsiteY2" fmla="*/ 11583 h 12582472"/>
                  <a:gd name="connsiteX3" fmla="*/ 9317432 w 24045624"/>
                  <a:gd name="connsiteY3" fmla="*/ 1045637 h 12582472"/>
                  <a:gd name="connsiteX4" fmla="*/ 11974000 w 24045624"/>
                  <a:gd name="connsiteY4" fmla="*/ 3702201 h 12582472"/>
                  <a:gd name="connsiteX5" fmla="*/ 14630568 w 24045624"/>
                  <a:gd name="connsiteY5" fmla="*/ 1045637 h 12582472"/>
                  <a:gd name="connsiteX6" fmla="*/ 14421800 w 24045624"/>
                  <a:gd name="connsiteY6" fmla="*/ 11583 h 12582472"/>
                  <a:gd name="connsiteX7" fmla="*/ 14416224 w 24045624"/>
                  <a:gd name="connsiteY7" fmla="*/ 0 h 12582472"/>
                  <a:gd name="connsiteX8" fmla="*/ 17768336 w 24045624"/>
                  <a:gd name="connsiteY8" fmla="*/ 0 h 12582472"/>
                  <a:gd name="connsiteX9" fmla="*/ 17737792 w 24045624"/>
                  <a:gd name="connsiteY9" fmla="*/ 154744 h 12582472"/>
                  <a:gd name="connsiteX10" fmla="*/ 17655776 w 24045624"/>
                  <a:gd name="connsiteY10" fmla="*/ 452423 h 12582472"/>
                  <a:gd name="connsiteX11" fmla="*/ 17604528 w 24045624"/>
                  <a:gd name="connsiteY11" fmla="*/ 598199 h 12582472"/>
                  <a:gd name="connsiteX12" fmla="*/ 17773880 w 24045624"/>
                  <a:gd name="connsiteY12" fmla="*/ 676423 h 12582472"/>
                  <a:gd name="connsiteX13" fmla="*/ 18742320 w 24045624"/>
                  <a:gd name="connsiteY13" fmla="*/ 1703607 h 12582472"/>
                  <a:gd name="connsiteX14" fmla="*/ 18441584 w 24045624"/>
                  <a:gd name="connsiteY14" fmla="*/ 2292675 h 12582472"/>
                  <a:gd name="connsiteX15" fmla="*/ 18435560 w 24045624"/>
                  <a:gd name="connsiteY15" fmla="*/ 2297947 h 12582472"/>
                  <a:gd name="connsiteX16" fmla="*/ 18779712 w 24045624"/>
                  <a:gd name="connsiteY16" fmla="*/ 2428771 h 12582472"/>
                  <a:gd name="connsiteX17" fmla="*/ 22076968 w 24045624"/>
                  <a:gd name="connsiteY17" fmla="*/ 5697939 h 12582472"/>
                  <a:gd name="connsiteX18" fmla="*/ 21760120 w 24045624"/>
                  <a:gd name="connsiteY18" fmla="*/ 6801687 h 12582472"/>
                  <a:gd name="connsiteX19" fmla="*/ 21734664 w 24045624"/>
                  <a:gd name="connsiteY19" fmla="*/ 6841035 h 12582472"/>
                  <a:gd name="connsiteX20" fmla="*/ 21992312 w 24045624"/>
                  <a:gd name="connsiteY20" fmla="*/ 6932047 h 12582472"/>
                  <a:gd name="connsiteX21" fmla="*/ 24045624 w 24045624"/>
                  <a:gd name="connsiteY21" fmla="*/ 8620620 h 12582472"/>
                  <a:gd name="connsiteX22" fmla="*/ 23983544 w 24045624"/>
                  <a:gd name="connsiteY22" fmla="*/ 8929404 h 12582472"/>
                  <a:gd name="connsiteX23" fmla="*/ 23969576 w 24045624"/>
                  <a:gd name="connsiteY23" fmla="*/ 8960108 h 12582472"/>
                  <a:gd name="connsiteX24" fmla="*/ 23983544 w 24045624"/>
                  <a:gd name="connsiteY24" fmla="*/ 8993208 h 12582472"/>
                  <a:gd name="connsiteX25" fmla="*/ 24045624 w 24045624"/>
                  <a:gd name="connsiteY25" fmla="*/ 9326148 h 12582472"/>
                  <a:gd name="connsiteX26" fmla="*/ 12022808 w 24045624"/>
                  <a:gd name="connsiteY26" fmla="*/ 12582472 h 12582472"/>
                  <a:gd name="connsiteX27" fmla="*/ 0 w 24045624"/>
                  <a:gd name="connsiteY27" fmla="*/ 9326148 h 12582472"/>
                  <a:gd name="connsiteX28" fmla="*/ 62072 w 24045624"/>
                  <a:gd name="connsiteY28" fmla="*/ 8993208 h 12582472"/>
                  <a:gd name="connsiteX29" fmla="*/ 76040 w 24045624"/>
                  <a:gd name="connsiteY29" fmla="*/ 8960108 h 12582472"/>
                  <a:gd name="connsiteX30" fmla="*/ 62072 w 24045624"/>
                  <a:gd name="connsiteY30" fmla="*/ 8929404 h 12582472"/>
                  <a:gd name="connsiteX31" fmla="*/ 0 w 24045624"/>
                  <a:gd name="connsiteY31" fmla="*/ 8620620 h 12582472"/>
                  <a:gd name="connsiteX32" fmla="*/ 2053304 w 24045624"/>
                  <a:gd name="connsiteY32" fmla="*/ 6932047 h 12582472"/>
                  <a:gd name="connsiteX33" fmla="*/ 2294608 w 24045624"/>
                  <a:gd name="connsiteY33" fmla="*/ 6846810 h 12582472"/>
                  <a:gd name="connsiteX34" fmla="*/ 2265408 w 24045624"/>
                  <a:gd name="connsiteY34" fmla="*/ 6801687 h 12582472"/>
                  <a:gd name="connsiteX35" fmla="*/ 1948560 w 24045624"/>
                  <a:gd name="connsiteY35" fmla="*/ 5697939 h 12582472"/>
                  <a:gd name="connsiteX36" fmla="*/ 5610992 w 24045624"/>
                  <a:gd name="connsiteY36" fmla="*/ 2289955 h 12582472"/>
                  <a:gd name="connsiteX37" fmla="*/ 5649096 w 24045624"/>
                  <a:gd name="connsiteY37" fmla="*/ 2276814 h 12582472"/>
                  <a:gd name="connsiteX38" fmla="*/ 5574160 w 24045624"/>
                  <a:gd name="connsiteY38" fmla="*/ 2198671 h 12582472"/>
                  <a:gd name="connsiteX39" fmla="*/ 5363560 w 24045624"/>
                  <a:gd name="connsiteY39" fmla="*/ 1703607 h 12582472"/>
                  <a:gd name="connsiteX40" fmla="*/ 6170928 w 24045624"/>
                  <a:gd name="connsiteY40" fmla="*/ 759379 h 12582472"/>
                  <a:gd name="connsiteX41" fmla="*/ 6187520 w 24045624"/>
                  <a:gd name="connsiteY41" fmla="*/ 750835 h 12582472"/>
                  <a:gd name="connsiteX42" fmla="*/ 6178712 w 24045624"/>
                  <a:gd name="connsiteY42" fmla="*/ 723883 h 12582472"/>
                  <a:gd name="connsiteX43" fmla="*/ 6089552 w 24045624"/>
                  <a:gd name="connsiteY43" fmla="*/ 361951 h 1258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045624" h="12582472">
                    <a:moveTo>
                      <a:pt x="6031984" y="0"/>
                    </a:moveTo>
                    <a:lnTo>
                      <a:pt x="9531784" y="0"/>
                    </a:lnTo>
                    <a:lnTo>
                      <a:pt x="9526200" y="11583"/>
                    </a:lnTo>
                    <a:cubicBezTo>
                      <a:pt x="9391768" y="329410"/>
                      <a:pt x="9317432" y="678842"/>
                      <a:pt x="9317432" y="1045637"/>
                    </a:cubicBezTo>
                    <a:cubicBezTo>
                      <a:pt x="9317432" y="2512817"/>
                      <a:pt x="10506824" y="3702201"/>
                      <a:pt x="11974000" y="3702201"/>
                    </a:cubicBezTo>
                    <a:cubicBezTo>
                      <a:pt x="13441176" y="3702201"/>
                      <a:pt x="14630568" y="2512817"/>
                      <a:pt x="14630568" y="1045637"/>
                    </a:cubicBezTo>
                    <a:cubicBezTo>
                      <a:pt x="14630568" y="678842"/>
                      <a:pt x="14556232" y="329410"/>
                      <a:pt x="14421800" y="11583"/>
                    </a:cubicBezTo>
                    <a:lnTo>
                      <a:pt x="14416224" y="0"/>
                    </a:lnTo>
                    <a:lnTo>
                      <a:pt x="17768336" y="0"/>
                    </a:lnTo>
                    <a:lnTo>
                      <a:pt x="17737792" y="154744"/>
                    </a:lnTo>
                    <a:cubicBezTo>
                      <a:pt x="17714080" y="255509"/>
                      <a:pt x="17686792" y="354776"/>
                      <a:pt x="17655776" y="452423"/>
                    </a:cubicBezTo>
                    <a:lnTo>
                      <a:pt x="17604528" y="598199"/>
                    </a:lnTo>
                    <a:lnTo>
                      <a:pt x="17773880" y="676423"/>
                    </a:lnTo>
                    <a:cubicBezTo>
                      <a:pt x="18388432" y="975936"/>
                      <a:pt x="18742320" y="1327535"/>
                      <a:pt x="18742320" y="1703607"/>
                    </a:cubicBezTo>
                    <a:cubicBezTo>
                      <a:pt x="18742320" y="1908739"/>
                      <a:pt x="18637032" y="2106588"/>
                      <a:pt x="18441584" y="2292675"/>
                    </a:cubicBezTo>
                    <a:lnTo>
                      <a:pt x="18435560" y="2297947"/>
                    </a:lnTo>
                    <a:lnTo>
                      <a:pt x="18779712" y="2428771"/>
                    </a:lnTo>
                    <a:cubicBezTo>
                      <a:pt x="20805288" y="3236667"/>
                      <a:pt x="22076968" y="4402131"/>
                      <a:pt x="22076968" y="5697939"/>
                    </a:cubicBezTo>
                    <a:cubicBezTo>
                      <a:pt x="22076968" y="6079055"/>
                      <a:pt x="21966960" y="6448899"/>
                      <a:pt x="21760120" y="6801687"/>
                    </a:cubicBezTo>
                    <a:lnTo>
                      <a:pt x="21734664" y="6841035"/>
                    </a:lnTo>
                    <a:lnTo>
                      <a:pt x="21992312" y="6932047"/>
                    </a:lnTo>
                    <a:cubicBezTo>
                      <a:pt x="23288664" y="7414063"/>
                      <a:pt x="24045624" y="7995135"/>
                      <a:pt x="24045624" y="8620620"/>
                    </a:cubicBezTo>
                    <a:cubicBezTo>
                      <a:pt x="24045624" y="8724868"/>
                      <a:pt x="24024592" y="8827880"/>
                      <a:pt x="23983544" y="8929404"/>
                    </a:cubicBezTo>
                    <a:lnTo>
                      <a:pt x="23969576" y="8960108"/>
                    </a:lnTo>
                    <a:lnTo>
                      <a:pt x="23983544" y="8993208"/>
                    </a:lnTo>
                    <a:cubicBezTo>
                      <a:pt x="24024592" y="9102676"/>
                      <a:pt x="24045624" y="9213748"/>
                      <a:pt x="24045624" y="9326148"/>
                    </a:cubicBezTo>
                    <a:cubicBezTo>
                      <a:pt x="24045624" y="11124568"/>
                      <a:pt x="18662824" y="12582472"/>
                      <a:pt x="12022808" y="12582472"/>
                    </a:cubicBezTo>
                    <a:cubicBezTo>
                      <a:pt x="5382792" y="12582472"/>
                      <a:pt x="0" y="11124568"/>
                      <a:pt x="0" y="9326148"/>
                    </a:cubicBezTo>
                    <a:cubicBezTo>
                      <a:pt x="0" y="9213748"/>
                      <a:pt x="21024" y="9102676"/>
                      <a:pt x="62072" y="8993208"/>
                    </a:cubicBezTo>
                    <a:lnTo>
                      <a:pt x="76040" y="8960108"/>
                    </a:lnTo>
                    <a:lnTo>
                      <a:pt x="62072" y="8929404"/>
                    </a:lnTo>
                    <a:cubicBezTo>
                      <a:pt x="21024" y="8827880"/>
                      <a:pt x="0" y="8724868"/>
                      <a:pt x="0" y="8620620"/>
                    </a:cubicBezTo>
                    <a:cubicBezTo>
                      <a:pt x="0" y="7995135"/>
                      <a:pt x="756952" y="7414063"/>
                      <a:pt x="2053304" y="6932047"/>
                    </a:cubicBezTo>
                    <a:lnTo>
                      <a:pt x="2294608" y="6846810"/>
                    </a:lnTo>
                    <a:lnTo>
                      <a:pt x="2265408" y="6801687"/>
                    </a:lnTo>
                    <a:cubicBezTo>
                      <a:pt x="2058568" y="6448899"/>
                      <a:pt x="1948560" y="6079055"/>
                      <a:pt x="1948560" y="5697939"/>
                    </a:cubicBezTo>
                    <a:cubicBezTo>
                      <a:pt x="1948560" y="4325908"/>
                      <a:pt x="3374256" y="3100007"/>
                      <a:pt x="5610992" y="2289955"/>
                    </a:cubicBezTo>
                    <a:lnTo>
                      <a:pt x="5649096" y="2276814"/>
                    </a:lnTo>
                    <a:lnTo>
                      <a:pt x="5574160" y="2198671"/>
                    </a:lnTo>
                    <a:cubicBezTo>
                      <a:pt x="5436680" y="2040435"/>
                      <a:pt x="5363560" y="1874551"/>
                      <a:pt x="5363560" y="1703607"/>
                    </a:cubicBezTo>
                    <a:cubicBezTo>
                      <a:pt x="5363560" y="1361719"/>
                      <a:pt x="5656032" y="1040063"/>
                      <a:pt x="6170928" y="759379"/>
                    </a:cubicBezTo>
                    <a:lnTo>
                      <a:pt x="6187520" y="750835"/>
                    </a:lnTo>
                    <a:lnTo>
                      <a:pt x="6178712" y="723883"/>
                    </a:lnTo>
                    <a:cubicBezTo>
                      <a:pt x="6143600" y="604249"/>
                      <a:pt x="6114016" y="483537"/>
                      <a:pt x="6089552" y="36195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485182" y="2764306"/>
                <a:ext cx="1056046" cy="2504451"/>
              </a:xfrm>
              <a:custGeom>
                <a:avLst/>
                <a:gdLst>
                  <a:gd name="connsiteX0" fmla="*/ 1452677 w 11865948"/>
                  <a:gd name="connsiteY0" fmla="*/ 234152 h 28140523"/>
                  <a:gd name="connsiteX1" fmla="*/ 3562501 w 11865948"/>
                  <a:gd name="connsiteY1" fmla="*/ 234152 h 28140523"/>
                  <a:gd name="connsiteX2" fmla="*/ 3531613 w 11865948"/>
                  <a:gd name="connsiteY2" fmla="*/ 305967 h 28140523"/>
                  <a:gd name="connsiteX3" fmla="*/ 3347341 w 11865948"/>
                  <a:gd name="connsiteY3" fmla="*/ 1280063 h 28140523"/>
                  <a:gd name="connsiteX4" fmla="*/ 6003909 w 11865948"/>
                  <a:gd name="connsiteY4" fmla="*/ 3936627 h 28140523"/>
                  <a:gd name="connsiteX5" fmla="*/ 8660469 w 11865948"/>
                  <a:gd name="connsiteY5" fmla="*/ 1280063 h 28140523"/>
                  <a:gd name="connsiteX6" fmla="*/ 8476197 w 11865948"/>
                  <a:gd name="connsiteY6" fmla="*/ 305967 h 28140523"/>
                  <a:gd name="connsiteX7" fmla="*/ 8445309 w 11865948"/>
                  <a:gd name="connsiteY7" fmla="*/ 234152 h 28140523"/>
                  <a:gd name="connsiteX8" fmla="*/ 10545621 w 11865948"/>
                  <a:gd name="connsiteY8" fmla="*/ 234152 h 28140523"/>
                  <a:gd name="connsiteX9" fmla="*/ 10521717 w 11865948"/>
                  <a:gd name="connsiteY9" fmla="*/ 299203 h 28140523"/>
                  <a:gd name="connsiteX10" fmla="*/ 10109877 w 11865948"/>
                  <a:gd name="connsiteY10" fmla="*/ 2792122 h 28140523"/>
                  <a:gd name="connsiteX11" fmla="*/ 10115061 w 11865948"/>
                  <a:gd name="connsiteY11" fmla="*/ 14169969 h 28140523"/>
                  <a:gd name="connsiteX12" fmla="*/ 10897853 w 11865948"/>
                  <a:gd name="connsiteY12" fmla="*/ 19656367 h 28140523"/>
                  <a:gd name="connsiteX13" fmla="*/ 11842581 w 11865948"/>
                  <a:gd name="connsiteY13" fmla="*/ 24177311 h 28140523"/>
                  <a:gd name="connsiteX14" fmla="*/ 11810757 w 11865948"/>
                  <a:gd name="connsiteY14" fmla="*/ 24428195 h 28140523"/>
                  <a:gd name="connsiteX15" fmla="*/ 8092405 w 11865948"/>
                  <a:gd name="connsiteY15" fmla="*/ 24428195 h 28140523"/>
                  <a:gd name="connsiteX16" fmla="*/ 8149205 w 11865948"/>
                  <a:gd name="connsiteY16" fmla="*/ 24521685 h 28140523"/>
                  <a:gd name="connsiteX17" fmla="*/ 8444989 w 11865948"/>
                  <a:gd name="connsiteY17" fmla="*/ 25689830 h 28140523"/>
                  <a:gd name="connsiteX18" fmla="*/ 5994293 w 11865948"/>
                  <a:gd name="connsiteY18" fmla="*/ 28140523 h 28140523"/>
                  <a:gd name="connsiteX19" fmla="*/ 3543597 w 11865948"/>
                  <a:gd name="connsiteY19" fmla="*/ 25689830 h 28140523"/>
                  <a:gd name="connsiteX20" fmla="*/ 3839381 w 11865948"/>
                  <a:gd name="connsiteY20" fmla="*/ 24521685 h 28140523"/>
                  <a:gd name="connsiteX21" fmla="*/ 3896181 w 11865948"/>
                  <a:gd name="connsiteY21" fmla="*/ 24428195 h 28140523"/>
                  <a:gd name="connsiteX22" fmla="*/ 18397 w 11865948"/>
                  <a:gd name="connsiteY22" fmla="*/ 24428195 h 28140523"/>
                  <a:gd name="connsiteX23" fmla="*/ 5421 w 11865948"/>
                  <a:gd name="connsiteY23" fmla="*/ 24267739 h 28140523"/>
                  <a:gd name="connsiteX24" fmla="*/ 1115533 w 11865948"/>
                  <a:gd name="connsiteY24" fmla="*/ 19625639 h 28140523"/>
                  <a:gd name="connsiteX25" fmla="*/ 1916469 w 11865948"/>
                  <a:gd name="connsiteY25" fmla="*/ 14259359 h 28140523"/>
                  <a:gd name="connsiteX26" fmla="*/ 1885365 w 11865948"/>
                  <a:gd name="connsiteY26" fmla="*/ 2864755 h 28140523"/>
                  <a:gd name="connsiteX27" fmla="*/ 1517765 w 11865948"/>
                  <a:gd name="connsiteY27" fmla="*/ 428303 h 28140523"/>
                  <a:gd name="connsiteX28" fmla="*/ 8331461 w 11865948"/>
                  <a:gd name="connsiteY28" fmla="*/ 0 h 28140523"/>
                  <a:gd name="connsiteX29" fmla="*/ 10637805 w 11865948"/>
                  <a:gd name="connsiteY29" fmla="*/ 0 h 28140523"/>
                  <a:gd name="connsiteX30" fmla="*/ 10635501 w 11865948"/>
                  <a:gd name="connsiteY30" fmla="*/ 5552 h 28140523"/>
                  <a:gd name="connsiteX31" fmla="*/ 8334837 w 11865948"/>
                  <a:gd name="connsiteY31" fmla="*/ 5552 h 28140523"/>
                  <a:gd name="connsiteX32" fmla="*/ 1368797 w 11865948"/>
                  <a:gd name="connsiteY32" fmla="*/ 0 h 28140523"/>
                  <a:gd name="connsiteX33" fmla="*/ 3676349 w 11865948"/>
                  <a:gd name="connsiteY33" fmla="*/ 0 h 28140523"/>
                  <a:gd name="connsiteX34" fmla="*/ 3672973 w 11865948"/>
                  <a:gd name="connsiteY34" fmla="*/ 5552 h 28140523"/>
                  <a:gd name="connsiteX35" fmla="*/ 1370917 w 11865948"/>
                  <a:gd name="connsiteY35" fmla="*/ 5552 h 2814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65948" h="28140523">
                    <a:moveTo>
                      <a:pt x="1452677" y="234152"/>
                    </a:moveTo>
                    <a:lnTo>
                      <a:pt x="3562501" y="234152"/>
                    </a:lnTo>
                    <a:lnTo>
                      <a:pt x="3531613" y="305967"/>
                    </a:lnTo>
                    <a:cubicBezTo>
                      <a:pt x="3412677" y="607582"/>
                      <a:pt x="3347341" y="936193"/>
                      <a:pt x="3347341" y="1280063"/>
                    </a:cubicBezTo>
                    <a:cubicBezTo>
                      <a:pt x="3347341" y="2747243"/>
                      <a:pt x="4536725" y="3936627"/>
                      <a:pt x="6003909" y="3936627"/>
                    </a:cubicBezTo>
                    <a:cubicBezTo>
                      <a:pt x="7471085" y="3936627"/>
                      <a:pt x="8660469" y="2747243"/>
                      <a:pt x="8660469" y="1280063"/>
                    </a:cubicBezTo>
                    <a:cubicBezTo>
                      <a:pt x="8660469" y="936193"/>
                      <a:pt x="8595133" y="607582"/>
                      <a:pt x="8476197" y="305967"/>
                    </a:cubicBezTo>
                    <a:lnTo>
                      <a:pt x="8445309" y="234152"/>
                    </a:lnTo>
                    <a:lnTo>
                      <a:pt x="10545621" y="234152"/>
                    </a:lnTo>
                    <a:lnTo>
                      <a:pt x="10521717" y="299203"/>
                    </a:lnTo>
                    <a:cubicBezTo>
                      <a:pt x="10226581" y="1148045"/>
                      <a:pt x="10202821" y="1926580"/>
                      <a:pt x="10109877" y="2792122"/>
                    </a:cubicBezTo>
                    <a:cubicBezTo>
                      <a:pt x="9924981" y="6584740"/>
                      <a:pt x="9950029" y="10377354"/>
                      <a:pt x="10115061" y="14169969"/>
                    </a:cubicBezTo>
                    <a:cubicBezTo>
                      <a:pt x="10189365" y="16199897"/>
                      <a:pt x="10333653" y="18028699"/>
                      <a:pt x="10897853" y="19656367"/>
                    </a:cubicBezTo>
                    <a:cubicBezTo>
                      <a:pt x="11547893" y="21200975"/>
                      <a:pt x="11972429" y="22795611"/>
                      <a:pt x="11842581" y="24177311"/>
                    </a:cubicBezTo>
                    <a:lnTo>
                      <a:pt x="11810757" y="24428195"/>
                    </a:lnTo>
                    <a:lnTo>
                      <a:pt x="8092405" y="24428195"/>
                    </a:lnTo>
                    <a:lnTo>
                      <a:pt x="8149205" y="24521685"/>
                    </a:lnTo>
                    <a:cubicBezTo>
                      <a:pt x="8337837" y="24868931"/>
                      <a:pt x="8444989" y="25266867"/>
                      <a:pt x="8444989" y="25689830"/>
                    </a:cubicBezTo>
                    <a:cubicBezTo>
                      <a:pt x="8444989" y="27043310"/>
                      <a:pt x="7347773" y="28140523"/>
                      <a:pt x="5994293" y="28140523"/>
                    </a:cubicBezTo>
                    <a:cubicBezTo>
                      <a:pt x="4640813" y="28140523"/>
                      <a:pt x="3543597" y="27043310"/>
                      <a:pt x="3543597" y="25689830"/>
                    </a:cubicBezTo>
                    <a:cubicBezTo>
                      <a:pt x="3543597" y="25266867"/>
                      <a:pt x="3650749" y="24868931"/>
                      <a:pt x="3839381" y="24521685"/>
                    </a:cubicBezTo>
                    <a:lnTo>
                      <a:pt x="3896181" y="24428195"/>
                    </a:lnTo>
                    <a:lnTo>
                      <a:pt x="18397" y="24428195"/>
                    </a:lnTo>
                    <a:lnTo>
                      <a:pt x="5421" y="24267739"/>
                    </a:lnTo>
                    <a:cubicBezTo>
                      <a:pt x="-66603" y="22652103"/>
                      <a:pt x="593765" y="20956823"/>
                      <a:pt x="1115533" y="19625639"/>
                    </a:cubicBezTo>
                    <a:cubicBezTo>
                      <a:pt x="1779093" y="18188859"/>
                      <a:pt x="1766133" y="16148685"/>
                      <a:pt x="1916469" y="14259359"/>
                    </a:cubicBezTo>
                    <a:cubicBezTo>
                      <a:pt x="2209365" y="10561726"/>
                      <a:pt x="2059029" y="6763519"/>
                      <a:pt x="1885365" y="2864755"/>
                    </a:cubicBezTo>
                    <a:cubicBezTo>
                      <a:pt x="1839437" y="1920644"/>
                      <a:pt x="1743277" y="1160601"/>
                      <a:pt x="1517765" y="428303"/>
                    </a:cubicBezTo>
                    <a:close/>
                    <a:moveTo>
                      <a:pt x="8331461" y="0"/>
                    </a:moveTo>
                    <a:lnTo>
                      <a:pt x="10637805" y="0"/>
                    </a:lnTo>
                    <a:lnTo>
                      <a:pt x="10635501" y="5552"/>
                    </a:lnTo>
                    <a:lnTo>
                      <a:pt x="8334837" y="5552"/>
                    </a:lnTo>
                    <a:close/>
                    <a:moveTo>
                      <a:pt x="1368797" y="0"/>
                    </a:moveTo>
                    <a:lnTo>
                      <a:pt x="3676349" y="0"/>
                    </a:lnTo>
                    <a:lnTo>
                      <a:pt x="3672973" y="5552"/>
                    </a:lnTo>
                    <a:lnTo>
                      <a:pt x="1370917" y="555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5344532" y="1186269"/>
                <a:ext cx="1356951" cy="1910067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246968" h="21461908">
                    <a:moveTo>
                      <a:pt x="8465072" y="173"/>
                    </a:moveTo>
                    <a:cubicBezTo>
                      <a:pt x="10284856" y="5325"/>
                      <a:pt x="12002200" y="126309"/>
                      <a:pt x="12822800" y="427505"/>
                    </a:cubicBezTo>
                    <a:cubicBezTo>
                      <a:pt x="14678824" y="1108755"/>
                      <a:pt x="14424432" y="1749295"/>
                      <a:pt x="14225864" y="2530387"/>
                    </a:cubicBezTo>
                    <a:lnTo>
                      <a:pt x="12611680" y="8775679"/>
                    </a:lnTo>
                    <a:cubicBezTo>
                      <a:pt x="12272440" y="10087427"/>
                      <a:pt x="12178000" y="9823481"/>
                      <a:pt x="12027072" y="9920339"/>
                    </a:cubicBezTo>
                    <a:lnTo>
                      <a:pt x="12129000" y="9933457"/>
                    </a:lnTo>
                    <a:cubicBezTo>
                      <a:pt x="13111440" y="10066095"/>
                      <a:pt x="13710224" y="10242299"/>
                      <a:pt x="13710224" y="10435661"/>
                    </a:cubicBezTo>
                    <a:cubicBezTo>
                      <a:pt x="13710224" y="10616129"/>
                      <a:pt x="13188616" y="10781655"/>
                      <a:pt x="12320304" y="10910763"/>
                    </a:cubicBezTo>
                    <a:lnTo>
                      <a:pt x="12258192" y="10919557"/>
                    </a:lnTo>
                    <a:lnTo>
                      <a:pt x="12315104" y="11051181"/>
                    </a:lnTo>
                    <a:cubicBezTo>
                      <a:pt x="12362024" y="11155411"/>
                      <a:pt x="12414096" y="11263467"/>
                      <a:pt x="12470904" y="11377415"/>
                    </a:cubicBezTo>
                    <a:cubicBezTo>
                      <a:pt x="12578040" y="11588907"/>
                      <a:pt x="12681168" y="11801575"/>
                      <a:pt x="12777144" y="12015865"/>
                    </a:cubicBezTo>
                    <a:lnTo>
                      <a:pt x="12855264" y="12198273"/>
                    </a:lnTo>
                    <a:lnTo>
                      <a:pt x="12931960" y="12206649"/>
                    </a:lnTo>
                    <a:cubicBezTo>
                      <a:pt x="14089488" y="12339293"/>
                      <a:pt x="14794984" y="12515491"/>
                      <a:pt x="14794984" y="12708853"/>
                    </a:cubicBezTo>
                    <a:cubicBezTo>
                      <a:pt x="14794984" y="12876435"/>
                      <a:pt x="14265080" y="13031125"/>
                      <a:pt x="13370264" y="13155741"/>
                    </a:cubicBezTo>
                    <a:lnTo>
                      <a:pt x="13201472" y="13178113"/>
                    </a:lnTo>
                    <a:lnTo>
                      <a:pt x="13242000" y="13324575"/>
                    </a:lnTo>
                    <a:cubicBezTo>
                      <a:pt x="13344720" y="13741839"/>
                      <a:pt x="13400192" y="14167899"/>
                      <a:pt x="13387680" y="14605677"/>
                    </a:cubicBezTo>
                    <a:lnTo>
                      <a:pt x="13383192" y="14687885"/>
                    </a:lnTo>
                    <a:lnTo>
                      <a:pt x="13506136" y="14701795"/>
                    </a:lnTo>
                    <a:cubicBezTo>
                      <a:pt x="14593672" y="14830901"/>
                      <a:pt x="15246968" y="14996423"/>
                      <a:pt x="15246968" y="15176895"/>
                    </a:cubicBezTo>
                    <a:cubicBezTo>
                      <a:pt x="15246968" y="15370257"/>
                      <a:pt x="14497008" y="15546459"/>
                      <a:pt x="13266528" y="15679097"/>
                    </a:cubicBezTo>
                    <a:lnTo>
                      <a:pt x="13214328" y="15684463"/>
                    </a:lnTo>
                    <a:lnTo>
                      <a:pt x="13202800" y="15726231"/>
                    </a:lnTo>
                    <a:cubicBezTo>
                      <a:pt x="13085968" y="16109005"/>
                      <a:pt x="12909936" y="16501607"/>
                      <a:pt x="12662712" y="16905717"/>
                    </a:cubicBezTo>
                    <a:cubicBezTo>
                      <a:pt x="12506704" y="17155381"/>
                      <a:pt x="12380224" y="17395328"/>
                      <a:pt x="12276808" y="17628532"/>
                    </a:cubicBezTo>
                    <a:lnTo>
                      <a:pt x="12234184" y="17731148"/>
                    </a:lnTo>
                    <a:lnTo>
                      <a:pt x="9694400" y="17731148"/>
                    </a:lnTo>
                    <a:lnTo>
                      <a:pt x="9762392" y="17843069"/>
                    </a:lnTo>
                    <a:cubicBezTo>
                      <a:pt x="9951024" y="18190316"/>
                      <a:pt x="10058176" y="18588253"/>
                      <a:pt x="10058176" y="19011215"/>
                    </a:cubicBezTo>
                    <a:cubicBezTo>
                      <a:pt x="10058176" y="20364695"/>
                      <a:pt x="8960968" y="21461908"/>
                      <a:pt x="7607488" y="21461908"/>
                    </a:cubicBezTo>
                    <a:cubicBezTo>
                      <a:pt x="6254008" y="21461908"/>
                      <a:pt x="5156792" y="20364695"/>
                      <a:pt x="5156792" y="19011215"/>
                    </a:cubicBezTo>
                    <a:cubicBezTo>
                      <a:pt x="5156792" y="18588253"/>
                      <a:pt x="5263944" y="18190316"/>
                      <a:pt x="5452576" y="17843069"/>
                    </a:cubicBezTo>
                    <a:lnTo>
                      <a:pt x="5520576" y="17731148"/>
                    </a:lnTo>
                    <a:lnTo>
                      <a:pt x="2965176" y="17731148"/>
                    </a:lnTo>
                    <a:lnTo>
                      <a:pt x="2930000" y="17638992"/>
                    </a:lnTo>
                    <a:cubicBezTo>
                      <a:pt x="2846688" y="17431008"/>
                      <a:pt x="2751280" y="17222248"/>
                      <a:pt x="2641928" y="17009073"/>
                    </a:cubicBezTo>
                    <a:cubicBezTo>
                      <a:pt x="2452584" y="16597961"/>
                      <a:pt x="2303088" y="16208899"/>
                      <a:pt x="2194816" y="15830165"/>
                    </a:cubicBezTo>
                    <a:lnTo>
                      <a:pt x="2159616" y="15697509"/>
                    </a:lnTo>
                    <a:lnTo>
                      <a:pt x="1980440" y="15679097"/>
                    </a:lnTo>
                    <a:cubicBezTo>
                      <a:pt x="749960" y="15546459"/>
                      <a:pt x="0" y="15370257"/>
                      <a:pt x="0" y="15176895"/>
                    </a:cubicBezTo>
                    <a:cubicBezTo>
                      <a:pt x="0" y="14983535"/>
                      <a:pt x="749960" y="14807333"/>
                      <a:pt x="1980440" y="14674693"/>
                    </a:cubicBezTo>
                    <a:lnTo>
                      <a:pt x="1993376" y="14673361"/>
                    </a:lnTo>
                    <a:lnTo>
                      <a:pt x="1985552" y="14491113"/>
                    </a:lnTo>
                    <a:cubicBezTo>
                      <a:pt x="1978232" y="14120305"/>
                      <a:pt x="2013808" y="13745761"/>
                      <a:pt x="2093664" y="13355771"/>
                    </a:cubicBezTo>
                    <a:lnTo>
                      <a:pt x="2132816" y="13189151"/>
                    </a:lnTo>
                    <a:lnTo>
                      <a:pt x="2089608" y="13183957"/>
                    </a:lnTo>
                    <a:cubicBezTo>
                      <a:pt x="1066552" y="13054849"/>
                      <a:pt x="451984" y="12889327"/>
                      <a:pt x="451984" y="12708853"/>
                    </a:cubicBezTo>
                    <a:cubicBezTo>
                      <a:pt x="451984" y="12515491"/>
                      <a:pt x="1157480" y="12339293"/>
                      <a:pt x="2315008" y="12206649"/>
                    </a:cubicBezTo>
                    <a:lnTo>
                      <a:pt x="2444016" y="12192559"/>
                    </a:lnTo>
                    <a:lnTo>
                      <a:pt x="2554504" y="11913131"/>
                    </a:lnTo>
                    <a:cubicBezTo>
                      <a:pt x="2608264" y="11784605"/>
                      <a:pt x="2665904" y="11653617"/>
                      <a:pt x="2727464" y="11519879"/>
                    </a:cubicBezTo>
                    <a:cubicBezTo>
                      <a:pt x="2831472" y="11317121"/>
                      <a:pt x="2919800" y="11138325"/>
                      <a:pt x="2993824" y="10977743"/>
                    </a:cubicBezTo>
                    <a:lnTo>
                      <a:pt x="3017672" y="10923657"/>
                    </a:lnTo>
                    <a:lnTo>
                      <a:pt x="2926664" y="10910763"/>
                    </a:lnTo>
                    <a:cubicBezTo>
                      <a:pt x="2058352" y="10781655"/>
                      <a:pt x="1536752" y="10616129"/>
                      <a:pt x="1536752" y="10435661"/>
                    </a:cubicBezTo>
                    <a:cubicBezTo>
                      <a:pt x="1536752" y="10242299"/>
                      <a:pt x="2135528" y="10066095"/>
                      <a:pt x="3117976" y="9933457"/>
                    </a:cubicBezTo>
                    <a:lnTo>
                      <a:pt x="3308496" y="9908937"/>
                    </a:lnTo>
                    <a:cubicBezTo>
                      <a:pt x="2946376" y="9610005"/>
                      <a:pt x="2795680" y="8917037"/>
                      <a:pt x="2654600" y="8349011"/>
                    </a:cubicBezTo>
                    <a:lnTo>
                      <a:pt x="1241280" y="2722597"/>
                    </a:lnTo>
                    <a:cubicBezTo>
                      <a:pt x="1114776" y="2118333"/>
                      <a:pt x="412240" y="1068209"/>
                      <a:pt x="2625992" y="417893"/>
                    </a:cubicBezTo>
                    <a:cubicBezTo>
                      <a:pt x="3616256" y="178401"/>
                      <a:pt x="6125336" y="-6451"/>
                      <a:pt x="8465072" y="17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41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3"/>
          <a:srcRect l="46983" r="33589"/>
          <a:stretch/>
        </p:blipFill>
        <p:spPr>
          <a:xfrm>
            <a:off x="3864829" y="3502885"/>
            <a:ext cx="3886200" cy="2829162"/>
          </a:xfrm>
          <a:prstGeom prst="rect">
            <a:avLst/>
          </a:prstGeom>
          <a:effectLst>
            <a:softEdge rad="1003300"/>
          </a:effectLst>
        </p:spPr>
      </p:pic>
      <p:sp>
        <p:nvSpPr>
          <p:cNvPr id="83" name="Freeform 82"/>
          <p:cNvSpPr/>
          <p:nvPr/>
        </p:nvSpPr>
        <p:spPr>
          <a:xfrm rot="21155450">
            <a:off x="7161575" y="992736"/>
            <a:ext cx="2508046" cy="1718950"/>
          </a:xfrm>
          <a:custGeom>
            <a:avLst/>
            <a:gdLst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6915150 w 17030700"/>
              <a:gd name="connsiteY3" fmla="*/ 1009650 h 11677650"/>
              <a:gd name="connsiteX4" fmla="*/ 6305550 w 17030700"/>
              <a:gd name="connsiteY4" fmla="*/ 114300 h 11677650"/>
              <a:gd name="connsiteX5" fmla="*/ 3124200 w 17030700"/>
              <a:gd name="connsiteY5" fmla="*/ 723900 h 11677650"/>
              <a:gd name="connsiteX6" fmla="*/ 3771900 w 17030700"/>
              <a:gd name="connsiteY6" fmla="*/ 3962400 h 11677650"/>
              <a:gd name="connsiteX7" fmla="*/ 2857500 w 17030700"/>
              <a:gd name="connsiteY7" fmla="*/ 4667250 h 11677650"/>
              <a:gd name="connsiteX8" fmla="*/ 0 w 17030700"/>
              <a:gd name="connsiteY8" fmla="*/ 6343650 h 11677650"/>
              <a:gd name="connsiteX9" fmla="*/ 2971800 w 17030700"/>
              <a:gd name="connsiteY9" fmla="*/ 7353300 h 11677650"/>
              <a:gd name="connsiteX10" fmla="*/ 3905250 w 17030700"/>
              <a:gd name="connsiteY10" fmla="*/ 7810500 h 11677650"/>
              <a:gd name="connsiteX11" fmla="*/ 3467100 w 17030700"/>
              <a:gd name="connsiteY11" fmla="*/ 11201400 h 11677650"/>
              <a:gd name="connsiteX12" fmla="*/ 6743700 w 17030700"/>
              <a:gd name="connsiteY12" fmla="*/ 11677650 h 11677650"/>
              <a:gd name="connsiteX13" fmla="*/ 7315200 w 17030700"/>
              <a:gd name="connsiteY13" fmla="*/ 10839450 h 11677650"/>
              <a:gd name="connsiteX14" fmla="*/ 8705850 w 17030700"/>
              <a:gd name="connsiteY14" fmla="*/ 7753350 h 11677650"/>
              <a:gd name="connsiteX15" fmla="*/ 10115550 w 17030700"/>
              <a:gd name="connsiteY15" fmla="*/ 10648950 h 11677650"/>
              <a:gd name="connsiteX16" fmla="*/ 10725150 w 17030700"/>
              <a:gd name="connsiteY16" fmla="*/ 11544300 h 11677650"/>
              <a:gd name="connsiteX17" fmla="*/ 13906500 w 17030700"/>
              <a:gd name="connsiteY17" fmla="*/ 10915650 h 11677650"/>
              <a:gd name="connsiteX18" fmla="*/ 13315950 w 17030700"/>
              <a:gd name="connsiteY18" fmla="*/ 7715250 h 11677650"/>
              <a:gd name="connsiteX19" fmla="*/ 14077950 w 17030700"/>
              <a:gd name="connsiteY19" fmla="*/ 6896100 h 11677650"/>
              <a:gd name="connsiteX20" fmla="*/ 17030700 w 17030700"/>
              <a:gd name="connsiteY20" fmla="*/ 5314950 h 11677650"/>
              <a:gd name="connsiteX21" fmla="*/ 14058900 w 17030700"/>
              <a:gd name="connsiteY21" fmla="*/ 4381500 h 11677650"/>
              <a:gd name="connsiteX22" fmla="*/ 13163550 w 17030700"/>
              <a:gd name="connsiteY22" fmla="*/ 3733800 h 11677650"/>
              <a:gd name="connsiteX23" fmla="*/ 13601700 w 17030700"/>
              <a:gd name="connsiteY23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229600 w 17030700"/>
              <a:gd name="connsiteY3" fmla="*/ 91440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469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469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37670"/>
              <a:gd name="connsiteX1" fmla="*/ 10287000 w 17068800"/>
              <a:gd name="connsiteY1" fmla="*/ 0 h 11737670"/>
              <a:gd name="connsiteX2" fmla="*/ 9779000 w 17068800"/>
              <a:gd name="connsiteY2" fmla="*/ 857250 h 11737670"/>
              <a:gd name="connsiteX3" fmla="*/ 8420100 w 17068800"/>
              <a:gd name="connsiteY3" fmla="*/ 3956050 h 11737670"/>
              <a:gd name="connsiteX4" fmla="*/ 6915150 w 17068800"/>
              <a:gd name="connsiteY4" fmla="*/ 1060450 h 11737670"/>
              <a:gd name="connsiteX5" fmla="*/ 6305550 w 17068800"/>
              <a:gd name="connsiteY5" fmla="*/ 165100 h 11737670"/>
              <a:gd name="connsiteX6" fmla="*/ 3124200 w 17068800"/>
              <a:gd name="connsiteY6" fmla="*/ 774700 h 11737670"/>
              <a:gd name="connsiteX7" fmla="*/ 3771900 w 17068800"/>
              <a:gd name="connsiteY7" fmla="*/ 4013200 h 11737670"/>
              <a:gd name="connsiteX8" fmla="*/ 2857500 w 17068800"/>
              <a:gd name="connsiteY8" fmla="*/ 4718050 h 11737670"/>
              <a:gd name="connsiteX9" fmla="*/ 0 w 17068800"/>
              <a:gd name="connsiteY9" fmla="*/ 6394450 h 11737670"/>
              <a:gd name="connsiteX10" fmla="*/ 2971800 w 17068800"/>
              <a:gd name="connsiteY10" fmla="*/ 7404100 h 11737670"/>
              <a:gd name="connsiteX11" fmla="*/ 3905250 w 17068800"/>
              <a:gd name="connsiteY11" fmla="*/ 7861300 h 11737670"/>
              <a:gd name="connsiteX12" fmla="*/ 3467100 w 17068800"/>
              <a:gd name="connsiteY12" fmla="*/ 11252200 h 11737670"/>
              <a:gd name="connsiteX13" fmla="*/ 6743700 w 17068800"/>
              <a:gd name="connsiteY13" fmla="*/ 11728450 h 11737670"/>
              <a:gd name="connsiteX14" fmla="*/ 7315200 w 17068800"/>
              <a:gd name="connsiteY14" fmla="*/ 10890250 h 11737670"/>
              <a:gd name="connsiteX15" fmla="*/ 8705850 w 17068800"/>
              <a:gd name="connsiteY15" fmla="*/ 7804150 h 11737670"/>
              <a:gd name="connsiteX16" fmla="*/ 10115550 w 17068800"/>
              <a:gd name="connsiteY16" fmla="*/ 10699750 h 11737670"/>
              <a:gd name="connsiteX17" fmla="*/ 10725150 w 17068800"/>
              <a:gd name="connsiteY17" fmla="*/ 11595100 h 11737670"/>
              <a:gd name="connsiteX18" fmla="*/ 13970000 w 17068800"/>
              <a:gd name="connsiteY18" fmla="*/ 10941050 h 11737670"/>
              <a:gd name="connsiteX19" fmla="*/ 13315950 w 17068800"/>
              <a:gd name="connsiteY19" fmla="*/ 7766050 h 11737670"/>
              <a:gd name="connsiteX20" fmla="*/ 14077950 w 17068800"/>
              <a:gd name="connsiteY20" fmla="*/ 6997700 h 11737670"/>
              <a:gd name="connsiteX21" fmla="*/ 17068800 w 17068800"/>
              <a:gd name="connsiteY21" fmla="*/ 5645150 h 11737670"/>
              <a:gd name="connsiteX22" fmla="*/ 14058900 w 17068800"/>
              <a:gd name="connsiteY22" fmla="*/ 4343400 h 11737670"/>
              <a:gd name="connsiteX23" fmla="*/ 13163550 w 17068800"/>
              <a:gd name="connsiteY23" fmla="*/ 3784600 h 11737670"/>
              <a:gd name="connsiteX24" fmla="*/ 13601700 w 17068800"/>
              <a:gd name="connsiteY24" fmla="*/ 431800 h 11737670"/>
              <a:gd name="connsiteX0" fmla="*/ 13601700 w 17068800"/>
              <a:gd name="connsiteY0" fmla="*/ 431800 h 11737670"/>
              <a:gd name="connsiteX1" fmla="*/ 10287000 w 17068800"/>
              <a:gd name="connsiteY1" fmla="*/ 0 h 11737670"/>
              <a:gd name="connsiteX2" fmla="*/ 9779000 w 17068800"/>
              <a:gd name="connsiteY2" fmla="*/ 857250 h 11737670"/>
              <a:gd name="connsiteX3" fmla="*/ 8420100 w 17068800"/>
              <a:gd name="connsiteY3" fmla="*/ 3956050 h 11737670"/>
              <a:gd name="connsiteX4" fmla="*/ 6915150 w 17068800"/>
              <a:gd name="connsiteY4" fmla="*/ 1060450 h 11737670"/>
              <a:gd name="connsiteX5" fmla="*/ 6305550 w 17068800"/>
              <a:gd name="connsiteY5" fmla="*/ 165100 h 11737670"/>
              <a:gd name="connsiteX6" fmla="*/ 3124200 w 17068800"/>
              <a:gd name="connsiteY6" fmla="*/ 774700 h 11737670"/>
              <a:gd name="connsiteX7" fmla="*/ 3771900 w 17068800"/>
              <a:gd name="connsiteY7" fmla="*/ 4013200 h 11737670"/>
              <a:gd name="connsiteX8" fmla="*/ 2857500 w 17068800"/>
              <a:gd name="connsiteY8" fmla="*/ 4718050 h 11737670"/>
              <a:gd name="connsiteX9" fmla="*/ 0 w 17068800"/>
              <a:gd name="connsiteY9" fmla="*/ 6394450 h 11737670"/>
              <a:gd name="connsiteX10" fmla="*/ 2971800 w 17068800"/>
              <a:gd name="connsiteY10" fmla="*/ 7404100 h 11737670"/>
              <a:gd name="connsiteX11" fmla="*/ 3905250 w 17068800"/>
              <a:gd name="connsiteY11" fmla="*/ 7861300 h 11737670"/>
              <a:gd name="connsiteX12" fmla="*/ 3467100 w 17068800"/>
              <a:gd name="connsiteY12" fmla="*/ 11252200 h 11737670"/>
              <a:gd name="connsiteX13" fmla="*/ 6743700 w 17068800"/>
              <a:gd name="connsiteY13" fmla="*/ 11728450 h 11737670"/>
              <a:gd name="connsiteX14" fmla="*/ 7315200 w 17068800"/>
              <a:gd name="connsiteY14" fmla="*/ 10890250 h 11737670"/>
              <a:gd name="connsiteX15" fmla="*/ 8705850 w 17068800"/>
              <a:gd name="connsiteY15" fmla="*/ 7804150 h 11737670"/>
              <a:gd name="connsiteX16" fmla="*/ 10115550 w 17068800"/>
              <a:gd name="connsiteY16" fmla="*/ 10699750 h 11737670"/>
              <a:gd name="connsiteX17" fmla="*/ 10725150 w 17068800"/>
              <a:gd name="connsiteY17" fmla="*/ 11595100 h 11737670"/>
              <a:gd name="connsiteX18" fmla="*/ 13970000 w 17068800"/>
              <a:gd name="connsiteY18" fmla="*/ 10941050 h 11737670"/>
              <a:gd name="connsiteX19" fmla="*/ 13315950 w 17068800"/>
              <a:gd name="connsiteY19" fmla="*/ 7766050 h 11737670"/>
              <a:gd name="connsiteX20" fmla="*/ 14077950 w 17068800"/>
              <a:gd name="connsiteY20" fmla="*/ 6997700 h 11737670"/>
              <a:gd name="connsiteX21" fmla="*/ 17068800 w 17068800"/>
              <a:gd name="connsiteY21" fmla="*/ 5645150 h 11737670"/>
              <a:gd name="connsiteX22" fmla="*/ 14058900 w 17068800"/>
              <a:gd name="connsiteY22" fmla="*/ 4343400 h 11737670"/>
              <a:gd name="connsiteX23" fmla="*/ 13163550 w 17068800"/>
              <a:gd name="connsiteY23" fmla="*/ 3784600 h 11737670"/>
              <a:gd name="connsiteX24" fmla="*/ 13601700 w 17068800"/>
              <a:gd name="connsiteY24" fmla="*/ 431800 h 1173767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32468 w 17099568"/>
              <a:gd name="connsiteY0" fmla="*/ 431800 h 11728450"/>
              <a:gd name="connsiteX1" fmla="*/ 10317768 w 17099568"/>
              <a:gd name="connsiteY1" fmla="*/ 0 h 11728450"/>
              <a:gd name="connsiteX2" fmla="*/ 9809768 w 17099568"/>
              <a:gd name="connsiteY2" fmla="*/ 857250 h 11728450"/>
              <a:gd name="connsiteX3" fmla="*/ 8450868 w 17099568"/>
              <a:gd name="connsiteY3" fmla="*/ 3956050 h 11728450"/>
              <a:gd name="connsiteX4" fmla="*/ 6945918 w 17099568"/>
              <a:gd name="connsiteY4" fmla="*/ 1060450 h 11728450"/>
              <a:gd name="connsiteX5" fmla="*/ 6336318 w 17099568"/>
              <a:gd name="connsiteY5" fmla="*/ 165100 h 11728450"/>
              <a:gd name="connsiteX6" fmla="*/ 3154968 w 17099568"/>
              <a:gd name="connsiteY6" fmla="*/ 774700 h 11728450"/>
              <a:gd name="connsiteX7" fmla="*/ 3802668 w 17099568"/>
              <a:gd name="connsiteY7" fmla="*/ 4013200 h 11728450"/>
              <a:gd name="connsiteX8" fmla="*/ 2888268 w 17099568"/>
              <a:gd name="connsiteY8" fmla="*/ 4718050 h 11728450"/>
              <a:gd name="connsiteX9" fmla="*/ 30768 w 17099568"/>
              <a:gd name="connsiteY9" fmla="*/ 6394450 h 11728450"/>
              <a:gd name="connsiteX10" fmla="*/ 3002568 w 17099568"/>
              <a:gd name="connsiteY10" fmla="*/ 7404100 h 11728450"/>
              <a:gd name="connsiteX11" fmla="*/ 3936018 w 17099568"/>
              <a:gd name="connsiteY11" fmla="*/ 7861300 h 11728450"/>
              <a:gd name="connsiteX12" fmla="*/ 3472468 w 17099568"/>
              <a:gd name="connsiteY12" fmla="*/ 11277600 h 11728450"/>
              <a:gd name="connsiteX13" fmla="*/ 6774468 w 17099568"/>
              <a:gd name="connsiteY13" fmla="*/ 11728450 h 11728450"/>
              <a:gd name="connsiteX14" fmla="*/ 7345968 w 17099568"/>
              <a:gd name="connsiteY14" fmla="*/ 10890250 h 11728450"/>
              <a:gd name="connsiteX15" fmla="*/ 8736618 w 17099568"/>
              <a:gd name="connsiteY15" fmla="*/ 7804150 h 11728450"/>
              <a:gd name="connsiteX16" fmla="*/ 10146318 w 17099568"/>
              <a:gd name="connsiteY16" fmla="*/ 10699750 h 11728450"/>
              <a:gd name="connsiteX17" fmla="*/ 10755918 w 17099568"/>
              <a:gd name="connsiteY17" fmla="*/ 11595100 h 11728450"/>
              <a:gd name="connsiteX18" fmla="*/ 14000768 w 17099568"/>
              <a:gd name="connsiteY18" fmla="*/ 10941050 h 11728450"/>
              <a:gd name="connsiteX19" fmla="*/ 13346718 w 17099568"/>
              <a:gd name="connsiteY19" fmla="*/ 7766050 h 11728450"/>
              <a:gd name="connsiteX20" fmla="*/ 14108718 w 17099568"/>
              <a:gd name="connsiteY20" fmla="*/ 6997700 h 11728450"/>
              <a:gd name="connsiteX21" fmla="*/ 17099568 w 17099568"/>
              <a:gd name="connsiteY21" fmla="*/ 5645150 h 11728450"/>
              <a:gd name="connsiteX22" fmla="*/ 14089668 w 17099568"/>
              <a:gd name="connsiteY22" fmla="*/ 4343400 h 11728450"/>
              <a:gd name="connsiteX23" fmla="*/ 13194318 w 17099568"/>
              <a:gd name="connsiteY23" fmla="*/ 3784600 h 11728450"/>
              <a:gd name="connsiteX24" fmla="*/ 13632468 w 17099568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112474" h="11728450">
                <a:moveTo>
                  <a:pt x="13645374" y="431800"/>
                </a:moveTo>
                <a:cubicBezTo>
                  <a:pt x="12870674" y="249767"/>
                  <a:pt x="11422874" y="16933"/>
                  <a:pt x="10330674" y="0"/>
                </a:cubicBezTo>
                <a:cubicBezTo>
                  <a:pt x="9881941" y="2117"/>
                  <a:pt x="9623707" y="283633"/>
                  <a:pt x="9822674" y="857250"/>
                </a:cubicBezTo>
                <a:cubicBezTo>
                  <a:pt x="10673574" y="2901950"/>
                  <a:pt x="9555974" y="3981450"/>
                  <a:pt x="8463774" y="3956050"/>
                </a:cubicBezTo>
                <a:cubicBezTo>
                  <a:pt x="7301724" y="3879850"/>
                  <a:pt x="6393674" y="3003550"/>
                  <a:pt x="6996924" y="1098550"/>
                </a:cubicBezTo>
                <a:cubicBezTo>
                  <a:pt x="7162024" y="644820"/>
                  <a:pt x="7123924" y="69850"/>
                  <a:pt x="6349224" y="165100"/>
                </a:cubicBezTo>
                <a:cubicBezTo>
                  <a:pt x="5242207" y="338667"/>
                  <a:pt x="4211391" y="486833"/>
                  <a:pt x="3142474" y="800100"/>
                </a:cubicBezTo>
                <a:cubicBezTo>
                  <a:pt x="3459974" y="1854200"/>
                  <a:pt x="3688574" y="2908300"/>
                  <a:pt x="3815574" y="4013200"/>
                </a:cubicBezTo>
                <a:cubicBezTo>
                  <a:pt x="3866374" y="4552950"/>
                  <a:pt x="3396474" y="4940300"/>
                  <a:pt x="2901174" y="4718050"/>
                </a:cubicBezTo>
                <a:cubicBezTo>
                  <a:pt x="1186674" y="3994150"/>
                  <a:pt x="-273826" y="5086350"/>
                  <a:pt x="43674" y="6394450"/>
                </a:cubicBezTo>
                <a:cubicBezTo>
                  <a:pt x="500874" y="7759700"/>
                  <a:pt x="1656574" y="8096250"/>
                  <a:pt x="3015474" y="7404100"/>
                </a:cubicBezTo>
                <a:cubicBezTo>
                  <a:pt x="3542524" y="7137400"/>
                  <a:pt x="3980674" y="7518400"/>
                  <a:pt x="3948924" y="7861300"/>
                </a:cubicBezTo>
                <a:cubicBezTo>
                  <a:pt x="3883307" y="9012767"/>
                  <a:pt x="3779591" y="10126133"/>
                  <a:pt x="3485374" y="11277600"/>
                </a:cubicBezTo>
                <a:cubicBezTo>
                  <a:pt x="4488674" y="11525250"/>
                  <a:pt x="5618974" y="11709400"/>
                  <a:pt x="6787374" y="11728450"/>
                </a:cubicBezTo>
                <a:cubicBezTo>
                  <a:pt x="7219174" y="11715750"/>
                  <a:pt x="7562074" y="11398250"/>
                  <a:pt x="7358874" y="10890250"/>
                </a:cubicBezTo>
                <a:cubicBezTo>
                  <a:pt x="6882624" y="9925050"/>
                  <a:pt x="6698474" y="7842250"/>
                  <a:pt x="8749524" y="7804150"/>
                </a:cubicBezTo>
                <a:cubicBezTo>
                  <a:pt x="10375124" y="7842250"/>
                  <a:pt x="10540224" y="9607550"/>
                  <a:pt x="10159224" y="10699750"/>
                </a:cubicBezTo>
                <a:cubicBezTo>
                  <a:pt x="10006824" y="11150600"/>
                  <a:pt x="10248124" y="11563350"/>
                  <a:pt x="10768824" y="11595100"/>
                </a:cubicBezTo>
                <a:cubicBezTo>
                  <a:pt x="11875841" y="11440583"/>
                  <a:pt x="12932057" y="11197167"/>
                  <a:pt x="14013674" y="10941050"/>
                </a:cubicBezTo>
                <a:cubicBezTo>
                  <a:pt x="13706757" y="9908117"/>
                  <a:pt x="13514141" y="8875183"/>
                  <a:pt x="13359624" y="7766050"/>
                </a:cubicBezTo>
                <a:cubicBezTo>
                  <a:pt x="13334224" y="7344833"/>
                  <a:pt x="13372324" y="6771217"/>
                  <a:pt x="14121624" y="6997700"/>
                </a:cubicBezTo>
                <a:cubicBezTo>
                  <a:pt x="15423374" y="7461250"/>
                  <a:pt x="16941024" y="7416800"/>
                  <a:pt x="17112474" y="5645150"/>
                </a:cubicBezTo>
                <a:cubicBezTo>
                  <a:pt x="17087074" y="4059767"/>
                  <a:pt x="15537674" y="3579283"/>
                  <a:pt x="14102574" y="4343400"/>
                </a:cubicBezTo>
                <a:cubicBezTo>
                  <a:pt x="13778724" y="4495800"/>
                  <a:pt x="13175474" y="4368800"/>
                  <a:pt x="13207224" y="3784600"/>
                </a:cubicBezTo>
                <a:cubicBezTo>
                  <a:pt x="13277074" y="2692400"/>
                  <a:pt x="13410424" y="1600200"/>
                  <a:pt x="13645374" y="43180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TextBox 44"/>
          <p:cNvSpPr txBox="1"/>
          <p:nvPr/>
        </p:nvSpPr>
        <p:spPr>
          <a:xfrm>
            <a:off x="10439400" y="6400800"/>
            <a:ext cx="165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PowerPoint Element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0551075" y="6648655"/>
            <a:ext cx="1440000" cy="67753"/>
            <a:chOff x="4134624" y="2186518"/>
            <a:chExt cx="4405254" cy="234958"/>
          </a:xfrm>
        </p:grpSpPr>
        <p:sp>
          <p:nvSpPr>
            <p:cNvPr id="50" name="Rectangle 49"/>
            <p:cNvSpPr/>
            <p:nvPr/>
          </p:nvSpPr>
          <p:spPr>
            <a:xfrm>
              <a:off x="4134624" y="2186518"/>
              <a:ext cx="2201298" cy="234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338580" y="2186518"/>
              <a:ext cx="2201298" cy="2349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41794" y="780449"/>
            <a:ext cx="2100390" cy="4865329"/>
            <a:chOff x="7848600" y="761999"/>
            <a:chExt cx="2439914" cy="5651800"/>
          </a:xfrm>
        </p:grpSpPr>
        <p:sp>
          <p:nvSpPr>
            <p:cNvPr id="64" name="Oval 63"/>
            <p:cNvSpPr/>
            <p:nvPr/>
          </p:nvSpPr>
          <p:spPr>
            <a:xfrm>
              <a:off x="7848600" y="5591086"/>
              <a:ext cx="2439914" cy="822713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998552" y="761999"/>
              <a:ext cx="2140014" cy="5510487"/>
              <a:chOff x="4953000" y="609599"/>
              <a:chExt cx="2140014" cy="5510487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5783089" y="609599"/>
                <a:ext cx="479835" cy="604453"/>
              </a:xfrm>
              <a:custGeom>
                <a:avLst/>
                <a:gdLst>
                  <a:gd name="connsiteX0" fmla="*/ 3562350 w 7124700"/>
                  <a:gd name="connsiteY0" fmla="*/ 0 h 8975064"/>
                  <a:gd name="connsiteX1" fmla="*/ 5743320 w 7124700"/>
                  <a:gd name="connsiteY1" fmla="*/ 2180968 h 8975064"/>
                  <a:gd name="connsiteX2" fmla="*/ 5245292 w 7124700"/>
                  <a:gd name="connsiteY2" fmla="*/ 3568268 h 8975064"/>
                  <a:gd name="connsiteX3" fmla="*/ 5184632 w 7124700"/>
                  <a:gd name="connsiteY3" fmla="*/ 3635012 h 8975064"/>
                  <a:gd name="connsiteX4" fmla="*/ 7124700 w 7124700"/>
                  <a:gd name="connsiteY4" fmla="*/ 3635012 h 8975064"/>
                  <a:gd name="connsiteX5" fmla="*/ 7124700 w 7124700"/>
                  <a:gd name="connsiteY5" fmla="*/ 5958520 h 8975064"/>
                  <a:gd name="connsiteX6" fmla="*/ 4724104 w 7124700"/>
                  <a:gd name="connsiteY6" fmla="*/ 5958520 h 8975064"/>
                  <a:gd name="connsiteX7" fmla="*/ 4743450 w 7124700"/>
                  <a:gd name="connsiteY7" fmla="*/ 8975064 h 8975064"/>
                  <a:gd name="connsiteX8" fmla="*/ 2400300 w 7124700"/>
                  <a:gd name="connsiteY8" fmla="*/ 8975064 h 8975064"/>
                  <a:gd name="connsiteX9" fmla="*/ 2400596 w 7124700"/>
                  <a:gd name="connsiteY9" fmla="*/ 5958520 h 8975064"/>
                  <a:gd name="connsiteX10" fmla="*/ 0 w 7124700"/>
                  <a:gd name="connsiteY10" fmla="*/ 5958520 h 8975064"/>
                  <a:gd name="connsiteX11" fmla="*/ 0 w 7124700"/>
                  <a:gd name="connsiteY11" fmla="*/ 3635012 h 8975064"/>
                  <a:gd name="connsiteX12" fmla="*/ 1940068 w 7124700"/>
                  <a:gd name="connsiteY12" fmla="*/ 3635012 h 8975064"/>
                  <a:gd name="connsiteX13" fmla="*/ 1879408 w 7124700"/>
                  <a:gd name="connsiteY13" fmla="*/ 3568268 h 8975064"/>
                  <a:gd name="connsiteX14" fmla="*/ 1381380 w 7124700"/>
                  <a:gd name="connsiteY14" fmla="*/ 2180968 h 8975064"/>
                  <a:gd name="connsiteX15" fmla="*/ 3562350 w 7124700"/>
                  <a:gd name="connsiteY15" fmla="*/ 0 h 897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24700" h="8975064">
                    <a:moveTo>
                      <a:pt x="3562350" y="0"/>
                    </a:moveTo>
                    <a:cubicBezTo>
                      <a:pt x="4766866" y="0"/>
                      <a:pt x="5743320" y="976452"/>
                      <a:pt x="5743320" y="2180968"/>
                    </a:cubicBezTo>
                    <a:cubicBezTo>
                      <a:pt x="5743320" y="2707944"/>
                      <a:pt x="5556420" y="3191268"/>
                      <a:pt x="5245292" y="3568268"/>
                    </a:cubicBezTo>
                    <a:lnTo>
                      <a:pt x="5184632" y="3635012"/>
                    </a:lnTo>
                    <a:lnTo>
                      <a:pt x="7124700" y="3635012"/>
                    </a:lnTo>
                    <a:lnTo>
                      <a:pt x="7124700" y="5958520"/>
                    </a:lnTo>
                    <a:lnTo>
                      <a:pt x="4724104" y="5958520"/>
                    </a:lnTo>
                    <a:lnTo>
                      <a:pt x="4743450" y="8975064"/>
                    </a:lnTo>
                    <a:lnTo>
                      <a:pt x="2400300" y="8975064"/>
                    </a:lnTo>
                    <a:cubicBezTo>
                      <a:pt x="2400398" y="7969548"/>
                      <a:pt x="2400498" y="6964036"/>
                      <a:pt x="2400596" y="5958520"/>
                    </a:cubicBezTo>
                    <a:lnTo>
                      <a:pt x="0" y="5958520"/>
                    </a:lnTo>
                    <a:lnTo>
                      <a:pt x="0" y="3635012"/>
                    </a:lnTo>
                    <a:lnTo>
                      <a:pt x="1940068" y="3635012"/>
                    </a:lnTo>
                    <a:lnTo>
                      <a:pt x="1879408" y="3568268"/>
                    </a:lnTo>
                    <a:cubicBezTo>
                      <a:pt x="1568280" y="3191268"/>
                      <a:pt x="1381380" y="2707944"/>
                      <a:pt x="1381380" y="2180968"/>
                    </a:cubicBezTo>
                    <a:cubicBezTo>
                      <a:pt x="1381380" y="976452"/>
                      <a:pt x="2357834" y="0"/>
                      <a:pt x="356235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27727" y="1148455"/>
                <a:ext cx="1190557" cy="242306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641928 w 15246968"/>
                  <a:gd name="connsiteY36" fmla="*/ 17009073 h 21461908"/>
                  <a:gd name="connsiteX37" fmla="*/ 2194816 w 15246968"/>
                  <a:gd name="connsiteY37" fmla="*/ 15830165 h 21461908"/>
                  <a:gd name="connsiteX38" fmla="*/ 2159616 w 15246968"/>
                  <a:gd name="connsiteY38" fmla="*/ 15697509 h 21461908"/>
                  <a:gd name="connsiteX39" fmla="*/ 1980440 w 15246968"/>
                  <a:gd name="connsiteY39" fmla="*/ 15679097 h 21461908"/>
                  <a:gd name="connsiteX40" fmla="*/ 0 w 15246968"/>
                  <a:gd name="connsiteY40" fmla="*/ 15176895 h 21461908"/>
                  <a:gd name="connsiteX41" fmla="*/ 1980440 w 15246968"/>
                  <a:gd name="connsiteY41" fmla="*/ 14674693 h 21461908"/>
                  <a:gd name="connsiteX42" fmla="*/ 1993376 w 15246968"/>
                  <a:gd name="connsiteY42" fmla="*/ 14673361 h 21461908"/>
                  <a:gd name="connsiteX43" fmla="*/ 1985552 w 15246968"/>
                  <a:gd name="connsiteY43" fmla="*/ 14491113 h 21461908"/>
                  <a:gd name="connsiteX44" fmla="*/ 2093664 w 15246968"/>
                  <a:gd name="connsiteY44" fmla="*/ 13355771 h 21461908"/>
                  <a:gd name="connsiteX45" fmla="*/ 2132816 w 15246968"/>
                  <a:gd name="connsiteY45" fmla="*/ 13189151 h 21461908"/>
                  <a:gd name="connsiteX46" fmla="*/ 2089608 w 15246968"/>
                  <a:gd name="connsiteY46" fmla="*/ 13183957 h 21461908"/>
                  <a:gd name="connsiteX47" fmla="*/ 451984 w 15246968"/>
                  <a:gd name="connsiteY47" fmla="*/ 12708853 h 21461908"/>
                  <a:gd name="connsiteX48" fmla="*/ 2315008 w 15246968"/>
                  <a:gd name="connsiteY48" fmla="*/ 12206649 h 21461908"/>
                  <a:gd name="connsiteX49" fmla="*/ 2444016 w 15246968"/>
                  <a:gd name="connsiteY49" fmla="*/ 12192559 h 21461908"/>
                  <a:gd name="connsiteX50" fmla="*/ 2554504 w 15246968"/>
                  <a:gd name="connsiteY50" fmla="*/ 11913131 h 21461908"/>
                  <a:gd name="connsiteX51" fmla="*/ 2727464 w 15246968"/>
                  <a:gd name="connsiteY51" fmla="*/ 11519879 h 21461908"/>
                  <a:gd name="connsiteX52" fmla="*/ 2993824 w 15246968"/>
                  <a:gd name="connsiteY52" fmla="*/ 10977743 h 21461908"/>
                  <a:gd name="connsiteX53" fmla="*/ 3017672 w 15246968"/>
                  <a:gd name="connsiteY53" fmla="*/ 10923657 h 21461908"/>
                  <a:gd name="connsiteX54" fmla="*/ 2926664 w 15246968"/>
                  <a:gd name="connsiteY54" fmla="*/ 10910763 h 21461908"/>
                  <a:gd name="connsiteX55" fmla="*/ 1536752 w 15246968"/>
                  <a:gd name="connsiteY55" fmla="*/ 10435661 h 21461908"/>
                  <a:gd name="connsiteX56" fmla="*/ 3117976 w 15246968"/>
                  <a:gd name="connsiteY56" fmla="*/ 9933457 h 21461908"/>
                  <a:gd name="connsiteX57" fmla="*/ 3308496 w 15246968"/>
                  <a:gd name="connsiteY57" fmla="*/ 9908937 h 21461908"/>
                  <a:gd name="connsiteX58" fmla="*/ 2654600 w 15246968"/>
                  <a:gd name="connsiteY58" fmla="*/ 8349011 h 21461908"/>
                  <a:gd name="connsiteX59" fmla="*/ 1241280 w 15246968"/>
                  <a:gd name="connsiteY59" fmla="*/ 2722597 h 21461908"/>
                  <a:gd name="connsiteX60" fmla="*/ 2625992 w 15246968"/>
                  <a:gd name="connsiteY60" fmla="*/ 417893 h 21461908"/>
                  <a:gd name="connsiteX61" fmla="*/ 8465072 w 15246968"/>
                  <a:gd name="connsiteY6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641928 w 15246968"/>
                  <a:gd name="connsiteY35" fmla="*/ 17009073 h 21461908"/>
                  <a:gd name="connsiteX36" fmla="*/ 2194816 w 15246968"/>
                  <a:gd name="connsiteY36" fmla="*/ 15830165 h 21461908"/>
                  <a:gd name="connsiteX37" fmla="*/ 2159616 w 15246968"/>
                  <a:gd name="connsiteY37" fmla="*/ 15697509 h 21461908"/>
                  <a:gd name="connsiteX38" fmla="*/ 1980440 w 15246968"/>
                  <a:gd name="connsiteY38" fmla="*/ 15679097 h 21461908"/>
                  <a:gd name="connsiteX39" fmla="*/ 0 w 15246968"/>
                  <a:gd name="connsiteY39" fmla="*/ 15176895 h 21461908"/>
                  <a:gd name="connsiteX40" fmla="*/ 1980440 w 15246968"/>
                  <a:gd name="connsiteY40" fmla="*/ 14674693 h 21461908"/>
                  <a:gd name="connsiteX41" fmla="*/ 1993376 w 15246968"/>
                  <a:gd name="connsiteY41" fmla="*/ 14673361 h 21461908"/>
                  <a:gd name="connsiteX42" fmla="*/ 1985552 w 15246968"/>
                  <a:gd name="connsiteY42" fmla="*/ 14491113 h 21461908"/>
                  <a:gd name="connsiteX43" fmla="*/ 2093664 w 15246968"/>
                  <a:gd name="connsiteY43" fmla="*/ 13355771 h 21461908"/>
                  <a:gd name="connsiteX44" fmla="*/ 2132816 w 15246968"/>
                  <a:gd name="connsiteY44" fmla="*/ 13189151 h 21461908"/>
                  <a:gd name="connsiteX45" fmla="*/ 2089608 w 15246968"/>
                  <a:gd name="connsiteY45" fmla="*/ 13183957 h 21461908"/>
                  <a:gd name="connsiteX46" fmla="*/ 451984 w 15246968"/>
                  <a:gd name="connsiteY46" fmla="*/ 12708853 h 21461908"/>
                  <a:gd name="connsiteX47" fmla="*/ 2315008 w 15246968"/>
                  <a:gd name="connsiteY47" fmla="*/ 12206649 h 21461908"/>
                  <a:gd name="connsiteX48" fmla="*/ 2444016 w 15246968"/>
                  <a:gd name="connsiteY48" fmla="*/ 12192559 h 21461908"/>
                  <a:gd name="connsiteX49" fmla="*/ 2554504 w 15246968"/>
                  <a:gd name="connsiteY49" fmla="*/ 11913131 h 21461908"/>
                  <a:gd name="connsiteX50" fmla="*/ 2727464 w 15246968"/>
                  <a:gd name="connsiteY50" fmla="*/ 11519879 h 21461908"/>
                  <a:gd name="connsiteX51" fmla="*/ 2993824 w 15246968"/>
                  <a:gd name="connsiteY51" fmla="*/ 10977743 h 21461908"/>
                  <a:gd name="connsiteX52" fmla="*/ 3017672 w 15246968"/>
                  <a:gd name="connsiteY52" fmla="*/ 10923657 h 21461908"/>
                  <a:gd name="connsiteX53" fmla="*/ 2926664 w 15246968"/>
                  <a:gd name="connsiteY53" fmla="*/ 10910763 h 21461908"/>
                  <a:gd name="connsiteX54" fmla="*/ 1536752 w 15246968"/>
                  <a:gd name="connsiteY54" fmla="*/ 10435661 h 21461908"/>
                  <a:gd name="connsiteX55" fmla="*/ 3117976 w 15246968"/>
                  <a:gd name="connsiteY55" fmla="*/ 9933457 h 21461908"/>
                  <a:gd name="connsiteX56" fmla="*/ 3308496 w 15246968"/>
                  <a:gd name="connsiteY56" fmla="*/ 9908937 h 21461908"/>
                  <a:gd name="connsiteX57" fmla="*/ 2654600 w 15246968"/>
                  <a:gd name="connsiteY57" fmla="*/ 8349011 h 21461908"/>
                  <a:gd name="connsiteX58" fmla="*/ 1241280 w 15246968"/>
                  <a:gd name="connsiteY58" fmla="*/ 2722597 h 21461908"/>
                  <a:gd name="connsiteX59" fmla="*/ 2625992 w 15246968"/>
                  <a:gd name="connsiteY59" fmla="*/ 417893 h 21461908"/>
                  <a:gd name="connsiteX60" fmla="*/ 8465072 w 15246968"/>
                  <a:gd name="connsiteY6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985552 w 15246968"/>
                  <a:gd name="connsiteY41" fmla="*/ 14491113 h 21461908"/>
                  <a:gd name="connsiteX42" fmla="*/ 2093664 w 15246968"/>
                  <a:gd name="connsiteY42" fmla="*/ 13355771 h 21461908"/>
                  <a:gd name="connsiteX43" fmla="*/ 2132816 w 15246968"/>
                  <a:gd name="connsiteY43" fmla="*/ 13189151 h 21461908"/>
                  <a:gd name="connsiteX44" fmla="*/ 2089608 w 15246968"/>
                  <a:gd name="connsiteY44" fmla="*/ 13183957 h 21461908"/>
                  <a:gd name="connsiteX45" fmla="*/ 451984 w 15246968"/>
                  <a:gd name="connsiteY45" fmla="*/ 12708853 h 21461908"/>
                  <a:gd name="connsiteX46" fmla="*/ 2315008 w 15246968"/>
                  <a:gd name="connsiteY46" fmla="*/ 12206649 h 21461908"/>
                  <a:gd name="connsiteX47" fmla="*/ 2444016 w 15246968"/>
                  <a:gd name="connsiteY47" fmla="*/ 12192559 h 21461908"/>
                  <a:gd name="connsiteX48" fmla="*/ 2554504 w 15246968"/>
                  <a:gd name="connsiteY48" fmla="*/ 11913131 h 21461908"/>
                  <a:gd name="connsiteX49" fmla="*/ 2727464 w 15246968"/>
                  <a:gd name="connsiteY49" fmla="*/ 11519879 h 21461908"/>
                  <a:gd name="connsiteX50" fmla="*/ 2993824 w 15246968"/>
                  <a:gd name="connsiteY50" fmla="*/ 10977743 h 21461908"/>
                  <a:gd name="connsiteX51" fmla="*/ 3017672 w 15246968"/>
                  <a:gd name="connsiteY51" fmla="*/ 10923657 h 21461908"/>
                  <a:gd name="connsiteX52" fmla="*/ 2926664 w 15246968"/>
                  <a:gd name="connsiteY52" fmla="*/ 10910763 h 21461908"/>
                  <a:gd name="connsiteX53" fmla="*/ 1536752 w 15246968"/>
                  <a:gd name="connsiteY53" fmla="*/ 10435661 h 21461908"/>
                  <a:gd name="connsiteX54" fmla="*/ 3117976 w 15246968"/>
                  <a:gd name="connsiteY54" fmla="*/ 9933457 h 21461908"/>
                  <a:gd name="connsiteX55" fmla="*/ 3308496 w 15246968"/>
                  <a:gd name="connsiteY55" fmla="*/ 9908937 h 21461908"/>
                  <a:gd name="connsiteX56" fmla="*/ 2654600 w 15246968"/>
                  <a:gd name="connsiteY56" fmla="*/ 8349011 h 21461908"/>
                  <a:gd name="connsiteX57" fmla="*/ 1241280 w 15246968"/>
                  <a:gd name="connsiteY57" fmla="*/ 2722597 h 21461908"/>
                  <a:gd name="connsiteX58" fmla="*/ 2625992 w 15246968"/>
                  <a:gd name="connsiteY58" fmla="*/ 417893 h 21461908"/>
                  <a:gd name="connsiteX59" fmla="*/ 8465072 w 15246968"/>
                  <a:gd name="connsiteY5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554504 w 15246968"/>
                  <a:gd name="connsiteY47" fmla="*/ 11913131 h 21461908"/>
                  <a:gd name="connsiteX48" fmla="*/ 2727464 w 15246968"/>
                  <a:gd name="connsiteY48" fmla="*/ 11519879 h 21461908"/>
                  <a:gd name="connsiteX49" fmla="*/ 2993824 w 15246968"/>
                  <a:gd name="connsiteY49" fmla="*/ 10977743 h 21461908"/>
                  <a:gd name="connsiteX50" fmla="*/ 3017672 w 15246968"/>
                  <a:gd name="connsiteY50" fmla="*/ 10923657 h 21461908"/>
                  <a:gd name="connsiteX51" fmla="*/ 2926664 w 15246968"/>
                  <a:gd name="connsiteY51" fmla="*/ 10910763 h 21461908"/>
                  <a:gd name="connsiteX52" fmla="*/ 1536752 w 15246968"/>
                  <a:gd name="connsiteY52" fmla="*/ 10435661 h 21461908"/>
                  <a:gd name="connsiteX53" fmla="*/ 3117976 w 15246968"/>
                  <a:gd name="connsiteY53" fmla="*/ 9933457 h 21461908"/>
                  <a:gd name="connsiteX54" fmla="*/ 3308496 w 15246968"/>
                  <a:gd name="connsiteY54" fmla="*/ 9908937 h 21461908"/>
                  <a:gd name="connsiteX55" fmla="*/ 2654600 w 15246968"/>
                  <a:gd name="connsiteY55" fmla="*/ 8349011 h 21461908"/>
                  <a:gd name="connsiteX56" fmla="*/ 1241280 w 15246968"/>
                  <a:gd name="connsiteY56" fmla="*/ 2722597 h 21461908"/>
                  <a:gd name="connsiteX57" fmla="*/ 2625992 w 15246968"/>
                  <a:gd name="connsiteY57" fmla="*/ 417893 h 21461908"/>
                  <a:gd name="connsiteX58" fmla="*/ 8465072 w 15246968"/>
                  <a:gd name="connsiteY5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2926664 w 15246968"/>
                  <a:gd name="connsiteY50" fmla="*/ 10910763 h 21461908"/>
                  <a:gd name="connsiteX51" fmla="*/ 1536752 w 15246968"/>
                  <a:gd name="connsiteY51" fmla="*/ 10435661 h 21461908"/>
                  <a:gd name="connsiteX52" fmla="*/ 3117976 w 15246968"/>
                  <a:gd name="connsiteY52" fmla="*/ 9933457 h 21461908"/>
                  <a:gd name="connsiteX53" fmla="*/ 3308496 w 15246968"/>
                  <a:gd name="connsiteY53" fmla="*/ 9908937 h 21461908"/>
                  <a:gd name="connsiteX54" fmla="*/ 2654600 w 15246968"/>
                  <a:gd name="connsiteY54" fmla="*/ 8349011 h 21461908"/>
                  <a:gd name="connsiteX55" fmla="*/ 1241280 w 15246968"/>
                  <a:gd name="connsiteY55" fmla="*/ 2722597 h 21461908"/>
                  <a:gd name="connsiteX56" fmla="*/ 2625992 w 15246968"/>
                  <a:gd name="connsiteY56" fmla="*/ 417893 h 21461908"/>
                  <a:gd name="connsiteX57" fmla="*/ 8465072 w 15246968"/>
                  <a:gd name="connsiteY5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3017672 w 15246968"/>
                  <a:gd name="connsiteY49" fmla="*/ 10923657 h 21461908"/>
                  <a:gd name="connsiteX50" fmla="*/ 1536752 w 15246968"/>
                  <a:gd name="connsiteY50" fmla="*/ 10435661 h 21461908"/>
                  <a:gd name="connsiteX51" fmla="*/ 3117976 w 15246968"/>
                  <a:gd name="connsiteY51" fmla="*/ 9933457 h 21461908"/>
                  <a:gd name="connsiteX52" fmla="*/ 3308496 w 15246968"/>
                  <a:gd name="connsiteY52" fmla="*/ 9908937 h 21461908"/>
                  <a:gd name="connsiteX53" fmla="*/ 2654600 w 15246968"/>
                  <a:gd name="connsiteY53" fmla="*/ 8349011 h 21461908"/>
                  <a:gd name="connsiteX54" fmla="*/ 1241280 w 15246968"/>
                  <a:gd name="connsiteY54" fmla="*/ 2722597 h 21461908"/>
                  <a:gd name="connsiteX55" fmla="*/ 2625992 w 15246968"/>
                  <a:gd name="connsiteY55" fmla="*/ 417893 h 21461908"/>
                  <a:gd name="connsiteX56" fmla="*/ 8465072 w 15246968"/>
                  <a:gd name="connsiteY5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3308496 w 15246968"/>
                  <a:gd name="connsiteY51" fmla="*/ 9908937 h 21461908"/>
                  <a:gd name="connsiteX52" fmla="*/ 2654600 w 15246968"/>
                  <a:gd name="connsiteY52" fmla="*/ 8349011 h 21461908"/>
                  <a:gd name="connsiteX53" fmla="*/ 1241280 w 15246968"/>
                  <a:gd name="connsiteY53" fmla="*/ 2722597 h 21461908"/>
                  <a:gd name="connsiteX54" fmla="*/ 2625992 w 15246968"/>
                  <a:gd name="connsiteY54" fmla="*/ 417893 h 21461908"/>
                  <a:gd name="connsiteX55" fmla="*/ 8465072 w 15246968"/>
                  <a:gd name="connsiteY5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3117976 w 15246968"/>
                  <a:gd name="connsiteY50" fmla="*/ 9933457 h 21461908"/>
                  <a:gd name="connsiteX51" fmla="*/ 2654600 w 15246968"/>
                  <a:gd name="connsiteY51" fmla="*/ 8349011 h 21461908"/>
                  <a:gd name="connsiteX52" fmla="*/ 1241280 w 15246968"/>
                  <a:gd name="connsiteY52" fmla="*/ 2722597 h 21461908"/>
                  <a:gd name="connsiteX53" fmla="*/ 2625992 w 15246968"/>
                  <a:gd name="connsiteY53" fmla="*/ 417893 h 21461908"/>
                  <a:gd name="connsiteX54" fmla="*/ 8465072 w 15246968"/>
                  <a:gd name="connsiteY5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444016 w 15246968"/>
                  <a:gd name="connsiteY46" fmla="*/ 12192559 h 21461908"/>
                  <a:gd name="connsiteX47" fmla="*/ 2727464 w 15246968"/>
                  <a:gd name="connsiteY47" fmla="*/ 11519879 h 21461908"/>
                  <a:gd name="connsiteX48" fmla="*/ 2993824 w 15246968"/>
                  <a:gd name="connsiteY48" fmla="*/ 10977743 h 21461908"/>
                  <a:gd name="connsiteX49" fmla="*/ 1536752 w 15246968"/>
                  <a:gd name="connsiteY49" fmla="*/ 10435661 h 21461908"/>
                  <a:gd name="connsiteX50" fmla="*/ 2654600 w 15246968"/>
                  <a:gd name="connsiteY50" fmla="*/ 8349011 h 21461908"/>
                  <a:gd name="connsiteX51" fmla="*/ 1241280 w 15246968"/>
                  <a:gd name="connsiteY51" fmla="*/ 2722597 h 21461908"/>
                  <a:gd name="connsiteX52" fmla="*/ 2625992 w 15246968"/>
                  <a:gd name="connsiteY52" fmla="*/ 417893 h 21461908"/>
                  <a:gd name="connsiteX53" fmla="*/ 8465072 w 15246968"/>
                  <a:gd name="connsiteY53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727464 w 15246968"/>
                  <a:gd name="connsiteY46" fmla="*/ 11519879 h 21461908"/>
                  <a:gd name="connsiteX47" fmla="*/ 2993824 w 15246968"/>
                  <a:gd name="connsiteY47" fmla="*/ 10977743 h 21461908"/>
                  <a:gd name="connsiteX48" fmla="*/ 1536752 w 15246968"/>
                  <a:gd name="connsiteY48" fmla="*/ 10435661 h 21461908"/>
                  <a:gd name="connsiteX49" fmla="*/ 2654600 w 15246968"/>
                  <a:gd name="connsiteY49" fmla="*/ 8349011 h 21461908"/>
                  <a:gd name="connsiteX50" fmla="*/ 1241280 w 15246968"/>
                  <a:gd name="connsiteY50" fmla="*/ 2722597 h 21461908"/>
                  <a:gd name="connsiteX51" fmla="*/ 2625992 w 15246968"/>
                  <a:gd name="connsiteY51" fmla="*/ 417893 h 21461908"/>
                  <a:gd name="connsiteX52" fmla="*/ 8465072 w 15246968"/>
                  <a:gd name="connsiteY52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2993824 w 15246968"/>
                  <a:gd name="connsiteY46" fmla="*/ 10977743 h 21461908"/>
                  <a:gd name="connsiteX47" fmla="*/ 1536752 w 15246968"/>
                  <a:gd name="connsiteY47" fmla="*/ 10435661 h 21461908"/>
                  <a:gd name="connsiteX48" fmla="*/ 2654600 w 15246968"/>
                  <a:gd name="connsiteY48" fmla="*/ 8349011 h 21461908"/>
                  <a:gd name="connsiteX49" fmla="*/ 1241280 w 15246968"/>
                  <a:gd name="connsiteY49" fmla="*/ 2722597 h 21461908"/>
                  <a:gd name="connsiteX50" fmla="*/ 2625992 w 15246968"/>
                  <a:gd name="connsiteY50" fmla="*/ 417893 h 21461908"/>
                  <a:gd name="connsiteX51" fmla="*/ 8465072 w 15246968"/>
                  <a:gd name="connsiteY51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451984 w 15246968"/>
                  <a:gd name="connsiteY44" fmla="*/ 12708853 h 21461908"/>
                  <a:gd name="connsiteX45" fmla="*/ 2315008 w 15246968"/>
                  <a:gd name="connsiteY45" fmla="*/ 12206649 h 21461908"/>
                  <a:gd name="connsiteX46" fmla="*/ 1536752 w 15246968"/>
                  <a:gd name="connsiteY46" fmla="*/ 10435661 h 21461908"/>
                  <a:gd name="connsiteX47" fmla="*/ 2654600 w 15246968"/>
                  <a:gd name="connsiteY47" fmla="*/ 8349011 h 21461908"/>
                  <a:gd name="connsiteX48" fmla="*/ 1241280 w 15246968"/>
                  <a:gd name="connsiteY48" fmla="*/ 2722597 h 21461908"/>
                  <a:gd name="connsiteX49" fmla="*/ 2625992 w 15246968"/>
                  <a:gd name="connsiteY49" fmla="*/ 417893 h 21461908"/>
                  <a:gd name="connsiteX50" fmla="*/ 8465072 w 15246968"/>
                  <a:gd name="connsiteY50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2315008 w 15246968"/>
                  <a:gd name="connsiteY44" fmla="*/ 12206649 h 21461908"/>
                  <a:gd name="connsiteX45" fmla="*/ 1536752 w 15246968"/>
                  <a:gd name="connsiteY45" fmla="*/ 10435661 h 21461908"/>
                  <a:gd name="connsiteX46" fmla="*/ 2654600 w 15246968"/>
                  <a:gd name="connsiteY46" fmla="*/ 8349011 h 21461908"/>
                  <a:gd name="connsiteX47" fmla="*/ 1241280 w 15246968"/>
                  <a:gd name="connsiteY47" fmla="*/ 2722597 h 21461908"/>
                  <a:gd name="connsiteX48" fmla="*/ 2625992 w 15246968"/>
                  <a:gd name="connsiteY48" fmla="*/ 417893 h 21461908"/>
                  <a:gd name="connsiteX49" fmla="*/ 8465072 w 15246968"/>
                  <a:gd name="connsiteY49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2089608 w 15246968"/>
                  <a:gd name="connsiteY43" fmla="*/ 13183957 h 21461908"/>
                  <a:gd name="connsiteX44" fmla="*/ 1536752 w 15246968"/>
                  <a:gd name="connsiteY44" fmla="*/ 10435661 h 21461908"/>
                  <a:gd name="connsiteX45" fmla="*/ 2654600 w 15246968"/>
                  <a:gd name="connsiteY45" fmla="*/ 8349011 h 21461908"/>
                  <a:gd name="connsiteX46" fmla="*/ 1241280 w 15246968"/>
                  <a:gd name="connsiteY46" fmla="*/ 2722597 h 21461908"/>
                  <a:gd name="connsiteX47" fmla="*/ 2625992 w 15246968"/>
                  <a:gd name="connsiteY47" fmla="*/ 417893 h 21461908"/>
                  <a:gd name="connsiteX48" fmla="*/ 8465072 w 15246968"/>
                  <a:gd name="connsiteY48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2132816 w 15246968"/>
                  <a:gd name="connsiteY42" fmla="*/ 13189151 h 21461908"/>
                  <a:gd name="connsiteX43" fmla="*/ 1536752 w 15246968"/>
                  <a:gd name="connsiteY43" fmla="*/ 10435661 h 21461908"/>
                  <a:gd name="connsiteX44" fmla="*/ 2654600 w 15246968"/>
                  <a:gd name="connsiteY44" fmla="*/ 8349011 h 21461908"/>
                  <a:gd name="connsiteX45" fmla="*/ 1241280 w 15246968"/>
                  <a:gd name="connsiteY45" fmla="*/ 2722597 h 21461908"/>
                  <a:gd name="connsiteX46" fmla="*/ 2625992 w 15246968"/>
                  <a:gd name="connsiteY46" fmla="*/ 417893 h 21461908"/>
                  <a:gd name="connsiteX47" fmla="*/ 8465072 w 15246968"/>
                  <a:gd name="connsiteY47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2093664 w 15246968"/>
                  <a:gd name="connsiteY41" fmla="*/ 13355771 h 21461908"/>
                  <a:gd name="connsiteX42" fmla="*/ 1536752 w 15246968"/>
                  <a:gd name="connsiteY42" fmla="*/ 10435661 h 21461908"/>
                  <a:gd name="connsiteX43" fmla="*/ 2654600 w 15246968"/>
                  <a:gd name="connsiteY43" fmla="*/ 8349011 h 21461908"/>
                  <a:gd name="connsiteX44" fmla="*/ 1241280 w 15246968"/>
                  <a:gd name="connsiteY44" fmla="*/ 2722597 h 21461908"/>
                  <a:gd name="connsiteX45" fmla="*/ 2625992 w 15246968"/>
                  <a:gd name="connsiteY45" fmla="*/ 417893 h 21461908"/>
                  <a:gd name="connsiteX46" fmla="*/ 8465072 w 15246968"/>
                  <a:gd name="connsiteY46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993376 w 15246968"/>
                  <a:gd name="connsiteY40" fmla="*/ 14673361 h 21461908"/>
                  <a:gd name="connsiteX41" fmla="*/ 1536752 w 15246968"/>
                  <a:gd name="connsiteY41" fmla="*/ 10435661 h 21461908"/>
                  <a:gd name="connsiteX42" fmla="*/ 2654600 w 15246968"/>
                  <a:gd name="connsiteY42" fmla="*/ 8349011 h 21461908"/>
                  <a:gd name="connsiteX43" fmla="*/ 1241280 w 15246968"/>
                  <a:gd name="connsiteY43" fmla="*/ 2722597 h 21461908"/>
                  <a:gd name="connsiteX44" fmla="*/ 2625992 w 15246968"/>
                  <a:gd name="connsiteY44" fmla="*/ 417893 h 21461908"/>
                  <a:gd name="connsiteX45" fmla="*/ 8465072 w 15246968"/>
                  <a:gd name="connsiteY45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1980440 w 15246968"/>
                  <a:gd name="connsiteY37" fmla="*/ 15679097 h 21461908"/>
                  <a:gd name="connsiteX38" fmla="*/ 0 w 15246968"/>
                  <a:gd name="connsiteY38" fmla="*/ 15176895 h 21461908"/>
                  <a:gd name="connsiteX39" fmla="*/ 1980440 w 15246968"/>
                  <a:gd name="connsiteY39" fmla="*/ 14674693 h 21461908"/>
                  <a:gd name="connsiteX40" fmla="*/ 1536752 w 15246968"/>
                  <a:gd name="connsiteY40" fmla="*/ 10435661 h 21461908"/>
                  <a:gd name="connsiteX41" fmla="*/ 2654600 w 15246968"/>
                  <a:gd name="connsiteY41" fmla="*/ 8349011 h 21461908"/>
                  <a:gd name="connsiteX42" fmla="*/ 1241280 w 15246968"/>
                  <a:gd name="connsiteY42" fmla="*/ 2722597 h 21461908"/>
                  <a:gd name="connsiteX43" fmla="*/ 2625992 w 15246968"/>
                  <a:gd name="connsiteY43" fmla="*/ 417893 h 21461908"/>
                  <a:gd name="connsiteX44" fmla="*/ 8465072 w 15246968"/>
                  <a:gd name="connsiteY44" fmla="*/ 173 h 21461908"/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194816 w 15246968"/>
                  <a:gd name="connsiteY35" fmla="*/ 15830165 h 21461908"/>
                  <a:gd name="connsiteX36" fmla="*/ 2159616 w 15246968"/>
                  <a:gd name="connsiteY36" fmla="*/ 15697509 h 21461908"/>
                  <a:gd name="connsiteX37" fmla="*/ 0 w 15246968"/>
                  <a:gd name="connsiteY37" fmla="*/ 15176895 h 21461908"/>
                  <a:gd name="connsiteX38" fmla="*/ 1980440 w 15246968"/>
                  <a:gd name="connsiteY38" fmla="*/ 14674693 h 21461908"/>
                  <a:gd name="connsiteX39" fmla="*/ 1536752 w 15246968"/>
                  <a:gd name="connsiteY39" fmla="*/ 10435661 h 21461908"/>
                  <a:gd name="connsiteX40" fmla="*/ 2654600 w 15246968"/>
                  <a:gd name="connsiteY40" fmla="*/ 8349011 h 21461908"/>
                  <a:gd name="connsiteX41" fmla="*/ 1241280 w 15246968"/>
                  <a:gd name="connsiteY41" fmla="*/ 2722597 h 21461908"/>
                  <a:gd name="connsiteX42" fmla="*/ 2625992 w 15246968"/>
                  <a:gd name="connsiteY42" fmla="*/ 417893 h 21461908"/>
                  <a:gd name="connsiteX43" fmla="*/ 8465072 w 15246968"/>
                  <a:gd name="connsiteY43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2165964 w 15253316"/>
                  <a:gd name="connsiteY36" fmla="*/ 15697509 h 21461908"/>
                  <a:gd name="connsiteX37" fmla="*/ 6348 w 15253316"/>
                  <a:gd name="connsiteY37" fmla="*/ 15176895 h 21461908"/>
                  <a:gd name="connsiteX38" fmla="*/ 1543100 w 15253316"/>
                  <a:gd name="connsiteY38" fmla="*/ 10435661 h 21461908"/>
                  <a:gd name="connsiteX39" fmla="*/ 2660948 w 15253316"/>
                  <a:gd name="connsiteY39" fmla="*/ 8349011 h 21461908"/>
                  <a:gd name="connsiteX40" fmla="*/ 1247628 w 15253316"/>
                  <a:gd name="connsiteY40" fmla="*/ 2722597 h 21461908"/>
                  <a:gd name="connsiteX41" fmla="*/ 2632340 w 15253316"/>
                  <a:gd name="connsiteY41" fmla="*/ 417893 h 21461908"/>
                  <a:gd name="connsiteX42" fmla="*/ 8471420 w 15253316"/>
                  <a:gd name="connsiteY42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2201164 w 15253316"/>
                  <a:gd name="connsiteY35" fmla="*/ 15830165 h 21461908"/>
                  <a:gd name="connsiteX36" fmla="*/ 6348 w 15253316"/>
                  <a:gd name="connsiteY36" fmla="*/ 15176895 h 21461908"/>
                  <a:gd name="connsiteX37" fmla="*/ 1543100 w 15253316"/>
                  <a:gd name="connsiteY37" fmla="*/ 10435661 h 21461908"/>
                  <a:gd name="connsiteX38" fmla="*/ 2660948 w 15253316"/>
                  <a:gd name="connsiteY38" fmla="*/ 8349011 h 21461908"/>
                  <a:gd name="connsiteX39" fmla="*/ 1247628 w 15253316"/>
                  <a:gd name="connsiteY39" fmla="*/ 2722597 h 21461908"/>
                  <a:gd name="connsiteX40" fmla="*/ 2632340 w 15253316"/>
                  <a:gd name="connsiteY40" fmla="*/ 417893 h 21461908"/>
                  <a:gd name="connsiteX41" fmla="*/ 8471420 w 15253316"/>
                  <a:gd name="connsiteY41" fmla="*/ 173 h 21461908"/>
                  <a:gd name="connsiteX0" fmla="*/ 8471420 w 15253316"/>
                  <a:gd name="connsiteY0" fmla="*/ 173 h 21461908"/>
                  <a:gd name="connsiteX1" fmla="*/ 12829148 w 15253316"/>
                  <a:gd name="connsiteY1" fmla="*/ 427505 h 21461908"/>
                  <a:gd name="connsiteX2" fmla="*/ 14232212 w 15253316"/>
                  <a:gd name="connsiteY2" fmla="*/ 2530387 h 21461908"/>
                  <a:gd name="connsiteX3" fmla="*/ 12618028 w 15253316"/>
                  <a:gd name="connsiteY3" fmla="*/ 8775679 h 21461908"/>
                  <a:gd name="connsiteX4" fmla="*/ 12033420 w 15253316"/>
                  <a:gd name="connsiteY4" fmla="*/ 9920339 h 21461908"/>
                  <a:gd name="connsiteX5" fmla="*/ 12135348 w 15253316"/>
                  <a:gd name="connsiteY5" fmla="*/ 9933457 h 21461908"/>
                  <a:gd name="connsiteX6" fmla="*/ 13716572 w 15253316"/>
                  <a:gd name="connsiteY6" fmla="*/ 10435661 h 21461908"/>
                  <a:gd name="connsiteX7" fmla="*/ 12326652 w 15253316"/>
                  <a:gd name="connsiteY7" fmla="*/ 10910763 h 21461908"/>
                  <a:gd name="connsiteX8" fmla="*/ 12264540 w 15253316"/>
                  <a:gd name="connsiteY8" fmla="*/ 10919557 h 21461908"/>
                  <a:gd name="connsiteX9" fmla="*/ 12321452 w 15253316"/>
                  <a:gd name="connsiteY9" fmla="*/ 11051181 h 21461908"/>
                  <a:gd name="connsiteX10" fmla="*/ 12477252 w 15253316"/>
                  <a:gd name="connsiteY10" fmla="*/ 11377415 h 21461908"/>
                  <a:gd name="connsiteX11" fmla="*/ 12783492 w 15253316"/>
                  <a:gd name="connsiteY11" fmla="*/ 12015865 h 21461908"/>
                  <a:gd name="connsiteX12" fmla="*/ 12861612 w 15253316"/>
                  <a:gd name="connsiteY12" fmla="*/ 12198273 h 21461908"/>
                  <a:gd name="connsiteX13" fmla="*/ 12938308 w 15253316"/>
                  <a:gd name="connsiteY13" fmla="*/ 12206649 h 21461908"/>
                  <a:gd name="connsiteX14" fmla="*/ 14801332 w 15253316"/>
                  <a:gd name="connsiteY14" fmla="*/ 12708853 h 21461908"/>
                  <a:gd name="connsiteX15" fmla="*/ 13376612 w 15253316"/>
                  <a:gd name="connsiteY15" fmla="*/ 13155741 h 21461908"/>
                  <a:gd name="connsiteX16" fmla="*/ 13207820 w 15253316"/>
                  <a:gd name="connsiteY16" fmla="*/ 13178113 h 21461908"/>
                  <a:gd name="connsiteX17" fmla="*/ 13248348 w 15253316"/>
                  <a:gd name="connsiteY17" fmla="*/ 13324575 h 21461908"/>
                  <a:gd name="connsiteX18" fmla="*/ 13394028 w 15253316"/>
                  <a:gd name="connsiteY18" fmla="*/ 14605677 h 21461908"/>
                  <a:gd name="connsiteX19" fmla="*/ 13389540 w 15253316"/>
                  <a:gd name="connsiteY19" fmla="*/ 14687885 h 21461908"/>
                  <a:gd name="connsiteX20" fmla="*/ 13512484 w 15253316"/>
                  <a:gd name="connsiteY20" fmla="*/ 14701795 h 21461908"/>
                  <a:gd name="connsiteX21" fmla="*/ 15253316 w 15253316"/>
                  <a:gd name="connsiteY21" fmla="*/ 15176895 h 21461908"/>
                  <a:gd name="connsiteX22" fmla="*/ 13272876 w 15253316"/>
                  <a:gd name="connsiteY22" fmla="*/ 15679097 h 21461908"/>
                  <a:gd name="connsiteX23" fmla="*/ 13220676 w 15253316"/>
                  <a:gd name="connsiteY23" fmla="*/ 15684463 h 21461908"/>
                  <a:gd name="connsiteX24" fmla="*/ 13209148 w 15253316"/>
                  <a:gd name="connsiteY24" fmla="*/ 15726231 h 21461908"/>
                  <a:gd name="connsiteX25" fmla="*/ 12669060 w 15253316"/>
                  <a:gd name="connsiteY25" fmla="*/ 16905717 h 21461908"/>
                  <a:gd name="connsiteX26" fmla="*/ 12283156 w 15253316"/>
                  <a:gd name="connsiteY26" fmla="*/ 17628532 h 21461908"/>
                  <a:gd name="connsiteX27" fmla="*/ 12240532 w 15253316"/>
                  <a:gd name="connsiteY27" fmla="*/ 17731148 h 21461908"/>
                  <a:gd name="connsiteX28" fmla="*/ 9700748 w 15253316"/>
                  <a:gd name="connsiteY28" fmla="*/ 17731148 h 21461908"/>
                  <a:gd name="connsiteX29" fmla="*/ 9768740 w 15253316"/>
                  <a:gd name="connsiteY29" fmla="*/ 17843069 h 21461908"/>
                  <a:gd name="connsiteX30" fmla="*/ 10064524 w 15253316"/>
                  <a:gd name="connsiteY30" fmla="*/ 19011215 h 21461908"/>
                  <a:gd name="connsiteX31" fmla="*/ 7613836 w 15253316"/>
                  <a:gd name="connsiteY31" fmla="*/ 21461908 h 21461908"/>
                  <a:gd name="connsiteX32" fmla="*/ 5163140 w 15253316"/>
                  <a:gd name="connsiteY32" fmla="*/ 19011215 h 21461908"/>
                  <a:gd name="connsiteX33" fmla="*/ 5458924 w 15253316"/>
                  <a:gd name="connsiteY33" fmla="*/ 17843069 h 21461908"/>
                  <a:gd name="connsiteX34" fmla="*/ 5526924 w 15253316"/>
                  <a:gd name="connsiteY34" fmla="*/ 17731148 h 21461908"/>
                  <a:gd name="connsiteX35" fmla="*/ 6348 w 15253316"/>
                  <a:gd name="connsiteY35" fmla="*/ 15176895 h 21461908"/>
                  <a:gd name="connsiteX36" fmla="*/ 1543100 w 15253316"/>
                  <a:gd name="connsiteY36" fmla="*/ 10435661 h 21461908"/>
                  <a:gd name="connsiteX37" fmla="*/ 2660948 w 15253316"/>
                  <a:gd name="connsiteY37" fmla="*/ 8349011 h 21461908"/>
                  <a:gd name="connsiteX38" fmla="*/ 1247628 w 15253316"/>
                  <a:gd name="connsiteY38" fmla="*/ 2722597 h 21461908"/>
                  <a:gd name="connsiteX39" fmla="*/ 2632340 w 15253316"/>
                  <a:gd name="connsiteY39" fmla="*/ 417893 h 21461908"/>
                  <a:gd name="connsiteX40" fmla="*/ 8471420 w 15253316"/>
                  <a:gd name="connsiteY40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500988 w 14211204"/>
                  <a:gd name="connsiteY35" fmla="*/ 10435661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4484812 w 14211204"/>
                  <a:gd name="connsiteY34" fmla="*/ 17731148 h 21461908"/>
                  <a:gd name="connsiteX35" fmla="*/ 1703756 w 14211204"/>
                  <a:gd name="connsiteY35" fmla="*/ 9087687 h 21461908"/>
                  <a:gd name="connsiteX36" fmla="*/ 1618836 w 14211204"/>
                  <a:gd name="connsiteY36" fmla="*/ 8349011 h 21461908"/>
                  <a:gd name="connsiteX37" fmla="*/ 205516 w 14211204"/>
                  <a:gd name="connsiteY37" fmla="*/ 2722597 h 21461908"/>
                  <a:gd name="connsiteX38" fmla="*/ 1590228 w 14211204"/>
                  <a:gd name="connsiteY38" fmla="*/ 417893 h 21461908"/>
                  <a:gd name="connsiteX39" fmla="*/ 7429308 w 14211204"/>
                  <a:gd name="connsiteY39" fmla="*/ 173 h 21461908"/>
                  <a:gd name="connsiteX0" fmla="*/ 7429308 w 14211204"/>
                  <a:gd name="connsiteY0" fmla="*/ 173 h 21461908"/>
                  <a:gd name="connsiteX1" fmla="*/ 11787036 w 14211204"/>
                  <a:gd name="connsiteY1" fmla="*/ 427505 h 21461908"/>
                  <a:gd name="connsiteX2" fmla="*/ 13190100 w 14211204"/>
                  <a:gd name="connsiteY2" fmla="*/ 2530387 h 21461908"/>
                  <a:gd name="connsiteX3" fmla="*/ 11575916 w 14211204"/>
                  <a:gd name="connsiteY3" fmla="*/ 8775679 h 21461908"/>
                  <a:gd name="connsiteX4" fmla="*/ 10991308 w 14211204"/>
                  <a:gd name="connsiteY4" fmla="*/ 9920339 h 21461908"/>
                  <a:gd name="connsiteX5" fmla="*/ 11093236 w 14211204"/>
                  <a:gd name="connsiteY5" fmla="*/ 9933457 h 21461908"/>
                  <a:gd name="connsiteX6" fmla="*/ 12674460 w 14211204"/>
                  <a:gd name="connsiteY6" fmla="*/ 10435661 h 21461908"/>
                  <a:gd name="connsiteX7" fmla="*/ 11284540 w 14211204"/>
                  <a:gd name="connsiteY7" fmla="*/ 10910763 h 21461908"/>
                  <a:gd name="connsiteX8" fmla="*/ 11222428 w 14211204"/>
                  <a:gd name="connsiteY8" fmla="*/ 10919557 h 21461908"/>
                  <a:gd name="connsiteX9" fmla="*/ 11279340 w 14211204"/>
                  <a:gd name="connsiteY9" fmla="*/ 11051181 h 21461908"/>
                  <a:gd name="connsiteX10" fmla="*/ 11435140 w 14211204"/>
                  <a:gd name="connsiteY10" fmla="*/ 11377415 h 21461908"/>
                  <a:gd name="connsiteX11" fmla="*/ 11741380 w 14211204"/>
                  <a:gd name="connsiteY11" fmla="*/ 12015865 h 21461908"/>
                  <a:gd name="connsiteX12" fmla="*/ 11819500 w 14211204"/>
                  <a:gd name="connsiteY12" fmla="*/ 12198273 h 21461908"/>
                  <a:gd name="connsiteX13" fmla="*/ 11896196 w 14211204"/>
                  <a:gd name="connsiteY13" fmla="*/ 12206649 h 21461908"/>
                  <a:gd name="connsiteX14" fmla="*/ 13759220 w 14211204"/>
                  <a:gd name="connsiteY14" fmla="*/ 12708853 h 21461908"/>
                  <a:gd name="connsiteX15" fmla="*/ 12334500 w 14211204"/>
                  <a:gd name="connsiteY15" fmla="*/ 13155741 h 21461908"/>
                  <a:gd name="connsiteX16" fmla="*/ 12165708 w 14211204"/>
                  <a:gd name="connsiteY16" fmla="*/ 13178113 h 21461908"/>
                  <a:gd name="connsiteX17" fmla="*/ 12206236 w 14211204"/>
                  <a:gd name="connsiteY17" fmla="*/ 13324575 h 21461908"/>
                  <a:gd name="connsiteX18" fmla="*/ 12351916 w 14211204"/>
                  <a:gd name="connsiteY18" fmla="*/ 14605677 h 21461908"/>
                  <a:gd name="connsiteX19" fmla="*/ 12347428 w 14211204"/>
                  <a:gd name="connsiteY19" fmla="*/ 14687885 h 21461908"/>
                  <a:gd name="connsiteX20" fmla="*/ 12470372 w 14211204"/>
                  <a:gd name="connsiteY20" fmla="*/ 14701795 h 21461908"/>
                  <a:gd name="connsiteX21" fmla="*/ 14211204 w 14211204"/>
                  <a:gd name="connsiteY21" fmla="*/ 15176895 h 21461908"/>
                  <a:gd name="connsiteX22" fmla="*/ 12230764 w 14211204"/>
                  <a:gd name="connsiteY22" fmla="*/ 15679097 h 21461908"/>
                  <a:gd name="connsiteX23" fmla="*/ 12178564 w 14211204"/>
                  <a:gd name="connsiteY23" fmla="*/ 15684463 h 21461908"/>
                  <a:gd name="connsiteX24" fmla="*/ 12167036 w 14211204"/>
                  <a:gd name="connsiteY24" fmla="*/ 15726231 h 21461908"/>
                  <a:gd name="connsiteX25" fmla="*/ 11626948 w 14211204"/>
                  <a:gd name="connsiteY25" fmla="*/ 16905717 h 21461908"/>
                  <a:gd name="connsiteX26" fmla="*/ 11241044 w 14211204"/>
                  <a:gd name="connsiteY26" fmla="*/ 17628532 h 21461908"/>
                  <a:gd name="connsiteX27" fmla="*/ 11198420 w 14211204"/>
                  <a:gd name="connsiteY27" fmla="*/ 17731148 h 21461908"/>
                  <a:gd name="connsiteX28" fmla="*/ 8658636 w 14211204"/>
                  <a:gd name="connsiteY28" fmla="*/ 17731148 h 21461908"/>
                  <a:gd name="connsiteX29" fmla="*/ 8726628 w 14211204"/>
                  <a:gd name="connsiteY29" fmla="*/ 17843069 h 21461908"/>
                  <a:gd name="connsiteX30" fmla="*/ 9022412 w 14211204"/>
                  <a:gd name="connsiteY30" fmla="*/ 19011215 h 21461908"/>
                  <a:gd name="connsiteX31" fmla="*/ 6571724 w 14211204"/>
                  <a:gd name="connsiteY31" fmla="*/ 21461908 h 21461908"/>
                  <a:gd name="connsiteX32" fmla="*/ 4121028 w 14211204"/>
                  <a:gd name="connsiteY32" fmla="*/ 19011215 h 21461908"/>
                  <a:gd name="connsiteX33" fmla="*/ 4416812 w 14211204"/>
                  <a:gd name="connsiteY33" fmla="*/ 17843069 h 21461908"/>
                  <a:gd name="connsiteX34" fmla="*/ 1703756 w 14211204"/>
                  <a:gd name="connsiteY34" fmla="*/ 9087687 h 21461908"/>
                  <a:gd name="connsiteX35" fmla="*/ 1618836 w 14211204"/>
                  <a:gd name="connsiteY35" fmla="*/ 8349011 h 21461908"/>
                  <a:gd name="connsiteX36" fmla="*/ 205516 w 14211204"/>
                  <a:gd name="connsiteY36" fmla="*/ 2722597 h 21461908"/>
                  <a:gd name="connsiteX37" fmla="*/ 1590228 w 14211204"/>
                  <a:gd name="connsiteY37" fmla="*/ 417893 h 21461908"/>
                  <a:gd name="connsiteX38" fmla="*/ 7429308 w 14211204"/>
                  <a:gd name="connsiteY38" fmla="*/ 173 h 21461908"/>
                  <a:gd name="connsiteX0" fmla="*/ 7429308 w 14211204"/>
                  <a:gd name="connsiteY0" fmla="*/ 173 h 21481448"/>
                  <a:gd name="connsiteX1" fmla="*/ 11787036 w 14211204"/>
                  <a:gd name="connsiteY1" fmla="*/ 427505 h 21481448"/>
                  <a:gd name="connsiteX2" fmla="*/ 13190100 w 14211204"/>
                  <a:gd name="connsiteY2" fmla="*/ 2530387 h 21481448"/>
                  <a:gd name="connsiteX3" fmla="*/ 11575916 w 14211204"/>
                  <a:gd name="connsiteY3" fmla="*/ 8775679 h 21481448"/>
                  <a:gd name="connsiteX4" fmla="*/ 10991308 w 14211204"/>
                  <a:gd name="connsiteY4" fmla="*/ 9920339 h 21481448"/>
                  <a:gd name="connsiteX5" fmla="*/ 11093236 w 14211204"/>
                  <a:gd name="connsiteY5" fmla="*/ 9933457 h 21481448"/>
                  <a:gd name="connsiteX6" fmla="*/ 12674460 w 14211204"/>
                  <a:gd name="connsiteY6" fmla="*/ 10435661 h 21481448"/>
                  <a:gd name="connsiteX7" fmla="*/ 11284540 w 14211204"/>
                  <a:gd name="connsiteY7" fmla="*/ 10910763 h 21481448"/>
                  <a:gd name="connsiteX8" fmla="*/ 11222428 w 14211204"/>
                  <a:gd name="connsiteY8" fmla="*/ 10919557 h 21481448"/>
                  <a:gd name="connsiteX9" fmla="*/ 11279340 w 14211204"/>
                  <a:gd name="connsiteY9" fmla="*/ 11051181 h 21481448"/>
                  <a:gd name="connsiteX10" fmla="*/ 11435140 w 14211204"/>
                  <a:gd name="connsiteY10" fmla="*/ 11377415 h 21481448"/>
                  <a:gd name="connsiteX11" fmla="*/ 11741380 w 14211204"/>
                  <a:gd name="connsiteY11" fmla="*/ 12015865 h 21481448"/>
                  <a:gd name="connsiteX12" fmla="*/ 11819500 w 14211204"/>
                  <a:gd name="connsiteY12" fmla="*/ 12198273 h 21481448"/>
                  <a:gd name="connsiteX13" fmla="*/ 11896196 w 14211204"/>
                  <a:gd name="connsiteY13" fmla="*/ 12206649 h 21481448"/>
                  <a:gd name="connsiteX14" fmla="*/ 13759220 w 14211204"/>
                  <a:gd name="connsiteY14" fmla="*/ 12708853 h 21481448"/>
                  <a:gd name="connsiteX15" fmla="*/ 12334500 w 14211204"/>
                  <a:gd name="connsiteY15" fmla="*/ 13155741 h 21481448"/>
                  <a:gd name="connsiteX16" fmla="*/ 12165708 w 14211204"/>
                  <a:gd name="connsiteY16" fmla="*/ 13178113 h 21481448"/>
                  <a:gd name="connsiteX17" fmla="*/ 12206236 w 14211204"/>
                  <a:gd name="connsiteY17" fmla="*/ 13324575 h 21481448"/>
                  <a:gd name="connsiteX18" fmla="*/ 12351916 w 14211204"/>
                  <a:gd name="connsiteY18" fmla="*/ 14605677 h 21481448"/>
                  <a:gd name="connsiteX19" fmla="*/ 12347428 w 14211204"/>
                  <a:gd name="connsiteY19" fmla="*/ 14687885 h 21481448"/>
                  <a:gd name="connsiteX20" fmla="*/ 12470372 w 14211204"/>
                  <a:gd name="connsiteY20" fmla="*/ 14701795 h 21481448"/>
                  <a:gd name="connsiteX21" fmla="*/ 14211204 w 14211204"/>
                  <a:gd name="connsiteY21" fmla="*/ 15176895 h 21481448"/>
                  <a:gd name="connsiteX22" fmla="*/ 12230764 w 14211204"/>
                  <a:gd name="connsiteY22" fmla="*/ 15679097 h 21481448"/>
                  <a:gd name="connsiteX23" fmla="*/ 12178564 w 14211204"/>
                  <a:gd name="connsiteY23" fmla="*/ 15684463 h 21481448"/>
                  <a:gd name="connsiteX24" fmla="*/ 12167036 w 14211204"/>
                  <a:gd name="connsiteY24" fmla="*/ 15726231 h 21481448"/>
                  <a:gd name="connsiteX25" fmla="*/ 11626948 w 14211204"/>
                  <a:gd name="connsiteY25" fmla="*/ 16905717 h 21481448"/>
                  <a:gd name="connsiteX26" fmla="*/ 11241044 w 14211204"/>
                  <a:gd name="connsiteY26" fmla="*/ 17628532 h 21481448"/>
                  <a:gd name="connsiteX27" fmla="*/ 11198420 w 14211204"/>
                  <a:gd name="connsiteY27" fmla="*/ 17731148 h 21481448"/>
                  <a:gd name="connsiteX28" fmla="*/ 8658636 w 14211204"/>
                  <a:gd name="connsiteY28" fmla="*/ 17731148 h 21481448"/>
                  <a:gd name="connsiteX29" fmla="*/ 8726628 w 14211204"/>
                  <a:gd name="connsiteY29" fmla="*/ 17843069 h 21481448"/>
                  <a:gd name="connsiteX30" fmla="*/ 9022412 w 14211204"/>
                  <a:gd name="connsiteY30" fmla="*/ 19011215 h 21481448"/>
                  <a:gd name="connsiteX31" fmla="*/ 6571724 w 14211204"/>
                  <a:gd name="connsiteY31" fmla="*/ 21461908 h 21481448"/>
                  <a:gd name="connsiteX32" fmla="*/ 4416812 w 14211204"/>
                  <a:gd name="connsiteY32" fmla="*/ 17843069 h 21481448"/>
                  <a:gd name="connsiteX33" fmla="*/ 1703756 w 14211204"/>
                  <a:gd name="connsiteY33" fmla="*/ 9087687 h 21481448"/>
                  <a:gd name="connsiteX34" fmla="*/ 1618836 w 14211204"/>
                  <a:gd name="connsiteY34" fmla="*/ 8349011 h 21481448"/>
                  <a:gd name="connsiteX35" fmla="*/ 205516 w 14211204"/>
                  <a:gd name="connsiteY35" fmla="*/ 2722597 h 21481448"/>
                  <a:gd name="connsiteX36" fmla="*/ 1590228 w 14211204"/>
                  <a:gd name="connsiteY36" fmla="*/ 417893 h 21481448"/>
                  <a:gd name="connsiteX37" fmla="*/ 7429308 w 14211204"/>
                  <a:gd name="connsiteY37" fmla="*/ 173 h 21481448"/>
                  <a:gd name="connsiteX0" fmla="*/ 7429308 w 14211204"/>
                  <a:gd name="connsiteY0" fmla="*/ 173 h 21975673"/>
                  <a:gd name="connsiteX1" fmla="*/ 11787036 w 14211204"/>
                  <a:gd name="connsiteY1" fmla="*/ 427505 h 21975673"/>
                  <a:gd name="connsiteX2" fmla="*/ 13190100 w 14211204"/>
                  <a:gd name="connsiteY2" fmla="*/ 2530387 h 21975673"/>
                  <a:gd name="connsiteX3" fmla="*/ 11575916 w 14211204"/>
                  <a:gd name="connsiteY3" fmla="*/ 8775679 h 21975673"/>
                  <a:gd name="connsiteX4" fmla="*/ 10991308 w 14211204"/>
                  <a:gd name="connsiteY4" fmla="*/ 9920339 h 21975673"/>
                  <a:gd name="connsiteX5" fmla="*/ 11093236 w 14211204"/>
                  <a:gd name="connsiteY5" fmla="*/ 9933457 h 21975673"/>
                  <a:gd name="connsiteX6" fmla="*/ 12674460 w 14211204"/>
                  <a:gd name="connsiteY6" fmla="*/ 10435661 h 21975673"/>
                  <a:gd name="connsiteX7" fmla="*/ 11284540 w 14211204"/>
                  <a:gd name="connsiteY7" fmla="*/ 10910763 h 21975673"/>
                  <a:gd name="connsiteX8" fmla="*/ 11222428 w 14211204"/>
                  <a:gd name="connsiteY8" fmla="*/ 10919557 h 21975673"/>
                  <a:gd name="connsiteX9" fmla="*/ 11279340 w 14211204"/>
                  <a:gd name="connsiteY9" fmla="*/ 11051181 h 21975673"/>
                  <a:gd name="connsiteX10" fmla="*/ 11435140 w 14211204"/>
                  <a:gd name="connsiteY10" fmla="*/ 11377415 h 21975673"/>
                  <a:gd name="connsiteX11" fmla="*/ 11741380 w 14211204"/>
                  <a:gd name="connsiteY11" fmla="*/ 12015865 h 21975673"/>
                  <a:gd name="connsiteX12" fmla="*/ 11819500 w 14211204"/>
                  <a:gd name="connsiteY12" fmla="*/ 12198273 h 21975673"/>
                  <a:gd name="connsiteX13" fmla="*/ 11896196 w 14211204"/>
                  <a:gd name="connsiteY13" fmla="*/ 12206649 h 21975673"/>
                  <a:gd name="connsiteX14" fmla="*/ 13759220 w 14211204"/>
                  <a:gd name="connsiteY14" fmla="*/ 12708853 h 21975673"/>
                  <a:gd name="connsiteX15" fmla="*/ 12334500 w 14211204"/>
                  <a:gd name="connsiteY15" fmla="*/ 13155741 h 21975673"/>
                  <a:gd name="connsiteX16" fmla="*/ 12165708 w 14211204"/>
                  <a:gd name="connsiteY16" fmla="*/ 13178113 h 21975673"/>
                  <a:gd name="connsiteX17" fmla="*/ 12206236 w 14211204"/>
                  <a:gd name="connsiteY17" fmla="*/ 13324575 h 21975673"/>
                  <a:gd name="connsiteX18" fmla="*/ 12351916 w 14211204"/>
                  <a:gd name="connsiteY18" fmla="*/ 14605677 h 21975673"/>
                  <a:gd name="connsiteX19" fmla="*/ 12347428 w 14211204"/>
                  <a:gd name="connsiteY19" fmla="*/ 14687885 h 21975673"/>
                  <a:gd name="connsiteX20" fmla="*/ 12470372 w 14211204"/>
                  <a:gd name="connsiteY20" fmla="*/ 14701795 h 21975673"/>
                  <a:gd name="connsiteX21" fmla="*/ 14211204 w 14211204"/>
                  <a:gd name="connsiteY21" fmla="*/ 15176895 h 21975673"/>
                  <a:gd name="connsiteX22" fmla="*/ 12230764 w 14211204"/>
                  <a:gd name="connsiteY22" fmla="*/ 15679097 h 21975673"/>
                  <a:gd name="connsiteX23" fmla="*/ 12178564 w 14211204"/>
                  <a:gd name="connsiteY23" fmla="*/ 15684463 h 21975673"/>
                  <a:gd name="connsiteX24" fmla="*/ 12167036 w 14211204"/>
                  <a:gd name="connsiteY24" fmla="*/ 15726231 h 21975673"/>
                  <a:gd name="connsiteX25" fmla="*/ 11626948 w 14211204"/>
                  <a:gd name="connsiteY25" fmla="*/ 16905717 h 21975673"/>
                  <a:gd name="connsiteX26" fmla="*/ 11241044 w 14211204"/>
                  <a:gd name="connsiteY26" fmla="*/ 17628532 h 21975673"/>
                  <a:gd name="connsiteX27" fmla="*/ 11198420 w 14211204"/>
                  <a:gd name="connsiteY27" fmla="*/ 17731148 h 21975673"/>
                  <a:gd name="connsiteX28" fmla="*/ 8658636 w 14211204"/>
                  <a:gd name="connsiteY28" fmla="*/ 17731148 h 21975673"/>
                  <a:gd name="connsiteX29" fmla="*/ 8726628 w 14211204"/>
                  <a:gd name="connsiteY29" fmla="*/ 17843069 h 21975673"/>
                  <a:gd name="connsiteX30" fmla="*/ 9022412 w 14211204"/>
                  <a:gd name="connsiteY30" fmla="*/ 19011215 h 21975673"/>
                  <a:gd name="connsiteX31" fmla="*/ 6571724 w 14211204"/>
                  <a:gd name="connsiteY31" fmla="*/ 21461908 h 21975673"/>
                  <a:gd name="connsiteX32" fmla="*/ 1703756 w 14211204"/>
                  <a:gd name="connsiteY32" fmla="*/ 9087687 h 21975673"/>
                  <a:gd name="connsiteX33" fmla="*/ 1618836 w 14211204"/>
                  <a:gd name="connsiteY33" fmla="*/ 8349011 h 21975673"/>
                  <a:gd name="connsiteX34" fmla="*/ 205516 w 14211204"/>
                  <a:gd name="connsiteY34" fmla="*/ 2722597 h 21975673"/>
                  <a:gd name="connsiteX35" fmla="*/ 1590228 w 14211204"/>
                  <a:gd name="connsiteY35" fmla="*/ 417893 h 21975673"/>
                  <a:gd name="connsiteX36" fmla="*/ 7429308 w 14211204"/>
                  <a:gd name="connsiteY36" fmla="*/ 173 h 21975673"/>
                  <a:gd name="connsiteX0" fmla="*/ 7429308 w 14211204"/>
                  <a:gd name="connsiteY0" fmla="*/ 173 h 19494134"/>
                  <a:gd name="connsiteX1" fmla="*/ 11787036 w 14211204"/>
                  <a:gd name="connsiteY1" fmla="*/ 427505 h 19494134"/>
                  <a:gd name="connsiteX2" fmla="*/ 13190100 w 14211204"/>
                  <a:gd name="connsiteY2" fmla="*/ 2530387 h 19494134"/>
                  <a:gd name="connsiteX3" fmla="*/ 11575916 w 14211204"/>
                  <a:gd name="connsiteY3" fmla="*/ 8775679 h 19494134"/>
                  <a:gd name="connsiteX4" fmla="*/ 10991308 w 14211204"/>
                  <a:gd name="connsiteY4" fmla="*/ 9920339 h 19494134"/>
                  <a:gd name="connsiteX5" fmla="*/ 11093236 w 14211204"/>
                  <a:gd name="connsiteY5" fmla="*/ 9933457 h 19494134"/>
                  <a:gd name="connsiteX6" fmla="*/ 12674460 w 14211204"/>
                  <a:gd name="connsiteY6" fmla="*/ 10435661 h 19494134"/>
                  <a:gd name="connsiteX7" fmla="*/ 11284540 w 14211204"/>
                  <a:gd name="connsiteY7" fmla="*/ 10910763 h 19494134"/>
                  <a:gd name="connsiteX8" fmla="*/ 11222428 w 14211204"/>
                  <a:gd name="connsiteY8" fmla="*/ 10919557 h 19494134"/>
                  <a:gd name="connsiteX9" fmla="*/ 11279340 w 14211204"/>
                  <a:gd name="connsiteY9" fmla="*/ 11051181 h 19494134"/>
                  <a:gd name="connsiteX10" fmla="*/ 11435140 w 14211204"/>
                  <a:gd name="connsiteY10" fmla="*/ 11377415 h 19494134"/>
                  <a:gd name="connsiteX11" fmla="*/ 11741380 w 14211204"/>
                  <a:gd name="connsiteY11" fmla="*/ 12015865 h 19494134"/>
                  <a:gd name="connsiteX12" fmla="*/ 11819500 w 14211204"/>
                  <a:gd name="connsiteY12" fmla="*/ 12198273 h 19494134"/>
                  <a:gd name="connsiteX13" fmla="*/ 11896196 w 14211204"/>
                  <a:gd name="connsiteY13" fmla="*/ 12206649 h 19494134"/>
                  <a:gd name="connsiteX14" fmla="*/ 13759220 w 14211204"/>
                  <a:gd name="connsiteY14" fmla="*/ 12708853 h 19494134"/>
                  <a:gd name="connsiteX15" fmla="*/ 12334500 w 14211204"/>
                  <a:gd name="connsiteY15" fmla="*/ 13155741 h 19494134"/>
                  <a:gd name="connsiteX16" fmla="*/ 12165708 w 14211204"/>
                  <a:gd name="connsiteY16" fmla="*/ 13178113 h 19494134"/>
                  <a:gd name="connsiteX17" fmla="*/ 12206236 w 14211204"/>
                  <a:gd name="connsiteY17" fmla="*/ 13324575 h 19494134"/>
                  <a:gd name="connsiteX18" fmla="*/ 12351916 w 14211204"/>
                  <a:gd name="connsiteY18" fmla="*/ 14605677 h 19494134"/>
                  <a:gd name="connsiteX19" fmla="*/ 12347428 w 14211204"/>
                  <a:gd name="connsiteY19" fmla="*/ 14687885 h 19494134"/>
                  <a:gd name="connsiteX20" fmla="*/ 12470372 w 14211204"/>
                  <a:gd name="connsiteY20" fmla="*/ 14701795 h 19494134"/>
                  <a:gd name="connsiteX21" fmla="*/ 14211204 w 14211204"/>
                  <a:gd name="connsiteY21" fmla="*/ 15176895 h 19494134"/>
                  <a:gd name="connsiteX22" fmla="*/ 12230764 w 14211204"/>
                  <a:gd name="connsiteY22" fmla="*/ 15679097 h 19494134"/>
                  <a:gd name="connsiteX23" fmla="*/ 12178564 w 14211204"/>
                  <a:gd name="connsiteY23" fmla="*/ 15684463 h 19494134"/>
                  <a:gd name="connsiteX24" fmla="*/ 12167036 w 14211204"/>
                  <a:gd name="connsiteY24" fmla="*/ 15726231 h 19494134"/>
                  <a:gd name="connsiteX25" fmla="*/ 11626948 w 14211204"/>
                  <a:gd name="connsiteY25" fmla="*/ 16905717 h 19494134"/>
                  <a:gd name="connsiteX26" fmla="*/ 11241044 w 14211204"/>
                  <a:gd name="connsiteY26" fmla="*/ 17628532 h 19494134"/>
                  <a:gd name="connsiteX27" fmla="*/ 11198420 w 14211204"/>
                  <a:gd name="connsiteY27" fmla="*/ 17731148 h 19494134"/>
                  <a:gd name="connsiteX28" fmla="*/ 8658636 w 14211204"/>
                  <a:gd name="connsiteY28" fmla="*/ 17731148 h 19494134"/>
                  <a:gd name="connsiteX29" fmla="*/ 8726628 w 14211204"/>
                  <a:gd name="connsiteY29" fmla="*/ 17843069 h 19494134"/>
                  <a:gd name="connsiteX30" fmla="*/ 9022412 w 14211204"/>
                  <a:gd name="connsiteY30" fmla="*/ 19011215 h 19494134"/>
                  <a:gd name="connsiteX31" fmla="*/ 1703756 w 14211204"/>
                  <a:gd name="connsiteY31" fmla="*/ 9087687 h 19494134"/>
                  <a:gd name="connsiteX32" fmla="*/ 1618836 w 14211204"/>
                  <a:gd name="connsiteY32" fmla="*/ 8349011 h 19494134"/>
                  <a:gd name="connsiteX33" fmla="*/ 205516 w 14211204"/>
                  <a:gd name="connsiteY33" fmla="*/ 2722597 h 19494134"/>
                  <a:gd name="connsiteX34" fmla="*/ 1590228 w 14211204"/>
                  <a:gd name="connsiteY34" fmla="*/ 417893 h 19494134"/>
                  <a:gd name="connsiteX35" fmla="*/ 7429308 w 14211204"/>
                  <a:gd name="connsiteY35" fmla="*/ 173 h 19494134"/>
                  <a:gd name="connsiteX0" fmla="*/ 7429308 w 14211204"/>
                  <a:gd name="connsiteY0" fmla="*/ 173 h 17843074"/>
                  <a:gd name="connsiteX1" fmla="*/ 11787036 w 14211204"/>
                  <a:gd name="connsiteY1" fmla="*/ 427505 h 17843074"/>
                  <a:gd name="connsiteX2" fmla="*/ 13190100 w 14211204"/>
                  <a:gd name="connsiteY2" fmla="*/ 2530387 h 17843074"/>
                  <a:gd name="connsiteX3" fmla="*/ 11575916 w 14211204"/>
                  <a:gd name="connsiteY3" fmla="*/ 8775679 h 17843074"/>
                  <a:gd name="connsiteX4" fmla="*/ 10991308 w 14211204"/>
                  <a:gd name="connsiteY4" fmla="*/ 9920339 h 17843074"/>
                  <a:gd name="connsiteX5" fmla="*/ 11093236 w 14211204"/>
                  <a:gd name="connsiteY5" fmla="*/ 9933457 h 17843074"/>
                  <a:gd name="connsiteX6" fmla="*/ 12674460 w 14211204"/>
                  <a:gd name="connsiteY6" fmla="*/ 10435661 h 17843074"/>
                  <a:gd name="connsiteX7" fmla="*/ 11284540 w 14211204"/>
                  <a:gd name="connsiteY7" fmla="*/ 10910763 h 17843074"/>
                  <a:gd name="connsiteX8" fmla="*/ 11222428 w 14211204"/>
                  <a:gd name="connsiteY8" fmla="*/ 10919557 h 17843074"/>
                  <a:gd name="connsiteX9" fmla="*/ 11279340 w 14211204"/>
                  <a:gd name="connsiteY9" fmla="*/ 11051181 h 17843074"/>
                  <a:gd name="connsiteX10" fmla="*/ 11435140 w 14211204"/>
                  <a:gd name="connsiteY10" fmla="*/ 11377415 h 17843074"/>
                  <a:gd name="connsiteX11" fmla="*/ 11741380 w 14211204"/>
                  <a:gd name="connsiteY11" fmla="*/ 12015865 h 17843074"/>
                  <a:gd name="connsiteX12" fmla="*/ 11819500 w 14211204"/>
                  <a:gd name="connsiteY12" fmla="*/ 12198273 h 17843074"/>
                  <a:gd name="connsiteX13" fmla="*/ 11896196 w 14211204"/>
                  <a:gd name="connsiteY13" fmla="*/ 12206649 h 17843074"/>
                  <a:gd name="connsiteX14" fmla="*/ 13759220 w 14211204"/>
                  <a:gd name="connsiteY14" fmla="*/ 12708853 h 17843074"/>
                  <a:gd name="connsiteX15" fmla="*/ 12334500 w 14211204"/>
                  <a:gd name="connsiteY15" fmla="*/ 13155741 h 17843074"/>
                  <a:gd name="connsiteX16" fmla="*/ 12165708 w 14211204"/>
                  <a:gd name="connsiteY16" fmla="*/ 13178113 h 17843074"/>
                  <a:gd name="connsiteX17" fmla="*/ 12206236 w 14211204"/>
                  <a:gd name="connsiteY17" fmla="*/ 13324575 h 17843074"/>
                  <a:gd name="connsiteX18" fmla="*/ 12351916 w 14211204"/>
                  <a:gd name="connsiteY18" fmla="*/ 14605677 h 17843074"/>
                  <a:gd name="connsiteX19" fmla="*/ 12347428 w 14211204"/>
                  <a:gd name="connsiteY19" fmla="*/ 14687885 h 17843074"/>
                  <a:gd name="connsiteX20" fmla="*/ 12470372 w 14211204"/>
                  <a:gd name="connsiteY20" fmla="*/ 14701795 h 17843074"/>
                  <a:gd name="connsiteX21" fmla="*/ 14211204 w 14211204"/>
                  <a:gd name="connsiteY21" fmla="*/ 15176895 h 17843074"/>
                  <a:gd name="connsiteX22" fmla="*/ 12230764 w 14211204"/>
                  <a:gd name="connsiteY22" fmla="*/ 15679097 h 17843074"/>
                  <a:gd name="connsiteX23" fmla="*/ 12178564 w 14211204"/>
                  <a:gd name="connsiteY23" fmla="*/ 15684463 h 17843074"/>
                  <a:gd name="connsiteX24" fmla="*/ 12167036 w 14211204"/>
                  <a:gd name="connsiteY24" fmla="*/ 15726231 h 17843074"/>
                  <a:gd name="connsiteX25" fmla="*/ 11626948 w 14211204"/>
                  <a:gd name="connsiteY25" fmla="*/ 16905717 h 17843074"/>
                  <a:gd name="connsiteX26" fmla="*/ 11241044 w 14211204"/>
                  <a:gd name="connsiteY26" fmla="*/ 17628532 h 17843074"/>
                  <a:gd name="connsiteX27" fmla="*/ 11198420 w 14211204"/>
                  <a:gd name="connsiteY27" fmla="*/ 17731148 h 17843074"/>
                  <a:gd name="connsiteX28" fmla="*/ 8658636 w 14211204"/>
                  <a:gd name="connsiteY28" fmla="*/ 17731148 h 17843074"/>
                  <a:gd name="connsiteX29" fmla="*/ 8726628 w 14211204"/>
                  <a:gd name="connsiteY29" fmla="*/ 17843069 h 17843074"/>
                  <a:gd name="connsiteX30" fmla="*/ 1703756 w 14211204"/>
                  <a:gd name="connsiteY30" fmla="*/ 9087687 h 17843074"/>
                  <a:gd name="connsiteX31" fmla="*/ 1618836 w 14211204"/>
                  <a:gd name="connsiteY31" fmla="*/ 8349011 h 17843074"/>
                  <a:gd name="connsiteX32" fmla="*/ 205516 w 14211204"/>
                  <a:gd name="connsiteY32" fmla="*/ 2722597 h 17843074"/>
                  <a:gd name="connsiteX33" fmla="*/ 1590228 w 14211204"/>
                  <a:gd name="connsiteY33" fmla="*/ 417893 h 17843074"/>
                  <a:gd name="connsiteX34" fmla="*/ 7429308 w 14211204"/>
                  <a:gd name="connsiteY34" fmla="*/ 173 h 17843074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8658636 w 14211204"/>
                  <a:gd name="connsiteY28" fmla="*/ 17731148 h 17731150"/>
                  <a:gd name="connsiteX29" fmla="*/ 1703756 w 14211204"/>
                  <a:gd name="connsiteY29" fmla="*/ 9087687 h 17731150"/>
                  <a:gd name="connsiteX30" fmla="*/ 1618836 w 14211204"/>
                  <a:gd name="connsiteY30" fmla="*/ 8349011 h 17731150"/>
                  <a:gd name="connsiteX31" fmla="*/ 205516 w 14211204"/>
                  <a:gd name="connsiteY31" fmla="*/ 2722597 h 17731150"/>
                  <a:gd name="connsiteX32" fmla="*/ 1590228 w 14211204"/>
                  <a:gd name="connsiteY32" fmla="*/ 417893 h 17731150"/>
                  <a:gd name="connsiteX33" fmla="*/ 7429308 w 14211204"/>
                  <a:gd name="connsiteY33" fmla="*/ 173 h 17731150"/>
                  <a:gd name="connsiteX0" fmla="*/ 7429308 w 14211204"/>
                  <a:gd name="connsiteY0" fmla="*/ 173 h 17731150"/>
                  <a:gd name="connsiteX1" fmla="*/ 11787036 w 14211204"/>
                  <a:gd name="connsiteY1" fmla="*/ 427505 h 17731150"/>
                  <a:gd name="connsiteX2" fmla="*/ 13190100 w 14211204"/>
                  <a:gd name="connsiteY2" fmla="*/ 2530387 h 17731150"/>
                  <a:gd name="connsiteX3" fmla="*/ 11575916 w 14211204"/>
                  <a:gd name="connsiteY3" fmla="*/ 8775679 h 17731150"/>
                  <a:gd name="connsiteX4" fmla="*/ 10991308 w 14211204"/>
                  <a:gd name="connsiteY4" fmla="*/ 9920339 h 17731150"/>
                  <a:gd name="connsiteX5" fmla="*/ 11093236 w 14211204"/>
                  <a:gd name="connsiteY5" fmla="*/ 9933457 h 17731150"/>
                  <a:gd name="connsiteX6" fmla="*/ 12674460 w 14211204"/>
                  <a:gd name="connsiteY6" fmla="*/ 10435661 h 17731150"/>
                  <a:gd name="connsiteX7" fmla="*/ 11284540 w 14211204"/>
                  <a:gd name="connsiteY7" fmla="*/ 10910763 h 17731150"/>
                  <a:gd name="connsiteX8" fmla="*/ 11222428 w 14211204"/>
                  <a:gd name="connsiteY8" fmla="*/ 10919557 h 17731150"/>
                  <a:gd name="connsiteX9" fmla="*/ 11279340 w 14211204"/>
                  <a:gd name="connsiteY9" fmla="*/ 11051181 h 17731150"/>
                  <a:gd name="connsiteX10" fmla="*/ 11435140 w 14211204"/>
                  <a:gd name="connsiteY10" fmla="*/ 11377415 h 17731150"/>
                  <a:gd name="connsiteX11" fmla="*/ 11741380 w 14211204"/>
                  <a:gd name="connsiteY11" fmla="*/ 12015865 h 17731150"/>
                  <a:gd name="connsiteX12" fmla="*/ 11819500 w 14211204"/>
                  <a:gd name="connsiteY12" fmla="*/ 12198273 h 17731150"/>
                  <a:gd name="connsiteX13" fmla="*/ 11896196 w 14211204"/>
                  <a:gd name="connsiteY13" fmla="*/ 12206649 h 17731150"/>
                  <a:gd name="connsiteX14" fmla="*/ 13759220 w 14211204"/>
                  <a:gd name="connsiteY14" fmla="*/ 12708853 h 17731150"/>
                  <a:gd name="connsiteX15" fmla="*/ 12334500 w 14211204"/>
                  <a:gd name="connsiteY15" fmla="*/ 13155741 h 17731150"/>
                  <a:gd name="connsiteX16" fmla="*/ 12165708 w 14211204"/>
                  <a:gd name="connsiteY16" fmla="*/ 13178113 h 17731150"/>
                  <a:gd name="connsiteX17" fmla="*/ 12206236 w 14211204"/>
                  <a:gd name="connsiteY17" fmla="*/ 13324575 h 17731150"/>
                  <a:gd name="connsiteX18" fmla="*/ 12351916 w 14211204"/>
                  <a:gd name="connsiteY18" fmla="*/ 14605677 h 17731150"/>
                  <a:gd name="connsiteX19" fmla="*/ 12347428 w 14211204"/>
                  <a:gd name="connsiteY19" fmla="*/ 14687885 h 17731150"/>
                  <a:gd name="connsiteX20" fmla="*/ 12470372 w 14211204"/>
                  <a:gd name="connsiteY20" fmla="*/ 14701795 h 17731150"/>
                  <a:gd name="connsiteX21" fmla="*/ 14211204 w 14211204"/>
                  <a:gd name="connsiteY21" fmla="*/ 15176895 h 17731150"/>
                  <a:gd name="connsiteX22" fmla="*/ 12230764 w 14211204"/>
                  <a:gd name="connsiteY22" fmla="*/ 15679097 h 17731150"/>
                  <a:gd name="connsiteX23" fmla="*/ 12178564 w 14211204"/>
                  <a:gd name="connsiteY23" fmla="*/ 15684463 h 17731150"/>
                  <a:gd name="connsiteX24" fmla="*/ 12167036 w 14211204"/>
                  <a:gd name="connsiteY24" fmla="*/ 15726231 h 17731150"/>
                  <a:gd name="connsiteX25" fmla="*/ 11626948 w 14211204"/>
                  <a:gd name="connsiteY25" fmla="*/ 16905717 h 17731150"/>
                  <a:gd name="connsiteX26" fmla="*/ 11241044 w 14211204"/>
                  <a:gd name="connsiteY26" fmla="*/ 17628532 h 17731150"/>
                  <a:gd name="connsiteX27" fmla="*/ 11198420 w 14211204"/>
                  <a:gd name="connsiteY27" fmla="*/ 17731148 h 17731150"/>
                  <a:gd name="connsiteX28" fmla="*/ 1703756 w 14211204"/>
                  <a:gd name="connsiteY28" fmla="*/ 9087687 h 17731150"/>
                  <a:gd name="connsiteX29" fmla="*/ 1618836 w 14211204"/>
                  <a:gd name="connsiteY29" fmla="*/ 8349011 h 17731150"/>
                  <a:gd name="connsiteX30" fmla="*/ 205516 w 14211204"/>
                  <a:gd name="connsiteY30" fmla="*/ 2722597 h 17731150"/>
                  <a:gd name="connsiteX31" fmla="*/ 1590228 w 14211204"/>
                  <a:gd name="connsiteY31" fmla="*/ 417893 h 17731150"/>
                  <a:gd name="connsiteX32" fmla="*/ 7429308 w 14211204"/>
                  <a:gd name="connsiteY32" fmla="*/ 173 h 17731150"/>
                  <a:gd name="connsiteX0" fmla="*/ 7429308 w 14211204"/>
                  <a:gd name="connsiteY0" fmla="*/ 173 h 17628530"/>
                  <a:gd name="connsiteX1" fmla="*/ 11787036 w 14211204"/>
                  <a:gd name="connsiteY1" fmla="*/ 427505 h 17628530"/>
                  <a:gd name="connsiteX2" fmla="*/ 13190100 w 14211204"/>
                  <a:gd name="connsiteY2" fmla="*/ 2530387 h 17628530"/>
                  <a:gd name="connsiteX3" fmla="*/ 11575916 w 14211204"/>
                  <a:gd name="connsiteY3" fmla="*/ 8775679 h 17628530"/>
                  <a:gd name="connsiteX4" fmla="*/ 10991308 w 14211204"/>
                  <a:gd name="connsiteY4" fmla="*/ 9920339 h 17628530"/>
                  <a:gd name="connsiteX5" fmla="*/ 11093236 w 14211204"/>
                  <a:gd name="connsiteY5" fmla="*/ 9933457 h 17628530"/>
                  <a:gd name="connsiteX6" fmla="*/ 12674460 w 14211204"/>
                  <a:gd name="connsiteY6" fmla="*/ 10435661 h 17628530"/>
                  <a:gd name="connsiteX7" fmla="*/ 11284540 w 14211204"/>
                  <a:gd name="connsiteY7" fmla="*/ 10910763 h 17628530"/>
                  <a:gd name="connsiteX8" fmla="*/ 11222428 w 14211204"/>
                  <a:gd name="connsiteY8" fmla="*/ 10919557 h 17628530"/>
                  <a:gd name="connsiteX9" fmla="*/ 11279340 w 14211204"/>
                  <a:gd name="connsiteY9" fmla="*/ 11051181 h 17628530"/>
                  <a:gd name="connsiteX10" fmla="*/ 11435140 w 14211204"/>
                  <a:gd name="connsiteY10" fmla="*/ 11377415 h 17628530"/>
                  <a:gd name="connsiteX11" fmla="*/ 11741380 w 14211204"/>
                  <a:gd name="connsiteY11" fmla="*/ 12015865 h 17628530"/>
                  <a:gd name="connsiteX12" fmla="*/ 11819500 w 14211204"/>
                  <a:gd name="connsiteY12" fmla="*/ 12198273 h 17628530"/>
                  <a:gd name="connsiteX13" fmla="*/ 11896196 w 14211204"/>
                  <a:gd name="connsiteY13" fmla="*/ 12206649 h 17628530"/>
                  <a:gd name="connsiteX14" fmla="*/ 13759220 w 14211204"/>
                  <a:gd name="connsiteY14" fmla="*/ 12708853 h 17628530"/>
                  <a:gd name="connsiteX15" fmla="*/ 12334500 w 14211204"/>
                  <a:gd name="connsiteY15" fmla="*/ 13155741 h 17628530"/>
                  <a:gd name="connsiteX16" fmla="*/ 12165708 w 14211204"/>
                  <a:gd name="connsiteY16" fmla="*/ 13178113 h 17628530"/>
                  <a:gd name="connsiteX17" fmla="*/ 12206236 w 14211204"/>
                  <a:gd name="connsiteY17" fmla="*/ 13324575 h 17628530"/>
                  <a:gd name="connsiteX18" fmla="*/ 12351916 w 14211204"/>
                  <a:gd name="connsiteY18" fmla="*/ 14605677 h 17628530"/>
                  <a:gd name="connsiteX19" fmla="*/ 12347428 w 14211204"/>
                  <a:gd name="connsiteY19" fmla="*/ 14687885 h 17628530"/>
                  <a:gd name="connsiteX20" fmla="*/ 12470372 w 14211204"/>
                  <a:gd name="connsiteY20" fmla="*/ 14701795 h 17628530"/>
                  <a:gd name="connsiteX21" fmla="*/ 14211204 w 14211204"/>
                  <a:gd name="connsiteY21" fmla="*/ 15176895 h 17628530"/>
                  <a:gd name="connsiteX22" fmla="*/ 12230764 w 14211204"/>
                  <a:gd name="connsiteY22" fmla="*/ 15679097 h 17628530"/>
                  <a:gd name="connsiteX23" fmla="*/ 12178564 w 14211204"/>
                  <a:gd name="connsiteY23" fmla="*/ 15684463 h 17628530"/>
                  <a:gd name="connsiteX24" fmla="*/ 12167036 w 14211204"/>
                  <a:gd name="connsiteY24" fmla="*/ 15726231 h 17628530"/>
                  <a:gd name="connsiteX25" fmla="*/ 11626948 w 14211204"/>
                  <a:gd name="connsiteY25" fmla="*/ 16905717 h 17628530"/>
                  <a:gd name="connsiteX26" fmla="*/ 11241044 w 14211204"/>
                  <a:gd name="connsiteY26" fmla="*/ 17628532 h 17628530"/>
                  <a:gd name="connsiteX27" fmla="*/ 1703756 w 14211204"/>
                  <a:gd name="connsiteY27" fmla="*/ 9087687 h 17628530"/>
                  <a:gd name="connsiteX28" fmla="*/ 1618836 w 14211204"/>
                  <a:gd name="connsiteY28" fmla="*/ 8349011 h 17628530"/>
                  <a:gd name="connsiteX29" fmla="*/ 205516 w 14211204"/>
                  <a:gd name="connsiteY29" fmla="*/ 2722597 h 17628530"/>
                  <a:gd name="connsiteX30" fmla="*/ 1590228 w 14211204"/>
                  <a:gd name="connsiteY30" fmla="*/ 417893 h 17628530"/>
                  <a:gd name="connsiteX31" fmla="*/ 7429308 w 14211204"/>
                  <a:gd name="connsiteY31" fmla="*/ 173 h 17628530"/>
                  <a:gd name="connsiteX0" fmla="*/ 7429308 w 14211204"/>
                  <a:gd name="connsiteY0" fmla="*/ 173 h 16905716"/>
                  <a:gd name="connsiteX1" fmla="*/ 11787036 w 14211204"/>
                  <a:gd name="connsiteY1" fmla="*/ 427505 h 16905716"/>
                  <a:gd name="connsiteX2" fmla="*/ 13190100 w 14211204"/>
                  <a:gd name="connsiteY2" fmla="*/ 2530387 h 16905716"/>
                  <a:gd name="connsiteX3" fmla="*/ 11575916 w 14211204"/>
                  <a:gd name="connsiteY3" fmla="*/ 8775679 h 16905716"/>
                  <a:gd name="connsiteX4" fmla="*/ 10991308 w 14211204"/>
                  <a:gd name="connsiteY4" fmla="*/ 9920339 h 16905716"/>
                  <a:gd name="connsiteX5" fmla="*/ 11093236 w 14211204"/>
                  <a:gd name="connsiteY5" fmla="*/ 9933457 h 16905716"/>
                  <a:gd name="connsiteX6" fmla="*/ 12674460 w 14211204"/>
                  <a:gd name="connsiteY6" fmla="*/ 10435661 h 16905716"/>
                  <a:gd name="connsiteX7" fmla="*/ 11284540 w 14211204"/>
                  <a:gd name="connsiteY7" fmla="*/ 10910763 h 16905716"/>
                  <a:gd name="connsiteX8" fmla="*/ 11222428 w 14211204"/>
                  <a:gd name="connsiteY8" fmla="*/ 10919557 h 16905716"/>
                  <a:gd name="connsiteX9" fmla="*/ 11279340 w 14211204"/>
                  <a:gd name="connsiteY9" fmla="*/ 11051181 h 16905716"/>
                  <a:gd name="connsiteX10" fmla="*/ 11435140 w 14211204"/>
                  <a:gd name="connsiteY10" fmla="*/ 11377415 h 16905716"/>
                  <a:gd name="connsiteX11" fmla="*/ 11741380 w 14211204"/>
                  <a:gd name="connsiteY11" fmla="*/ 12015865 h 16905716"/>
                  <a:gd name="connsiteX12" fmla="*/ 11819500 w 14211204"/>
                  <a:gd name="connsiteY12" fmla="*/ 12198273 h 16905716"/>
                  <a:gd name="connsiteX13" fmla="*/ 11896196 w 14211204"/>
                  <a:gd name="connsiteY13" fmla="*/ 12206649 h 16905716"/>
                  <a:gd name="connsiteX14" fmla="*/ 13759220 w 14211204"/>
                  <a:gd name="connsiteY14" fmla="*/ 12708853 h 16905716"/>
                  <a:gd name="connsiteX15" fmla="*/ 12334500 w 14211204"/>
                  <a:gd name="connsiteY15" fmla="*/ 13155741 h 16905716"/>
                  <a:gd name="connsiteX16" fmla="*/ 12165708 w 14211204"/>
                  <a:gd name="connsiteY16" fmla="*/ 13178113 h 16905716"/>
                  <a:gd name="connsiteX17" fmla="*/ 12206236 w 14211204"/>
                  <a:gd name="connsiteY17" fmla="*/ 13324575 h 16905716"/>
                  <a:gd name="connsiteX18" fmla="*/ 12351916 w 14211204"/>
                  <a:gd name="connsiteY18" fmla="*/ 14605677 h 16905716"/>
                  <a:gd name="connsiteX19" fmla="*/ 12347428 w 14211204"/>
                  <a:gd name="connsiteY19" fmla="*/ 14687885 h 16905716"/>
                  <a:gd name="connsiteX20" fmla="*/ 12470372 w 14211204"/>
                  <a:gd name="connsiteY20" fmla="*/ 14701795 h 16905716"/>
                  <a:gd name="connsiteX21" fmla="*/ 14211204 w 14211204"/>
                  <a:gd name="connsiteY21" fmla="*/ 15176895 h 16905716"/>
                  <a:gd name="connsiteX22" fmla="*/ 12230764 w 14211204"/>
                  <a:gd name="connsiteY22" fmla="*/ 15679097 h 16905716"/>
                  <a:gd name="connsiteX23" fmla="*/ 12178564 w 14211204"/>
                  <a:gd name="connsiteY23" fmla="*/ 15684463 h 16905716"/>
                  <a:gd name="connsiteX24" fmla="*/ 12167036 w 14211204"/>
                  <a:gd name="connsiteY24" fmla="*/ 15726231 h 16905716"/>
                  <a:gd name="connsiteX25" fmla="*/ 11626948 w 14211204"/>
                  <a:gd name="connsiteY25" fmla="*/ 16905717 h 16905716"/>
                  <a:gd name="connsiteX26" fmla="*/ 1703756 w 14211204"/>
                  <a:gd name="connsiteY26" fmla="*/ 9087687 h 16905716"/>
                  <a:gd name="connsiteX27" fmla="*/ 1618836 w 14211204"/>
                  <a:gd name="connsiteY27" fmla="*/ 8349011 h 16905716"/>
                  <a:gd name="connsiteX28" fmla="*/ 205516 w 14211204"/>
                  <a:gd name="connsiteY28" fmla="*/ 2722597 h 16905716"/>
                  <a:gd name="connsiteX29" fmla="*/ 1590228 w 14211204"/>
                  <a:gd name="connsiteY29" fmla="*/ 417893 h 16905716"/>
                  <a:gd name="connsiteX30" fmla="*/ 7429308 w 14211204"/>
                  <a:gd name="connsiteY30" fmla="*/ 173 h 16905716"/>
                  <a:gd name="connsiteX0" fmla="*/ 7429308 w 14211204"/>
                  <a:gd name="connsiteY0" fmla="*/ 173 h 15726229"/>
                  <a:gd name="connsiteX1" fmla="*/ 11787036 w 14211204"/>
                  <a:gd name="connsiteY1" fmla="*/ 427505 h 15726229"/>
                  <a:gd name="connsiteX2" fmla="*/ 13190100 w 14211204"/>
                  <a:gd name="connsiteY2" fmla="*/ 2530387 h 15726229"/>
                  <a:gd name="connsiteX3" fmla="*/ 11575916 w 14211204"/>
                  <a:gd name="connsiteY3" fmla="*/ 8775679 h 15726229"/>
                  <a:gd name="connsiteX4" fmla="*/ 10991308 w 14211204"/>
                  <a:gd name="connsiteY4" fmla="*/ 9920339 h 15726229"/>
                  <a:gd name="connsiteX5" fmla="*/ 11093236 w 14211204"/>
                  <a:gd name="connsiteY5" fmla="*/ 9933457 h 15726229"/>
                  <a:gd name="connsiteX6" fmla="*/ 12674460 w 14211204"/>
                  <a:gd name="connsiteY6" fmla="*/ 10435661 h 15726229"/>
                  <a:gd name="connsiteX7" fmla="*/ 11284540 w 14211204"/>
                  <a:gd name="connsiteY7" fmla="*/ 10910763 h 15726229"/>
                  <a:gd name="connsiteX8" fmla="*/ 11222428 w 14211204"/>
                  <a:gd name="connsiteY8" fmla="*/ 10919557 h 15726229"/>
                  <a:gd name="connsiteX9" fmla="*/ 11279340 w 14211204"/>
                  <a:gd name="connsiteY9" fmla="*/ 11051181 h 15726229"/>
                  <a:gd name="connsiteX10" fmla="*/ 11435140 w 14211204"/>
                  <a:gd name="connsiteY10" fmla="*/ 11377415 h 15726229"/>
                  <a:gd name="connsiteX11" fmla="*/ 11741380 w 14211204"/>
                  <a:gd name="connsiteY11" fmla="*/ 12015865 h 15726229"/>
                  <a:gd name="connsiteX12" fmla="*/ 11819500 w 14211204"/>
                  <a:gd name="connsiteY12" fmla="*/ 12198273 h 15726229"/>
                  <a:gd name="connsiteX13" fmla="*/ 11896196 w 14211204"/>
                  <a:gd name="connsiteY13" fmla="*/ 12206649 h 15726229"/>
                  <a:gd name="connsiteX14" fmla="*/ 13759220 w 14211204"/>
                  <a:gd name="connsiteY14" fmla="*/ 12708853 h 15726229"/>
                  <a:gd name="connsiteX15" fmla="*/ 12334500 w 14211204"/>
                  <a:gd name="connsiteY15" fmla="*/ 13155741 h 15726229"/>
                  <a:gd name="connsiteX16" fmla="*/ 12165708 w 14211204"/>
                  <a:gd name="connsiteY16" fmla="*/ 13178113 h 15726229"/>
                  <a:gd name="connsiteX17" fmla="*/ 12206236 w 14211204"/>
                  <a:gd name="connsiteY17" fmla="*/ 13324575 h 15726229"/>
                  <a:gd name="connsiteX18" fmla="*/ 12351916 w 14211204"/>
                  <a:gd name="connsiteY18" fmla="*/ 14605677 h 15726229"/>
                  <a:gd name="connsiteX19" fmla="*/ 12347428 w 14211204"/>
                  <a:gd name="connsiteY19" fmla="*/ 14687885 h 15726229"/>
                  <a:gd name="connsiteX20" fmla="*/ 12470372 w 14211204"/>
                  <a:gd name="connsiteY20" fmla="*/ 14701795 h 15726229"/>
                  <a:gd name="connsiteX21" fmla="*/ 14211204 w 14211204"/>
                  <a:gd name="connsiteY21" fmla="*/ 15176895 h 15726229"/>
                  <a:gd name="connsiteX22" fmla="*/ 12230764 w 14211204"/>
                  <a:gd name="connsiteY22" fmla="*/ 15679097 h 15726229"/>
                  <a:gd name="connsiteX23" fmla="*/ 12178564 w 14211204"/>
                  <a:gd name="connsiteY23" fmla="*/ 15684463 h 15726229"/>
                  <a:gd name="connsiteX24" fmla="*/ 12167036 w 14211204"/>
                  <a:gd name="connsiteY24" fmla="*/ 15726231 h 15726229"/>
                  <a:gd name="connsiteX25" fmla="*/ 1703756 w 14211204"/>
                  <a:gd name="connsiteY25" fmla="*/ 9087687 h 15726229"/>
                  <a:gd name="connsiteX26" fmla="*/ 1618836 w 14211204"/>
                  <a:gd name="connsiteY26" fmla="*/ 8349011 h 15726229"/>
                  <a:gd name="connsiteX27" fmla="*/ 205516 w 14211204"/>
                  <a:gd name="connsiteY27" fmla="*/ 2722597 h 15726229"/>
                  <a:gd name="connsiteX28" fmla="*/ 1590228 w 14211204"/>
                  <a:gd name="connsiteY28" fmla="*/ 417893 h 15726229"/>
                  <a:gd name="connsiteX29" fmla="*/ 7429308 w 14211204"/>
                  <a:gd name="connsiteY29" fmla="*/ 173 h 15726229"/>
                  <a:gd name="connsiteX0" fmla="*/ 7429308 w 14211204"/>
                  <a:gd name="connsiteY0" fmla="*/ 173 h 15684464"/>
                  <a:gd name="connsiteX1" fmla="*/ 11787036 w 14211204"/>
                  <a:gd name="connsiteY1" fmla="*/ 427505 h 15684464"/>
                  <a:gd name="connsiteX2" fmla="*/ 13190100 w 14211204"/>
                  <a:gd name="connsiteY2" fmla="*/ 2530387 h 15684464"/>
                  <a:gd name="connsiteX3" fmla="*/ 11575916 w 14211204"/>
                  <a:gd name="connsiteY3" fmla="*/ 8775679 h 15684464"/>
                  <a:gd name="connsiteX4" fmla="*/ 10991308 w 14211204"/>
                  <a:gd name="connsiteY4" fmla="*/ 9920339 h 15684464"/>
                  <a:gd name="connsiteX5" fmla="*/ 11093236 w 14211204"/>
                  <a:gd name="connsiteY5" fmla="*/ 9933457 h 15684464"/>
                  <a:gd name="connsiteX6" fmla="*/ 12674460 w 14211204"/>
                  <a:gd name="connsiteY6" fmla="*/ 10435661 h 15684464"/>
                  <a:gd name="connsiteX7" fmla="*/ 11284540 w 14211204"/>
                  <a:gd name="connsiteY7" fmla="*/ 10910763 h 15684464"/>
                  <a:gd name="connsiteX8" fmla="*/ 11222428 w 14211204"/>
                  <a:gd name="connsiteY8" fmla="*/ 10919557 h 15684464"/>
                  <a:gd name="connsiteX9" fmla="*/ 11279340 w 14211204"/>
                  <a:gd name="connsiteY9" fmla="*/ 11051181 h 15684464"/>
                  <a:gd name="connsiteX10" fmla="*/ 11435140 w 14211204"/>
                  <a:gd name="connsiteY10" fmla="*/ 11377415 h 15684464"/>
                  <a:gd name="connsiteX11" fmla="*/ 11741380 w 14211204"/>
                  <a:gd name="connsiteY11" fmla="*/ 12015865 h 15684464"/>
                  <a:gd name="connsiteX12" fmla="*/ 11819500 w 14211204"/>
                  <a:gd name="connsiteY12" fmla="*/ 12198273 h 15684464"/>
                  <a:gd name="connsiteX13" fmla="*/ 11896196 w 14211204"/>
                  <a:gd name="connsiteY13" fmla="*/ 12206649 h 15684464"/>
                  <a:gd name="connsiteX14" fmla="*/ 13759220 w 14211204"/>
                  <a:gd name="connsiteY14" fmla="*/ 12708853 h 15684464"/>
                  <a:gd name="connsiteX15" fmla="*/ 12334500 w 14211204"/>
                  <a:gd name="connsiteY15" fmla="*/ 13155741 h 15684464"/>
                  <a:gd name="connsiteX16" fmla="*/ 12165708 w 14211204"/>
                  <a:gd name="connsiteY16" fmla="*/ 13178113 h 15684464"/>
                  <a:gd name="connsiteX17" fmla="*/ 12206236 w 14211204"/>
                  <a:gd name="connsiteY17" fmla="*/ 13324575 h 15684464"/>
                  <a:gd name="connsiteX18" fmla="*/ 12351916 w 14211204"/>
                  <a:gd name="connsiteY18" fmla="*/ 14605677 h 15684464"/>
                  <a:gd name="connsiteX19" fmla="*/ 12347428 w 14211204"/>
                  <a:gd name="connsiteY19" fmla="*/ 14687885 h 15684464"/>
                  <a:gd name="connsiteX20" fmla="*/ 12470372 w 14211204"/>
                  <a:gd name="connsiteY20" fmla="*/ 14701795 h 15684464"/>
                  <a:gd name="connsiteX21" fmla="*/ 14211204 w 14211204"/>
                  <a:gd name="connsiteY21" fmla="*/ 15176895 h 15684464"/>
                  <a:gd name="connsiteX22" fmla="*/ 12230764 w 14211204"/>
                  <a:gd name="connsiteY22" fmla="*/ 15679097 h 15684464"/>
                  <a:gd name="connsiteX23" fmla="*/ 12178564 w 14211204"/>
                  <a:gd name="connsiteY23" fmla="*/ 15684463 h 15684464"/>
                  <a:gd name="connsiteX24" fmla="*/ 1703756 w 14211204"/>
                  <a:gd name="connsiteY24" fmla="*/ 9087687 h 15684464"/>
                  <a:gd name="connsiteX25" fmla="*/ 1618836 w 14211204"/>
                  <a:gd name="connsiteY25" fmla="*/ 8349011 h 15684464"/>
                  <a:gd name="connsiteX26" fmla="*/ 205516 w 14211204"/>
                  <a:gd name="connsiteY26" fmla="*/ 2722597 h 15684464"/>
                  <a:gd name="connsiteX27" fmla="*/ 1590228 w 14211204"/>
                  <a:gd name="connsiteY27" fmla="*/ 417893 h 15684464"/>
                  <a:gd name="connsiteX28" fmla="*/ 7429308 w 14211204"/>
                  <a:gd name="connsiteY28" fmla="*/ 173 h 15684464"/>
                  <a:gd name="connsiteX0" fmla="*/ 7429308 w 14211204"/>
                  <a:gd name="connsiteY0" fmla="*/ 173 h 15679093"/>
                  <a:gd name="connsiteX1" fmla="*/ 11787036 w 14211204"/>
                  <a:gd name="connsiteY1" fmla="*/ 427505 h 15679093"/>
                  <a:gd name="connsiteX2" fmla="*/ 13190100 w 14211204"/>
                  <a:gd name="connsiteY2" fmla="*/ 2530387 h 15679093"/>
                  <a:gd name="connsiteX3" fmla="*/ 11575916 w 14211204"/>
                  <a:gd name="connsiteY3" fmla="*/ 8775679 h 15679093"/>
                  <a:gd name="connsiteX4" fmla="*/ 10991308 w 14211204"/>
                  <a:gd name="connsiteY4" fmla="*/ 9920339 h 15679093"/>
                  <a:gd name="connsiteX5" fmla="*/ 11093236 w 14211204"/>
                  <a:gd name="connsiteY5" fmla="*/ 9933457 h 15679093"/>
                  <a:gd name="connsiteX6" fmla="*/ 12674460 w 14211204"/>
                  <a:gd name="connsiteY6" fmla="*/ 10435661 h 15679093"/>
                  <a:gd name="connsiteX7" fmla="*/ 11284540 w 14211204"/>
                  <a:gd name="connsiteY7" fmla="*/ 10910763 h 15679093"/>
                  <a:gd name="connsiteX8" fmla="*/ 11222428 w 14211204"/>
                  <a:gd name="connsiteY8" fmla="*/ 10919557 h 15679093"/>
                  <a:gd name="connsiteX9" fmla="*/ 11279340 w 14211204"/>
                  <a:gd name="connsiteY9" fmla="*/ 11051181 h 15679093"/>
                  <a:gd name="connsiteX10" fmla="*/ 11435140 w 14211204"/>
                  <a:gd name="connsiteY10" fmla="*/ 11377415 h 15679093"/>
                  <a:gd name="connsiteX11" fmla="*/ 11741380 w 14211204"/>
                  <a:gd name="connsiteY11" fmla="*/ 12015865 h 15679093"/>
                  <a:gd name="connsiteX12" fmla="*/ 11819500 w 14211204"/>
                  <a:gd name="connsiteY12" fmla="*/ 12198273 h 15679093"/>
                  <a:gd name="connsiteX13" fmla="*/ 11896196 w 14211204"/>
                  <a:gd name="connsiteY13" fmla="*/ 12206649 h 15679093"/>
                  <a:gd name="connsiteX14" fmla="*/ 13759220 w 14211204"/>
                  <a:gd name="connsiteY14" fmla="*/ 12708853 h 15679093"/>
                  <a:gd name="connsiteX15" fmla="*/ 12334500 w 14211204"/>
                  <a:gd name="connsiteY15" fmla="*/ 13155741 h 15679093"/>
                  <a:gd name="connsiteX16" fmla="*/ 12165708 w 14211204"/>
                  <a:gd name="connsiteY16" fmla="*/ 13178113 h 15679093"/>
                  <a:gd name="connsiteX17" fmla="*/ 12206236 w 14211204"/>
                  <a:gd name="connsiteY17" fmla="*/ 13324575 h 15679093"/>
                  <a:gd name="connsiteX18" fmla="*/ 12351916 w 14211204"/>
                  <a:gd name="connsiteY18" fmla="*/ 14605677 h 15679093"/>
                  <a:gd name="connsiteX19" fmla="*/ 12347428 w 14211204"/>
                  <a:gd name="connsiteY19" fmla="*/ 14687885 h 15679093"/>
                  <a:gd name="connsiteX20" fmla="*/ 12470372 w 14211204"/>
                  <a:gd name="connsiteY20" fmla="*/ 14701795 h 15679093"/>
                  <a:gd name="connsiteX21" fmla="*/ 14211204 w 14211204"/>
                  <a:gd name="connsiteY21" fmla="*/ 15176895 h 15679093"/>
                  <a:gd name="connsiteX22" fmla="*/ 12230764 w 14211204"/>
                  <a:gd name="connsiteY22" fmla="*/ 15679097 h 15679093"/>
                  <a:gd name="connsiteX23" fmla="*/ 1703756 w 14211204"/>
                  <a:gd name="connsiteY23" fmla="*/ 9087687 h 15679093"/>
                  <a:gd name="connsiteX24" fmla="*/ 1618836 w 14211204"/>
                  <a:gd name="connsiteY24" fmla="*/ 8349011 h 15679093"/>
                  <a:gd name="connsiteX25" fmla="*/ 205516 w 14211204"/>
                  <a:gd name="connsiteY25" fmla="*/ 2722597 h 15679093"/>
                  <a:gd name="connsiteX26" fmla="*/ 1590228 w 14211204"/>
                  <a:gd name="connsiteY26" fmla="*/ 417893 h 15679093"/>
                  <a:gd name="connsiteX27" fmla="*/ 7429308 w 14211204"/>
                  <a:gd name="connsiteY27" fmla="*/ 173 h 15679093"/>
                  <a:gd name="connsiteX0" fmla="*/ 7429308 w 14849308"/>
                  <a:gd name="connsiteY0" fmla="*/ 173 h 15516337"/>
                  <a:gd name="connsiteX1" fmla="*/ 11787036 w 14849308"/>
                  <a:gd name="connsiteY1" fmla="*/ 427505 h 15516337"/>
                  <a:gd name="connsiteX2" fmla="*/ 13190100 w 14849308"/>
                  <a:gd name="connsiteY2" fmla="*/ 2530387 h 15516337"/>
                  <a:gd name="connsiteX3" fmla="*/ 11575916 w 14849308"/>
                  <a:gd name="connsiteY3" fmla="*/ 8775679 h 15516337"/>
                  <a:gd name="connsiteX4" fmla="*/ 10991308 w 14849308"/>
                  <a:gd name="connsiteY4" fmla="*/ 9920339 h 15516337"/>
                  <a:gd name="connsiteX5" fmla="*/ 11093236 w 14849308"/>
                  <a:gd name="connsiteY5" fmla="*/ 9933457 h 15516337"/>
                  <a:gd name="connsiteX6" fmla="*/ 12674460 w 14849308"/>
                  <a:gd name="connsiteY6" fmla="*/ 10435661 h 15516337"/>
                  <a:gd name="connsiteX7" fmla="*/ 11284540 w 14849308"/>
                  <a:gd name="connsiteY7" fmla="*/ 10910763 h 15516337"/>
                  <a:gd name="connsiteX8" fmla="*/ 11222428 w 14849308"/>
                  <a:gd name="connsiteY8" fmla="*/ 10919557 h 15516337"/>
                  <a:gd name="connsiteX9" fmla="*/ 11279340 w 14849308"/>
                  <a:gd name="connsiteY9" fmla="*/ 11051181 h 15516337"/>
                  <a:gd name="connsiteX10" fmla="*/ 11435140 w 14849308"/>
                  <a:gd name="connsiteY10" fmla="*/ 11377415 h 15516337"/>
                  <a:gd name="connsiteX11" fmla="*/ 11741380 w 14849308"/>
                  <a:gd name="connsiteY11" fmla="*/ 12015865 h 15516337"/>
                  <a:gd name="connsiteX12" fmla="*/ 11819500 w 14849308"/>
                  <a:gd name="connsiteY12" fmla="*/ 12198273 h 15516337"/>
                  <a:gd name="connsiteX13" fmla="*/ 11896196 w 14849308"/>
                  <a:gd name="connsiteY13" fmla="*/ 12206649 h 15516337"/>
                  <a:gd name="connsiteX14" fmla="*/ 13759220 w 14849308"/>
                  <a:gd name="connsiteY14" fmla="*/ 12708853 h 15516337"/>
                  <a:gd name="connsiteX15" fmla="*/ 12334500 w 14849308"/>
                  <a:gd name="connsiteY15" fmla="*/ 13155741 h 15516337"/>
                  <a:gd name="connsiteX16" fmla="*/ 12165708 w 14849308"/>
                  <a:gd name="connsiteY16" fmla="*/ 13178113 h 15516337"/>
                  <a:gd name="connsiteX17" fmla="*/ 12206236 w 14849308"/>
                  <a:gd name="connsiteY17" fmla="*/ 13324575 h 15516337"/>
                  <a:gd name="connsiteX18" fmla="*/ 12351916 w 14849308"/>
                  <a:gd name="connsiteY18" fmla="*/ 14605677 h 15516337"/>
                  <a:gd name="connsiteX19" fmla="*/ 12347428 w 14849308"/>
                  <a:gd name="connsiteY19" fmla="*/ 14687885 h 15516337"/>
                  <a:gd name="connsiteX20" fmla="*/ 12470372 w 14849308"/>
                  <a:gd name="connsiteY20" fmla="*/ 14701795 h 15516337"/>
                  <a:gd name="connsiteX21" fmla="*/ 14211204 w 14849308"/>
                  <a:gd name="connsiteY21" fmla="*/ 15176895 h 15516337"/>
                  <a:gd name="connsiteX22" fmla="*/ 1703756 w 14849308"/>
                  <a:gd name="connsiteY22" fmla="*/ 9087687 h 15516337"/>
                  <a:gd name="connsiteX23" fmla="*/ 1618836 w 14849308"/>
                  <a:gd name="connsiteY23" fmla="*/ 8349011 h 15516337"/>
                  <a:gd name="connsiteX24" fmla="*/ 205516 w 14849308"/>
                  <a:gd name="connsiteY24" fmla="*/ 2722597 h 15516337"/>
                  <a:gd name="connsiteX25" fmla="*/ 1590228 w 14849308"/>
                  <a:gd name="connsiteY25" fmla="*/ 417893 h 15516337"/>
                  <a:gd name="connsiteX26" fmla="*/ 7429308 w 14849308"/>
                  <a:gd name="connsiteY26" fmla="*/ 173 h 15516337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2347428 w 14211204"/>
                  <a:gd name="connsiteY19" fmla="*/ 14687885 h 15176891"/>
                  <a:gd name="connsiteX20" fmla="*/ 14211204 w 14211204"/>
                  <a:gd name="connsiteY20" fmla="*/ 15176895 h 15176891"/>
                  <a:gd name="connsiteX21" fmla="*/ 1703756 w 14211204"/>
                  <a:gd name="connsiteY21" fmla="*/ 9087687 h 15176891"/>
                  <a:gd name="connsiteX22" fmla="*/ 1618836 w 14211204"/>
                  <a:gd name="connsiteY22" fmla="*/ 8349011 h 15176891"/>
                  <a:gd name="connsiteX23" fmla="*/ 205516 w 14211204"/>
                  <a:gd name="connsiteY23" fmla="*/ 2722597 h 15176891"/>
                  <a:gd name="connsiteX24" fmla="*/ 1590228 w 14211204"/>
                  <a:gd name="connsiteY24" fmla="*/ 417893 h 15176891"/>
                  <a:gd name="connsiteX25" fmla="*/ 7429308 w 14211204"/>
                  <a:gd name="connsiteY25" fmla="*/ 173 h 15176891"/>
                  <a:gd name="connsiteX0" fmla="*/ 7429308 w 14211204"/>
                  <a:gd name="connsiteY0" fmla="*/ 173 h 15176891"/>
                  <a:gd name="connsiteX1" fmla="*/ 11787036 w 14211204"/>
                  <a:gd name="connsiteY1" fmla="*/ 427505 h 15176891"/>
                  <a:gd name="connsiteX2" fmla="*/ 13190100 w 14211204"/>
                  <a:gd name="connsiteY2" fmla="*/ 2530387 h 15176891"/>
                  <a:gd name="connsiteX3" fmla="*/ 11575916 w 14211204"/>
                  <a:gd name="connsiteY3" fmla="*/ 8775679 h 15176891"/>
                  <a:gd name="connsiteX4" fmla="*/ 10991308 w 14211204"/>
                  <a:gd name="connsiteY4" fmla="*/ 9920339 h 15176891"/>
                  <a:gd name="connsiteX5" fmla="*/ 11093236 w 14211204"/>
                  <a:gd name="connsiteY5" fmla="*/ 9933457 h 15176891"/>
                  <a:gd name="connsiteX6" fmla="*/ 12674460 w 14211204"/>
                  <a:gd name="connsiteY6" fmla="*/ 10435661 h 15176891"/>
                  <a:gd name="connsiteX7" fmla="*/ 11284540 w 14211204"/>
                  <a:gd name="connsiteY7" fmla="*/ 10910763 h 15176891"/>
                  <a:gd name="connsiteX8" fmla="*/ 11222428 w 14211204"/>
                  <a:gd name="connsiteY8" fmla="*/ 10919557 h 15176891"/>
                  <a:gd name="connsiteX9" fmla="*/ 11279340 w 14211204"/>
                  <a:gd name="connsiteY9" fmla="*/ 11051181 h 15176891"/>
                  <a:gd name="connsiteX10" fmla="*/ 11435140 w 14211204"/>
                  <a:gd name="connsiteY10" fmla="*/ 11377415 h 15176891"/>
                  <a:gd name="connsiteX11" fmla="*/ 11741380 w 14211204"/>
                  <a:gd name="connsiteY11" fmla="*/ 12015865 h 15176891"/>
                  <a:gd name="connsiteX12" fmla="*/ 11819500 w 14211204"/>
                  <a:gd name="connsiteY12" fmla="*/ 12198273 h 15176891"/>
                  <a:gd name="connsiteX13" fmla="*/ 11896196 w 14211204"/>
                  <a:gd name="connsiteY13" fmla="*/ 12206649 h 15176891"/>
                  <a:gd name="connsiteX14" fmla="*/ 13759220 w 14211204"/>
                  <a:gd name="connsiteY14" fmla="*/ 12708853 h 15176891"/>
                  <a:gd name="connsiteX15" fmla="*/ 12334500 w 14211204"/>
                  <a:gd name="connsiteY15" fmla="*/ 13155741 h 15176891"/>
                  <a:gd name="connsiteX16" fmla="*/ 12165708 w 14211204"/>
                  <a:gd name="connsiteY16" fmla="*/ 13178113 h 15176891"/>
                  <a:gd name="connsiteX17" fmla="*/ 12206236 w 14211204"/>
                  <a:gd name="connsiteY17" fmla="*/ 13324575 h 15176891"/>
                  <a:gd name="connsiteX18" fmla="*/ 12351916 w 14211204"/>
                  <a:gd name="connsiteY18" fmla="*/ 14605677 h 15176891"/>
                  <a:gd name="connsiteX19" fmla="*/ 14211204 w 14211204"/>
                  <a:gd name="connsiteY19" fmla="*/ 15176895 h 15176891"/>
                  <a:gd name="connsiteX20" fmla="*/ 1703756 w 14211204"/>
                  <a:gd name="connsiteY20" fmla="*/ 9087687 h 15176891"/>
                  <a:gd name="connsiteX21" fmla="*/ 1618836 w 14211204"/>
                  <a:gd name="connsiteY21" fmla="*/ 8349011 h 15176891"/>
                  <a:gd name="connsiteX22" fmla="*/ 205516 w 14211204"/>
                  <a:gd name="connsiteY22" fmla="*/ 2722597 h 15176891"/>
                  <a:gd name="connsiteX23" fmla="*/ 1590228 w 14211204"/>
                  <a:gd name="connsiteY23" fmla="*/ 417893 h 15176891"/>
                  <a:gd name="connsiteX24" fmla="*/ 7429308 w 14211204"/>
                  <a:gd name="connsiteY24" fmla="*/ 173 h 15176891"/>
                  <a:gd name="connsiteX0" fmla="*/ 7429308 w 14707619"/>
                  <a:gd name="connsiteY0" fmla="*/ 173 h 15314478"/>
                  <a:gd name="connsiteX1" fmla="*/ 11787036 w 14707619"/>
                  <a:gd name="connsiteY1" fmla="*/ 427505 h 15314478"/>
                  <a:gd name="connsiteX2" fmla="*/ 13190100 w 14707619"/>
                  <a:gd name="connsiteY2" fmla="*/ 2530387 h 15314478"/>
                  <a:gd name="connsiteX3" fmla="*/ 11575916 w 14707619"/>
                  <a:gd name="connsiteY3" fmla="*/ 8775679 h 15314478"/>
                  <a:gd name="connsiteX4" fmla="*/ 10991308 w 14707619"/>
                  <a:gd name="connsiteY4" fmla="*/ 9920339 h 15314478"/>
                  <a:gd name="connsiteX5" fmla="*/ 11093236 w 14707619"/>
                  <a:gd name="connsiteY5" fmla="*/ 9933457 h 15314478"/>
                  <a:gd name="connsiteX6" fmla="*/ 12674460 w 14707619"/>
                  <a:gd name="connsiteY6" fmla="*/ 10435661 h 15314478"/>
                  <a:gd name="connsiteX7" fmla="*/ 11284540 w 14707619"/>
                  <a:gd name="connsiteY7" fmla="*/ 10910763 h 15314478"/>
                  <a:gd name="connsiteX8" fmla="*/ 11222428 w 14707619"/>
                  <a:gd name="connsiteY8" fmla="*/ 10919557 h 15314478"/>
                  <a:gd name="connsiteX9" fmla="*/ 11279340 w 14707619"/>
                  <a:gd name="connsiteY9" fmla="*/ 11051181 h 15314478"/>
                  <a:gd name="connsiteX10" fmla="*/ 11435140 w 14707619"/>
                  <a:gd name="connsiteY10" fmla="*/ 11377415 h 15314478"/>
                  <a:gd name="connsiteX11" fmla="*/ 11741380 w 14707619"/>
                  <a:gd name="connsiteY11" fmla="*/ 12015865 h 15314478"/>
                  <a:gd name="connsiteX12" fmla="*/ 11819500 w 14707619"/>
                  <a:gd name="connsiteY12" fmla="*/ 12198273 h 15314478"/>
                  <a:gd name="connsiteX13" fmla="*/ 11896196 w 14707619"/>
                  <a:gd name="connsiteY13" fmla="*/ 12206649 h 15314478"/>
                  <a:gd name="connsiteX14" fmla="*/ 13759220 w 14707619"/>
                  <a:gd name="connsiteY14" fmla="*/ 12708853 h 15314478"/>
                  <a:gd name="connsiteX15" fmla="*/ 12334500 w 14707619"/>
                  <a:gd name="connsiteY15" fmla="*/ 13155741 h 15314478"/>
                  <a:gd name="connsiteX16" fmla="*/ 12165708 w 14707619"/>
                  <a:gd name="connsiteY16" fmla="*/ 13178113 h 15314478"/>
                  <a:gd name="connsiteX17" fmla="*/ 12206236 w 14707619"/>
                  <a:gd name="connsiteY17" fmla="*/ 13324575 h 15314478"/>
                  <a:gd name="connsiteX18" fmla="*/ 14211204 w 14707619"/>
                  <a:gd name="connsiteY18" fmla="*/ 15176895 h 15314478"/>
                  <a:gd name="connsiteX19" fmla="*/ 1703756 w 14707619"/>
                  <a:gd name="connsiteY19" fmla="*/ 9087687 h 15314478"/>
                  <a:gd name="connsiteX20" fmla="*/ 1618836 w 14707619"/>
                  <a:gd name="connsiteY20" fmla="*/ 8349011 h 15314478"/>
                  <a:gd name="connsiteX21" fmla="*/ 205516 w 14707619"/>
                  <a:gd name="connsiteY21" fmla="*/ 2722597 h 15314478"/>
                  <a:gd name="connsiteX22" fmla="*/ 1590228 w 14707619"/>
                  <a:gd name="connsiteY22" fmla="*/ 417893 h 15314478"/>
                  <a:gd name="connsiteX23" fmla="*/ 7429308 w 14707619"/>
                  <a:gd name="connsiteY23" fmla="*/ 173 h 15314478"/>
                  <a:gd name="connsiteX0" fmla="*/ 7429308 w 13759217"/>
                  <a:gd name="connsiteY0" fmla="*/ 173 h 13324579"/>
                  <a:gd name="connsiteX1" fmla="*/ 11787036 w 13759217"/>
                  <a:gd name="connsiteY1" fmla="*/ 427505 h 13324579"/>
                  <a:gd name="connsiteX2" fmla="*/ 13190100 w 13759217"/>
                  <a:gd name="connsiteY2" fmla="*/ 2530387 h 13324579"/>
                  <a:gd name="connsiteX3" fmla="*/ 11575916 w 13759217"/>
                  <a:gd name="connsiteY3" fmla="*/ 8775679 h 13324579"/>
                  <a:gd name="connsiteX4" fmla="*/ 10991308 w 13759217"/>
                  <a:gd name="connsiteY4" fmla="*/ 9920339 h 13324579"/>
                  <a:gd name="connsiteX5" fmla="*/ 11093236 w 13759217"/>
                  <a:gd name="connsiteY5" fmla="*/ 9933457 h 13324579"/>
                  <a:gd name="connsiteX6" fmla="*/ 12674460 w 13759217"/>
                  <a:gd name="connsiteY6" fmla="*/ 10435661 h 13324579"/>
                  <a:gd name="connsiteX7" fmla="*/ 11284540 w 13759217"/>
                  <a:gd name="connsiteY7" fmla="*/ 10910763 h 13324579"/>
                  <a:gd name="connsiteX8" fmla="*/ 11222428 w 13759217"/>
                  <a:gd name="connsiteY8" fmla="*/ 10919557 h 13324579"/>
                  <a:gd name="connsiteX9" fmla="*/ 11279340 w 13759217"/>
                  <a:gd name="connsiteY9" fmla="*/ 11051181 h 13324579"/>
                  <a:gd name="connsiteX10" fmla="*/ 11435140 w 13759217"/>
                  <a:gd name="connsiteY10" fmla="*/ 11377415 h 13324579"/>
                  <a:gd name="connsiteX11" fmla="*/ 11741380 w 13759217"/>
                  <a:gd name="connsiteY11" fmla="*/ 12015865 h 13324579"/>
                  <a:gd name="connsiteX12" fmla="*/ 11819500 w 13759217"/>
                  <a:gd name="connsiteY12" fmla="*/ 12198273 h 13324579"/>
                  <a:gd name="connsiteX13" fmla="*/ 11896196 w 13759217"/>
                  <a:gd name="connsiteY13" fmla="*/ 12206649 h 13324579"/>
                  <a:gd name="connsiteX14" fmla="*/ 13759220 w 13759217"/>
                  <a:gd name="connsiteY14" fmla="*/ 12708853 h 13324579"/>
                  <a:gd name="connsiteX15" fmla="*/ 12334500 w 13759217"/>
                  <a:gd name="connsiteY15" fmla="*/ 13155741 h 13324579"/>
                  <a:gd name="connsiteX16" fmla="*/ 12165708 w 13759217"/>
                  <a:gd name="connsiteY16" fmla="*/ 13178113 h 13324579"/>
                  <a:gd name="connsiteX17" fmla="*/ 12206236 w 13759217"/>
                  <a:gd name="connsiteY17" fmla="*/ 13324575 h 13324579"/>
                  <a:gd name="connsiteX18" fmla="*/ 1703756 w 13759217"/>
                  <a:gd name="connsiteY18" fmla="*/ 9087687 h 13324579"/>
                  <a:gd name="connsiteX19" fmla="*/ 1618836 w 13759217"/>
                  <a:gd name="connsiteY19" fmla="*/ 8349011 h 13324579"/>
                  <a:gd name="connsiteX20" fmla="*/ 205516 w 13759217"/>
                  <a:gd name="connsiteY20" fmla="*/ 2722597 h 13324579"/>
                  <a:gd name="connsiteX21" fmla="*/ 1590228 w 13759217"/>
                  <a:gd name="connsiteY21" fmla="*/ 417893 h 13324579"/>
                  <a:gd name="connsiteX22" fmla="*/ 7429308 w 13759217"/>
                  <a:gd name="connsiteY22" fmla="*/ 173 h 13324579"/>
                  <a:gd name="connsiteX0" fmla="*/ 7429308 w 13759217"/>
                  <a:gd name="connsiteY0" fmla="*/ 173 h 13178115"/>
                  <a:gd name="connsiteX1" fmla="*/ 11787036 w 13759217"/>
                  <a:gd name="connsiteY1" fmla="*/ 427505 h 13178115"/>
                  <a:gd name="connsiteX2" fmla="*/ 13190100 w 13759217"/>
                  <a:gd name="connsiteY2" fmla="*/ 2530387 h 13178115"/>
                  <a:gd name="connsiteX3" fmla="*/ 11575916 w 13759217"/>
                  <a:gd name="connsiteY3" fmla="*/ 8775679 h 13178115"/>
                  <a:gd name="connsiteX4" fmla="*/ 10991308 w 13759217"/>
                  <a:gd name="connsiteY4" fmla="*/ 9920339 h 13178115"/>
                  <a:gd name="connsiteX5" fmla="*/ 11093236 w 13759217"/>
                  <a:gd name="connsiteY5" fmla="*/ 9933457 h 13178115"/>
                  <a:gd name="connsiteX6" fmla="*/ 12674460 w 13759217"/>
                  <a:gd name="connsiteY6" fmla="*/ 10435661 h 13178115"/>
                  <a:gd name="connsiteX7" fmla="*/ 11284540 w 13759217"/>
                  <a:gd name="connsiteY7" fmla="*/ 10910763 h 13178115"/>
                  <a:gd name="connsiteX8" fmla="*/ 11222428 w 13759217"/>
                  <a:gd name="connsiteY8" fmla="*/ 10919557 h 13178115"/>
                  <a:gd name="connsiteX9" fmla="*/ 11279340 w 13759217"/>
                  <a:gd name="connsiteY9" fmla="*/ 11051181 h 13178115"/>
                  <a:gd name="connsiteX10" fmla="*/ 11435140 w 13759217"/>
                  <a:gd name="connsiteY10" fmla="*/ 11377415 h 13178115"/>
                  <a:gd name="connsiteX11" fmla="*/ 11741380 w 13759217"/>
                  <a:gd name="connsiteY11" fmla="*/ 12015865 h 13178115"/>
                  <a:gd name="connsiteX12" fmla="*/ 11819500 w 13759217"/>
                  <a:gd name="connsiteY12" fmla="*/ 12198273 h 13178115"/>
                  <a:gd name="connsiteX13" fmla="*/ 11896196 w 13759217"/>
                  <a:gd name="connsiteY13" fmla="*/ 12206649 h 13178115"/>
                  <a:gd name="connsiteX14" fmla="*/ 13759220 w 13759217"/>
                  <a:gd name="connsiteY14" fmla="*/ 12708853 h 13178115"/>
                  <a:gd name="connsiteX15" fmla="*/ 12334500 w 13759217"/>
                  <a:gd name="connsiteY15" fmla="*/ 13155741 h 13178115"/>
                  <a:gd name="connsiteX16" fmla="*/ 12165708 w 13759217"/>
                  <a:gd name="connsiteY16" fmla="*/ 13178113 h 13178115"/>
                  <a:gd name="connsiteX17" fmla="*/ 1703756 w 13759217"/>
                  <a:gd name="connsiteY17" fmla="*/ 9087687 h 13178115"/>
                  <a:gd name="connsiteX18" fmla="*/ 1618836 w 13759217"/>
                  <a:gd name="connsiteY18" fmla="*/ 8349011 h 13178115"/>
                  <a:gd name="connsiteX19" fmla="*/ 205516 w 13759217"/>
                  <a:gd name="connsiteY19" fmla="*/ 2722597 h 13178115"/>
                  <a:gd name="connsiteX20" fmla="*/ 1590228 w 13759217"/>
                  <a:gd name="connsiteY20" fmla="*/ 417893 h 13178115"/>
                  <a:gd name="connsiteX21" fmla="*/ 7429308 w 13759217"/>
                  <a:gd name="connsiteY21" fmla="*/ 173 h 13178115"/>
                  <a:gd name="connsiteX0" fmla="*/ 7429308 w 13759217"/>
                  <a:gd name="connsiteY0" fmla="*/ 173 h 13155744"/>
                  <a:gd name="connsiteX1" fmla="*/ 11787036 w 13759217"/>
                  <a:gd name="connsiteY1" fmla="*/ 427505 h 13155744"/>
                  <a:gd name="connsiteX2" fmla="*/ 13190100 w 13759217"/>
                  <a:gd name="connsiteY2" fmla="*/ 2530387 h 13155744"/>
                  <a:gd name="connsiteX3" fmla="*/ 11575916 w 13759217"/>
                  <a:gd name="connsiteY3" fmla="*/ 8775679 h 13155744"/>
                  <a:gd name="connsiteX4" fmla="*/ 10991308 w 13759217"/>
                  <a:gd name="connsiteY4" fmla="*/ 9920339 h 13155744"/>
                  <a:gd name="connsiteX5" fmla="*/ 11093236 w 13759217"/>
                  <a:gd name="connsiteY5" fmla="*/ 9933457 h 13155744"/>
                  <a:gd name="connsiteX6" fmla="*/ 12674460 w 13759217"/>
                  <a:gd name="connsiteY6" fmla="*/ 10435661 h 13155744"/>
                  <a:gd name="connsiteX7" fmla="*/ 11284540 w 13759217"/>
                  <a:gd name="connsiteY7" fmla="*/ 10910763 h 13155744"/>
                  <a:gd name="connsiteX8" fmla="*/ 11222428 w 13759217"/>
                  <a:gd name="connsiteY8" fmla="*/ 10919557 h 13155744"/>
                  <a:gd name="connsiteX9" fmla="*/ 11279340 w 13759217"/>
                  <a:gd name="connsiteY9" fmla="*/ 11051181 h 13155744"/>
                  <a:gd name="connsiteX10" fmla="*/ 11435140 w 13759217"/>
                  <a:gd name="connsiteY10" fmla="*/ 11377415 h 13155744"/>
                  <a:gd name="connsiteX11" fmla="*/ 11741380 w 13759217"/>
                  <a:gd name="connsiteY11" fmla="*/ 12015865 h 13155744"/>
                  <a:gd name="connsiteX12" fmla="*/ 11819500 w 13759217"/>
                  <a:gd name="connsiteY12" fmla="*/ 12198273 h 13155744"/>
                  <a:gd name="connsiteX13" fmla="*/ 11896196 w 13759217"/>
                  <a:gd name="connsiteY13" fmla="*/ 12206649 h 13155744"/>
                  <a:gd name="connsiteX14" fmla="*/ 13759220 w 13759217"/>
                  <a:gd name="connsiteY14" fmla="*/ 12708853 h 13155744"/>
                  <a:gd name="connsiteX15" fmla="*/ 12334500 w 13759217"/>
                  <a:gd name="connsiteY15" fmla="*/ 13155741 h 13155744"/>
                  <a:gd name="connsiteX16" fmla="*/ 1703756 w 13759217"/>
                  <a:gd name="connsiteY16" fmla="*/ 9087687 h 13155744"/>
                  <a:gd name="connsiteX17" fmla="*/ 1618836 w 13759217"/>
                  <a:gd name="connsiteY17" fmla="*/ 8349011 h 13155744"/>
                  <a:gd name="connsiteX18" fmla="*/ 205516 w 13759217"/>
                  <a:gd name="connsiteY18" fmla="*/ 2722597 h 13155744"/>
                  <a:gd name="connsiteX19" fmla="*/ 1590228 w 13759217"/>
                  <a:gd name="connsiteY19" fmla="*/ 417893 h 13155744"/>
                  <a:gd name="connsiteX20" fmla="*/ 7429308 w 13759217"/>
                  <a:gd name="connsiteY20" fmla="*/ 173 h 13155744"/>
                  <a:gd name="connsiteX0" fmla="*/ 7429308 w 14347645"/>
                  <a:gd name="connsiteY0" fmla="*/ 173 h 12870401"/>
                  <a:gd name="connsiteX1" fmla="*/ 11787036 w 14347645"/>
                  <a:gd name="connsiteY1" fmla="*/ 427505 h 12870401"/>
                  <a:gd name="connsiteX2" fmla="*/ 13190100 w 14347645"/>
                  <a:gd name="connsiteY2" fmla="*/ 2530387 h 12870401"/>
                  <a:gd name="connsiteX3" fmla="*/ 11575916 w 14347645"/>
                  <a:gd name="connsiteY3" fmla="*/ 8775679 h 12870401"/>
                  <a:gd name="connsiteX4" fmla="*/ 10991308 w 14347645"/>
                  <a:gd name="connsiteY4" fmla="*/ 9920339 h 12870401"/>
                  <a:gd name="connsiteX5" fmla="*/ 11093236 w 14347645"/>
                  <a:gd name="connsiteY5" fmla="*/ 9933457 h 12870401"/>
                  <a:gd name="connsiteX6" fmla="*/ 12674460 w 14347645"/>
                  <a:gd name="connsiteY6" fmla="*/ 10435661 h 12870401"/>
                  <a:gd name="connsiteX7" fmla="*/ 11284540 w 14347645"/>
                  <a:gd name="connsiteY7" fmla="*/ 10910763 h 12870401"/>
                  <a:gd name="connsiteX8" fmla="*/ 11222428 w 14347645"/>
                  <a:gd name="connsiteY8" fmla="*/ 10919557 h 12870401"/>
                  <a:gd name="connsiteX9" fmla="*/ 11279340 w 14347645"/>
                  <a:gd name="connsiteY9" fmla="*/ 11051181 h 12870401"/>
                  <a:gd name="connsiteX10" fmla="*/ 11435140 w 14347645"/>
                  <a:gd name="connsiteY10" fmla="*/ 11377415 h 12870401"/>
                  <a:gd name="connsiteX11" fmla="*/ 11741380 w 14347645"/>
                  <a:gd name="connsiteY11" fmla="*/ 12015865 h 12870401"/>
                  <a:gd name="connsiteX12" fmla="*/ 11819500 w 14347645"/>
                  <a:gd name="connsiteY12" fmla="*/ 12198273 h 12870401"/>
                  <a:gd name="connsiteX13" fmla="*/ 11896196 w 14347645"/>
                  <a:gd name="connsiteY13" fmla="*/ 12206649 h 12870401"/>
                  <a:gd name="connsiteX14" fmla="*/ 13759220 w 14347645"/>
                  <a:gd name="connsiteY14" fmla="*/ 12708853 h 12870401"/>
                  <a:gd name="connsiteX15" fmla="*/ 1703756 w 14347645"/>
                  <a:gd name="connsiteY15" fmla="*/ 9087687 h 12870401"/>
                  <a:gd name="connsiteX16" fmla="*/ 1618836 w 14347645"/>
                  <a:gd name="connsiteY16" fmla="*/ 8349011 h 12870401"/>
                  <a:gd name="connsiteX17" fmla="*/ 205516 w 14347645"/>
                  <a:gd name="connsiteY17" fmla="*/ 2722597 h 12870401"/>
                  <a:gd name="connsiteX18" fmla="*/ 1590228 w 14347645"/>
                  <a:gd name="connsiteY18" fmla="*/ 417893 h 12870401"/>
                  <a:gd name="connsiteX19" fmla="*/ 7429308 w 14347645"/>
                  <a:gd name="connsiteY19" fmla="*/ 173 h 12870401"/>
                  <a:gd name="connsiteX0" fmla="*/ 7429308 w 13327073"/>
                  <a:gd name="connsiteY0" fmla="*/ 173 h 12206645"/>
                  <a:gd name="connsiteX1" fmla="*/ 11787036 w 13327073"/>
                  <a:gd name="connsiteY1" fmla="*/ 427505 h 12206645"/>
                  <a:gd name="connsiteX2" fmla="*/ 13190100 w 13327073"/>
                  <a:gd name="connsiteY2" fmla="*/ 2530387 h 12206645"/>
                  <a:gd name="connsiteX3" fmla="*/ 11575916 w 13327073"/>
                  <a:gd name="connsiteY3" fmla="*/ 8775679 h 12206645"/>
                  <a:gd name="connsiteX4" fmla="*/ 10991308 w 13327073"/>
                  <a:gd name="connsiteY4" fmla="*/ 9920339 h 12206645"/>
                  <a:gd name="connsiteX5" fmla="*/ 11093236 w 13327073"/>
                  <a:gd name="connsiteY5" fmla="*/ 9933457 h 12206645"/>
                  <a:gd name="connsiteX6" fmla="*/ 12674460 w 13327073"/>
                  <a:gd name="connsiteY6" fmla="*/ 10435661 h 12206645"/>
                  <a:gd name="connsiteX7" fmla="*/ 11284540 w 13327073"/>
                  <a:gd name="connsiteY7" fmla="*/ 10910763 h 12206645"/>
                  <a:gd name="connsiteX8" fmla="*/ 11222428 w 13327073"/>
                  <a:gd name="connsiteY8" fmla="*/ 10919557 h 12206645"/>
                  <a:gd name="connsiteX9" fmla="*/ 11279340 w 13327073"/>
                  <a:gd name="connsiteY9" fmla="*/ 11051181 h 12206645"/>
                  <a:gd name="connsiteX10" fmla="*/ 11435140 w 13327073"/>
                  <a:gd name="connsiteY10" fmla="*/ 11377415 h 12206645"/>
                  <a:gd name="connsiteX11" fmla="*/ 11741380 w 13327073"/>
                  <a:gd name="connsiteY11" fmla="*/ 12015865 h 12206645"/>
                  <a:gd name="connsiteX12" fmla="*/ 11819500 w 13327073"/>
                  <a:gd name="connsiteY12" fmla="*/ 12198273 h 12206645"/>
                  <a:gd name="connsiteX13" fmla="*/ 11896196 w 13327073"/>
                  <a:gd name="connsiteY13" fmla="*/ 12206649 h 12206645"/>
                  <a:gd name="connsiteX14" fmla="*/ 1703756 w 13327073"/>
                  <a:gd name="connsiteY14" fmla="*/ 9087687 h 12206645"/>
                  <a:gd name="connsiteX15" fmla="*/ 1618836 w 13327073"/>
                  <a:gd name="connsiteY15" fmla="*/ 8349011 h 12206645"/>
                  <a:gd name="connsiteX16" fmla="*/ 205516 w 13327073"/>
                  <a:gd name="connsiteY16" fmla="*/ 2722597 h 12206645"/>
                  <a:gd name="connsiteX17" fmla="*/ 1590228 w 13327073"/>
                  <a:gd name="connsiteY17" fmla="*/ 417893 h 12206645"/>
                  <a:gd name="connsiteX18" fmla="*/ 7429308 w 13327073"/>
                  <a:gd name="connsiteY18" fmla="*/ 173 h 12206645"/>
                  <a:gd name="connsiteX0" fmla="*/ 7429308 w 13327073"/>
                  <a:gd name="connsiteY0" fmla="*/ 173 h 12198274"/>
                  <a:gd name="connsiteX1" fmla="*/ 11787036 w 13327073"/>
                  <a:gd name="connsiteY1" fmla="*/ 427505 h 12198274"/>
                  <a:gd name="connsiteX2" fmla="*/ 13190100 w 13327073"/>
                  <a:gd name="connsiteY2" fmla="*/ 2530387 h 12198274"/>
                  <a:gd name="connsiteX3" fmla="*/ 11575916 w 13327073"/>
                  <a:gd name="connsiteY3" fmla="*/ 8775679 h 12198274"/>
                  <a:gd name="connsiteX4" fmla="*/ 10991308 w 13327073"/>
                  <a:gd name="connsiteY4" fmla="*/ 9920339 h 12198274"/>
                  <a:gd name="connsiteX5" fmla="*/ 11093236 w 13327073"/>
                  <a:gd name="connsiteY5" fmla="*/ 9933457 h 12198274"/>
                  <a:gd name="connsiteX6" fmla="*/ 12674460 w 13327073"/>
                  <a:gd name="connsiteY6" fmla="*/ 10435661 h 12198274"/>
                  <a:gd name="connsiteX7" fmla="*/ 11284540 w 13327073"/>
                  <a:gd name="connsiteY7" fmla="*/ 10910763 h 12198274"/>
                  <a:gd name="connsiteX8" fmla="*/ 11222428 w 13327073"/>
                  <a:gd name="connsiteY8" fmla="*/ 10919557 h 12198274"/>
                  <a:gd name="connsiteX9" fmla="*/ 11279340 w 13327073"/>
                  <a:gd name="connsiteY9" fmla="*/ 11051181 h 12198274"/>
                  <a:gd name="connsiteX10" fmla="*/ 11435140 w 13327073"/>
                  <a:gd name="connsiteY10" fmla="*/ 11377415 h 12198274"/>
                  <a:gd name="connsiteX11" fmla="*/ 11741380 w 13327073"/>
                  <a:gd name="connsiteY11" fmla="*/ 12015865 h 12198274"/>
                  <a:gd name="connsiteX12" fmla="*/ 11819500 w 13327073"/>
                  <a:gd name="connsiteY12" fmla="*/ 12198273 h 12198274"/>
                  <a:gd name="connsiteX13" fmla="*/ 1703756 w 13327073"/>
                  <a:gd name="connsiteY13" fmla="*/ 9087687 h 12198274"/>
                  <a:gd name="connsiteX14" fmla="*/ 1618836 w 13327073"/>
                  <a:gd name="connsiteY14" fmla="*/ 8349011 h 12198274"/>
                  <a:gd name="connsiteX15" fmla="*/ 205516 w 13327073"/>
                  <a:gd name="connsiteY15" fmla="*/ 2722597 h 12198274"/>
                  <a:gd name="connsiteX16" fmla="*/ 1590228 w 13327073"/>
                  <a:gd name="connsiteY16" fmla="*/ 417893 h 12198274"/>
                  <a:gd name="connsiteX17" fmla="*/ 7429308 w 13327073"/>
                  <a:gd name="connsiteY17" fmla="*/ 173 h 12198274"/>
                  <a:gd name="connsiteX0" fmla="*/ 7429308 w 13327073"/>
                  <a:gd name="connsiteY0" fmla="*/ 173 h 12015865"/>
                  <a:gd name="connsiteX1" fmla="*/ 11787036 w 13327073"/>
                  <a:gd name="connsiteY1" fmla="*/ 427505 h 12015865"/>
                  <a:gd name="connsiteX2" fmla="*/ 13190100 w 13327073"/>
                  <a:gd name="connsiteY2" fmla="*/ 2530387 h 12015865"/>
                  <a:gd name="connsiteX3" fmla="*/ 11575916 w 13327073"/>
                  <a:gd name="connsiteY3" fmla="*/ 8775679 h 12015865"/>
                  <a:gd name="connsiteX4" fmla="*/ 10991308 w 13327073"/>
                  <a:gd name="connsiteY4" fmla="*/ 9920339 h 12015865"/>
                  <a:gd name="connsiteX5" fmla="*/ 11093236 w 13327073"/>
                  <a:gd name="connsiteY5" fmla="*/ 9933457 h 12015865"/>
                  <a:gd name="connsiteX6" fmla="*/ 12674460 w 13327073"/>
                  <a:gd name="connsiteY6" fmla="*/ 10435661 h 12015865"/>
                  <a:gd name="connsiteX7" fmla="*/ 11284540 w 13327073"/>
                  <a:gd name="connsiteY7" fmla="*/ 10910763 h 12015865"/>
                  <a:gd name="connsiteX8" fmla="*/ 11222428 w 13327073"/>
                  <a:gd name="connsiteY8" fmla="*/ 10919557 h 12015865"/>
                  <a:gd name="connsiteX9" fmla="*/ 11279340 w 13327073"/>
                  <a:gd name="connsiteY9" fmla="*/ 11051181 h 12015865"/>
                  <a:gd name="connsiteX10" fmla="*/ 11435140 w 13327073"/>
                  <a:gd name="connsiteY10" fmla="*/ 11377415 h 12015865"/>
                  <a:gd name="connsiteX11" fmla="*/ 11741380 w 13327073"/>
                  <a:gd name="connsiteY11" fmla="*/ 12015865 h 12015865"/>
                  <a:gd name="connsiteX12" fmla="*/ 1703756 w 13327073"/>
                  <a:gd name="connsiteY12" fmla="*/ 9087687 h 12015865"/>
                  <a:gd name="connsiteX13" fmla="*/ 1618836 w 13327073"/>
                  <a:gd name="connsiteY13" fmla="*/ 8349011 h 12015865"/>
                  <a:gd name="connsiteX14" fmla="*/ 205516 w 13327073"/>
                  <a:gd name="connsiteY14" fmla="*/ 2722597 h 12015865"/>
                  <a:gd name="connsiteX15" fmla="*/ 1590228 w 13327073"/>
                  <a:gd name="connsiteY15" fmla="*/ 417893 h 12015865"/>
                  <a:gd name="connsiteX16" fmla="*/ 7429308 w 13327073"/>
                  <a:gd name="connsiteY16" fmla="*/ 173 h 12015865"/>
                  <a:gd name="connsiteX0" fmla="*/ 7429308 w 13327073"/>
                  <a:gd name="connsiteY0" fmla="*/ 173 h 11377412"/>
                  <a:gd name="connsiteX1" fmla="*/ 11787036 w 13327073"/>
                  <a:gd name="connsiteY1" fmla="*/ 427505 h 11377412"/>
                  <a:gd name="connsiteX2" fmla="*/ 13190100 w 13327073"/>
                  <a:gd name="connsiteY2" fmla="*/ 2530387 h 11377412"/>
                  <a:gd name="connsiteX3" fmla="*/ 11575916 w 13327073"/>
                  <a:gd name="connsiteY3" fmla="*/ 8775679 h 11377412"/>
                  <a:gd name="connsiteX4" fmla="*/ 10991308 w 13327073"/>
                  <a:gd name="connsiteY4" fmla="*/ 9920339 h 11377412"/>
                  <a:gd name="connsiteX5" fmla="*/ 11093236 w 13327073"/>
                  <a:gd name="connsiteY5" fmla="*/ 9933457 h 11377412"/>
                  <a:gd name="connsiteX6" fmla="*/ 12674460 w 13327073"/>
                  <a:gd name="connsiteY6" fmla="*/ 10435661 h 11377412"/>
                  <a:gd name="connsiteX7" fmla="*/ 11284540 w 13327073"/>
                  <a:gd name="connsiteY7" fmla="*/ 10910763 h 11377412"/>
                  <a:gd name="connsiteX8" fmla="*/ 11222428 w 13327073"/>
                  <a:gd name="connsiteY8" fmla="*/ 10919557 h 11377412"/>
                  <a:gd name="connsiteX9" fmla="*/ 11279340 w 13327073"/>
                  <a:gd name="connsiteY9" fmla="*/ 11051181 h 11377412"/>
                  <a:gd name="connsiteX10" fmla="*/ 11435140 w 13327073"/>
                  <a:gd name="connsiteY10" fmla="*/ 11377415 h 11377412"/>
                  <a:gd name="connsiteX11" fmla="*/ 1703756 w 13327073"/>
                  <a:gd name="connsiteY11" fmla="*/ 9087687 h 11377412"/>
                  <a:gd name="connsiteX12" fmla="*/ 1618836 w 13327073"/>
                  <a:gd name="connsiteY12" fmla="*/ 8349011 h 11377412"/>
                  <a:gd name="connsiteX13" fmla="*/ 205516 w 13327073"/>
                  <a:gd name="connsiteY13" fmla="*/ 2722597 h 11377412"/>
                  <a:gd name="connsiteX14" fmla="*/ 1590228 w 13327073"/>
                  <a:gd name="connsiteY14" fmla="*/ 417893 h 11377412"/>
                  <a:gd name="connsiteX15" fmla="*/ 7429308 w 13327073"/>
                  <a:gd name="connsiteY15" fmla="*/ 173 h 11377412"/>
                  <a:gd name="connsiteX0" fmla="*/ 7429308 w 13327073"/>
                  <a:gd name="connsiteY0" fmla="*/ 173 h 11051180"/>
                  <a:gd name="connsiteX1" fmla="*/ 11787036 w 13327073"/>
                  <a:gd name="connsiteY1" fmla="*/ 427505 h 11051180"/>
                  <a:gd name="connsiteX2" fmla="*/ 13190100 w 13327073"/>
                  <a:gd name="connsiteY2" fmla="*/ 2530387 h 11051180"/>
                  <a:gd name="connsiteX3" fmla="*/ 11575916 w 13327073"/>
                  <a:gd name="connsiteY3" fmla="*/ 8775679 h 11051180"/>
                  <a:gd name="connsiteX4" fmla="*/ 10991308 w 13327073"/>
                  <a:gd name="connsiteY4" fmla="*/ 9920339 h 11051180"/>
                  <a:gd name="connsiteX5" fmla="*/ 11093236 w 13327073"/>
                  <a:gd name="connsiteY5" fmla="*/ 9933457 h 11051180"/>
                  <a:gd name="connsiteX6" fmla="*/ 12674460 w 13327073"/>
                  <a:gd name="connsiteY6" fmla="*/ 10435661 h 11051180"/>
                  <a:gd name="connsiteX7" fmla="*/ 11284540 w 13327073"/>
                  <a:gd name="connsiteY7" fmla="*/ 10910763 h 11051180"/>
                  <a:gd name="connsiteX8" fmla="*/ 11222428 w 13327073"/>
                  <a:gd name="connsiteY8" fmla="*/ 10919557 h 11051180"/>
                  <a:gd name="connsiteX9" fmla="*/ 11279340 w 13327073"/>
                  <a:gd name="connsiteY9" fmla="*/ 11051181 h 11051180"/>
                  <a:gd name="connsiteX10" fmla="*/ 1703756 w 13327073"/>
                  <a:gd name="connsiteY10" fmla="*/ 9087687 h 11051180"/>
                  <a:gd name="connsiteX11" fmla="*/ 1618836 w 13327073"/>
                  <a:gd name="connsiteY11" fmla="*/ 8349011 h 11051180"/>
                  <a:gd name="connsiteX12" fmla="*/ 205516 w 13327073"/>
                  <a:gd name="connsiteY12" fmla="*/ 2722597 h 11051180"/>
                  <a:gd name="connsiteX13" fmla="*/ 1590228 w 13327073"/>
                  <a:gd name="connsiteY13" fmla="*/ 417893 h 11051180"/>
                  <a:gd name="connsiteX14" fmla="*/ 7429308 w 13327073"/>
                  <a:gd name="connsiteY14" fmla="*/ 173 h 11051180"/>
                  <a:gd name="connsiteX0" fmla="*/ 7429308 w 13327073"/>
                  <a:gd name="connsiteY0" fmla="*/ 173 h 10919559"/>
                  <a:gd name="connsiteX1" fmla="*/ 11787036 w 13327073"/>
                  <a:gd name="connsiteY1" fmla="*/ 427505 h 10919559"/>
                  <a:gd name="connsiteX2" fmla="*/ 13190100 w 13327073"/>
                  <a:gd name="connsiteY2" fmla="*/ 2530387 h 10919559"/>
                  <a:gd name="connsiteX3" fmla="*/ 11575916 w 13327073"/>
                  <a:gd name="connsiteY3" fmla="*/ 8775679 h 10919559"/>
                  <a:gd name="connsiteX4" fmla="*/ 10991308 w 13327073"/>
                  <a:gd name="connsiteY4" fmla="*/ 9920339 h 10919559"/>
                  <a:gd name="connsiteX5" fmla="*/ 11093236 w 13327073"/>
                  <a:gd name="connsiteY5" fmla="*/ 9933457 h 10919559"/>
                  <a:gd name="connsiteX6" fmla="*/ 12674460 w 13327073"/>
                  <a:gd name="connsiteY6" fmla="*/ 10435661 h 10919559"/>
                  <a:gd name="connsiteX7" fmla="*/ 11284540 w 13327073"/>
                  <a:gd name="connsiteY7" fmla="*/ 10910763 h 10919559"/>
                  <a:gd name="connsiteX8" fmla="*/ 11222428 w 13327073"/>
                  <a:gd name="connsiteY8" fmla="*/ 10919557 h 10919559"/>
                  <a:gd name="connsiteX9" fmla="*/ 1703756 w 13327073"/>
                  <a:gd name="connsiteY9" fmla="*/ 9087687 h 10919559"/>
                  <a:gd name="connsiteX10" fmla="*/ 1618836 w 13327073"/>
                  <a:gd name="connsiteY10" fmla="*/ 8349011 h 10919559"/>
                  <a:gd name="connsiteX11" fmla="*/ 205516 w 13327073"/>
                  <a:gd name="connsiteY11" fmla="*/ 2722597 h 10919559"/>
                  <a:gd name="connsiteX12" fmla="*/ 1590228 w 13327073"/>
                  <a:gd name="connsiteY12" fmla="*/ 417893 h 10919559"/>
                  <a:gd name="connsiteX13" fmla="*/ 7429308 w 13327073"/>
                  <a:gd name="connsiteY13" fmla="*/ 173 h 10919559"/>
                  <a:gd name="connsiteX0" fmla="*/ 7429308 w 13327073"/>
                  <a:gd name="connsiteY0" fmla="*/ 173 h 10910761"/>
                  <a:gd name="connsiteX1" fmla="*/ 11787036 w 13327073"/>
                  <a:gd name="connsiteY1" fmla="*/ 427505 h 10910761"/>
                  <a:gd name="connsiteX2" fmla="*/ 13190100 w 13327073"/>
                  <a:gd name="connsiteY2" fmla="*/ 2530387 h 10910761"/>
                  <a:gd name="connsiteX3" fmla="*/ 11575916 w 13327073"/>
                  <a:gd name="connsiteY3" fmla="*/ 8775679 h 10910761"/>
                  <a:gd name="connsiteX4" fmla="*/ 10991308 w 13327073"/>
                  <a:gd name="connsiteY4" fmla="*/ 9920339 h 10910761"/>
                  <a:gd name="connsiteX5" fmla="*/ 11093236 w 13327073"/>
                  <a:gd name="connsiteY5" fmla="*/ 9933457 h 10910761"/>
                  <a:gd name="connsiteX6" fmla="*/ 12674460 w 13327073"/>
                  <a:gd name="connsiteY6" fmla="*/ 10435661 h 10910761"/>
                  <a:gd name="connsiteX7" fmla="*/ 11284540 w 13327073"/>
                  <a:gd name="connsiteY7" fmla="*/ 10910763 h 10910761"/>
                  <a:gd name="connsiteX8" fmla="*/ 1703756 w 13327073"/>
                  <a:gd name="connsiteY8" fmla="*/ 9087687 h 10910761"/>
                  <a:gd name="connsiteX9" fmla="*/ 1618836 w 13327073"/>
                  <a:gd name="connsiteY9" fmla="*/ 8349011 h 10910761"/>
                  <a:gd name="connsiteX10" fmla="*/ 205516 w 13327073"/>
                  <a:gd name="connsiteY10" fmla="*/ 2722597 h 10910761"/>
                  <a:gd name="connsiteX11" fmla="*/ 1590228 w 13327073"/>
                  <a:gd name="connsiteY11" fmla="*/ 417893 h 10910761"/>
                  <a:gd name="connsiteX12" fmla="*/ 7429308 w 13327073"/>
                  <a:gd name="connsiteY12" fmla="*/ 173 h 10910761"/>
                  <a:gd name="connsiteX0" fmla="*/ 7429308 w 13327073"/>
                  <a:gd name="connsiteY0" fmla="*/ 173 h 10460043"/>
                  <a:gd name="connsiteX1" fmla="*/ 11787036 w 13327073"/>
                  <a:gd name="connsiteY1" fmla="*/ 427505 h 10460043"/>
                  <a:gd name="connsiteX2" fmla="*/ 13190100 w 13327073"/>
                  <a:gd name="connsiteY2" fmla="*/ 2530387 h 10460043"/>
                  <a:gd name="connsiteX3" fmla="*/ 11575916 w 13327073"/>
                  <a:gd name="connsiteY3" fmla="*/ 8775679 h 10460043"/>
                  <a:gd name="connsiteX4" fmla="*/ 10991308 w 13327073"/>
                  <a:gd name="connsiteY4" fmla="*/ 9920339 h 10460043"/>
                  <a:gd name="connsiteX5" fmla="*/ 11093236 w 13327073"/>
                  <a:gd name="connsiteY5" fmla="*/ 9933457 h 10460043"/>
                  <a:gd name="connsiteX6" fmla="*/ 12674460 w 13327073"/>
                  <a:gd name="connsiteY6" fmla="*/ 10435661 h 10460043"/>
                  <a:gd name="connsiteX7" fmla="*/ 1703756 w 13327073"/>
                  <a:gd name="connsiteY7" fmla="*/ 9087687 h 10460043"/>
                  <a:gd name="connsiteX8" fmla="*/ 1618836 w 13327073"/>
                  <a:gd name="connsiteY8" fmla="*/ 8349011 h 10460043"/>
                  <a:gd name="connsiteX9" fmla="*/ 205516 w 13327073"/>
                  <a:gd name="connsiteY9" fmla="*/ 2722597 h 10460043"/>
                  <a:gd name="connsiteX10" fmla="*/ 1590228 w 13327073"/>
                  <a:gd name="connsiteY10" fmla="*/ 417893 h 10460043"/>
                  <a:gd name="connsiteX11" fmla="*/ 7429308 w 13327073"/>
                  <a:gd name="connsiteY11" fmla="*/ 173 h 10460043"/>
                  <a:gd name="connsiteX0" fmla="*/ 7429308 w 13327073"/>
                  <a:gd name="connsiteY0" fmla="*/ 173 h 9933458"/>
                  <a:gd name="connsiteX1" fmla="*/ 11787036 w 13327073"/>
                  <a:gd name="connsiteY1" fmla="*/ 427505 h 9933458"/>
                  <a:gd name="connsiteX2" fmla="*/ 13190100 w 13327073"/>
                  <a:gd name="connsiteY2" fmla="*/ 2530387 h 9933458"/>
                  <a:gd name="connsiteX3" fmla="*/ 11575916 w 13327073"/>
                  <a:gd name="connsiteY3" fmla="*/ 8775679 h 9933458"/>
                  <a:gd name="connsiteX4" fmla="*/ 10991308 w 13327073"/>
                  <a:gd name="connsiteY4" fmla="*/ 9920339 h 9933458"/>
                  <a:gd name="connsiteX5" fmla="*/ 11093236 w 13327073"/>
                  <a:gd name="connsiteY5" fmla="*/ 9933457 h 9933458"/>
                  <a:gd name="connsiteX6" fmla="*/ 1703756 w 13327073"/>
                  <a:gd name="connsiteY6" fmla="*/ 9087687 h 9933458"/>
                  <a:gd name="connsiteX7" fmla="*/ 1618836 w 13327073"/>
                  <a:gd name="connsiteY7" fmla="*/ 8349011 h 9933458"/>
                  <a:gd name="connsiteX8" fmla="*/ 205516 w 13327073"/>
                  <a:gd name="connsiteY8" fmla="*/ 2722597 h 9933458"/>
                  <a:gd name="connsiteX9" fmla="*/ 1590228 w 13327073"/>
                  <a:gd name="connsiteY9" fmla="*/ 417893 h 9933458"/>
                  <a:gd name="connsiteX10" fmla="*/ 7429308 w 13327073"/>
                  <a:gd name="connsiteY10" fmla="*/ 173 h 9933458"/>
                  <a:gd name="connsiteX0" fmla="*/ 7429308 w 13327073"/>
                  <a:gd name="connsiteY0" fmla="*/ 173 h 9920334"/>
                  <a:gd name="connsiteX1" fmla="*/ 11787036 w 13327073"/>
                  <a:gd name="connsiteY1" fmla="*/ 427505 h 9920334"/>
                  <a:gd name="connsiteX2" fmla="*/ 13190100 w 13327073"/>
                  <a:gd name="connsiteY2" fmla="*/ 2530387 h 9920334"/>
                  <a:gd name="connsiteX3" fmla="*/ 11575916 w 13327073"/>
                  <a:gd name="connsiteY3" fmla="*/ 8775679 h 9920334"/>
                  <a:gd name="connsiteX4" fmla="*/ 10991308 w 13327073"/>
                  <a:gd name="connsiteY4" fmla="*/ 9920339 h 9920334"/>
                  <a:gd name="connsiteX5" fmla="*/ 1703756 w 13327073"/>
                  <a:gd name="connsiteY5" fmla="*/ 9087687 h 9920334"/>
                  <a:gd name="connsiteX6" fmla="*/ 1618836 w 13327073"/>
                  <a:gd name="connsiteY6" fmla="*/ 8349011 h 9920334"/>
                  <a:gd name="connsiteX7" fmla="*/ 205516 w 13327073"/>
                  <a:gd name="connsiteY7" fmla="*/ 2722597 h 9920334"/>
                  <a:gd name="connsiteX8" fmla="*/ 1590228 w 13327073"/>
                  <a:gd name="connsiteY8" fmla="*/ 417893 h 9920334"/>
                  <a:gd name="connsiteX9" fmla="*/ 7429308 w 13327073"/>
                  <a:gd name="connsiteY9" fmla="*/ 173 h 9920334"/>
                  <a:gd name="connsiteX0" fmla="*/ 7429308 w 13327073"/>
                  <a:gd name="connsiteY0" fmla="*/ 173 h 9379704"/>
                  <a:gd name="connsiteX1" fmla="*/ 11787036 w 13327073"/>
                  <a:gd name="connsiteY1" fmla="*/ 427505 h 9379704"/>
                  <a:gd name="connsiteX2" fmla="*/ 13190100 w 13327073"/>
                  <a:gd name="connsiteY2" fmla="*/ 2530387 h 9379704"/>
                  <a:gd name="connsiteX3" fmla="*/ 11575916 w 13327073"/>
                  <a:gd name="connsiteY3" fmla="*/ 8775679 h 9379704"/>
                  <a:gd name="connsiteX4" fmla="*/ 1703756 w 13327073"/>
                  <a:gd name="connsiteY4" fmla="*/ 9087687 h 9379704"/>
                  <a:gd name="connsiteX5" fmla="*/ 1618836 w 13327073"/>
                  <a:gd name="connsiteY5" fmla="*/ 8349011 h 9379704"/>
                  <a:gd name="connsiteX6" fmla="*/ 205516 w 13327073"/>
                  <a:gd name="connsiteY6" fmla="*/ 2722597 h 9379704"/>
                  <a:gd name="connsiteX7" fmla="*/ 1590228 w 13327073"/>
                  <a:gd name="connsiteY7" fmla="*/ 417893 h 9379704"/>
                  <a:gd name="connsiteX8" fmla="*/ 7429308 w 13327073"/>
                  <a:gd name="connsiteY8" fmla="*/ 173 h 9379704"/>
                  <a:gd name="connsiteX0" fmla="*/ 7429308 w 13327073"/>
                  <a:gd name="connsiteY0" fmla="*/ 173 h 9087686"/>
                  <a:gd name="connsiteX1" fmla="*/ 11787036 w 13327073"/>
                  <a:gd name="connsiteY1" fmla="*/ 427505 h 9087686"/>
                  <a:gd name="connsiteX2" fmla="*/ 13190100 w 13327073"/>
                  <a:gd name="connsiteY2" fmla="*/ 2530387 h 9087686"/>
                  <a:gd name="connsiteX3" fmla="*/ 1703756 w 13327073"/>
                  <a:gd name="connsiteY3" fmla="*/ 9087687 h 9087686"/>
                  <a:gd name="connsiteX4" fmla="*/ 1618836 w 13327073"/>
                  <a:gd name="connsiteY4" fmla="*/ 8349011 h 9087686"/>
                  <a:gd name="connsiteX5" fmla="*/ 205516 w 13327073"/>
                  <a:gd name="connsiteY5" fmla="*/ 2722597 h 9087686"/>
                  <a:gd name="connsiteX6" fmla="*/ 1590228 w 13327073"/>
                  <a:gd name="connsiteY6" fmla="*/ 417893 h 9087686"/>
                  <a:gd name="connsiteX7" fmla="*/ 7429308 w 13327073"/>
                  <a:gd name="connsiteY7" fmla="*/ 173 h 9087686"/>
                  <a:gd name="connsiteX0" fmla="*/ 7429308 w 13327073"/>
                  <a:gd name="connsiteY0" fmla="*/ 173 h 8349007"/>
                  <a:gd name="connsiteX1" fmla="*/ 11787036 w 13327073"/>
                  <a:gd name="connsiteY1" fmla="*/ 427505 h 8349007"/>
                  <a:gd name="connsiteX2" fmla="*/ 13190100 w 13327073"/>
                  <a:gd name="connsiteY2" fmla="*/ 2530387 h 8349007"/>
                  <a:gd name="connsiteX3" fmla="*/ 1618836 w 13327073"/>
                  <a:gd name="connsiteY3" fmla="*/ 8349011 h 8349007"/>
                  <a:gd name="connsiteX4" fmla="*/ 205516 w 13327073"/>
                  <a:gd name="connsiteY4" fmla="*/ 2722597 h 8349007"/>
                  <a:gd name="connsiteX5" fmla="*/ 1590228 w 13327073"/>
                  <a:gd name="connsiteY5" fmla="*/ 417893 h 8349007"/>
                  <a:gd name="connsiteX6" fmla="*/ 7429308 w 13327073"/>
                  <a:gd name="connsiteY6" fmla="*/ 173 h 8349007"/>
                  <a:gd name="connsiteX0" fmla="*/ 7429308 w 13327073"/>
                  <a:gd name="connsiteY0" fmla="*/ 173 h 2722600"/>
                  <a:gd name="connsiteX1" fmla="*/ 11787036 w 13327073"/>
                  <a:gd name="connsiteY1" fmla="*/ 427505 h 2722600"/>
                  <a:gd name="connsiteX2" fmla="*/ 13190100 w 13327073"/>
                  <a:gd name="connsiteY2" fmla="*/ 2530387 h 2722600"/>
                  <a:gd name="connsiteX3" fmla="*/ 205516 w 13327073"/>
                  <a:gd name="connsiteY3" fmla="*/ 2722597 h 2722600"/>
                  <a:gd name="connsiteX4" fmla="*/ 1590228 w 13327073"/>
                  <a:gd name="connsiteY4" fmla="*/ 417893 h 2722600"/>
                  <a:gd name="connsiteX5" fmla="*/ 7429308 w 13327073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  <a:gd name="connsiteX0" fmla="*/ 7330652 w 13228417"/>
                  <a:gd name="connsiteY0" fmla="*/ 173 h 2722600"/>
                  <a:gd name="connsiteX1" fmla="*/ 11688380 w 13228417"/>
                  <a:gd name="connsiteY1" fmla="*/ 427505 h 2722600"/>
                  <a:gd name="connsiteX2" fmla="*/ 13091444 w 13228417"/>
                  <a:gd name="connsiteY2" fmla="*/ 2530387 h 2722600"/>
                  <a:gd name="connsiteX3" fmla="*/ 106860 w 13228417"/>
                  <a:gd name="connsiteY3" fmla="*/ 2722597 h 2722600"/>
                  <a:gd name="connsiteX4" fmla="*/ 1491572 w 13228417"/>
                  <a:gd name="connsiteY4" fmla="*/ 417893 h 2722600"/>
                  <a:gd name="connsiteX5" fmla="*/ 7330652 w 13228417"/>
                  <a:gd name="connsiteY5" fmla="*/ 173 h 27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28417" h="2722600">
                    <a:moveTo>
                      <a:pt x="7330652" y="173"/>
                    </a:moveTo>
                    <a:cubicBezTo>
                      <a:pt x="9150436" y="5325"/>
                      <a:pt x="10867780" y="126309"/>
                      <a:pt x="11688380" y="427505"/>
                    </a:cubicBezTo>
                    <a:cubicBezTo>
                      <a:pt x="13544404" y="1108755"/>
                      <a:pt x="13290012" y="1749295"/>
                      <a:pt x="13091444" y="2530387"/>
                    </a:cubicBezTo>
                    <a:lnTo>
                      <a:pt x="106860" y="2722597"/>
                    </a:lnTo>
                    <a:cubicBezTo>
                      <a:pt x="-19644" y="2118333"/>
                      <a:pt x="-351767" y="961179"/>
                      <a:pt x="1491572" y="417893"/>
                    </a:cubicBezTo>
                    <a:cubicBezTo>
                      <a:pt x="2481836" y="178401"/>
                      <a:pt x="4990916" y="-6451"/>
                      <a:pt x="7330652" y="173"/>
                    </a:cubicBezTo>
                    <a:close/>
                  </a:path>
                </a:pathLst>
              </a:custGeom>
              <a:solidFill>
                <a:srgbClr val="7F7F7F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959414" y="5580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4953000" y="4957591"/>
                <a:ext cx="2140014" cy="1119815"/>
              </a:xfrm>
              <a:custGeom>
                <a:avLst/>
                <a:gdLst>
                  <a:gd name="connsiteX0" fmla="*/ 6031984 w 24045624"/>
                  <a:gd name="connsiteY0" fmla="*/ 0 h 12582472"/>
                  <a:gd name="connsiteX1" fmla="*/ 9531784 w 24045624"/>
                  <a:gd name="connsiteY1" fmla="*/ 0 h 12582472"/>
                  <a:gd name="connsiteX2" fmla="*/ 9526200 w 24045624"/>
                  <a:gd name="connsiteY2" fmla="*/ 11583 h 12582472"/>
                  <a:gd name="connsiteX3" fmla="*/ 9317432 w 24045624"/>
                  <a:gd name="connsiteY3" fmla="*/ 1045637 h 12582472"/>
                  <a:gd name="connsiteX4" fmla="*/ 11974000 w 24045624"/>
                  <a:gd name="connsiteY4" fmla="*/ 3702201 h 12582472"/>
                  <a:gd name="connsiteX5" fmla="*/ 14630568 w 24045624"/>
                  <a:gd name="connsiteY5" fmla="*/ 1045637 h 12582472"/>
                  <a:gd name="connsiteX6" fmla="*/ 14421800 w 24045624"/>
                  <a:gd name="connsiteY6" fmla="*/ 11583 h 12582472"/>
                  <a:gd name="connsiteX7" fmla="*/ 14416224 w 24045624"/>
                  <a:gd name="connsiteY7" fmla="*/ 0 h 12582472"/>
                  <a:gd name="connsiteX8" fmla="*/ 17768336 w 24045624"/>
                  <a:gd name="connsiteY8" fmla="*/ 0 h 12582472"/>
                  <a:gd name="connsiteX9" fmla="*/ 17737792 w 24045624"/>
                  <a:gd name="connsiteY9" fmla="*/ 154744 h 12582472"/>
                  <a:gd name="connsiteX10" fmla="*/ 17655776 w 24045624"/>
                  <a:gd name="connsiteY10" fmla="*/ 452423 h 12582472"/>
                  <a:gd name="connsiteX11" fmla="*/ 17604528 w 24045624"/>
                  <a:gd name="connsiteY11" fmla="*/ 598199 h 12582472"/>
                  <a:gd name="connsiteX12" fmla="*/ 17773880 w 24045624"/>
                  <a:gd name="connsiteY12" fmla="*/ 676423 h 12582472"/>
                  <a:gd name="connsiteX13" fmla="*/ 18742320 w 24045624"/>
                  <a:gd name="connsiteY13" fmla="*/ 1703607 h 12582472"/>
                  <a:gd name="connsiteX14" fmla="*/ 18441584 w 24045624"/>
                  <a:gd name="connsiteY14" fmla="*/ 2292675 h 12582472"/>
                  <a:gd name="connsiteX15" fmla="*/ 18435560 w 24045624"/>
                  <a:gd name="connsiteY15" fmla="*/ 2297947 h 12582472"/>
                  <a:gd name="connsiteX16" fmla="*/ 18779712 w 24045624"/>
                  <a:gd name="connsiteY16" fmla="*/ 2428771 h 12582472"/>
                  <a:gd name="connsiteX17" fmla="*/ 22076968 w 24045624"/>
                  <a:gd name="connsiteY17" fmla="*/ 5697939 h 12582472"/>
                  <a:gd name="connsiteX18" fmla="*/ 21760120 w 24045624"/>
                  <a:gd name="connsiteY18" fmla="*/ 6801687 h 12582472"/>
                  <a:gd name="connsiteX19" fmla="*/ 21734664 w 24045624"/>
                  <a:gd name="connsiteY19" fmla="*/ 6841035 h 12582472"/>
                  <a:gd name="connsiteX20" fmla="*/ 21992312 w 24045624"/>
                  <a:gd name="connsiteY20" fmla="*/ 6932047 h 12582472"/>
                  <a:gd name="connsiteX21" fmla="*/ 24045624 w 24045624"/>
                  <a:gd name="connsiteY21" fmla="*/ 8620620 h 12582472"/>
                  <a:gd name="connsiteX22" fmla="*/ 23983544 w 24045624"/>
                  <a:gd name="connsiteY22" fmla="*/ 8929404 h 12582472"/>
                  <a:gd name="connsiteX23" fmla="*/ 23969576 w 24045624"/>
                  <a:gd name="connsiteY23" fmla="*/ 8960108 h 12582472"/>
                  <a:gd name="connsiteX24" fmla="*/ 23983544 w 24045624"/>
                  <a:gd name="connsiteY24" fmla="*/ 8993208 h 12582472"/>
                  <a:gd name="connsiteX25" fmla="*/ 24045624 w 24045624"/>
                  <a:gd name="connsiteY25" fmla="*/ 9326148 h 12582472"/>
                  <a:gd name="connsiteX26" fmla="*/ 12022808 w 24045624"/>
                  <a:gd name="connsiteY26" fmla="*/ 12582472 h 12582472"/>
                  <a:gd name="connsiteX27" fmla="*/ 0 w 24045624"/>
                  <a:gd name="connsiteY27" fmla="*/ 9326148 h 12582472"/>
                  <a:gd name="connsiteX28" fmla="*/ 62072 w 24045624"/>
                  <a:gd name="connsiteY28" fmla="*/ 8993208 h 12582472"/>
                  <a:gd name="connsiteX29" fmla="*/ 76040 w 24045624"/>
                  <a:gd name="connsiteY29" fmla="*/ 8960108 h 12582472"/>
                  <a:gd name="connsiteX30" fmla="*/ 62072 w 24045624"/>
                  <a:gd name="connsiteY30" fmla="*/ 8929404 h 12582472"/>
                  <a:gd name="connsiteX31" fmla="*/ 0 w 24045624"/>
                  <a:gd name="connsiteY31" fmla="*/ 8620620 h 12582472"/>
                  <a:gd name="connsiteX32" fmla="*/ 2053304 w 24045624"/>
                  <a:gd name="connsiteY32" fmla="*/ 6932047 h 12582472"/>
                  <a:gd name="connsiteX33" fmla="*/ 2294608 w 24045624"/>
                  <a:gd name="connsiteY33" fmla="*/ 6846810 h 12582472"/>
                  <a:gd name="connsiteX34" fmla="*/ 2265408 w 24045624"/>
                  <a:gd name="connsiteY34" fmla="*/ 6801687 h 12582472"/>
                  <a:gd name="connsiteX35" fmla="*/ 1948560 w 24045624"/>
                  <a:gd name="connsiteY35" fmla="*/ 5697939 h 12582472"/>
                  <a:gd name="connsiteX36" fmla="*/ 5610992 w 24045624"/>
                  <a:gd name="connsiteY36" fmla="*/ 2289955 h 12582472"/>
                  <a:gd name="connsiteX37" fmla="*/ 5649096 w 24045624"/>
                  <a:gd name="connsiteY37" fmla="*/ 2276814 h 12582472"/>
                  <a:gd name="connsiteX38" fmla="*/ 5574160 w 24045624"/>
                  <a:gd name="connsiteY38" fmla="*/ 2198671 h 12582472"/>
                  <a:gd name="connsiteX39" fmla="*/ 5363560 w 24045624"/>
                  <a:gd name="connsiteY39" fmla="*/ 1703607 h 12582472"/>
                  <a:gd name="connsiteX40" fmla="*/ 6170928 w 24045624"/>
                  <a:gd name="connsiteY40" fmla="*/ 759379 h 12582472"/>
                  <a:gd name="connsiteX41" fmla="*/ 6187520 w 24045624"/>
                  <a:gd name="connsiteY41" fmla="*/ 750835 h 12582472"/>
                  <a:gd name="connsiteX42" fmla="*/ 6178712 w 24045624"/>
                  <a:gd name="connsiteY42" fmla="*/ 723883 h 12582472"/>
                  <a:gd name="connsiteX43" fmla="*/ 6089552 w 24045624"/>
                  <a:gd name="connsiteY43" fmla="*/ 361951 h 12582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045624" h="12582472">
                    <a:moveTo>
                      <a:pt x="6031984" y="0"/>
                    </a:moveTo>
                    <a:lnTo>
                      <a:pt x="9531784" y="0"/>
                    </a:lnTo>
                    <a:lnTo>
                      <a:pt x="9526200" y="11583"/>
                    </a:lnTo>
                    <a:cubicBezTo>
                      <a:pt x="9391768" y="329410"/>
                      <a:pt x="9317432" y="678842"/>
                      <a:pt x="9317432" y="1045637"/>
                    </a:cubicBezTo>
                    <a:cubicBezTo>
                      <a:pt x="9317432" y="2512817"/>
                      <a:pt x="10506824" y="3702201"/>
                      <a:pt x="11974000" y="3702201"/>
                    </a:cubicBezTo>
                    <a:cubicBezTo>
                      <a:pt x="13441176" y="3702201"/>
                      <a:pt x="14630568" y="2512817"/>
                      <a:pt x="14630568" y="1045637"/>
                    </a:cubicBezTo>
                    <a:cubicBezTo>
                      <a:pt x="14630568" y="678842"/>
                      <a:pt x="14556232" y="329410"/>
                      <a:pt x="14421800" y="11583"/>
                    </a:cubicBezTo>
                    <a:lnTo>
                      <a:pt x="14416224" y="0"/>
                    </a:lnTo>
                    <a:lnTo>
                      <a:pt x="17768336" y="0"/>
                    </a:lnTo>
                    <a:lnTo>
                      <a:pt x="17737792" y="154744"/>
                    </a:lnTo>
                    <a:cubicBezTo>
                      <a:pt x="17714080" y="255509"/>
                      <a:pt x="17686792" y="354776"/>
                      <a:pt x="17655776" y="452423"/>
                    </a:cubicBezTo>
                    <a:lnTo>
                      <a:pt x="17604528" y="598199"/>
                    </a:lnTo>
                    <a:lnTo>
                      <a:pt x="17773880" y="676423"/>
                    </a:lnTo>
                    <a:cubicBezTo>
                      <a:pt x="18388432" y="975936"/>
                      <a:pt x="18742320" y="1327535"/>
                      <a:pt x="18742320" y="1703607"/>
                    </a:cubicBezTo>
                    <a:cubicBezTo>
                      <a:pt x="18742320" y="1908739"/>
                      <a:pt x="18637032" y="2106588"/>
                      <a:pt x="18441584" y="2292675"/>
                    </a:cubicBezTo>
                    <a:lnTo>
                      <a:pt x="18435560" y="2297947"/>
                    </a:lnTo>
                    <a:lnTo>
                      <a:pt x="18779712" y="2428771"/>
                    </a:lnTo>
                    <a:cubicBezTo>
                      <a:pt x="20805288" y="3236667"/>
                      <a:pt x="22076968" y="4402131"/>
                      <a:pt x="22076968" y="5697939"/>
                    </a:cubicBezTo>
                    <a:cubicBezTo>
                      <a:pt x="22076968" y="6079055"/>
                      <a:pt x="21966960" y="6448899"/>
                      <a:pt x="21760120" y="6801687"/>
                    </a:cubicBezTo>
                    <a:lnTo>
                      <a:pt x="21734664" y="6841035"/>
                    </a:lnTo>
                    <a:lnTo>
                      <a:pt x="21992312" y="6932047"/>
                    </a:lnTo>
                    <a:cubicBezTo>
                      <a:pt x="23288664" y="7414063"/>
                      <a:pt x="24045624" y="7995135"/>
                      <a:pt x="24045624" y="8620620"/>
                    </a:cubicBezTo>
                    <a:cubicBezTo>
                      <a:pt x="24045624" y="8724868"/>
                      <a:pt x="24024592" y="8827880"/>
                      <a:pt x="23983544" y="8929404"/>
                    </a:cubicBezTo>
                    <a:lnTo>
                      <a:pt x="23969576" y="8960108"/>
                    </a:lnTo>
                    <a:lnTo>
                      <a:pt x="23983544" y="8993208"/>
                    </a:lnTo>
                    <a:cubicBezTo>
                      <a:pt x="24024592" y="9102676"/>
                      <a:pt x="24045624" y="9213748"/>
                      <a:pt x="24045624" y="9326148"/>
                    </a:cubicBezTo>
                    <a:cubicBezTo>
                      <a:pt x="24045624" y="11124568"/>
                      <a:pt x="18662824" y="12582472"/>
                      <a:pt x="12022808" y="12582472"/>
                    </a:cubicBezTo>
                    <a:cubicBezTo>
                      <a:pt x="5382792" y="12582472"/>
                      <a:pt x="0" y="11124568"/>
                      <a:pt x="0" y="9326148"/>
                    </a:cubicBezTo>
                    <a:cubicBezTo>
                      <a:pt x="0" y="9213748"/>
                      <a:pt x="21024" y="9102676"/>
                      <a:pt x="62072" y="8993208"/>
                    </a:cubicBezTo>
                    <a:lnTo>
                      <a:pt x="76040" y="8960108"/>
                    </a:lnTo>
                    <a:lnTo>
                      <a:pt x="62072" y="8929404"/>
                    </a:lnTo>
                    <a:cubicBezTo>
                      <a:pt x="21024" y="8827880"/>
                      <a:pt x="0" y="8724868"/>
                      <a:pt x="0" y="8620620"/>
                    </a:cubicBezTo>
                    <a:cubicBezTo>
                      <a:pt x="0" y="7995135"/>
                      <a:pt x="756952" y="7414063"/>
                      <a:pt x="2053304" y="6932047"/>
                    </a:cubicBezTo>
                    <a:lnTo>
                      <a:pt x="2294608" y="6846810"/>
                    </a:lnTo>
                    <a:lnTo>
                      <a:pt x="2265408" y="6801687"/>
                    </a:lnTo>
                    <a:cubicBezTo>
                      <a:pt x="2058568" y="6448899"/>
                      <a:pt x="1948560" y="6079055"/>
                      <a:pt x="1948560" y="5697939"/>
                    </a:cubicBezTo>
                    <a:cubicBezTo>
                      <a:pt x="1948560" y="4325908"/>
                      <a:pt x="3374256" y="3100007"/>
                      <a:pt x="5610992" y="2289955"/>
                    </a:cubicBezTo>
                    <a:lnTo>
                      <a:pt x="5649096" y="2276814"/>
                    </a:lnTo>
                    <a:lnTo>
                      <a:pt x="5574160" y="2198671"/>
                    </a:lnTo>
                    <a:cubicBezTo>
                      <a:pt x="5436680" y="2040435"/>
                      <a:pt x="5363560" y="1874551"/>
                      <a:pt x="5363560" y="1703607"/>
                    </a:cubicBezTo>
                    <a:cubicBezTo>
                      <a:pt x="5363560" y="1361719"/>
                      <a:pt x="5656032" y="1040063"/>
                      <a:pt x="6170928" y="759379"/>
                    </a:cubicBezTo>
                    <a:lnTo>
                      <a:pt x="6187520" y="750835"/>
                    </a:lnTo>
                    <a:lnTo>
                      <a:pt x="6178712" y="723883"/>
                    </a:lnTo>
                    <a:cubicBezTo>
                      <a:pt x="6143600" y="604249"/>
                      <a:pt x="6114016" y="483537"/>
                      <a:pt x="6089552" y="36195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485182" y="2764306"/>
                <a:ext cx="1056046" cy="2504451"/>
              </a:xfrm>
              <a:custGeom>
                <a:avLst/>
                <a:gdLst>
                  <a:gd name="connsiteX0" fmla="*/ 1452677 w 11865948"/>
                  <a:gd name="connsiteY0" fmla="*/ 234152 h 28140523"/>
                  <a:gd name="connsiteX1" fmla="*/ 3562501 w 11865948"/>
                  <a:gd name="connsiteY1" fmla="*/ 234152 h 28140523"/>
                  <a:gd name="connsiteX2" fmla="*/ 3531613 w 11865948"/>
                  <a:gd name="connsiteY2" fmla="*/ 305967 h 28140523"/>
                  <a:gd name="connsiteX3" fmla="*/ 3347341 w 11865948"/>
                  <a:gd name="connsiteY3" fmla="*/ 1280063 h 28140523"/>
                  <a:gd name="connsiteX4" fmla="*/ 6003909 w 11865948"/>
                  <a:gd name="connsiteY4" fmla="*/ 3936627 h 28140523"/>
                  <a:gd name="connsiteX5" fmla="*/ 8660469 w 11865948"/>
                  <a:gd name="connsiteY5" fmla="*/ 1280063 h 28140523"/>
                  <a:gd name="connsiteX6" fmla="*/ 8476197 w 11865948"/>
                  <a:gd name="connsiteY6" fmla="*/ 305967 h 28140523"/>
                  <a:gd name="connsiteX7" fmla="*/ 8445309 w 11865948"/>
                  <a:gd name="connsiteY7" fmla="*/ 234152 h 28140523"/>
                  <a:gd name="connsiteX8" fmla="*/ 10545621 w 11865948"/>
                  <a:gd name="connsiteY8" fmla="*/ 234152 h 28140523"/>
                  <a:gd name="connsiteX9" fmla="*/ 10521717 w 11865948"/>
                  <a:gd name="connsiteY9" fmla="*/ 299203 h 28140523"/>
                  <a:gd name="connsiteX10" fmla="*/ 10109877 w 11865948"/>
                  <a:gd name="connsiteY10" fmla="*/ 2792122 h 28140523"/>
                  <a:gd name="connsiteX11" fmla="*/ 10115061 w 11865948"/>
                  <a:gd name="connsiteY11" fmla="*/ 14169969 h 28140523"/>
                  <a:gd name="connsiteX12" fmla="*/ 10897853 w 11865948"/>
                  <a:gd name="connsiteY12" fmla="*/ 19656367 h 28140523"/>
                  <a:gd name="connsiteX13" fmla="*/ 11842581 w 11865948"/>
                  <a:gd name="connsiteY13" fmla="*/ 24177311 h 28140523"/>
                  <a:gd name="connsiteX14" fmla="*/ 11810757 w 11865948"/>
                  <a:gd name="connsiteY14" fmla="*/ 24428195 h 28140523"/>
                  <a:gd name="connsiteX15" fmla="*/ 8092405 w 11865948"/>
                  <a:gd name="connsiteY15" fmla="*/ 24428195 h 28140523"/>
                  <a:gd name="connsiteX16" fmla="*/ 8149205 w 11865948"/>
                  <a:gd name="connsiteY16" fmla="*/ 24521685 h 28140523"/>
                  <a:gd name="connsiteX17" fmla="*/ 8444989 w 11865948"/>
                  <a:gd name="connsiteY17" fmla="*/ 25689830 h 28140523"/>
                  <a:gd name="connsiteX18" fmla="*/ 5994293 w 11865948"/>
                  <a:gd name="connsiteY18" fmla="*/ 28140523 h 28140523"/>
                  <a:gd name="connsiteX19" fmla="*/ 3543597 w 11865948"/>
                  <a:gd name="connsiteY19" fmla="*/ 25689830 h 28140523"/>
                  <a:gd name="connsiteX20" fmla="*/ 3839381 w 11865948"/>
                  <a:gd name="connsiteY20" fmla="*/ 24521685 h 28140523"/>
                  <a:gd name="connsiteX21" fmla="*/ 3896181 w 11865948"/>
                  <a:gd name="connsiteY21" fmla="*/ 24428195 h 28140523"/>
                  <a:gd name="connsiteX22" fmla="*/ 18397 w 11865948"/>
                  <a:gd name="connsiteY22" fmla="*/ 24428195 h 28140523"/>
                  <a:gd name="connsiteX23" fmla="*/ 5421 w 11865948"/>
                  <a:gd name="connsiteY23" fmla="*/ 24267739 h 28140523"/>
                  <a:gd name="connsiteX24" fmla="*/ 1115533 w 11865948"/>
                  <a:gd name="connsiteY24" fmla="*/ 19625639 h 28140523"/>
                  <a:gd name="connsiteX25" fmla="*/ 1916469 w 11865948"/>
                  <a:gd name="connsiteY25" fmla="*/ 14259359 h 28140523"/>
                  <a:gd name="connsiteX26" fmla="*/ 1885365 w 11865948"/>
                  <a:gd name="connsiteY26" fmla="*/ 2864755 h 28140523"/>
                  <a:gd name="connsiteX27" fmla="*/ 1517765 w 11865948"/>
                  <a:gd name="connsiteY27" fmla="*/ 428303 h 28140523"/>
                  <a:gd name="connsiteX28" fmla="*/ 8331461 w 11865948"/>
                  <a:gd name="connsiteY28" fmla="*/ 0 h 28140523"/>
                  <a:gd name="connsiteX29" fmla="*/ 10637805 w 11865948"/>
                  <a:gd name="connsiteY29" fmla="*/ 0 h 28140523"/>
                  <a:gd name="connsiteX30" fmla="*/ 10635501 w 11865948"/>
                  <a:gd name="connsiteY30" fmla="*/ 5552 h 28140523"/>
                  <a:gd name="connsiteX31" fmla="*/ 8334837 w 11865948"/>
                  <a:gd name="connsiteY31" fmla="*/ 5552 h 28140523"/>
                  <a:gd name="connsiteX32" fmla="*/ 1368797 w 11865948"/>
                  <a:gd name="connsiteY32" fmla="*/ 0 h 28140523"/>
                  <a:gd name="connsiteX33" fmla="*/ 3676349 w 11865948"/>
                  <a:gd name="connsiteY33" fmla="*/ 0 h 28140523"/>
                  <a:gd name="connsiteX34" fmla="*/ 3672973 w 11865948"/>
                  <a:gd name="connsiteY34" fmla="*/ 5552 h 28140523"/>
                  <a:gd name="connsiteX35" fmla="*/ 1370917 w 11865948"/>
                  <a:gd name="connsiteY35" fmla="*/ 5552 h 2814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865948" h="28140523">
                    <a:moveTo>
                      <a:pt x="1452677" y="234152"/>
                    </a:moveTo>
                    <a:lnTo>
                      <a:pt x="3562501" y="234152"/>
                    </a:lnTo>
                    <a:lnTo>
                      <a:pt x="3531613" y="305967"/>
                    </a:lnTo>
                    <a:cubicBezTo>
                      <a:pt x="3412677" y="607582"/>
                      <a:pt x="3347341" y="936193"/>
                      <a:pt x="3347341" y="1280063"/>
                    </a:cubicBezTo>
                    <a:cubicBezTo>
                      <a:pt x="3347341" y="2747243"/>
                      <a:pt x="4536725" y="3936627"/>
                      <a:pt x="6003909" y="3936627"/>
                    </a:cubicBezTo>
                    <a:cubicBezTo>
                      <a:pt x="7471085" y="3936627"/>
                      <a:pt x="8660469" y="2747243"/>
                      <a:pt x="8660469" y="1280063"/>
                    </a:cubicBezTo>
                    <a:cubicBezTo>
                      <a:pt x="8660469" y="936193"/>
                      <a:pt x="8595133" y="607582"/>
                      <a:pt x="8476197" y="305967"/>
                    </a:cubicBezTo>
                    <a:lnTo>
                      <a:pt x="8445309" y="234152"/>
                    </a:lnTo>
                    <a:lnTo>
                      <a:pt x="10545621" y="234152"/>
                    </a:lnTo>
                    <a:lnTo>
                      <a:pt x="10521717" y="299203"/>
                    </a:lnTo>
                    <a:cubicBezTo>
                      <a:pt x="10226581" y="1148045"/>
                      <a:pt x="10202821" y="1926580"/>
                      <a:pt x="10109877" y="2792122"/>
                    </a:cubicBezTo>
                    <a:cubicBezTo>
                      <a:pt x="9924981" y="6584740"/>
                      <a:pt x="9950029" y="10377354"/>
                      <a:pt x="10115061" y="14169969"/>
                    </a:cubicBezTo>
                    <a:cubicBezTo>
                      <a:pt x="10189365" y="16199897"/>
                      <a:pt x="10333653" y="18028699"/>
                      <a:pt x="10897853" y="19656367"/>
                    </a:cubicBezTo>
                    <a:cubicBezTo>
                      <a:pt x="11547893" y="21200975"/>
                      <a:pt x="11972429" y="22795611"/>
                      <a:pt x="11842581" y="24177311"/>
                    </a:cubicBezTo>
                    <a:lnTo>
                      <a:pt x="11810757" y="24428195"/>
                    </a:lnTo>
                    <a:lnTo>
                      <a:pt x="8092405" y="24428195"/>
                    </a:lnTo>
                    <a:lnTo>
                      <a:pt x="8149205" y="24521685"/>
                    </a:lnTo>
                    <a:cubicBezTo>
                      <a:pt x="8337837" y="24868931"/>
                      <a:pt x="8444989" y="25266867"/>
                      <a:pt x="8444989" y="25689830"/>
                    </a:cubicBezTo>
                    <a:cubicBezTo>
                      <a:pt x="8444989" y="27043310"/>
                      <a:pt x="7347773" y="28140523"/>
                      <a:pt x="5994293" y="28140523"/>
                    </a:cubicBezTo>
                    <a:cubicBezTo>
                      <a:pt x="4640813" y="28140523"/>
                      <a:pt x="3543597" y="27043310"/>
                      <a:pt x="3543597" y="25689830"/>
                    </a:cubicBezTo>
                    <a:cubicBezTo>
                      <a:pt x="3543597" y="25266867"/>
                      <a:pt x="3650749" y="24868931"/>
                      <a:pt x="3839381" y="24521685"/>
                    </a:cubicBezTo>
                    <a:lnTo>
                      <a:pt x="3896181" y="24428195"/>
                    </a:lnTo>
                    <a:lnTo>
                      <a:pt x="18397" y="24428195"/>
                    </a:lnTo>
                    <a:lnTo>
                      <a:pt x="5421" y="24267739"/>
                    </a:lnTo>
                    <a:cubicBezTo>
                      <a:pt x="-66603" y="22652103"/>
                      <a:pt x="593765" y="20956823"/>
                      <a:pt x="1115533" y="19625639"/>
                    </a:cubicBezTo>
                    <a:cubicBezTo>
                      <a:pt x="1779093" y="18188859"/>
                      <a:pt x="1766133" y="16148685"/>
                      <a:pt x="1916469" y="14259359"/>
                    </a:cubicBezTo>
                    <a:cubicBezTo>
                      <a:pt x="2209365" y="10561726"/>
                      <a:pt x="2059029" y="6763519"/>
                      <a:pt x="1885365" y="2864755"/>
                    </a:cubicBezTo>
                    <a:cubicBezTo>
                      <a:pt x="1839437" y="1920644"/>
                      <a:pt x="1743277" y="1160601"/>
                      <a:pt x="1517765" y="428303"/>
                    </a:cubicBezTo>
                    <a:close/>
                    <a:moveTo>
                      <a:pt x="8331461" y="0"/>
                    </a:moveTo>
                    <a:lnTo>
                      <a:pt x="10637805" y="0"/>
                    </a:lnTo>
                    <a:lnTo>
                      <a:pt x="10635501" y="5552"/>
                    </a:lnTo>
                    <a:lnTo>
                      <a:pt x="8334837" y="5552"/>
                    </a:lnTo>
                    <a:close/>
                    <a:moveTo>
                      <a:pt x="1368797" y="0"/>
                    </a:moveTo>
                    <a:lnTo>
                      <a:pt x="3676349" y="0"/>
                    </a:lnTo>
                    <a:lnTo>
                      <a:pt x="3672973" y="5552"/>
                    </a:lnTo>
                    <a:lnTo>
                      <a:pt x="1370917" y="5552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5344532" y="1186269"/>
                <a:ext cx="1356951" cy="1910067"/>
              </a:xfrm>
              <a:custGeom>
                <a:avLst/>
                <a:gdLst>
                  <a:gd name="connsiteX0" fmla="*/ 8465072 w 15246968"/>
                  <a:gd name="connsiteY0" fmla="*/ 173 h 21461908"/>
                  <a:gd name="connsiteX1" fmla="*/ 12822800 w 15246968"/>
                  <a:gd name="connsiteY1" fmla="*/ 427505 h 21461908"/>
                  <a:gd name="connsiteX2" fmla="*/ 14225864 w 15246968"/>
                  <a:gd name="connsiteY2" fmla="*/ 2530387 h 21461908"/>
                  <a:gd name="connsiteX3" fmla="*/ 12611680 w 15246968"/>
                  <a:gd name="connsiteY3" fmla="*/ 8775679 h 21461908"/>
                  <a:gd name="connsiteX4" fmla="*/ 12027072 w 15246968"/>
                  <a:gd name="connsiteY4" fmla="*/ 9920339 h 21461908"/>
                  <a:gd name="connsiteX5" fmla="*/ 12129000 w 15246968"/>
                  <a:gd name="connsiteY5" fmla="*/ 9933457 h 21461908"/>
                  <a:gd name="connsiteX6" fmla="*/ 13710224 w 15246968"/>
                  <a:gd name="connsiteY6" fmla="*/ 10435661 h 21461908"/>
                  <a:gd name="connsiteX7" fmla="*/ 12320304 w 15246968"/>
                  <a:gd name="connsiteY7" fmla="*/ 10910763 h 21461908"/>
                  <a:gd name="connsiteX8" fmla="*/ 12258192 w 15246968"/>
                  <a:gd name="connsiteY8" fmla="*/ 10919557 h 21461908"/>
                  <a:gd name="connsiteX9" fmla="*/ 12315104 w 15246968"/>
                  <a:gd name="connsiteY9" fmla="*/ 11051181 h 21461908"/>
                  <a:gd name="connsiteX10" fmla="*/ 12470904 w 15246968"/>
                  <a:gd name="connsiteY10" fmla="*/ 11377415 h 21461908"/>
                  <a:gd name="connsiteX11" fmla="*/ 12777144 w 15246968"/>
                  <a:gd name="connsiteY11" fmla="*/ 12015865 h 21461908"/>
                  <a:gd name="connsiteX12" fmla="*/ 12855264 w 15246968"/>
                  <a:gd name="connsiteY12" fmla="*/ 12198273 h 21461908"/>
                  <a:gd name="connsiteX13" fmla="*/ 12931960 w 15246968"/>
                  <a:gd name="connsiteY13" fmla="*/ 12206649 h 21461908"/>
                  <a:gd name="connsiteX14" fmla="*/ 14794984 w 15246968"/>
                  <a:gd name="connsiteY14" fmla="*/ 12708853 h 21461908"/>
                  <a:gd name="connsiteX15" fmla="*/ 13370264 w 15246968"/>
                  <a:gd name="connsiteY15" fmla="*/ 13155741 h 21461908"/>
                  <a:gd name="connsiteX16" fmla="*/ 13201472 w 15246968"/>
                  <a:gd name="connsiteY16" fmla="*/ 13178113 h 21461908"/>
                  <a:gd name="connsiteX17" fmla="*/ 13242000 w 15246968"/>
                  <a:gd name="connsiteY17" fmla="*/ 13324575 h 21461908"/>
                  <a:gd name="connsiteX18" fmla="*/ 13387680 w 15246968"/>
                  <a:gd name="connsiteY18" fmla="*/ 14605677 h 21461908"/>
                  <a:gd name="connsiteX19" fmla="*/ 13383192 w 15246968"/>
                  <a:gd name="connsiteY19" fmla="*/ 14687885 h 21461908"/>
                  <a:gd name="connsiteX20" fmla="*/ 13506136 w 15246968"/>
                  <a:gd name="connsiteY20" fmla="*/ 14701795 h 21461908"/>
                  <a:gd name="connsiteX21" fmla="*/ 15246968 w 15246968"/>
                  <a:gd name="connsiteY21" fmla="*/ 15176895 h 21461908"/>
                  <a:gd name="connsiteX22" fmla="*/ 13266528 w 15246968"/>
                  <a:gd name="connsiteY22" fmla="*/ 15679097 h 21461908"/>
                  <a:gd name="connsiteX23" fmla="*/ 13214328 w 15246968"/>
                  <a:gd name="connsiteY23" fmla="*/ 15684463 h 21461908"/>
                  <a:gd name="connsiteX24" fmla="*/ 13202800 w 15246968"/>
                  <a:gd name="connsiteY24" fmla="*/ 15726231 h 21461908"/>
                  <a:gd name="connsiteX25" fmla="*/ 12662712 w 15246968"/>
                  <a:gd name="connsiteY25" fmla="*/ 16905717 h 21461908"/>
                  <a:gd name="connsiteX26" fmla="*/ 12276808 w 15246968"/>
                  <a:gd name="connsiteY26" fmla="*/ 17628532 h 21461908"/>
                  <a:gd name="connsiteX27" fmla="*/ 12234184 w 15246968"/>
                  <a:gd name="connsiteY27" fmla="*/ 17731148 h 21461908"/>
                  <a:gd name="connsiteX28" fmla="*/ 9694400 w 15246968"/>
                  <a:gd name="connsiteY28" fmla="*/ 17731148 h 21461908"/>
                  <a:gd name="connsiteX29" fmla="*/ 9762392 w 15246968"/>
                  <a:gd name="connsiteY29" fmla="*/ 17843069 h 21461908"/>
                  <a:gd name="connsiteX30" fmla="*/ 10058176 w 15246968"/>
                  <a:gd name="connsiteY30" fmla="*/ 19011215 h 21461908"/>
                  <a:gd name="connsiteX31" fmla="*/ 7607488 w 15246968"/>
                  <a:gd name="connsiteY31" fmla="*/ 21461908 h 21461908"/>
                  <a:gd name="connsiteX32" fmla="*/ 5156792 w 15246968"/>
                  <a:gd name="connsiteY32" fmla="*/ 19011215 h 21461908"/>
                  <a:gd name="connsiteX33" fmla="*/ 5452576 w 15246968"/>
                  <a:gd name="connsiteY33" fmla="*/ 17843069 h 21461908"/>
                  <a:gd name="connsiteX34" fmla="*/ 5520576 w 15246968"/>
                  <a:gd name="connsiteY34" fmla="*/ 17731148 h 21461908"/>
                  <a:gd name="connsiteX35" fmla="*/ 2965176 w 15246968"/>
                  <a:gd name="connsiteY35" fmla="*/ 17731148 h 21461908"/>
                  <a:gd name="connsiteX36" fmla="*/ 2930000 w 15246968"/>
                  <a:gd name="connsiteY36" fmla="*/ 17638992 h 21461908"/>
                  <a:gd name="connsiteX37" fmla="*/ 2641928 w 15246968"/>
                  <a:gd name="connsiteY37" fmla="*/ 17009073 h 21461908"/>
                  <a:gd name="connsiteX38" fmla="*/ 2194816 w 15246968"/>
                  <a:gd name="connsiteY38" fmla="*/ 15830165 h 21461908"/>
                  <a:gd name="connsiteX39" fmla="*/ 2159616 w 15246968"/>
                  <a:gd name="connsiteY39" fmla="*/ 15697509 h 21461908"/>
                  <a:gd name="connsiteX40" fmla="*/ 1980440 w 15246968"/>
                  <a:gd name="connsiteY40" fmla="*/ 15679097 h 21461908"/>
                  <a:gd name="connsiteX41" fmla="*/ 0 w 15246968"/>
                  <a:gd name="connsiteY41" fmla="*/ 15176895 h 21461908"/>
                  <a:gd name="connsiteX42" fmla="*/ 1980440 w 15246968"/>
                  <a:gd name="connsiteY42" fmla="*/ 14674693 h 21461908"/>
                  <a:gd name="connsiteX43" fmla="*/ 1993376 w 15246968"/>
                  <a:gd name="connsiteY43" fmla="*/ 14673361 h 21461908"/>
                  <a:gd name="connsiteX44" fmla="*/ 1985552 w 15246968"/>
                  <a:gd name="connsiteY44" fmla="*/ 14491113 h 21461908"/>
                  <a:gd name="connsiteX45" fmla="*/ 2093664 w 15246968"/>
                  <a:gd name="connsiteY45" fmla="*/ 13355771 h 21461908"/>
                  <a:gd name="connsiteX46" fmla="*/ 2132816 w 15246968"/>
                  <a:gd name="connsiteY46" fmla="*/ 13189151 h 21461908"/>
                  <a:gd name="connsiteX47" fmla="*/ 2089608 w 15246968"/>
                  <a:gd name="connsiteY47" fmla="*/ 13183957 h 21461908"/>
                  <a:gd name="connsiteX48" fmla="*/ 451984 w 15246968"/>
                  <a:gd name="connsiteY48" fmla="*/ 12708853 h 21461908"/>
                  <a:gd name="connsiteX49" fmla="*/ 2315008 w 15246968"/>
                  <a:gd name="connsiteY49" fmla="*/ 12206649 h 21461908"/>
                  <a:gd name="connsiteX50" fmla="*/ 2444016 w 15246968"/>
                  <a:gd name="connsiteY50" fmla="*/ 12192559 h 21461908"/>
                  <a:gd name="connsiteX51" fmla="*/ 2554504 w 15246968"/>
                  <a:gd name="connsiteY51" fmla="*/ 11913131 h 21461908"/>
                  <a:gd name="connsiteX52" fmla="*/ 2727464 w 15246968"/>
                  <a:gd name="connsiteY52" fmla="*/ 11519879 h 21461908"/>
                  <a:gd name="connsiteX53" fmla="*/ 2993824 w 15246968"/>
                  <a:gd name="connsiteY53" fmla="*/ 10977743 h 21461908"/>
                  <a:gd name="connsiteX54" fmla="*/ 3017672 w 15246968"/>
                  <a:gd name="connsiteY54" fmla="*/ 10923657 h 21461908"/>
                  <a:gd name="connsiteX55" fmla="*/ 2926664 w 15246968"/>
                  <a:gd name="connsiteY55" fmla="*/ 10910763 h 21461908"/>
                  <a:gd name="connsiteX56" fmla="*/ 1536752 w 15246968"/>
                  <a:gd name="connsiteY56" fmla="*/ 10435661 h 21461908"/>
                  <a:gd name="connsiteX57" fmla="*/ 3117976 w 15246968"/>
                  <a:gd name="connsiteY57" fmla="*/ 9933457 h 21461908"/>
                  <a:gd name="connsiteX58" fmla="*/ 3308496 w 15246968"/>
                  <a:gd name="connsiteY58" fmla="*/ 9908937 h 21461908"/>
                  <a:gd name="connsiteX59" fmla="*/ 2654600 w 15246968"/>
                  <a:gd name="connsiteY59" fmla="*/ 8349011 h 21461908"/>
                  <a:gd name="connsiteX60" fmla="*/ 1241280 w 15246968"/>
                  <a:gd name="connsiteY60" fmla="*/ 2722597 h 21461908"/>
                  <a:gd name="connsiteX61" fmla="*/ 2625992 w 15246968"/>
                  <a:gd name="connsiteY61" fmla="*/ 417893 h 21461908"/>
                  <a:gd name="connsiteX62" fmla="*/ 8465072 w 15246968"/>
                  <a:gd name="connsiteY62" fmla="*/ 173 h 2146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246968" h="21461908">
                    <a:moveTo>
                      <a:pt x="8465072" y="173"/>
                    </a:moveTo>
                    <a:cubicBezTo>
                      <a:pt x="10284856" y="5325"/>
                      <a:pt x="12002200" y="126309"/>
                      <a:pt x="12822800" y="427505"/>
                    </a:cubicBezTo>
                    <a:cubicBezTo>
                      <a:pt x="14678824" y="1108755"/>
                      <a:pt x="14424432" y="1749295"/>
                      <a:pt x="14225864" y="2530387"/>
                    </a:cubicBezTo>
                    <a:lnTo>
                      <a:pt x="12611680" y="8775679"/>
                    </a:lnTo>
                    <a:cubicBezTo>
                      <a:pt x="12272440" y="10087427"/>
                      <a:pt x="12178000" y="9823481"/>
                      <a:pt x="12027072" y="9920339"/>
                    </a:cubicBezTo>
                    <a:lnTo>
                      <a:pt x="12129000" y="9933457"/>
                    </a:lnTo>
                    <a:cubicBezTo>
                      <a:pt x="13111440" y="10066095"/>
                      <a:pt x="13710224" y="10242299"/>
                      <a:pt x="13710224" y="10435661"/>
                    </a:cubicBezTo>
                    <a:cubicBezTo>
                      <a:pt x="13710224" y="10616129"/>
                      <a:pt x="13188616" y="10781655"/>
                      <a:pt x="12320304" y="10910763"/>
                    </a:cubicBezTo>
                    <a:lnTo>
                      <a:pt x="12258192" y="10919557"/>
                    </a:lnTo>
                    <a:lnTo>
                      <a:pt x="12315104" y="11051181"/>
                    </a:lnTo>
                    <a:cubicBezTo>
                      <a:pt x="12362024" y="11155411"/>
                      <a:pt x="12414096" y="11263467"/>
                      <a:pt x="12470904" y="11377415"/>
                    </a:cubicBezTo>
                    <a:cubicBezTo>
                      <a:pt x="12578040" y="11588907"/>
                      <a:pt x="12681168" y="11801575"/>
                      <a:pt x="12777144" y="12015865"/>
                    </a:cubicBezTo>
                    <a:lnTo>
                      <a:pt x="12855264" y="12198273"/>
                    </a:lnTo>
                    <a:lnTo>
                      <a:pt x="12931960" y="12206649"/>
                    </a:lnTo>
                    <a:cubicBezTo>
                      <a:pt x="14089488" y="12339293"/>
                      <a:pt x="14794984" y="12515491"/>
                      <a:pt x="14794984" y="12708853"/>
                    </a:cubicBezTo>
                    <a:cubicBezTo>
                      <a:pt x="14794984" y="12876435"/>
                      <a:pt x="14265080" y="13031125"/>
                      <a:pt x="13370264" y="13155741"/>
                    </a:cubicBezTo>
                    <a:lnTo>
                      <a:pt x="13201472" y="13178113"/>
                    </a:lnTo>
                    <a:lnTo>
                      <a:pt x="13242000" y="13324575"/>
                    </a:lnTo>
                    <a:cubicBezTo>
                      <a:pt x="13344720" y="13741839"/>
                      <a:pt x="13400192" y="14167899"/>
                      <a:pt x="13387680" y="14605677"/>
                    </a:cubicBezTo>
                    <a:lnTo>
                      <a:pt x="13383192" y="14687885"/>
                    </a:lnTo>
                    <a:lnTo>
                      <a:pt x="13506136" y="14701795"/>
                    </a:lnTo>
                    <a:cubicBezTo>
                      <a:pt x="14593672" y="14830901"/>
                      <a:pt x="15246968" y="14996423"/>
                      <a:pt x="15246968" y="15176895"/>
                    </a:cubicBezTo>
                    <a:cubicBezTo>
                      <a:pt x="15246968" y="15370257"/>
                      <a:pt x="14497008" y="15546459"/>
                      <a:pt x="13266528" y="15679097"/>
                    </a:cubicBezTo>
                    <a:lnTo>
                      <a:pt x="13214328" y="15684463"/>
                    </a:lnTo>
                    <a:lnTo>
                      <a:pt x="13202800" y="15726231"/>
                    </a:lnTo>
                    <a:cubicBezTo>
                      <a:pt x="13085968" y="16109005"/>
                      <a:pt x="12909936" y="16501607"/>
                      <a:pt x="12662712" y="16905717"/>
                    </a:cubicBezTo>
                    <a:cubicBezTo>
                      <a:pt x="12506704" y="17155381"/>
                      <a:pt x="12380224" y="17395328"/>
                      <a:pt x="12276808" y="17628532"/>
                    </a:cubicBezTo>
                    <a:lnTo>
                      <a:pt x="12234184" y="17731148"/>
                    </a:lnTo>
                    <a:lnTo>
                      <a:pt x="9694400" y="17731148"/>
                    </a:lnTo>
                    <a:lnTo>
                      <a:pt x="9762392" y="17843069"/>
                    </a:lnTo>
                    <a:cubicBezTo>
                      <a:pt x="9951024" y="18190316"/>
                      <a:pt x="10058176" y="18588253"/>
                      <a:pt x="10058176" y="19011215"/>
                    </a:cubicBezTo>
                    <a:cubicBezTo>
                      <a:pt x="10058176" y="20364695"/>
                      <a:pt x="8960968" y="21461908"/>
                      <a:pt x="7607488" y="21461908"/>
                    </a:cubicBezTo>
                    <a:cubicBezTo>
                      <a:pt x="6254008" y="21461908"/>
                      <a:pt x="5156792" y="20364695"/>
                      <a:pt x="5156792" y="19011215"/>
                    </a:cubicBezTo>
                    <a:cubicBezTo>
                      <a:pt x="5156792" y="18588253"/>
                      <a:pt x="5263944" y="18190316"/>
                      <a:pt x="5452576" y="17843069"/>
                    </a:cubicBezTo>
                    <a:lnTo>
                      <a:pt x="5520576" y="17731148"/>
                    </a:lnTo>
                    <a:lnTo>
                      <a:pt x="2965176" y="17731148"/>
                    </a:lnTo>
                    <a:lnTo>
                      <a:pt x="2930000" y="17638992"/>
                    </a:lnTo>
                    <a:cubicBezTo>
                      <a:pt x="2846688" y="17431008"/>
                      <a:pt x="2751280" y="17222248"/>
                      <a:pt x="2641928" y="17009073"/>
                    </a:cubicBezTo>
                    <a:cubicBezTo>
                      <a:pt x="2452584" y="16597961"/>
                      <a:pt x="2303088" y="16208899"/>
                      <a:pt x="2194816" y="15830165"/>
                    </a:cubicBezTo>
                    <a:lnTo>
                      <a:pt x="2159616" y="15697509"/>
                    </a:lnTo>
                    <a:lnTo>
                      <a:pt x="1980440" y="15679097"/>
                    </a:lnTo>
                    <a:cubicBezTo>
                      <a:pt x="749960" y="15546459"/>
                      <a:pt x="0" y="15370257"/>
                      <a:pt x="0" y="15176895"/>
                    </a:cubicBezTo>
                    <a:cubicBezTo>
                      <a:pt x="0" y="14983535"/>
                      <a:pt x="749960" y="14807333"/>
                      <a:pt x="1980440" y="14674693"/>
                    </a:cubicBezTo>
                    <a:lnTo>
                      <a:pt x="1993376" y="14673361"/>
                    </a:lnTo>
                    <a:lnTo>
                      <a:pt x="1985552" y="14491113"/>
                    </a:lnTo>
                    <a:cubicBezTo>
                      <a:pt x="1978232" y="14120305"/>
                      <a:pt x="2013808" y="13745761"/>
                      <a:pt x="2093664" y="13355771"/>
                    </a:cubicBezTo>
                    <a:lnTo>
                      <a:pt x="2132816" y="13189151"/>
                    </a:lnTo>
                    <a:lnTo>
                      <a:pt x="2089608" y="13183957"/>
                    </a:lnTo>
                    <a:cubicBezTo>
                      <a:pt x="1066552" y="13054849"/>
                      <a:pt x="451984" y="12889327"/>
                      <a:pt x="451984" y="12708853"/>
                    </a:cubicBezTo>
                    <a:cubicBezTo>
                      <a:pt x="451984" y="12515491"/>
                      <a:pt x="1157480" y="12339293"/>
                      <a:pt x="2315008" y="12206649"/>
                    </a:cubicBezTo>
                    <a:lnTo>
                      <a:pt x="2444016" y="12192559"/>
                    </a:lnTo>
                    <a:lnTo>
                      <a:pt x="2554504" y="11913131"/>
                    </a:lnTo>
                    <a:cubicBezTo>
                      <a:pt x="2608264" y="11784605"/>
                      <a:pt x="2665904" y="11653617"/>
                      <a:pt x="2727464" y="11519879"/>
                    </a:cubicBezTo>
                    <a:cubicBezTo>
                      <a:pt x="2831472" y="11317121"/>
                      <a:pt x="2919800" y="11138325"/>
                      <a:pt x="2993824" y="10977743"/>
                    </a:cubicBezTo>
                    <a:lnTo>
                      <a:pt x="3017672" y="10923657"/>
                    </a:lnTo>
                    <a:lnTo>
                      <a:pt x="2926664" y="10910763"/>
                    </a:lnTo>
                    <a:cubicBezTo>
                      <a:pt x="2058352" y="10781655"/>
                      <a:pt x="1536752" y="10616129"/>
                      <a:pt x="1536752" y="10435661"/>
                    </a:cubicBezTo>
                    <a:cubicBezTo>
                      <a:pt x="1536752" y="10242299"/>
                      <a:pt x="2135528" y="10066095"/>
                      <a:pt x="3117976" y="9933457"/>
                    </a:cubicBezTo>
                    <a:lnTo>
                      <a:pt x="3308496" y="9908937"/>
                    </a:lnTo>
                    <a:cubicBezTo>
                      <a:pt x="2946376" y="9610005"/>
                      <a:pt x="2795680" y="8917037"/>
                      <a:pt x="2654600" y="8349011"/>
                    </a:cubicBezTo>
                    <a:lnTo>
                      <a:pt x="1241280" y="2722597"/>
                    </a:lnTo>
                    <a:cubicBezTo>
                      <a:pt x="1114776" y="2118333"/>
                      <a:pt x="412240" y="1068209"/>
                      <a:pt x="2625992" y="417893"/>
                    </a:cubicBezTo>
                    <a:cubicBezTo>
                      <a:pt x="3616256" y="178401"/>
                      <a:pt x="6125336" y="-6451"/>
                      <a:pt x="8465072" y="17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2" name="Rectangle 71"/>
          <p:cNvSpPr/>
          <p:nvPr/>
        </p:nvSpPr>
        <p:spPr>
          <a:xfrm rot="21023007">
            <a:off x="7693039" y="1604817"/>
            <a:ext cx="1495922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King Chess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563262" y="2849384"/>
            <a:ext cx="324554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1500s, when an unknown printer took a galley of type.</a:t>
            </a:r>
            <a:endParaRPr lang="en-US" sz="1600" dirty="0">
              <a:solidFill>
                <a:schemeClr val="bg1">
                  <a:lumMod val="50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Freeform 83"/>
          <p:cNvSpPr/>
          <p:nvPr/>
        </p:nvSpPr>
        <p:spPr>
          <a:xfrm rot="444550" flipH="1">
            <a:off x="1587813" y="1812346"/>
            <a:ext cx="2508046" cy="1718950"/>
          </a:xfrm>
          <a:custGeom>
            <a:avLst/>
            <a:gdLst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6915150 w 17030700"/>
              <a:gd name="connsiteY3" fmla="*/ 1009650 h 11677650"/>
              <a:gd name="connsiteX4" fmla="*/ 6305550 w 17030700"/>
              <a:gd name="connsiteY4" fmla="*/ 114300 h 11677650"/>
              <a:gd name="connsiteX5" fmla="*/ 3124200 w 17030700"/>
              <a:gd name="connsiteY5" fmla="*/ 723900 h 11677650"/>
              <a:gd name="connsiteX6" fmla="*/ 3771900 w 17030700"/>
              <a:gd name="connsiteY6" fmla="*/ 3962400 h 11677650"/>
              <a:gd name="connsiteX7" fmla="*/ 2857500 w 17030700"/>
              <a:gd name="connsiteY7" fmla="*/ 4667250 h 11677650"/>
              <a:gd name="connsiteX8" fmla="*/ 0 w 17030700"/>
              <a:gd name="connsiteY8" fmla="*/ 6343650 h 11677650"/>
              <a:gd name="connsiteX9" fmla="*/ 2971800 w 17030700"/>
              <a:gd name="connsiteY9" fmla="*/ 7353300 h 11677650"/>
              <a:gd name="connsiteX10" fmla="*/ 3905250 w 17030700"/>
              <a:gd name="connsiteY10" fmla="*/ 7810500 h 11677650"/>
              <a:gd name="connsiteX11" fmla="*/ 3467100 w 17030700"/>
              <a:gd name="connsiteY11" fmla="*/ 11201400 h 11677650"/>
              <a:gd name="connsiteX12" fmla="*/ 6743700 w 17030700"/>
              <a:gd name="connsiteY12" fmla="*/ 11677650 h 11677650"/>
              <a:gd name="connsiteX13" fmla="*/ 7315200 w 17030700"/>
              <a:gd name="connsiteY13" fmla="*/ 10839450 h 11677650"/>
              <a:gd name="connsiteX14" fmla="*/ 8705850 w 17030700"/>
              <a:gd name="connsiteY14" fmla="*/ 7753350 h 11677650"/>
              <a:gd name="connsiteX15" fmla="*/ 10115550 w 17030700"/>
              <a:gd name="connsiteY15" fmla="*/ 10648950 h 11677650"/>
              <a:gd name="connsiteX16" fmla="*/ 10725150 w 17030700"/>
              <a:gd name="connsiteY16" fmla="*/ 11544300 h 11677650"/>
              <a:gd name="connsiteX17" fmla="*/ 13906500 w 17030700"/>
              <a:gd name="connsiteY17" fmla="*/ 10915650 h 11677650"/>
              <a:gd name="connsiteX18" fmla="*/ 13315950 w 17030700"/>
              <a:gd name="connsiteY18" fmla="*/ 7715250 h 11677650"/>
              <a:gd name="connsiteX19" fmla="*/ 14077950 w 17030700"/>
              <a:gd name="connsiteY19" fmla="*/ 6896100 h 11677650"/>
              <a:gd name="connsiteX20" fmla="*/ 17030700 w 17030700"/>
              <a:gd name="connsiteY20" fmla="*/ 5314950 h 11677650"/>
              <a:gd name="connsiteX21" fmla="*/ 14058900 w 17030700"/>
              <a:gd name="connsiteY21" fmla="*/ 4381500 h 11677650"/>
              <a:gd name="connsiteX22" fmla="*/ 13163550 w 17030700"/>
              <a:gd name="connsiteY22" fmla="*/ 3733800 h 11677650"/>
              <a:gd name="connsiteX23" fmla="*/ 13601700 w 17030700"/>
              <a:gd name="connsiteY23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229600 w 17030700"/>
              <a:gd name="connsiteY3" fmla="*/ 91440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53600 w 17030700"/>
              <a:gd name="connsiteY2" fmla="*/ 8191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381000 h 11677650"/>
              <a:gd name="connsiteX1" fmla="*/ 10287000 w 17030700"/>
              <a:gd name="connsiteY1" fmla="*/ 0 h 11677650"/>
              <a:gd name="connsiteX2" fmla="*/ 9779000 w 17030700"/>
              <a:gd name="connsiteY2" fmla="*/ 806450 h 11677650"/>
              <a:gd name="connsiteX3" fmla="*/ 8420100 w 17030700"/>
              <a:gd name="connsiteY3" fmla="*/ 3905250 h 11677650"/>
              <a:gd name="connsiteX4" fmla="*/ 6915150 w 17030700"/>
              <a:gd name="connsiteY4" fmla="*/ 1009650 h 11677650"/>
              <a:gd name="connsiteX5" fmla="*/ 6305550 w 17030700"/>
              <a:gd name="connsiteY5" fmla="*/ 114300 h 11677650"/>
              <a:gd name="connsiteX6" fmla="*/ 3124200 w 17030700"/>
              <a:gd name="connsiteY6" fmla="*/ 723900 h 11677650"/>
              <a:gd name="connsiteX7" fmla="*/ 3771900 w 17030700"/>
              <a:gd name="connsiteY7" fmla="*/ 3962400 h 11677650"/>
              <a:gd name="connsiteX8" fmla="*/ 2857500 w 17030700"/>
              <a:gd name="connsiteY8" fmla="*/ 4667250 h 11677650"/>
              <a:gd name="connsiteX9" fmla="*/ 0 w 17030700"/>
              <a:gd name="connsiteY9" fmla="*/ 6343650 h 11677650"/>
              <a:gd name="connsiteX10" fmla="*/ 2971800 w 17030700"/>
              <a:gd name="connsiteY10" fmla="*/ 7353300 h 11677650"/>
              <a:gd name="connsiteX11" fmla="*/ 3905250 w 17030700"/>
              <a:gd name="connsiteY11" fmla="*/ 7810500 h 11677650"/>
              <a:gd name="connsiteX12" fmla="*/ 3467100 w 17030700"/>
              <a:gd name="connsiteY12" fmla="*/ 11201400 h 11677650"/>
              <a:gd name="connsiteX13" fmla="*/ 6743700 w 17030700"/>
              <a:gd name="connsiteY13" fmla="*/ 11677650 h 11677650"/>
              <a:gd name="connsiteX14" fmla="*/ 7315200 w 17030700"/>
              <a:gd name="connsiteY14" fmla="*/ 10839450 h 11677650"/>
              <a:gd name="connsiteX15" fmla="*/ 8705850 w 17030700"/>
              <a:gd name="connsiteY15" fmla="*/ 7753350 h 11677650"/>
              <a:gd name="connsiteX16" fmla="*/ 10115550 w 17030700"/>
              <a:gd name="connsiteY16" fmla="*/ 10648950 h 11677650"/>
              <a:gd name="connsiteX17" fmla="*/ 10725150 w 17030700"/>
              <a:gd name="connsiteY17" fmla="*/ 11544300 h 11677650"/>
              <a:gd name="connsiteX18" fmla="*/ 13906500 w 17030700"/>
              <a:gd name="connsiteY18" fmla="*/ 10915650 h 11677650"/>
              <a:gd name="connsiteX19" fmla="*/ 13315950 w 17030700"/>
              <a:gd name="connsiteY19" fmla="*/ 7715250 h 11677650"/>
              <a:gd name="connsiteX20" fmla="*/ 14077950 w 17030700"/>
              <a:gd name="connsiteY20" fmla="*/ 6896100 h 11677650"/>
              <a:gd name="connsiteX21" fmla="*/ 17030700 w 17030700"/>
              <a:gd name="connsiteY21" fmla="*/ 5314950 h 11677650"/>
              <a:gd name="connsiteX22" fmla="*/ 14058900 w 17030700"/>
              <a:gd name="connsiteY22" fmla="*/ 4381500 h 11677650"/>
              <a:gd name="connsiteX23" fmla="*/ 13163550 w 17030700"/>
              <a:gd name="connsiteY23" fmla="*/ 3733800 h 11677650"/>
              <a:gd name="connsiteX24" fmla="*/ 13601700 w 17030700"/>
              <a:gd name="connsiteY24" fmla="*/ 381000 h 116776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4323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30700"/>
              <a:gd name="connsiteY0" fmla="*/ 431800 h 11728450"/>
              <a:gd name="connsiteX1" fmla="*/ 10287000 w 17030700"/>
              <a:gd name="connsiteY1" fmla="*/ 0 h 11728450"/>
              <a:gd name="connsiteX2" fmla="*/ 9779000 w 17030700"/>
              <a:gd name="connsiteY2" fmla="*/ 857250 h 11728450"/>
              <a:gd name="connsiteX3" fmla="*/ 8420100 w 17030700"/>
              <a:gd name="connsiteY3" fmla="*/ 3956050 h 11728450"/>
              <a:gd name="connsiteX4" fmla="*/ 6915150 w 17030700"/>
              <a:gd name="connsiteY4" fmla="*/ 1060450 h 11728450"/>
              <a:gd name="connsiteX5" fmla="*/ 6305550 w 17030700"/>
              <a:gd name="connsiteY5" fmla="*/ 165100 h 11728450"/>
              <a:gd name="connsiteX6" fmla="*/ 3124200 w 17030700"/>
              <a:gd name="connsiteY6" fmla="*/ 774700 h 11728450"/>
              <a:gd name="connsiteX7" fmla="*/ 3771900 w 17030700"/>
              <a:gd name="connsiteY7" fmla="*/ 4013200 h 11728450"/>
              <a:gd name="connsiteX8" fmla="*/ 2857500 w 17030700"/>
              <a:gd name="connsiteY8" fmla="*/ 4718050 h 11728450"/>
              <a:gd name="connsiteX9" fmla="*/ 0 w 17030700"/>
              <a:gd name="connsiteY9" fmla="*/ 6394450 h 11728450"/>
              <a:gd name="connsiteX10" fmla="*/ 2971800 w 17030700"/>
              <a:gd name="connsiteY10" fmla="*/ 7404100 h 11728450"/>
              <a:gd name="connsiteX11" fmla="*/ 3905250 w 17030700"/>
              <a:gd name="connsiteY11" fmla="*/ 7861300 h 11728450"/>
              <a:gd name="connsiteX12" fmla="*/ 3467100 w 17030700"/>
              <a:gd name="connsiteY12" fmla="*/ 11252200 h 11728450"/>
              <a:gd name="connsiteX13" fmla="*/ 6743700 w 17030700"/>
              <a:gd name="connsiteY13" fmla="*/ 11728450 h 11728450"/>
              <a:gd name="connsiteX14" fmla="*/ 7315200 w 17030700"/>
              <a:gd name="connsiteY14" fmla="*/ 10890250 h 11728450"/>
              <a:gd name="connsiteX15" fmla="*/ 8705850 w 17030700"/>
              <a:gd name="connsiteY15" fmla="*/ 7804150 h 11728450"/>
              <a:gd name="connsiteX16" fmla="*/ 10115550 w 17030700"/>
              <a:gd name="connsiteY16" fmla="*/ 10699750 h 11728450"/>
              <a:gd name="connsiteX17" fmla="*/ 10725150 w 17030700"/>
              <a:gd name="connsiteY17" fmla="*/ 11595100 h 11728450"/>
              <a:gd name="connsiteX18" fmla="*/ 13906500 w 17030700"/>
              <a:gd name="connsiteY18" fmla="*/ 10966450 h 11728450"/>
              <a:gd name="connsiteX19" fmla="*/ 13315950 w 17030700"/>
              <a:gd name="connsiteY19" fmla="*/ 7766050 h 11728450"/>
              <a:gd name="connsiteX20" fmla="*/ 14077950 w 17030700"/>
              <a:gd name="connsiteY20" fmla="*/ 6946900 h 11728450"/>
              <a:gd name="connsiteX21" fmla="*/ 17030700 w 17030700"/>
              <a:gd name="connsiteY21" fmla="*/ 5365750 h 11728450"/>
              <a:gd name="connsiteX22" fmla="*/ 14058900 w 17030700"/>
              <a:gd name="connsiteY22" fmla="*/ 4343400 h 11728450"/>
              <a:gd name="connsiteX23" fmla="*/ 13163550 w 17030700"/>
              <a:gd name="connsiteY23" fmla="*/ 3784600 h 11728450"/>
              <a:gd name="connsiteX24" fmla="*/ 13601700 w 170307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469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469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06500 w 17068800"/>
              <a:gd name="connsiteY18" fmla="*/ 109664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37670"/>
              <a:gd name="connsiteX1" fmla="*/ 10287000 w 17068800"/>
              <a:gd name="connsiteY1" fmla="*/ 0 h 11737670"/>
              <a:gd name="connsiteX2" fmla="*/ 9779000 w 17068800"/>
              <a:gd name="connsiteY2" fmla="*/ 857250 h 11737670"/>
              <a:gd name="connsiteX3" fmla="*/ 8420100 w 17068800"/>
              <a:gd name="connsiteY3" fmla="*/ 3956050 h 11737670"/>
              <a:gd name="connsiteX4" fmla="*/ 6915150 w 17068800"/>
              <a:gd name="connsiteY4" fmla="*/ 1060450 h 11737670"/>
              <a:gd name="connsiteX5" fmla="*/ 6305550 w 17068800"/>
              <a:gd name="connsiteY5" fmla="*/ 165100 h 11737670"/>
              <a:gd name="connsiteX6" fmla="*/ 3124200 w 17068800"/>
              <a:gd name="connsiteY6" fmla="*/ 774700 h 11737670"/>
              <a:gd name="connsiteX7" fmla="*/ 3771900 w 17068800"/>
              <a:gd name="connsiteY7" fmla="*/ 4013200 h 11737670"/>
              <a:gd name="connsiteX8" fmla="*/ 2857500 w 17068800"/>
              <a:gd name="connsiteY8" fmla="*/ 4718050 h 11737670"/>
              <a:gd name="connsiteX9" fmla="*/ 0 w 17068800"/>
              <a:gd name="connsiteY9" fmla="*/ 6394450 h 11737670"/>
              <a:gd name="connsiteX10" fmla="*/ 2971800 w 17068800"/>
              <a:gd name="connsiteY10" fmla="*/ 7404100 h 11737670"/>
              <a:gd name="connsiteX11" fmla="*/ 3905250 w 17068800"/>
              <a:gd name="connsiteY11" fmla="*/ 7861300 h 11737670"/>
              <a:gd name="connsiteX12" fmla="*/ 3467100 w 17068800"/>
              <a:gd name="connsiteY12" fmla="*/ 11252200 h 11737670"/>
              <a:gd name="connsiteX13" fmla="*/ 6743700 w 17068800"/>
              <a:gd name="connsiteY13" fmla="*/ 11728450 h 11737670"/>
              <a:gd name="connsiteX14" fmla="*/ 7315200 w 17068800"/>
              <a:gd name="connsiteY14" fmla="*/ 10890250 h 11737670"/>
              <a:gd name="connsiteX15" fmla="*/ 8705850 w 17068800"/>
              <a:gd name="connsiteY15" fmla="*/ 7804150 h 11737670"/>
              <a:gd name="connsiteX16" fmla="*/ 10115550 w 17068800"/>
              <a:gd name="connsiteY16" fmla="*/ 10699750 h 11737670"/>
              <a:gd name="connsiteX17" fmla="*/ 10725150 w 17068800"/>
              <a:gd name="connsiteY17" fmla="*/ 11595100 h 11737670"/>
              <a:gd name="connsiteX18" fmla="*/ 13970000 w 17068800"/>
              <a:gd name="connsiteY18" fmla="*/ 10941050 h 11737670"/>
              <a:gd name="connsiteX19" fmla="*/ 13315950 w 17068800"/>
              <a:gd name="connsiteY19" fmla="*/ 7766050 h 11737670"/>
              <a:gd name="connsiteX20" fmla="*/ 14077950 w 17068800"/>
              <a:gd name="connsiteY20" fmla="*/ 6997700 h 11737670"/>
              <a:gd name="connsiteX21" fmla="*/ 17068800 w 17068800"/>
              <a:gd name="connsiteY21" fmla="*/ 5645150 h 11737670"/>
              <a:gd name="connsiteX22" fmla="*/ 14058900 w 17068800"/>
              <a:gd name="connsiteY22" fmla="*/ 4343400 h 11737670"/>
              <a:gd name="connsiteX23" fmla="*/ 13163550 w 17068800"/>
              <a:gd name="connsiteY23" fmla="*/ 3784600 h 11737670"/>
              <a:gd name="connsiteX24" fmla="*/ 13601700 w 17068800"/>
              <a:gd name="connsiteY24" fmla="*/ 431800 h 11737670"/>
              <a:gd name="connsiteX0" fmla="*/ 13601700 w 17068800"/>
              <a:gd name="connsiteY0" fmla="*/ 431800 h 11737670"/>
              <a:gd name="connsiteX1" fmla="*/ 10287000 w 17068800"/>
              <a:gd name="connsiteY1" fmla="*/ 0 h 11737670"/>
              <a:gd name="connsiteX2" fmla="*/ 9779000 w 17068800"/>
              <a:gd name="connsiteY2" fmla="*/ 857250 h 11737670"/>
              <a:gd name="connsiteX3" fmla="*/ 8420100 w 17068800"/>
              <a:gd name="connsiteY3" fmla="*/ 3956050 h 11737670"/>
              <a:gd name="connsiteX4" fmla="*/ 6915150 w 17068800"/>
              <a:gd name="connsiteY4" fmla="*/ 1060450 h 11737670"/>
              <a:gd name="connsiteX5" fmla="*/ 6305550 w 17068800"/>
              <a:gd name="connsiteY5" fmla="*/ 165100 h 11737670"/>
              <a:gd name="connsiteX6" fmla="*/ 3124200 w 17068800"/>
              <a:gd name="connsiteY6" fmla="*/ 774700 h 11737670"/>
              <a:gd name="connsiteX7" fmla="*/ 3771900 w 17068800"/>
              <a:gd name="connsiteY7" fmla="*/ 4013200 h 11737670"/>
              <a:gd name="connsiteX8" fmla="*/ 2857500 w 17068800"/>
              <a:gd name="connsiteY8" fmla="*/ 4718050 h 11737670"/>
              <a:gd name="connsiteX9" fmla="*/ 0 w 17068800"/>
              <a:gd name="connsiteY9" fmla="*/ 6394450 h 11737670"/>
              <a:gd name="connsiteX10" fmla="*/ 2971800 w 17068800"/>
              <a:gd name="connsiteY10" fmla="*/ 7404100 h 11737670"/>
              <a:gd name="connsiteX11" fmla="*/ 3905250 w 17068800"/>
              <a:gd name="connsiteY11" fmla="*/ 7861300 h 11737670"/>
              <a:gd name="connsiteX12" fmla="*/ 3467100 w 17068800"/>
              <a:gd name="connsiteY12" fmla="*/ 11252200 h 11737670"/>
              <a:gd name="connsiteX13" fmla="*/ 6743700 w 17068800"/>
              <a:gd name="connsiteY13" fmla="*/ 11728450 h 11737670"/>
              <a:gd name="connsiteX14" fmla="*/ 7315200 w 17068800"/>
              <a:gd name="connsiteY14" fmla="*/ 10890250 h 11737670"/>
              <a:gd name="connsiteX15" fmla="*/ 8705850 w 17068800"/>
              <a:gd name="connsiteY15" fmla="*/ 7804150 h 11737670"/>
              <a:gd name="connsiteX16" fmla="*/ 10115550 w 17068800"/>
              <a:gd name="connsiteY16" fmla="*/ 10699750 h 11737670"/>
              <a:gd name="connsiteX17" fmla="*/ 10725150 w 17068800"/>
              <a:gd name="connsiteY17" fmla="*/ 11595100 h 11737670"/>
              <a:gd name="connsiteX18" fmla="*/ 13970000 w 17068800"/>
              <a:gd name="connsiteY18" fmla="*/ 10941050 h 11737670"/>
              <a:gd name="connsiteX19" fmla="*/ 13315950 w 17068800"/>
              <a:gd name="connsiteY19" fmla="*/ 7766050 h 11737670"/>
              <a:gd name="connsiteX20" fmla="*/ 14077950 w 17068800"/>
              <a:gd name="connsiteY20" fmla="*/ 6997700 h 11737670"/>
              <a:gd name="connsiteX21" fmla="*/ 17068800 w 17068800"/>
              <a:gd name="connsiteY21" fmla="*/ 5645150 h 11737670"/>
              <a:gd name="connsiteX22" fmla="*/ 14058900 w 17068800"/>
              <a:gd name="connsiteY22" fmla="*/ 4343400 h 11737670"/>
              <a:gd name="connsiteX23" fmla="*/ 13163550 w 17068800"/>
              <a:gd name="connsiteY23" fmla="*/ 3784600 h 11737670"/>
              <a:gd name="connsiteX24" fmla="*/ 13601700 w 17068800"/>
              <a:gd name="connsiteY24" fmla="*/ 431800 h 1173767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67100 w 17068800"/>
              <a:gd name="connsiteY12" fmla="*/ 112522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01700 w 17068800"/>
              <a:gd name="connsiteY0" fmla="*/ 431800 h 11728450"/>
              <a:gd name="connsiteX1" fmla="*/ 10287000 w 17068800"/>
              <a:gd name="connsiteY1" fmla="*/ 0 h 11728450"/>
              <a:gd name="connsiteX2" fmla="*/ 9779000 w 17068800"/>
              <a:gd name="connsiteY2" fmla="*/ 857250 h 11728450"/>
              <a:gd name="connsiteX3" fmla="*/ 8420100 w 17068800"/>
              <a:gd name="connsiteY3" fmla="*/ 3956050 h 11728450"/>
              <a:gd name="connsiteX4" fmla="*/ 6915150 w 17068800"/>
              <a:gd name="connsiteY4" fmla="*/ 1060450 h 11728450"/>
              <a:gd name="connsiteX5" fmla="*/ 6305550 w 17068800"/>
              <a:gd name="connsiteY5" fmla="*/ 165100 h 11728450"/>
              <a:gd name="connsiteX6" fmla="*/ 3124200 w 17068800"/>
              <a:gd name="connsiteY6" fmla="*/ 774700 h 11728450"/>
              <a:gd name="connsiteX7" fmla="*/ 3771900 w 17068800"/>
              <a:gd name="connsiteY7" fmla="*/ 4013200 h 11728450"/>
              <a:gd name="connsiteX8" fmla="*/ 2857500 w 17068800"/>
              <a:gd name="connsiteY8" fmla="*/ 4718050 h 11728450"/>
              <a:gd name="connsiteX9" fmla="*/ 0 w 17068800"/>
              <a:gd name="connsiteY9" fmla="*/ 6394450 h 11728450"/>
              <a:gd name="connsiteX10" fmla="*/ 2971800 w 17068800"/>
              <a:gd name="connsiteY10" fmla="*/ 7404100 h 11728450"/>
              <a:gd name="connsiteX11" fmla="*/ 3905250 w 17068800"/>
              <a:gd name="connsiteY11" fmla="*/ 7861300 h 11728450"/>
              <a:gd name="connsiteX12" fmla="*/ 3441700 w 17068800"/>
              <a:gd name="connsiteY12" fmla="*/ 11277600 h 11728450"/>
              <a:gd name="connsiteX13" fmla="*/ 6743700 w 17068800"/>
              <a:gd name="connsiteY13" fmla="*/ 11728450 h 11728450"/>
              <a:gd name="connsiteX14" fmla="*/ 7315200 w 17068800"/>
              <a:gd name="connsiteY14" fmla="*/ 10890250 h 11728450"/>
              <a:gd name="connsiteX15" fmla="*/ 8705850 w 17068800"/>
              <a:gd name="connsiteY15" fmla="*/ 7804150 h 11728450"/>
              <a:gd name="connsiteX16" fmla="*/ 10115550 w 17068800"/>
              <a:gd name="connsiteY16" fmla="*/ 10699750 h 11728450"/>
              <a:gd name="connsiteX17" fmla="*/ 10725150 w 17068800"/>
              <a:gd name="connsiteY17" fmla="*/ 11595100 h 11728450"/>
              <a:gd name="connsiteX18" fmla="*/ 13970000 w 17068800"/>
              <a:gd name="connsiteY18" fmla="*/ 10941050 h 11728450"/>
              <a:gd name="connsiteX19" fmla="*/ 13315950 w 17068800"/>
              <a:gd name="connsiteY19" fmla="*/ 7766050 h 11728450"/>
              <a:gd name="connsiteX20" fmla="*/ 14077950 w 17068800"/>
              <a:gd name="connsiteY20" fmla="*/ 6997700 h 11728450"/>
              <a:gd name="connsiteX21" fmla="*/ 17068800 w 17068800"/>
              <a:gd name="connsiteY21" fmla="*/ 5645150 h 11728450"/>
              <a:gd name="connsiteX22" fmla="*/ 14058900 w 17068800"/>
              <a:gd name="connsiteY22" fmla="*/ 4343400 h 11728450"/>
              <a:gd name="connsiteX23" fmla="*/ 13163550 w 17068800"/>
              <a:gd name="connsiteY23" fmla="*/ 3784600 h 11728450"/>
              <a:gd name="connsiteX24" fmla="*/ 13601700 w 17068800"/>
              <a:gd name="connsiteY24" fmla="*/ 431800 h 11728450"/>
              <a:gd name="connsiteX0" fmla="*/ 13632468 w 17099568"/>
              <a:gd name="connsiteY0" fmla="*/ 431800 h 11728450"/>
              <a:gd name="connsiteX1" fmla="*/ 10317768 w 17099568"/>
              <a:gd name="connsiteY1" fmla="*/ 0 h 11728450"/>
              <a:gd name="connsiteX2" fmla="*/ 9809768 w 17099568"/>
              <a:gd name="connsiteY2" fmla="*/ 857250 h 11728450"/>
              <a:gd name="connsiteX3" fmla="*/ 8450868 w 17099568"/>
              <a:gd name="connsiteY3" fmla="*/ 3956050 h 11728450"/>
              <a:gd name="connsiteX4" fmla="*/ 6945918 w 17099568"/>
              <a:gd name="connsiteY4" fmla="*/ 1060450 h 11728450"/>
              <a:gd name="connsiteX5" fmla="*/ 6336318 w 17099568"/>
              <a:gd name="connsiteY5" fmla="*/ 165100 h 11728450"/>
              <a:gd name="connsiteX6" fmla="*/ 3154968 w 17099568"/>
              <a:gd name="connsiteY6" fmla="*/ 774700 h 11728450"/>
              <a:gd name="connsiteX7" fmla="*/ 3802668 w 17099568"/>
              <a:gd name="connsiteY7" fmla="*/ 4013200 h 11728450"/>
              <a:gd name="connsiteX8" fmla="*/ 2888268 w 17099568"/>
              <a:gd name="connsiteY8" fmla="*/ 4718050 h 11728450"/>
              <a:gd name="connsiteX9" fmla="*/ 30768 w 17099568"/>
              <a:gd name="connsiteY9" fmla="*/ 6394450 h 11728450"/>
              <a:gd name="connsiteX10" fmla="*/ 3002568 w 17099568"/>
              <a:gd name="connsiteY10" fmla="*/ 7404100 h 11728450"/>
              <a:gd name="connsiteX11" fmla="*/ 3936018 w 17099568"/>
              <a:gd name="connsiteY11" fmla="*/ 7861300 h 11728450"/>
              <a:gd name="connsiteX12" fmla="*/ 3472468 w 17099568"/>
              <a:gd name="connsiteY12" fmla="*/ 11277600 h 11728450"/>
              <a:gd name="connsiteX13" fmla="*/ 6774468 w 17099568"/>
              <a:gd name="connsiteY13" fmla="*/ 11728450 h 11728450"/>
              <a:gd name="connsiteX14" fmla="*/ 7345968 w 17099568"/>
              <a:gd name="connsiteY14" fmla="*/ 10890250 h 11728450"/>
              <a:gd name="connsiteX15" fmla="*/ 8736618 w 17099568"/>
              <a:gd name="connsiteY15" fmla="*/ 7804150 h 11728450"/>
              <a:gd name="connsiteX16" fmla="*/ 10146318 w 17099568"/>
              <a:gd name="connsiteY16" fmla="*/ 10699750 h 11728450"/>
              <a:gd name="connsiteX17" fmla="*/ 10755918 w 17099568"/>
              <a:gd name="connsiteY17" fmla="*/ 11595100 h 11728450"/>
              <a:gd name="connsiteX18" fmla="*/ 14000768 w 17099568"/>
              <a:gd name="connsiteY18" fmla="*/ 10941050 h 11728450"/>
              <a:gd name="connsiteX19" fmla="*/ 13346718 w 17099568"/>
              <a:gd name="connsiteY19" fmla="*/ 7766050 h 11728450"/>
              <a:gd name="connsiteX20" fmla="*/ 14108718 w 17099568"/>
              <a:gd name="connsiteY20" fmla="*/ 6997700 h 11728450"/>
              <a:gd name="connsiteX21" fmla="*/ 17099568 w 17099568"/>
              <a:gd name="connsiteY21" fmla="*/ 5645150 h 11728450"/>
              <a:gd name="connsiteX22" fmla="*/ 14089668 w 17099568"/>
              <a:gd name="connsiteY22" fmla="*/ 4343400 h 11728450"/>
              <a:gd name="connsiteX23" fmla="*/ 13194318 w 17099568"/>
              <a:gd name="connsiteY23" fmla="*/ 3784600 h 11728450"/>
              <a:gd name="connsiteX24" fmla="*/ 13632468 w 17099568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67874 w 17112474"/>
              <a:gd name="connsiteY6" fmla="*/ 7747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58824 w 17112474"/>
              <a:gd name="connsiteY4" fmla="*/ 10604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  <a:gd name="connsiteX0" fmla="*/ 13645374 w 17112474"/>
              <a:gd name="connsiteY0" fmla="*/ 431800 h 11728450"/>
              <a:gd name="connsiteX1" fmla="*/ 10330674 w 17112474"/>
              <a:gd name="connsiteY1" fmla="*/ 0 h 11728450"/>
              <a:gd name="connsiteX2" fmla="*/ 9822674 w 17112474"/>
              <a:gd name="connsiteY2" fmla="*/ 857250 h 11728450"/>
              <a:gd name="connsiteX3" fmla="*/ 8463774 w 17112474"/>
              <a:gd name="connsiteY3" fmla="*/ 3956050 h 11728450"/>
              <a:gd name="connsiteX4" fmla="*/ 6996924 w 17112474"/>
              <a:gd name="connsiteY4" fmla="*/ 1098550 h 11728450"/>
              <a:gd name="connsiteX5" fmla="*/ 6349224 w 17112474"/>
              <a:gd name="connsiteY5" fmla="*/ 165100 h 11728450"/>
              <a:gd name="connsiteX6" fmla="*/ 3142474 w 17112474"/>
              <a:gd name="connsiteY6" fmla="*/ 800100 h 11728450"/>
              <a:gd name="connsiteX7" fmla="*/ 3815574 w 17112474"/>
              <a:gd name="connsiteY7" fmla="*/ 4013200 h 11728450"/>
              <a:gd name="connsiteX8" fmla="*/ 2901174 w 17112474"/>
              <a:gd name="connsiteY8" fmla="*/ 4718050 h 11728450"/>
              <a:gd name="connsiteX9" fmla="*/ 43674 w 17112474"/>
              <a:gd name="connsiteY9" fmla="*/ 6394450 h 11728450"/>
              <a:gd name="connsiteX10" fmla="*/ 3015474 w 17112474"/>
              <a:gd name="connsiteY10" fmla="*/ 7404100 h 11728450"/>
              <a:gd name="connsiteX11" fmla="*/ 3948924 w 17112474"/>
              <a:gd name="connsiteY11" fmla="*/ 7861300 h 11728450"/>
              <a:gd name="connsiteX12" fmla="*/ 3485374 w 17112474"/>
              <a:gd name="connsiteY12" fmla="*/ 11277600 h 11728450"/>
              <a:gd name="connsiteX13" fmla="*/ 6787374 w 17112474"/>
              <a:gd name="connsiteY13" fmla="*/ 11728450 h 11728450"/>
              <a:gd name="connsiteX14" fmla="*/ 7358874 w 17112474"/>
              <a:gd name="connsiteY14" fmla="*/ 10890250 h 11728450"/>
              <a:gd name="connsiteX15" fmla="*/ 8749524 w 17112474"/>
              <a:gd name="connsiteY15" fmla="*/ 7804150 h 11728450"/>
              <a:gd name="connsiteX16" fmla="*/ 10159224 w 17112474"/>
              <a:gd name="connsiteY16" fmla="*/ 10699750 h 11728450"/>
              <a:gd name="connsiteX17" fmla="*/ 10768824 w 17112474"/>
              <a:gd name="connsiteY17" fmla="*/ 11595100 h 11728450"/>
              <a:gd name="connsiteX18" fmla="*/ 14013674 w 17112474"/>
              <a:gd name="connsiteY18" fmla="*/ 10941050 h 11728450"/>
              <a:gd name="connsiteX19" fmla="*/ 13359624 w 17112474"/>
              <a:gd name="connsiteY19" fmla="*/ 7766050 h 11728450"/>
              <a:gd name="connsiteX20" fmla="*/ 14121624 w 17112474"/>
              <a:gd name="connsiteY20" fmla="*/ 6997700 h 11728450"/>
              <a:gd name="connsiteX21" fmla="*/ 17112474 w 17112474"/>
              <a:gd name="connsiteY21" fmla="*/ 5645150 h 11728450"/>
              <a:gd name="connsiteX22" fmla="*/ 14102574 w 17112474"/>
              <a:gd name="connsiteY22" fmla="*/ 4343400 h 11728450"/>
              <a:gd name="connsiteX23" fmla="*/ 13207224 w 17112474"/>
              <a:gd name="connsiteY23" fmla="*/ 3784600 h 11728450"/>
              <a:gd name="connsiteX24" fmla="*/ 13645374 w 17112474"/>
              <a:gd name="connsiteY24" fmla="*/ 431800 h 1172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112474" h="11728450">
                <a:moveTo>
                  <a:pt x="13645374" y="431800"/>
                </a:moveTo>
                <a:cubicBezTo>
                  <a:pt x="12870674" y="249767"/>
                  <a:pt x="11422874" y="16933"/>
                  <a:pt x="10330674" y="0"/>
                </a:cubicBezTo>
                <a:cubicBezTo>
                  <a:pt x="9881941" y="2117"/>
                  <a:pt x="9623707" y="283633"/>
                  <a:pt x="9822674" y="857250"/>
                </a:cubicBezTo>
                <a:cubicBezTo>
                  <a:pt x="10673574" y="2901950"/>
                  <a:pt x="9555974" y="3981450"/>
                  <a:pt x="8463774" y="3956050"/>
                </a:cubicBezTo>
                <a:cubicBezTo>
                  <a:pt x="7301724" y="3879850"/>
                  <a:pt x="6393674" y="3003550"/>
                  <a:pt x="6996924" y="1098550"/>
                </a:cubicBezTo>
                <a:cubicBezTo>
                  <a:pt x="7162024" y="644820"/>
                  <a:pt x="7123924" y="69850"/>
                  <a:pt x="6349224" y="165100"/>
                </a:cubicBezTo>
                <a:cubicBezTo>
                  <a:pt x="5242207" y="338667"/>
                  <a:pt x="4211391" y="486833"/>
                  <a:pt x="3142474" y="800100"/>
                </a:cubicBezTo>
                <a:cubicBezTo>
                  <a:pt x="3459974" y="1854200"/>
                  <a:pt x="3688574" y="2908300"/>
                  <a:pt x="3815574" y="4013200"/>
                </a:cubicBezTo>
                <a:cubicBezTo>
                  <a:pt x="3866374" y="4552950"/>
                  <a:pt x="3396474" y="4940300"/>
                  <a:pt x="2901174" y="4718050"/>
                </a:cubicBezTo>
                <a:cubicBezTo>
                  <a:pt x="1186674" y="3994150"/>
                  <a:pt x="-273826" y="5086350"/>
                  <a:pt x="43674" y="6394450"/>
                </a:cubicBezTo>
                <a:cubicBezTo>
                  <a:pt x="500874" y="7759700"/>
                  <a:pt x="1656574" y="8096250"/>
                  <a:pt x="3015474" y="7404100"/>
                </a:cubicBezTo>
                <a:cubicBezTo>
                  <a:pt x="3542524" y="7137400"/>
                  <a:pt x="3980674" y="7518400"/>
                  <a:pt x="3948924" y="7861300"/>
                </a:cubicBezTo>
                <a:cubicBezTo>
                  <a:pt x="3883307" y="9012767"/>
                  <a:pt x="3779591" y="10126133"/>
                  <a:pt x="3485374" y="11277600"/>
                </a:cubicBezTo>
                <a:cubicBezTo>
                  <a:pt x="4488674" y="11525250"/>
                  <a:pt x="5618974" y="11709400"/>
                  <a:pt x="6787374" y="11728450"/>
                </a:cubicBezTo>
                <a:cubicBezTo>
                  <a:pt x="7219174" y="11715750"/>
                  <a:pt x="7562074" y="11398250"/>
                  <a:pt x="7358874" y="10890250"/>
                </a:cubicBezTo>
                <a:cubicBezTo>
                  <a:pt x="6882624" y="9925050"/>
                  <a:pt x="6698474" y="7842250"/>
                  <a:pt x="8749524" y="7804150"/>
                </a:cubicBezTo>
                <a:cubicBezTo>
                  <a:pt x="10375124" y="7842250"/>
                  <a:pt x="10540224" y="9607550"/>
                  <a:pt x="10159224" y="10699750"/>
                </a:cubicBezTo>
                <a:cubicBezTo>
                  <a:pt x="10006824" y="11150600"/>
                  <a:pt x="10248124" y="11563350"/>
                  <a:pt x="10768824" y="11595100"/>
                </a:cubicBezTo>
                <a:cubicBezTo>
                  <a:pt x="11875841" y="11440583"/>
                  <a:pt x="12932057" y="11197167"/>
                  <a:pt x="14013674" y="10941050"/>
                </a:cubicBezTo>
                <a:cubicBezTo>
                  <a:pt x="13706757" y="9908117"/>
                  <a:pt x="13514141" y="8875183"/>
                  <a:pt x="13359624" y="7766050"/>
                </a:cubicBezTo>
                <a:cubicBezTo>
                  <a:pt x="13334224" y="7344833"/>
                  <a:pt x="13372324" y="6771217"/>
                  <a:pt x="14121624" y="6997700"/>
                </a:cubicBezTo>
                <a:cubicBezTo>
                  <a:pt x="15423374" y="7461250"/>
                  <a:pt x="16941024" y="7416800"/>
                  <a:pt x="17112474" y="5645150"/>
                </a:cubicBezTo>
                <a:cubicBezTo>
                  <a:pt x="17087074" y="4059767"/>
                  <a:pt x="15537674" y="3579283"/>
                  <a:pt x="14102574" y="4343400"/>
                </a:cubicBezTo>
                <a:cubicBezTo>
                  <a:pt x="13778724" y="4495800"/>
                  <a:pt x="13175474" y="4368800"/>
                  <a:pt x="13207224" y="3784600"/>
                </a:cubicBezTo>
                <a:cubicBezTo>
                  <a:pt x="13277074" y="2692400"/>
                  <a:pt x="13410424" y="1600200"/>
                  <a:pt x="13645374" y="43180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/>
          </a:p>
        </p:txBody>
      </p:sp>
      <p:sp>
        <p:nvSpPr>
          <p:cNvPr id="85" name="Rectangle 84"/>
          <p:cNvSpPr/>
          <p:nvPr/>
        </p:nvSpPr>
        <p:spPr>
          <a:xfrm rot="539126">
            <a:off x="1957620" y="2440989"/>
            <a:ext cx="1768433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Queen Chess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2088" y="3710970"/>
            <a:ext cx="324554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is simply dummy text of the printing and typesetting industry. Lorem Ipsum has been the industry's standard dummy text ever since the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1500s, when an unknown printer took a galley of type.</a:t>
            </a:r>
            <a:endParaRPr lang="en-US" sz="1600" dirty="0">
              <a:solidFill>
                <a:schemeClr val="bg1">
                  <a:lumMod val="50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169309" y="1044884"/>
            <a:ext cx="1695155" cy="3609000"/>
            <a:chOff x="761242" y="1219200"/>
            <a:chExt cx="2439915" cy="5194599"/>
          </a:xfrm>
        </p:grpSpPr>
        <p:sp>
          <p:nvSpPr>
            <p:cNvPr id="97" name="Oval 96"/>
            <p:cNvSpPr/>
            <p:nvPr/>
          </p:nvSpPr>
          <p:spPr>
            <a:xfrm>
              <a:off x="761242" y="5591087"/>
              <a:ext cx="2439915" cy="822712"/>
            </a:xfrm>
            <a:prstGeom prst="ellipse">
              <a:avLst/>
            </a:prstGeom>
            <a:solidFill>
              <a:srgbClr val="231F20">
                <a:alpha val="63137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14400" y="1219200"/>
              <a:ext cx="2133600" cy="5035886"/>
              <a:chOff x="914400" y="1219200"/>
              <a:chExt cx="2133600" cy="5035886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5715000"/>
                <a:ext cx="2133600" cy="5400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100" name="Freeform 99"/>
              <p:cNvSpPr/>
              <p:nvPr/>
            </p:nvSpPr>
            <p:spPr>
              <a:xfrm flipH="1">
                <a:off x="914400" y="4785895"/>
                <a:ext cx="2133600" cy="1427748"/>
              </a:xfrm>
              <a:custGeom>
                <a:avLst/>
                <a:gdLst>
                  <a:gd name="connsiteX0" fmla="*/ 8863264 w 30403800"/>
                  <a:gd name="connsiteY0" fmla="*/ 0 h 20345400"/>
                  <a:gd name="connsiteX1" fmla="*/ 11990960 w 30403800"/>
                  <a:gd name="connsiteY1" fmla="*/ 0 h 20345400"/>
                  <a:gd name="connsiteX2" fmla="*/ 11923664 w 30403800"/>
                  <a:gd name="connsiteY2" fmla="*/ 156448 h 20345400"/>
                  <a:gd name="connsiteX3" fmla="*/ 11680160 w 30403800"/>
                  <a:gd name="connsiteY3" fmla="*/ 1443678 h 20345400"/>
                  <a:gd name="connsiteX4" fmla="*/ 15190712 w 30403800"/>
                  <a:gd name="connsiteY4" fmla="*/ 4954229 h 20345400"/>
                  <a:gd name="connsiteX5" fmla="*/ 18701264 w 30403800"/>
                  <a:gd name="connsiteY5" fmla="*/ 1443678 h 20345400"/>
                  <a:gd name="connsiteX6" fmla="*/ 18457760 w 30403800"/>
                  <a:gd name="connsiteY6" fmla="*/ 156448 h 20345400"/>
                  <a:gd name="connsiteX7" fmla="*/ 18390464 w 30403800"/>
                  <a:gd name="connsiteY7" fmla="*/ 0 h 20345400"/>
                  <a:gd name="connsiteX8" fmla="*/ 21478832 w 30403800"/>
                  <a:gd name="connsiteY8" fmla="*/ 0 h 20345400"/>
                  <a:gd name="connsiteX9" fmla="*/ 21544992 w 30403800"/>
                  <a:gd name="connsiteY9" fmla="*/ 150352 h 20345400"/>
                  <a:gd name="connsiteX10" fmla="*/ 22324352 w 30403800"/>
                  <a:gd name="connsiteY10" fmla="*/ 6113960 h 20345400"/>
                  <a:gd name="connsiteX11" fmla="*/ 22259552 w 30403800"/>
                  <a:gd name="connsiteY11" fmla="*/ 6284992 h 20345400"/>
                  <a:gd name="connsiteX12" fmla="*/ 22473680 w 30403800"/>
                  <a:gd name="connsiteY12" fmla="*/ 6376768 h 20345400"/>
                  <a:gd name="connsiteX13" fmla="*/ 23698200 w 30403800"/>
                  <a:gd name="connsiteY13" fmla="*/ 7581900 h 20345400"/>
                  <a:gd name="connsiteX14" fmla="*/ 23317936 w 30403800"/>
                  <a:gd name="connsiteY14" fmla="*/ 8273016 h 20345400"/>
                  <a:gd name="connsiteX15" fmla="*/ 23310320 w 30403800"/>
                  <a:gd name="connsiteY15" fmla="*/ 8279200 h 20345400"/>
                  <a:gd name="connsiteX16" fmla="*/ 23745472 w 30403800"/>
                  <a:gd name="connsiteY16" fmla="*/ 8432688 h 20345400"/>
                  <a:gd name="connsiteX17" fmla="*/ 27914600 w 30403800"/>
                  <a:gd name="connsiteY17" fmla="*/ 12268200 h 20345400"/>
                  <a:gd name="connsiteX18" fmla="*/ 27513976 w 30403800"/>
                  <a:gd name="connsiteY18" fmla="*/ 13563160 h 20345400"/>
                  <a:gd name="connsiteX19" fmla="*/ 27481776 w 30403800"/>
                  <a:gd name="connsiteY19" fmla="*/ 13609328 h 20345400"/>
                  <a:gd name="connsiteX20" fmla="*/ 27807560 w 30403800"/>
                  <a:gd name="connsiteY20" fmla="*/ 13716104 h 20345400"/>
                  <a:gd name="connsiteX21" fmla="*/ 30403800 w 30403800"/>
                  <a:gd name="connsiteY21" fmla="*/ 15697200 h 20345400"/>
                  <a:gd name="connsiteX22" fmla="*/ 30325312 w 30403800"/>
                  <a:gd name="connsiteY22" fmla="*/ 16059480 h 20345400"/>
                  <a:gd name="connsiteX23" fmla="*/ 30307648 w 30403800"/>
                  <a:gd name="connsiteY23" fmla="*/ 16095500 h 20345400"/>
                  <a:gd name="connsiteX24" fmla="*/ 30325312 w 30403800"/>
                  <a:gd name="connsiteY24" fmla="*/ 16134336 h 20345400"/>
                  <a:gd name="connsiteX25" fmla="*/ 30403800 w 30403800"/>
                  <a:gd name="connsiteY25" fmla="*/ 16524952 h 20345400"/>
                  <a:gd name="connsiteX26" fmla="*/ 15201904 w 30403800"/>
                  <a:gd name="connsiteY26" fmla="*/ 20345400 h 20345400"/>
                  <a:gd name="connsiteX27" fmla="*/ 0 w 30403800"/>
                  <a:gd name="connsiteY27" fmla="*/ 16524952 h 20345400"/>
                  <a:gd name="connsiteX28" fmla="*/ 78480 w 30403800"/>
                  <a:gd name="connsiteY28" fmla="*/ 16134336 h 20345400"/>
                  <a:gd name="connsiteX29" fmla="*/ 96144 w 30403800"/>
                  <a:gd name="connsiteY29" fmla="*/ 16095500 h 20345400"/>
                  <a:gd name="connsiteX30" fmla="*/ 78480 w 30403800"/>
                  <a:gd name="connsiteY30" fmla="*/ 16059480 h 20345400"/>
                  <a:gd name="connsiteX31" fmla="*/ 0 w 30403800"/>
                  <a:gd name="connsiteY31" fmla="*/ 15697200 h 20345400"/>
                  <a:gd name="connsiteX32" fmla="*/ 2596240 w 30403800"/>
                  <a:gd name="connsiteY32" fmla="*/ 13716104 h 20345400"/>
                  <a:gd name="connsiteX33" fmla="*/ 2901360 w 30403800"/>
                  <a:gd name="connsiteY33" fmla="*/ 13616104 h 20345400"/>
                  <a:gd name="connsiteX34" fmla="*/ 2864432 w 30403800"/>
                  <a:gd name="connsiteY34" fmla="*/ 13563160 h 20345400"/>
                  <a:gd name="connsiteX35" fmla="*/ 2463808 w 30403800"/>
                  <a:gd name="connsiteY35" fmla="*/ 12268200 h 20345400"/>
                  <a:gd name="connsiteX36" fmla="*/ 7094672 w 30403800"/>
                  <a:gd name="connsiteY36" fmla="*/ 8269824 h 20345400"/>
                  <a:gd name="connsiteX37" fmla="*/ 7142832 w 30403800"/>
                  <a:gd name="connsiteY37" fmla="*/ 8254408 h 20345400"/>
                  <a:gd name="connsiteX38" fmla="*/ 7048080 w 30403800"/>
                  <a:gd name="connsiteY38" fmla="*/ 8162728 h 20345400"/>
                  <a:gd name="connsiteX39" fmla="*/ 6781808 w 30403800"/>
                  <a:gd name="connsiteY39" fmla="*/ 7581900 h 20345400"/>
                  <a:gd name="connsiteX40" fmla="*/ 7802656 w 30403800"/>
                  <a:gd name="connsiteY40" fmla="*/ 6474096 h 20345400"/>
                  <a:gd name="connsiteX41" fmla="*/ 7823632 w 30403800"/>
                  <a:gd name="connsiteY41" fmla="*/ 6464072 h 20345400"/>
                  <a:gd name="connsiteX42" fmla="*/ 7812496 w 30403800"/>
                  <a:gd name="connsiteY42" fmla="*/ 6432448 h 20345400"/>
                  <a:gd name="connsiteX43" fmla="*/ 8836752 w 30403800"/>
                  <a:gd name="connsiteY43" fmla="*/ 62961 h 2034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0403800" h="20345400">
                    <a:moveTo>
                      <a:pt x="8863264" y="0"/>
                    </a:moveTo>
                    <a:lnTo>
                      <a:pt x="11990960" y="0"/>
                    </a:lnTo>
                    <a:lnTo>
                      <a:pt x="11923664" y="156448"/>
                    </a:lnTo>
                    <a:cubicBezTo>
                      <a:pt x="11766496" y="555020"/>
                      <a:pt x="11680160" y="989267"/>
                      <a:pt x="11680160" y="1443678"/>
                    </a:cubicBezTo>
                    <a:cubicBezTo>
                      <a:pt x="11680160" y="3382502"/>
                      <a:pt x="13251888" y="4954229"/>
                      <a:pt x="15190712" y="4954229"/>
                    </a:cubicBezTo>
                    <a:cubicBezTo>
                      <a:pt x="17129536" y="4954229"/>
                      <a:pt x="18701264" y="3382502"/>
                      <a:pt x="18701264" y="1443678"/>
                    </a:cubicBezTo>
                    <a:cubicBezTo>
                      <a:pt x="18701264" y="989267"/>
                      <a:pt x="18614928" y="555020"/>
                      <a:pt x="18457760" y="156448"/>
                    </a:cubicBezTo>
                    <a:lnTo>
                      <a:pt x="18390464" y="0"/>
                    </a:lnTo>
                    <a:lnTo>
                      <a:pt x="21478832" y="0"/>
                    </a:lnTo>
                    <a:lnTo>
                      <a:pt x="21544992" y="150352"/>
                    </a:lnTo>
                    <a:cubicBezTo>
                      <a:pt x="22439920" y="2249654"/>
                      <a:pt x="22912656" y="4395512"/>
                      <a:pt x="22324352" y="6113960"/>
                    </a:cubicBezTo>
                    <a:lnTo>
                      <a:pt x="22259552" y="6284992"/>
                    </a:lnTo>
                    <a:lnTo>
                      <a:pt x="22473680" y="6376768"/>
                    </a:lnTo>
                    <a:cubicBezTo>
                      <a:pt x="23250728" y="6728168"/>
                      <a:pt x="23698200" y="7140676"/>
                      <a:pt x="23698200" y="7581900"/>
                    </a:cubicBezTo>
                    <a:cubicBezTo>
                      <a:pt x="23698200" y="7822568"/>
                      <a:pt x="23565072" y="8054692"/>
                      <a:pt x="23317936" y="8273016"/>
                    </a:cubicBezTo>
                    <a:lnTo>
                      <a:pt x="23310320" y="8279200"/>
                    </a:lnTo>
                    <a:lnTo>
                      <a:pt x="23745472" y="8432688"/>
                    </a:lnTo>
                    <a:cubicBezTo>
                      <a:pt x="26306656" y="9380544"/>
                      <a:pt x="27914600" y="10747912"/>
                      <a:pt x="27914600" y="12268200"/>
                    </a:cubicBezTo>
                    <a:cubicBezTo>
                      <a:pt x="27914600" y="12715344"/>
                      <a:pt x="27775504" y="13149256"/>
                      <a:pt x="27513976" y="13563160"/>
                    </a:cubicBezTo>
                    <a:lnTo>
                      <a:pt x="27481776" y="13609328"/>
                    </a:lnTo>
                    <a:lnTo>
                      <a:pt x="27807560" y="13716104"/>
                    </a:lnTo>
                    <a:cubicBezTo>
                      <a:pt x="29446688" y="14281624"/>
                      <a:pt x="30403800" y="14963360"/>
                      <a:pt x="30403800" y="15697200"/>
                    </a:cubicBezTo>
                    <a:cubicBezTo>
                      <a:pt x="30403800" y="15819508"/>
                      <a:pt x="30377216" y="15940368"/>
                      <a:pt x="30325312" y="16059480"/>
                    </a:cubicBezTo>
                    <a:lnTo>
                      <a:pt x="30307648" y="16095500"/>
                    </a:lnTo>
                    <a:lnTo>
                      <a:pt x="30325312" y="16134336"/>
                    </a:lnTo>
                    <a:cubicBezTo>
                      <a:pt x="30377216" y="16262768"/>
                      <a:pt x="30403800" y="16393080"/>
                      <a:pt x="30403800" y="16524952"/>
                    </a:cubicBezTo>
                    <a:cubicBezTo>
                      <a:pt x="30403800" y="18634928"/>
                      <a:pt x="23597680" y="20345400"/>
                      <a:pt x="15201904" y="20345400"/>
                    </a:cubicBezTo>
                    <a:cubicBezTo>
                      <a:pt x="6806128" y="20345400"/>
                      <a:pt x="0" y="18634928"/>
                      <a:pt x="0" y="16524952"/>
                    </a:cubicBezTo>
                    <a:cubicBezTo>
                      <a:pt x="0" y="16393080"/>
                      <a:pt x="26592" y="16262768"/>
                      <a:pt x="78480" y="16134336"/>
                    </a:cubicBezTo>
                    <a:lnTo>
                      <a:pt x="96144" y="16095500"/>
                    </a:lnTo>
                    <a:lnTo>
                      <a:pt x="78480" y="16059480"/>
                    </a:lnTo>
                    <a:cubicBezTo>
                      <a:pt x="26592" y="15940368"/>
                      <a:pt x="0" y="15819508"/>
                      <a:pt x="0" y="15697200"/>
                    </a:cubicBezTo>
                    <a:cubicBezTo>
                      <a:pt x="0" y="14963360"/>
                      <a:pt x="957120" y="14281624"/>
                      <a:pt x="2596240" y="13716104"/>
                    </a:cubicBezTo>
                    <a:lnTo>
                      <a:pt x="2901360" y="13616104"/>
                    </a:lnTo>
                    <a:lnTo>
                      <a:pt x="2864432" y="13563160"/>
                    </a:lnTo>
                    <a:cubicBezTo>
                      <a:pt x="2602896" y="13149256"/>
                      <a:pt x="2463808" y="12715344"/>
                      <a:pt x="2463808" y="12268200"/>
                    </a:cubicBezTo>
                    <a:cubicBezTo>
                      <a:pt x="2463808" y="10658480"/>
                      <a:pt x="4266480" y="9220208"/>
                      <a:pt x="7094672" y="8269824"/>
                    </a:cubicBezTo>
                    <a:lnTo>
                      <a:pt x="7142832" y="8254408"/>
                    </a:lnTo>
                    <a:lnTo>
                      <a:pt x="7048080" y="8162728"/>
                    </a:lnTo>
                    <a:cubicBezTo>
                      <a:pt x="6874256" y="7977080"/>
                      <a:pt x="6781808" y="7782456"/>
                      <a:pt x="6781808" y="7581900"/>
                    </a:cubicBezTo>
                    <a:cubicBezTo>
                      <a:pt x="6781808" y="7180784"/>
                      <a:pt x="7151616" y="6803405"/>
                      <a:pt x="7802656" y="6474096"/>
                    </a:cubicBezTo>
                    <a:lnTo>
                      <a:pt x="7823632" y="6464072"/>
                    </a:lnTo>
                    <a:lnTo>
                      <a:pt x="7812496" y="6432448"/>
                    </a:lnTo>
                    <a:cubicBezTo>
                      <a:pt x="7146576" y="4327055"/>
                      <a:pt x="8051920" y="1937305"/>
                      <a:pt x="8836752" y="62961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reeform 100"/>
              <p:cNvSpPr/>
              <p:nvPr/>
            </p:nvSpPr>
            <p:spPr>
              <a:xfrm flipH="1">
                <a:off x="1305543" y="2843105"/>
                <a:ext cx="1352885" cy="2271364"/>
              </a:xfrm>
              <a:custGeom>
                <a:avLst/>
                <a:gdLst>
                  <a:gd name="connsiteX0" fmla="*/ 1185514 w 1352885"/>
                  <a:gd name="connsiteY0" fmla="*/ 0 h 2271364"/>
                  <a:gd name="connsiteX1" fmla="*/ 901636 w 1352885"/>
                  <a:gd name="connsiteY1" fmla="*/ 0 h 2271364"/>
                  <a:gd name="connsiteX2" fmla="*/ 916828 w 1352885"/>
                  <a:gd name="connsiteY2" fmla="*/ 44534 h 2271364"/>
                  <a:gd name="connsiteX3" fmla="*/ 922797 w 1352885"/>
                  <a:gd name="connsiteY3" fmla="*/ 98678 h 2271364"/>
                  <a:gd name="connsiteX4" fmla="*/ 676443 w 1352885"/>
                  <a:gd name="connsiteY4" fmla="*/ 345033 h 2271364"/>
                  <a:gd name="connsiteX5" fmla="*/ 430088 w 1352885"/>
                  <a:gd name="connsiteY5" fmla="*/ 98678 h 2271364"/>
                  <a:gd name="connsiteX6" fmla="*/ 436057 w 1352885"/>
                  <a:gd name="connsiteY6" fmla="*/ 44534 h 2271364"/>
                  <a:gd name="connsiteX7" fmla="*/ 451249 w 1352885"/>
                  <a:gd name="connsiteY7" fmla="*/ 0 h 2271364"/>
                  <a:gd name="connsiteX8" fmla="*/ 177791 w 1352885"/>
                  <a:gd name="connsiteY8" fmla="*/ 0 h 2271364"/>
                  <a:gd name="connsiteX9" fmla="*/ 176182 w 1352885"/>
                  <a:gd name="connsiteY9" fmla="*/ 39167 h 2271364"/>
                  <a:gd name="connsiteX10" fmla="*/ 176875 w 1352885"/>
                  <a:gd name="connsiteY10" fmla="*/ 54173 h 2271364"/>
                  <a:gd name="connsiteX11" fmla="*/ 175728 w 1352885"/>
                  <a:gd name="connsiteY11" fmla="*/ 54282 h 2271364"/>
                  <a:gd name="connsiteX12" fmla="*/ 0 w 1352885"/>
                  <a:gd name="connsiteY12" fmla="*/ 95629 h 2271364"/>
                  <a:gd name="connsiteX13" fmla="*/ 175728 w 1352885"/>
                  <a:gd name="connsiteY13" fmla="*/ 136977 h 2271364"/>
                  <a:gd name="connsiteX14" fmla="*/ 191626 w 1352885"/>
                  <a:gd name="connsiteY14" fmla="*/ 138493 h 2271364"/>
                  <a:gd name="connsiteX15" fmla="*/ 194750 w 1352885"/>
                  <a:gd name="connsiteY15" fmla="*/ 149415 h 2271364"/>
                  <a:gd name="connsiteX16" fmla="*/ 234422 w 1352885"/>
                  <a:gd name="connsiteY16" fmla="*/ 246477 h 2271364"/>
                  <a:gd name="connsiteX17" fmla="*/ 308941 w 1352885"/>
                  <a:gd name="connsiteY17" fmla="*/ 541790 h 2271364"/>
                  <a:gd name="connsiteX18" fmla="*/ 311700 w 1352885"/>
                  <a:gd name="connsiteY18" fmla="*/ 1479937 h 2271364"/>
                  <a:gd name="connsiteX19" fmla="*/ 240632 w 1352885"/>
                  <a:gd name="connsiteY19" fmla="*/ 1921756 h 2271364"/>
                  <a:gd name="connsiteX20" fmla="*/ 238950 w 1352885"/>
                  <a:gd name="connsiteY20" fmla="*/ 1925750 h 2271364"/>
                  <a:gd name="connsiteX21" fmla="*/ 483483 w 1352885"/>
                  <a:gd name="connsiteY21" fmla="*/ 1925750 h 2271364"/>
                  <a:gd name="connsiteX22" fmla="*/ 477394 w 1352885"/>
                  <a:gd name="connsiteY22" fmla="*/ 1935774 h 2271364"/>
                  <a:gd name="connsiteX23" fmla="*/ 449965 w 1352885"/>
                  <a:gd name="connsiteY23" fmla="*/ 2044101 h 2271364"/>
                  <a:gd name="connsiteX24" fmla="*/ 677228 w 1352885"/>
                  <a:gd name="connsiteY24" fmla="*/ 2271364 h 2271364"/>
                  <a:gd name="connsiteX25" fmla="*/ 904491 w 1352885"/>
                  <a:gd name="connsiteY25" fmla="*/ 2044101 h 2271364"/>
                  <a:gd name="connsiteX26" fmla="*/ 877061 w 1352885"/>
                  <a:gd name="connsiteY26" fmla="*/ 1935774 h 2271364"/>
                  <a:gd name="connsiteX27" fmla="*/ 870972 w 1352885"/>
                  <a:gd name="connsiteY27" fmla="*/ 1925750 h 2271364"/>
                  <a:gd name="connsiteX28" fmla="*/ 1109275 w 1352885"/>
                  <a:gd name="connsiteY28" fmla="*/ 1925750 h 2271364"/>
                  <a:gd name="connsiteX29" fmla="*/ 1108631 w 1352885"/>
                  <a:gd name="connsiteY29" fmla="*/ 1924286 h 2271364"/>
                  <a:gd name="connsiteX30" fmla="*/ 1039173 w 1352885"/>
                  <a:gd name="connsiteY30" fmla="*/ 1472577 h 2271364"/>
                  <a:gd name="connsiteX31" fmla="*/ 1038712 w 1352885"/>
                  <a:gd name="connsiteY31" fmla="*/ 535810 h 2271364"/>
                  <a:gd name="connsiteX32" fmla="*/ 1123581 w 1352885"/>
                  <a:gd name="connsiteY32" fmla="*/ 237968 h 2271364"/>
                  <a:gd name="connsiteX33" fmla="*/ 1171502 w 1352885"/>
                  <a:gd name="connsiteY33" fmla="*/ 140858 h 2271364"/>
                  <a:gd name="connsiteX34" fmla="*/ 1172526 w 1352885"/>
                  <a:gd name="connsiteY34" fmla="*/ 137419 h 2271364"/>
                  <a:gd name="connsiteX35" fmla="*/ 1177158 w 1352885"/>
                  <a:gd name="connsiteY35" fmla="*/ 136977 h 2271364"/>
                  <a:gd name="connsiteX36" fmla="*/ 1352885 w 1352885"/>
                  <a:gd name="connsiteY36" fmla="*/ 95629 h 2271364"/>
                  <a:gd name="connsiteX37" fmla="*/ 1198418 w 1352885"/>
                  <a:gd name="connsiteY37" fmla="*/ 56513 h 2271364"/>
                  <a:gd name="connsiteX38" fmla="*/ 1187509 w 1352885"/>
                  <a:gd name="connsiteY38" fmla="*/ 55368 h 2271364"/>
                  <a:gd name="connsiteX39" fmla="*/ 1187908 w 1352885"/>
                  <a:gd name="connsiteY39" fmla="*/ 48600 h 227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352885" h="2271364">
                    <a:moveTo>
                      <a:pt x="1185514" y="0"/>
                    </a:moveTo>
                    <a:lnTo>
                      <a:pt x="901636" y="0"/>
                    </a:lnTo>
                    <a:lnTo>
                      <a:pt x="916828" y="44534"/>
                    </a:lnTo>
                    <a:cubicBezTo>
                      <a:pt x="920735" y="61957"/>
                      <a:pt x="922797" y="80077"/>
                      <a:pt x="922797" y="98678"/>
                    </a:cubicBezTo>
                    <a:cubicBezTo>
                      <a:pt x="922797" y="234736"/>
                      <a:pt x="812500" y="345033"/>
                      <a:pt x="676443" y="345033"/>
                    </a:cubicBezTo>
                    <a:cubicBezTo>
                      <a:pt x="540385" y="345033"/>
                      <a:pt x="430088" y="234736"/>
                      <a:pt x="430088" y="98678"/>
                    </a:cubicBezTo>
                    <a:cubicBezTo>
                      <a:pt x="430088" y="80077"/>
                      <a:pt x="432150" y="61957"/>
                      <a:pt x="436057" y="44534"/>
                    </a:cubicBezTo>
                    <a:lnTo>
                      <a:pt x="451249" y="0"/>
                    </a:lnTo>
                    <a:lnTo>
                      <a:pt x="177791" y="0"/>
                    </a:lnTo>
                    <a:lnTo>
                      <a:pt x="176182" y="39167"/>
                    </a:lnTo>
                    <a:lnTo>
                      <a:pt x="176875" y="54173"/>
                    </a:lnTo>
                    <a:lnTo>
                      <a:pt x="175728" y="54282"/>
                    </a:lnTo>
                    <a:cubicBezTo>
                      <a:pt x="66546" y="65203"/>
                      <a:pt x="0" y="79709"/>
                      <a:pt x="0" y="95629"/>
                    </a:cubicBezTo>
                    <a:cubicBezTo>
                      <a:pt x="0" y="111549"/>
                      <a:pt x="66546" y="126057"/>
                      <a:pt x="175728" y="136977"/>
                    </a:cubicBezTo>
                    <a:lnTo>
                      <a:pt x="191626" y="138493"/>
                    </a:lnTo>
                    <a:lnTo>
                      <a:pt x="194750" y="149415"/>
                    </a:lnTo>
                    <a:cubicBezTo>
                      <a:pt x="204357" y="180597"/>
                      <a:pt x="217622" y="212629"/>
                      <a:pt x="234422" y="246477"/>
                    </a:cubicBezTo>
                    <a:cubicBezTo>
                      <a:pt x="286171" y="340085"/>
                      <a:pt x="302730" y="423343"/>
                      <a:pt x="308941" y="541790"/>
                    </a:cubicBezTo>
                    <a:cubicBezTo>
                      <a:pt x="324350" y="862786"/>
                      <a:pt x="337690" y="1175501"/>
                      <a:pt x="311700" y="1479937"/>
                    </a:cubicBezTo>
                    <a:cubicBezTo>
                      <a:pt x="298360" y="1635490"/>
                      <a:pt x="299511" y="1803462"/>
                      <a:pt x="240632" y="1921756"/>
                    </a:cubicBezTo>
                    <a:lnTo>
                      <a:pt x="238950" y="1925750"/>
                    </a:lnTo>
                    <a:lnTo>
                      <a:pt x="483483" y="1925750"/>
                    </a:lnTo>
                    <a:lnTo>
                      <a:pt x="477394" y="1935774"/>
                    </a:lnTo>
                    <a:cubicBezTo>
                      <a:pt x="459901" y="1967975"/>
                      <a:pt x="449965" y="2004878"/>
                      <a:pt x="449965" y="2044101"/>
                    </a:cubicBezTo>
                    <a:cubicBezTo>
                      <a:pt x="449965" y="2169615"/>
                      <a:pt x="551714" y="2271364"/>
                      <a:pt x="677228" y="2271364"/>
                    </a:cubicBezTo>
                    <a:cubicBezTo>
                      <a:pt x="802742" y="2271364"/>
                      <a:pt x="904491" y="2169615"/>
                      <a:pt x="904491" y="2044101"/>
                    </a:cubicBezTo>
                    <a:cubicBezTo>
                      <a:pt x="904491" y="2004878"/>
                      <a:pt x="894555" y="1967975"/>
                      <a:pt x="877061" y="1935774"/>
                    </a:cubicBezTo>
                    <a:lnTo>
                      <a:pt x="870972" y="1925750"/>
                    </a:lnTo>
                    <a:lnTo>
                      <a:pt x="1109275" y="1925750"/>
                    </a:lnTo>
                    <a:lnTo>
                      <a:pt x="1108631" y="1924286"/>
                    </a:lnTo>
                    <a:cubicBezTo>
                      <a:pt x="1058569" y="1790276"/>
                      <a:pt x="1045766" y="1639706"/>
                      <a:pt x="1039173" y="1472577"/>
                    </a:cubicBezTo>
                    <a:cubicBezTo>
                      <a:pt x="1024529" y="1160322"/>
                      <a:pt x="1022306" y="848066"/>
                      <a:pt x="1038712" y="535810"/>
                    </a:cubicBezTo>
                    <a:cubicBezTo>
                      <a:pt x="1050442" y="434460"/>
                      <a:pt x="1049752" y="347598"/>
                      <a:pt x="1123581" y="237968"/>
                    </a:cubicBezTo>
                    <a:cubicBezTo>
                      <a:pt x="1145517" y="204696"/>
                      <a:pt x="1161137" y="172373"/>
                      <a:pt x="1171502" y="140858"/>
                    </a:cubicBezTo>
                    <a:lnTo>
                      <a:pt x="1172526" y="137419"/>
                    </a:lnTo>
                    <a:lnTo>
                      <a:pt x="1177158" y="136977"/>
                    </a:lnTo>
                    <a:cubicBezTo>
                      <a:pt x="1286340" y="126057"/>
                      <a:pt x="1352885" y="111549"/>
                      <a:pt x="1352885" y="95629"/>
                    </a:cubicBezTo>
                    <a:cubicBezTo>
                      <a:pt x="1352885" y="80771"/>
                      <a:pt x="1294917" y="67143"/>
                      <a:pt x="1198418" y="56513"/>
                    </a:cubicBezTo>
                    <a:lnTo>
                      <a:pt x="1187509" y="55368"/>
                    </a:lnTo>
                    <a:lnTo>
                      <a:pt x="1187908" y="4860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reeform 101"/>
              <p:cNvSpPr/>
              <p:nvPr/>
            </p:nvSpPr>
            <p:spPr>
              <a:xfrm flipH="1">
                <a:off x="1543500" y="1219200"/>
                <a:ext cx="876969" cy="967874"/>
              </a:xfrm>
              <a:custGeom>
                <a:avLst/>
                <a:gdLst>
                  <a:gd name="connsiteX0" fmla="*/ 6248400 w 12496800"/>
                  <a:gd name="connsiteY0" fmla="*/ 0 h 13792200"/>
                  <a:gd name="connsiteX1" fmla="*/ 7868400 w 12496800"/>
                  <a:gd name="connsiteY1" fmla="*/ 1620000 h 13792200"/>
                  <a:gd name="connsiteX2" fmla="*/ 7741092 w 12496800"/>
                  <a:gd name="connsiteY2" fmla="*/ 2250576 h 13792200"/>
                  <a:gd name="connsiteX3" fmla="*/ 7685711 w 12496800"/>
                  <a:gd name="connsiteY3" fmla="*/ 2365540 h 13792200"/>
                  <a:gd name="connsiteX4" fmla="*/ 7809972 w 12496800"/>
                  <a:gd name="connsiteY4" fmla="*/ 2392124 h 13792200"/>
                  <a:gd name="connsiteX5" fmla="*/ 12496800 w 12496800"/>
                  <a:gd name="connsiteY5" fmla="*/ 8001000 h 13792200"/>
                  <a:gd name="connsiteX6" fmla="*/ 6248400 w 12496800"/>
                  <a:gd name="connsiteY6" fmla="*/ 13792200 h 13792200"/>
                  <a:gd name="connsiteX7" fmla="*/ 0 w 12496800"/>
                  <a:gd name="connsiteY7" fmla="*/ 8001000 h 13792200"/>
                  <a:gd name="connsiteX8" fmla="*/ 4686828 w 12496800"/>
                  <a:gd name="connsiteY8" fmla="*/ 2392124 h 13792200"/>
                  <a:gd name="connsiteX9" fmla="*/ 4811090 w 12496800"/>
                  <a:gd name="connsiteY9" fmla="*/ 2365540 h 13792200"/>
                  <a:gd name="connsiteX10" fmla="*/ 4755708 w 12496800"/>
                  <a:gd name="connsiteY10" fmla="*/ 2250576 h 13792200"/>
                  <a:gd name="connsiteX11" fmla="*/ 4628400 w 12496800"/>
                  <a:gd name="connsiteY11" fmla="*/ 1620000 h 13792200"/>
                  <a:gd name="connsiteX12" fmla="*/ 6248400 w 12496800"/>
                  <a:gd name="connsiteY12" fmla="*/ 0 h 137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96800" h="13792200">
                    <a:moveTo>
                      <a:pt x="6248400" y="0"/>
                    </a:moveTo>
                    <a:cubicBezTo>
                      <a:pt x="7143100" y="0"/>
                      <a:pt x="7868400" y="725300"/>
                      <a:pt x="7868400" y="1620000"/>
                    </a:cubicBezTo>
                    <a:cubicBezTo>
                      <a:pt x="7868400" y="1843676"/>
                      <a:pt x="7823069" y="2056764"/>
                      <a:pt x="7741092" y="2250576"/>
                    </a:cubicBezTo>
                    <a:lnTo>
                      <a:pt x="7685711" y="2365540"/>
                    </a:lnTo>
                    <a:lnTo>
                      <a:pt x="7809972" y="2392124"/>
                    </a:lnTo>
                    <a:cubicBezTo>
                      <a:pt x="10505217" y="3034836"/>
                      <a:pt x="12496800" y="5302356"/>
                      <a:pt x="12496800" y="8001000"/>
                    </a:cubicBezTo>
                    <a:cubicBezTo>
                      <a:pt x="12496800" y="11199392"/>
                      <a:pt x="9699296" y="13792200"/>
                      <a:pt x="6248400" y="13792200"/>
                    </a:cubicBezTo>
                    <a:cubicBezTo>
                      <a:pt x="2797504" y="13792200"/>
                      <a:pt x="0" y="11199392"/>
                      <a:pt x="0" y="8001000"/>
                    </a:cubicBezTo>
                    <a:cubicBezTo>
                      <a:pt x="0" y="5302356"/>
                      <a:pt x="1991582" y="3034836"/>
                      <a:pt x="4686828" y="2392124"/>
                    </a:cubicBezTo>
                    <a:lnTo>
                      <a:pt x="4811090" y="2365540"/>
                    </a:lnTo>
                    <a:lnTo>
                      <a:pt x="4755708" y="2250576"/>
                    </a:lnTo>
                    <a:cubicBezTo>
                      <a:pt x="4673732" y="2056764"/>
                      <a:pt x="4628400" y="1843676"/>
                      <a:pt x="4628400" y="1620000"/>
                    </a:cubicBezTo>
                    <a:cubicBezTo>
                      <a:pt x="4628400" y="725300"/>
                      <a:pt x="5353700" y="0"/>
                      <a:pt x="624840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reeform 102"/>
              <p:cNvSpPr/>
              <p:nvPr/>
            </p:nvSpPr>
            <p:spPr>
              <a:xfrm flipH="1">
                <a:off x="1354938" y="1543161"/>
                <a:ext cx="1252523" cy="273991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6283232 w 17792702"/>
                  <a:gd name="connsiteY18" fmla="*/ 17643194 h 22573251"/>
                  <a:gd name="connsiteX19" fmla="*/ 11825584 w 17792702"/>
                  <a:gd name="connsiteY19" fmla="*/ 17643194 h 22573251"/>
                  <a:gd name="connsiteX20" fmla="*/ 11915432 w 17792702"/>
                  <a:gd name="connsiteY20" fmla="*/ 17791090 h 22573251"/>
                  <a:gd name="connsiteX21" fmla="*/ 12306304 w 17792702"/>
                  <a:gd name="connsiteY21" fmla="*/ 19334752 h 22573251"/>
                  <a:gd name="connsiteX22" fmla="*/ 9067808 w 17792702"/>
                  <a:gd name="connsiteY22" fmla="*/ 22573251 h 22573251"/>
                  <a:gd name="connsiteX23" fmla="*/ 5829304 w 17792702"/>
                  <a:gd name="connsiteY23" fmla="*/ 19334752 h 22573251"/>
                  <a:gd name="connsiteX24" fmla="*/ 6220176 w 17792702"/>
                  <a:gd name="connsiteY24" fmla="*/ 17791090 h 22573251"/>
                  <a:gd name="connsiteX25" fmla="*/ 6310024 w 17792702"/>
                  <a:gd name="connsiteY25" fmla="*/ 17643194 h 22573251"/>
                  <a:gd name="connsiteX26" fmla="*/ 1990792 w 17792702"/>
                  <a:gd name="connsiteY26" fmla="*/ 17643194 h 22573251"/>
                  <a:gd name="connsiteX27" fmla="*/ 2010520 w 17792702"/>
                  <a:gd name="connsiteY27" fmla="*/ 17494670 h 22573251"/>
                  <a:gd name="connsiteX28" fmla="*/ 2075776 w 17792702"/>
                  <a:gd name="connsiteY28" fmla="*/ 17154690 h 22573251"/>
                  <a:gd name="connsiteX29" fmla="*/ 2125280 w 17792702"/>
                  <a:gd name="connsiteY29" fmla="*/ 16959204 h 22573251"/>
                  <a:gd name="connsiteX30" fmla="*/ 2070648 w 17792702"/>
                  <a:gd name="connsiteY30" fmla="*/ 16953112 h 22573251"/>
                  <a:gd name="connsiteX31" fmla="*/ 0 w 17792702"/>
                  <a:gd name="connsiteY31" fmla="*/ 16395700 h 22573251"/>
                  <a:gd name="connsiteX32" fmla="*/ 2355656 w 17792702"/>
                  <a:gd name="connsiteY32" fmla="*/ 15806498 h 22573251"/>
                  <a:gd name="connsiteX33" fmla="*/ 2518768 w 17792702"/>
                  <a:gd name="connsiteY33" fmla="*/ 15789964 h 22573251"/>
                  <a:gd name="connsiteX34" fmla="*/ 2658472 w 17792702"/>
                  <a:gd name="connsiteY34" fmla="*/ 15462130 h 22573251"/>
                  <a:gd name="connsiteX35" fmla="*/ 2877168 w 17792702"/>
                  <a:gd name="connsiteY35" fmla="*/ 15000748 h 22573251"/>
                  <a:gd name="connsiteX36" fmla="*/ 3213960 w 17792702"/>
                  <a:gd name="connsiteY36" fmla="*/ 14364696 h 22573251"/>
                  <a:gd name="connsiteX37" fmla="*/ 3244112 w 17792702"/>
                  <a:gd name="connsiteY37" fmla="*/ 14301240 h 22573251"/>
                  <a:gd name="connsiteX38" fmla="*/ 3129040 w 17792702"/>
                  <a:gd name="connsiteY38" fmla="*/ 14286110 h 22573251"/>
                  <a:gd name="connsiteX39" fmla="*/ 1371600 w 17792702"/>
                  <a:gd name="connsiteY39" fmla="*/ 13728706 h 22573251"/>
                  <a:gd name="connsiteX40" fmla="*/ 3370936 w 17792702"/>
                  <a:gd name="connsiteY40" fmla="*/ 13139498 h 22573251"/>
                  <a:gd name="connsiteX41" fmla="*/ 3611840 w 17792702"/>
                  <a:gd name="connsiteY41" fmla="*/ 13110734 h 22573251"/>
                  <a:gd name="connsiteX42" fmla="*/ 3614592 w 17792702"/>
                  <a:gd name="connsiteY42" fmla="*/ 13064210 h 22573251"/>
                  <a:gd name="connsiteX43" fmla="*/ 3113144 w 17792702"/>
                  <a:gd name="connsiteY43" fmla="*/ 11238284 h 22573251"/>
                  <a:gd name="connsiteX44" fmla="*/ 317504 w 17792702"/>
                  <a:gd name="connsiteY44" fmla="*/ 101600 h 22573251"/>
                  <a:gd name="connsiteX45" fmla="*/ 9087880 w 17792702"/>
                  <a:gd name="connsiteY45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6257776 w 17792702"/>
                  <a:gd name="connsiteY17" fmla="*/ 17487240 h 22573251"/>
                  <a:gd name="connsiteX18" fmla="*/ 11825584 w 17792702"/>
                  <a:gd name="connsiteY18" fmla="*/ 17643194 h 22573251"/>
                  <a:gd name="connsiteX19" fmla="*/ 11915432 w 17792702"/>
                  <a:gd name="connsiteY19" fmla="*/ 17791090 h 22573251"/>
                  <a:gd name="connsiteX20" fmla="*/ 12306304 w 17792702"/>
                  <a:gd name="connsiteY20" fmla="*/ 19334752 h 22573251"/>
                  <a:gd name="connsiteX21" fmla="*/ 9067808 w 17792702"/>
                  <a:gd name="connsiteY21" fmla="*/ 22573251 h 22573251"/>
                  <a:gd name="connsiteX22" fmla="*/ 5829304 w 17792702"/>
                  <a:gd name="connsiteY22" fmla="*/ 19334752 h 22573251"/>
                  <a:gd name="connsiteX23" fmla="*/ 6220176 w 17792702"/>
                  <a:gd name="connsiteY23" fmla="*/ 17791090 h 22573251"/>
                  <a:gd name="connsiteX24" fmla="*/ 6310024 w 17792702"/>
                  <a:gd name="connsiteY24" fmla="*/ 17643194 h 22573251"/>
                  <a:gd name="connsiteX25" fmla="*/ 1990792 w 17792702"/>
                  <a:gd name="connsiteY25" fmla="*/ 17643194 h 22573251"/>
                  <a:gd name="connsiteX26" fmla="*/ 2010520 w 17792702"/>
                  <a:gd name="connsiteY26" fmla="*/ 17494670 h 22573251"/>
                  <a:gd name="connsiteX27" fmla="*/ 2075776 w 17792702"/>
                  <a:gd name="connsiteY27" fmla="*/ 17154690 h 22573251"/>
                  <a:gd name="connsiteX28" fmla="*/ 2125280 w 17792702"/>
                  <a:gd name="connsiteY28" fmla="*/ 16959204 h 22573251"/>
                  <a:gd name="connsiteX29" fmla="*/ 2070648 w 17792702"/>
                  <a:gd name="connsiteY29" fmla="*/ 16953112 h 22573251"/>
                  <a:gd name="connsiteX30" fmla="*/ 0 w 17792702"/>
                  <a:gd name="connsiteY30" fmla="*/ 16395700 h 22573251"/>
                  <a:gd name="connsiteX31" fmla="*/ 2355656 w 17792702"/>
                  <a:gd name="connsiteY31" fmla="*/ 15806498 h 22573251"/>
                  <a:gd name="connsiteX32" fmla="*/ 2518768 w 17792702"/>
                  <a:gd name="connsiteY32" fmla="*/ 15789964 h 22573251"/>
                  <a:gd name="connsiteX33" fmla="*/ 2658472 w 17792702"/>
                  <a:gd name="connsiteY33" fmla="*/ 15462130 h 22573251"/>
                  <a:gd name="connsiteX34" fmla="*/ 2877168 w 17792702"/>
                  <a:gd name="connsiteY34" fmla="*/ 15000748 h 22573251"/>
                  <a:gd name="connsiteX35" fmla="*/ 3213960 w 17792702"/>
                  <a:gd name="connsiteY35" fmla="*/ 14364696 h 22573251"/>
                  <a:gd name="connsiteX36" fmla="*/ 3244112 w 17792702"/>
                  <a:gd name="connsiteY36" fmla="*/ 14301240 h 22573251"/>
                  <a:gd name="connsiteX37" fmla="*/ 3129040 w 17792702"/>
                  <a:gd name="connsiteY37" fmla="*/ 14286110 h 22573251"/>
                  <a:gd name="connsiteX38" fmla="*/ 1371600 w 17792702"/>
                  <a:gd name="connsiteY38" fmla="*/ 13728706 h 22573251"/>
                  <a:gd name="connsiteX39" fmla="*/ 3370936 w 17792702"/>
                  <a:gd name="connsiteY39" fmla="*/ 13139498 h 22573251"/>
                  <a:gd name="connsiteX40" fmla="*/ 3611840 w 17792702"/>
                  <a:gd name="connsiteY40" fmla="*/ 13110734 h 22573251"/>
                  <a:gd name="connsiteX41" fmla="*/ 3614592 w 17792702"/>
                  <a:gd name="connsiteY41" fmla="*/ 13064210 h 22573251"/>
                  <a:gd name="connsiteX42" fmla="*/ 3113144 w 17792702"/>
                  <a:gd name="connsiteY42" fmla="*/ 11238284 h 22573251"/>
                  <a:gd name="connsiteX43" fmla="*/ 317504 w 17792702"/>
                  <a:gd name="connsiteY43" fmla="*/ 101600 h 22573251"/>
                  <a:gd name="connsiteX44" fmla="*/ 9087880 w 17792702"/>
                  <a:gd name="connsiteY44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6171976 w 17792702"/>
                  <a:gd name="connsiteY16" fmla="*/ 17118092 h 22573251"/>
                  <a:gd name="connsiteX17" fmla="*/ 11825584 w 17792702"/>
                  <a:gd name="connsiteY17" fmla="*/ 17643194 h 22573251"/>
                  <a:gd name="connsiteX18" fmla="*/ 11915432 w 17792702"/>
                  <a:gd name="connsiteY18" fmla="*/ 17791090 h 22573251"/>
                  <a:gd name="connsiteX19" fmla="*/ 12306304 w 17792702"/>
                  <a:gd name="connsiteY19" fmla="*/ 19334752 h 22573251"/>
                  <a:gd name="connsiteX20" fmla="*/ 9067808 w 17792702"/>
                  <a:gd name="connsiteY20" fmla="*/ 22573251 h 22573251"/>
                  <a:gd name="connsiteX21" fmla="*/ 5829304 w 17792702"/>
                  <a:gd name="connsiteY21" fmla="*/ 19334752 h 22573251"/>
                  <a:gd name="connsiteX22" fmla="*/ 6220176 w 17792702"/>
                  <a:gd name="connsiteY22" fmla="*/ 17791090 h 22573251"/>
                  <a:gd name="connsiteX23" fmla="*/ 6310024 w 17792702"/>
                  <a:gd name="connsiteY23" fmla="*/ 17643194 h 22573251"/>
                  <a:gd name="connsiteX24" fmla="*/ 1990792 w 17792702"/>
                  <a:gd name="connsiteY24" fmla="*/ 17643194 h 22573251"/>
                  <a:gd name="connsiteX25" fmla="*/ 2010520 w 17792702"/>
                  <a:gd name="connsiteY25" fmla="*/ 17494670 h 22573251"/>
                  <a:gd name="connsiteX26" fmla="*/ 2075776 w 17792702"/>
                  <a:gd name="connsiteY26" fmla="*/ 17154690 h 22573251"/>
                  <a:gd name="connsiteX27" fmla="*/ 2125280 w 17792702"/>
                  <a:gd name="connsiteY27" fmla="*/ 16959204 h 22573251"/>
                  <a:gd name="connsiteX28" fmla="*/ 2070648 w 17792702"/>
                  <a:gd name="connsiteY28" fmla="*/ 16953112 h 22573251"/>
                  <a:gd name="connsiteX29" fmla="*/ 0 w 17792702"/>
                  <a:gd name="connsiteY29" fmla="*/ 16395700 h 22573251"/>
                  <a:gd name="connsiteX30" fmla="*/ 2355656 w 17792702"/>
                  <a:gd name="connsiteY30" fmla="*/ 15806498 h 22573251"/>
                  <a:gd name="connsiteX31" fmla="*/ 2518768 w 17792702"/>
                  <a:gd name="connsiteY31" fmla="*/ 15789964 h 22573251"/>
                  <a:gd name="connsiteX32" fmla="*/ 2658472 w 17792702"/>
                  <a:gd name="connsiteY32" fmla="*/ 15462130 h 22573251"/>
                  <a:gd name="connsiteX33" fmla="*/ 2877168 w 17792702"/>
                  <a:gd name="connsiteY33" fmla="*/ 15000748 h 22573251"/>
                  <a:gd name="connsiteX34" fmla="*/ 3213960 w 17792702"/>
                  <a:gd name="connsiteY34" fmla="*/ 14364696 h 22573251"/>
                  <a:gd name="connsiteX35" fmla="*/ 3244112 w 17792702"/>
                  <a:gd name="connsiteY35" fmla="*/ 14301240 h 22573251"/>
                  <a:gd name="connsiteX36" fmla="*/ 3129040 w 17792702"/>
                  <a:gd name="connsiteY36" fmla="*/ 14286110 h 22573251"/>
                  <a:gd name="connsiteX37" fmla="*/ 1371600 w 17792702"/>
                  <a:gd name="connsiteY37" fmla="*/ 13728706 h 22573251"/>
                  <a:gd name="connsiteX38" fmla="*/ 3370936 w 17792702"/>
                  <a:gd name="connsiteY38" fmla="*/ 13139498 h 22573251"/>
                  <a:gd name="connsiteX39" fmla="*/ 3611840 w 17792702"/>
                  <a:gd name="connsiteY39" fmla="*/ 13110734 h 22573251"/>
                  <a:gd name="connsiteX40" fmla="*/ 3614592 w 17792702"/>
                  <a:gd name="connsiteY40" fmla="*/ 13064210 h 22573251"/>
                  <a:gd name="connsiteX41" fmla="*/ 3113144 w 17792702"/>
                  <a:gd name="connsiteY41" fmla="*/ 11238284 h 22573251"/>
                  <a:gd name="connsiteX42" fmla="*/ 317504 w 17792702"/>
                  <a:gd name="connsiteY42" fmla="*/ 101600 h 22573251"/>
                  <a:gd name="connsiteX43" fmla="*/ 9087880 w 17792702"/>
                  <a:gd name="connsiteY43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6120728 w 17792702"/>
                  <a:gd name="connsiteY15" fmla="*/ 16946254 h 22573251"/>
                  <a:gd name="connsiteX16" fmla="*/ 11825584 w 17792702"/>
                  <a:gd name="connsiteY16" fmla="*/ 17643194 h 22573251"/>
                  <a:gd name="connsiteX17" fmla="*/ 11915432 w 17792702"/>
                  <a:gd name="connsiteY17" fmla="*/ 17791090 h 22573251"/>
                  <a:gd name="connsiteX18" fmla="*/ 12306304 w 17792702"/>
                  <a:gd name="connsiteY18" fmla="*/ 19334752 h 22573251"/>
                  <a:gd name="connsiteX19" fmla="*/ 9067808 w 17792702"/>
                  <a:gd name="connsiteY19" fmla="*/ 22573251 h 22573251"/>
                  <a:gd name="connsiteX20" fmla="*/ 5829304 w 17792702"/>
                  <a:gd name="connsiteY20" fmla="*/ 19334752 h 22573251"/>
                  <a:gd name="connsiteX21" fmla="*/ 6220176 w 17792702"/>
                  <a:gd name="connsiteY21" fmla="*/ 17791090 h 22573251"/>
                  <a:gd name="connsiteX22" fmla="*/ 6310024 w 17792702"/>
                  <a:gd name="connsiteY22" fmla="*/ 17643194 h 22573251"/>
                  <a:gd name="connsiteX23" fmla="*/ 1990792 w 17792702"/>
                  <a:gd name="connsiteY23" fmla="*/ 17643194 h 22573251"/>
                  <a:gd name="connsiteX24" fmla="*/ 2010520 w 17792702"/>
                  <a:gd name="connsiteY24" fmla="*/ 17494670 h 22573251"/>
                  <a:gd name="connsiteX25" fmla="*/ 2075776 w 17792702"/>
                  <a:gd name="connsiteY25" fmla="*/ 17154690 h 22573251"/>
                  <a:gd name="connsiteX26" fmla="*/ 2125280 w 17792702"/>
                  <a:gd name="connsiteY26" fmla="*/ 16959204 h 22573251"/>
                  <a:gd name="connsiteX27" fmla="*/ 2070648 w 17792702"/>
                  <a:gd name="connsiteY27" fmla="*/ 16953112 h 22573251"/>
                  <a:gd name="connsiteX28" fmla="*/ 0 w 17792702"/>
                  <a:gd name="connsiteY28" fmla="*/ 16395700 h 22573251"/>
                  <a:gd name="connsiteX29" fmla="*/ 2355656 w 17792702"/>
                  <a:gd name="connsiteY29" fmla="*/ 15806498 h 22573251"/>
                  <a:gd name="connsiteX30" fmla="*/ 2518768 w 17792702"/>
                  <a:gd name="connsiteY30" fmla="*/ 15789964 h 22573251"/>
                  <a:gd name="connsiteX31" fmla="*/ 2658472 w 17792702"/>
                  <a:gd name="connsiteY31" fmla="*/ 15462130 h 22573251"/>
                  <a:gd name="connsiteX32" fmla="*/ 2877168 w 17792702"/>
                  <a:gd name="connsiteY32" fmla="*/ 15000748 h 22573251"/>
                  <a:gd name="connsiteX33" fmla="*/ 3213960 w 17792702"/>
                  <a:gd name="connsiteY33" fmla="*/ 14364696 h 22573251"/>
                  <a:gd name="connsiteX34" fmla="*/ 3244112 w 17792702"/>
                  <a:gd name="connsiteY34" fmla="*/ 14301240 h 22573251"/>
                  <a:gd name="connsiteX35" fmla="*/ 3129040 w 17792702"/>
                  <a:gd name="connsiteY35" fmla="*/ 14286110 h 22573251"/>
                  <a:gd name="connsiteX36" fmla="*/ 1371600 w 17792702"/>
                  <a:gd name="connsiteY36" fmla="*/ 13728706 h 22573251"/>
                  <a:gd name="connsiteX37" fmla="*/ 3370936 w 17792702"/>
                  <a:gd name="connsiteY37" fmla="*/ 13139498 h 22573251"/>
                  <a:gd name="connsiteX38" fmla="*/ 3611840 w 17792702"/>
                  <a:gd name="connsiteY38" fmla="*/ 13110734 h 22573251"/>
                  <a:gd name="connsiteX39" fmla="*/ 3614592 w 17792702"/>
                  <a:gd name="connsiteY39" fmla="*/ 13064210 h 22573251"/>
                  <a:gd name="connsiteX40" fmla="*/ 3113144 w 17792702"/>
                  <a:gd name="connsiteY40" fmla="*/ 11238284 h 22573251"/>
                  <a:gd name="connsiteX41" fmla="*/ 317504 w 17792702"/>
                  <a:gd name="connsiteY41" fmla="*/ 101600 h 22573251"/>
                  <a:gd name="connsiteX42" fmla="*/ 9087880 w 17792702"/>
                  <a:gd name="connsiteY42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6334152 w 17792702"/>
                  <a:gd name="connsiteY14" fmla="*/ 16920010 h 22573251"/>
                  <a:gd name="connsiteX15" fmla="*/ 11825584 w 17792702"/>
                  <a:gd name="connsiteY15" fmla="*/ 17643194 h 22573251"/>
                  <a:gd name="connsiteX16" fmla="*/ 11915432 w 17792702"/>
                  <a:gd name="connsiteY16" fmla="*/ 17791090 h 22573251"/>
                  <a:gd name="connsiteX17" fmla="*/ 12306304 w 17792702"/>
                  <a:gd name="connsiteY17" fmla="*/ 19334752 h 22573251"/>
                  <a:gd name="connsiteX18" fmla="*/ 9067808 w 17792702"/>
                  <a:gd name="connsiteY18" fmla="*/ 22573251 h 22573251"/>
                  <a:gd name="connsiteX19" fmla="*/ 5829304 w 17792702"/>
                  <a:gd name="connsiteY19" fmla="*/ 19334752 h 22573251"/>
                  <a:gd name="connsiteX20" fmla="*/ 6220176 w 17792702"/>
                  <a:gd name="connsiteY20" fmla="*/ 17791090 h 22573251"/>
                  <a:gd name="connsiteX21" fmla="*/ 6310024 w 17792702"/>
                  <a:gd name="connsiteY21" fmla="*/ 17643194 h 22573251"/>
                  <a:gd name="connsiteX22" fmla="*/ 1990792 w 17792702"/>
                  <a:gd name="connsiteY22" fmla="*/ 17643194 h 22573251"/>
                  <a:gd name="connsiteX23" fmla="*/ 2010520 w 17792702"/>
                  <a:gd name="connsiteY23" fmla="*/ 17494670 h 22573251"/>
                  <a:gd name="connsiteX24" fmla="*/ 2075776 w 17792702"/>
                  <a:gd name="connsiteY24" fmla="*/ 17154690 h 22573251"/>
                  <a:gd name="connsiteX25" fmla="*/ 2125280 w 17792702"/>
                  <a:gd name="connsiteY25" fmla="*/ 16959204 h 22573251"/>
                  <a:gd name="connsiteX26" fmla="*/ 2070648 w 17792702"/>
                  <a:gd name="connsiteY26" fmla="*/ 16953112 h 22573251"/>
                  <a:gd name="connsiteX27" fmla="*/ 0 w 17792702"/>
                  <a:gd name="connsiteY27" fmla="*/ 16395700 h 22573251"/>
                  <a:gd name="connsiteX28" fmla="*/ 2355656 w 17792702"/>
                  <a:gd name="connsiteY28" fmla="*/ 15806498 h 22573251"/>
                  <a:gd name="connsiteX29" fmla="*/ 2518768 w 17792702"/>
                  <a:gd name="connsiteY29" fmla="*/ 15789964 h 22573251"/>
                  <a:gd name="connsiteX30" fmla="*/ 2658472 w 17792702"/>
                  <a:gd name="connsiteY30" fmla="*/ 15462130 h 22573251"/>
                  <a:gd name="connsiteX31" fmla="*/ 2877168 w 17792702"/>
                  <a:gd name="connsiteY31" fmla="*/ 15000748 h 22573251"/>
                  <a:gd name="connsiteX32" fmla="*/ 3213960 w 17792702"/>
                  <a:gd name="connsiteY32" fmla="*/ 14364696 h 22573251"/>
                  <a:gd name="connsiteX33" fmla="*/ 3244112 w 17792702"/>
                  <a:gd name="connsiteY33" fmla="*/ 14301240 h 22573251"/>
                  <a:gd name="connsiteX34" fmla="*/ 3129040 w 17792702"/>
                  <a:gd name="connsiteY34" fmla="*/ 14286110 h 22573251"/>
                  <a:gd name="connsiteX35" fmla="*/ 1371600 w 17792702"/>
                  <a:gd name="connsiteY35" fmla="*/ 13728706 h 22573251"/>
                  <a:gd name="connsiteX36" fmla="*/ 3370936 w 17792702"/>
                  <a:gd name="connsiteY36" fmla="*/ 13139498 h 22573251"/>
                  <a:gd name="connsiteX37" fmla="*/ 3611840 w 17792702"/>
                  <a:gd name="connsiteY37" fmla="*/ 13110734 h 22573251"/>
                  <a:gd name="connsiteX38" fmla="*/ 3614592 w 17792702"/>
                  <a:gd name="connsiteY38" fmla="*/ 13064210 h 22573251"/>
                  <a:gd name="connsiteX39" fmla="*/ 3113144 w 17792702"/>
                  <a:gd name="connsiteY39" fmla="*/ 11238284 h 22573251"/>
                  <a:gd name="connsiteX40" fmla="*/ 317504 w 17792702"/>
                  <a:gd name="connsiteY40" fmla="*/ 101600 h 22573251"/>
                  <a:gd name="connsiteX41" fmla="*/ 9087880 w 17792702"/>
                  <a:gd name="connsiteY41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5779952 w 17792702"/>
                  <a:gd name="connsiteY13" fmla="*/ 15806498 h 22573251"/>
                  <a:gd name="connsiteX14" fmla="*/ 11825584 w 17792702"/>
                  <a:gd name="connsiteY14" fmla="*/ 17643194 h 22573251"/>
                  <a:gd name="connsiteX15" fmla="*/ 11915432 w 17792702"/>
                  <a:gd name="connsiteY15" fmla="*/ 17791090 h 22573251"/>
                  <a:gd name="connsiteX16" fmla="*/ 12306304 w 17792702"/>
                  <a:gd name="connsiteY16" fmla="*/ 19334752 h 22573251"/>
                  <a:gd name="connsiteX17" fmla="*/ 9067808 w 17792702"/>
                  <a:gd name="connsiteY17" fmla="*/ 22573251 h 22573251"/>
                  <a:gd name="connsiteX18" fmla="*/ 5829304 w 17792702"/>
                  <a:gd name="connsiteY18" fmla="*/ 19334752 h 22573251"/>
                  <a:gd name="connsiteX19" fmla="*/ 6220176 w 17792702"/>
                  <a:gd name="connsiteY19" fmla="*/ 17791090 h 22573251"/>
                  <a:gd name="connsiteX20" fmla="*/ 6310024 w 17792702"/>
                  <a:gd name="connsiteY20" fmla="*/ 17643194 h 22573251"/>
                  <a:gd name="connsiteX21" fmla="*/ 1990792 w 17792702"/>
                  <a:gd name="connsiteY21" fmla="*/ 17643194 h 22573251"/>
                  <a:gd name="connsiteX22" fmla="*/ 2010520 w 17792702"/>
                  <a:gd name="connsiteY22" fmla="*/ 17494670 h 22573251"/>
                  <a:gd name="connsiteX23" fmla="*/ 2075776 w 17792702"/>
                  <a:gd name="connsiteY23" fmla="*/ 17154690 h 22573251"/>
                  <a:gd name="connsiteX24" fmla="*/ 2125280 w 17792702"/>
                  <a:gd name="connsiteY24" fmla="*/ 16959204 h 22573251"/>
                  <a:gd name="connsiteX25" fmla="*/ 2070648 w 17792702"/>
                  <a:gd name="connsiteY25" fmla="*/ 16953112 h 22573251"/>
                  <a:gd name="connsiteX26" fmla="*/ 0 w 17792702"/>
                  <a:gd name="connsiteY26" fmla="*/ 16395700 h 22573251"/>
                  <a:gd name="connsiteX27" fmla="*/ 2355656 w 17792702"/>
                  <a:gd name="connsiteY27" fmla="*/ 15806498 h 22573251"/>
                  <a:gd name="connsiteX28" fmla="*/ 2518768 w 17792702"/>
                  <a:gd name="connsiteY28" fmla="*/ 15789964 h 22573251"/>
                  <a:gd name="connsiteX29" fmla="*/ 2658472 w 17792702"/>
                  <a:gd name="connsiteY29" fmla="*/ 15462130 h 22573251"/>
                  <a:gd name="connsiteX30" fmla="*/ 2877168 w 17792702"/>
                  <a:gd name="connsiteY30" fmla="*/ 15000748 h 22573251"/>
                  <a:gd name="connsiteX31" fmla="*/ 3213960 w 17792702"/>
                  <a:gd name="connsiteY31" fmla="*/ 14364696 h 22573251"/>
                  <a:gd name="connsiteX32" fmla="*/ 3244112 w 17792702"/>
                  <a:gd name="connsiteY32" fmla="*/ 14301240 h 22573251"/>
                  <a:gd name="connsiteX33" fmla="*/ 3129040 w 17792702"/>
                  <a:gd name="connsiteY33" fmla="*/ 14286110 h 22573251"/>
                  <a:gd name="connsiteX34" fmla="*/ 1371600 w 17792702"/>
                  <a:gd name="connsiteY34" fmla="*/ 13728706 h 22573251"/>
                  <a:gd name="connsiteX35" fmla="*/ 3370936 w 17792702"/>
                  <a:gd name="connsiteY35" fmla="*/ 13139498 h 22573251"/>
                  <a:gd name="connsiteX36" fmla="*/ 3611840 w 17792702"/>
                  <a:gd name="connsiteY36" fmla="*/ 13110734 h 22573251"/>
                  <a:gd name="connsiteX37" fmla="*/ 3614592 w 17792702"/>
                  <a:gd name="connsiteY37" fmla="*/ 13064210 h 22573251"/>
                  <a:gd name="connsiteX38" fmla="*/ 3113144 w 17792702"/>
                  <a:gd name="connsiteY38" fmla="*/ 11238284 h 22573251"/>
                  <a:gd name="connsiteX39" fmla="*/ 317504 w 17792702"/>
                  <a:gd name="connsiteY39" fmla="*/ 101600 h 22573251"/>
                  <a:gd name="connsiteX40" fmla="*/ 9087880 w 17792702"/>
                  <a:gd name="connsiteY40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5682976 w 17792702"/>
                  <a:gd name="connsiteY12" fmla="*/ 15796670 h 22573251"/>
                  <a:gd name="connsiteX13" fmla="*/ 11825584 w 17792702"/>
                  <a:gd name="connsiteY13" fmla="*/ 17643194 h 22573251"/>
                  <a:gd name="connsiteX14" fmla="*/ 11915432 w 17792702"/>
                  <a:gd name="connsiteY14" fmla="*/ 17791090 h 22573251"/>
                  <a:gd name="connsiteX15" fmla="*/ 12306304 w 17792702"/>
                  <a:gd name="connsiteY15" fmla="*/ 19334752 h 22573251"/>
                  <a:gd name="connsiteX16" fmla="*/ 9067808 w 17792702"/>
                  <a:gd name="connsiteY16" fmla="*/ 22573251 h 22573251"/>
                  <a:gd name="connsiteX17" fmla="*/ 5829304 w 17792702"/>
                  <a:gd name="connsiteY17" fmla="*/ 19334752 h 22573251"/>
                  <a:gd name="connsiteX18" fmla="*/ 6220176 w 17792702"/>
                  <a:gd name="connsiteY18" fmla="*/ 17791090 h 22573251"/>
                  <a:gd name="connsiteX19" fmla="*/ 6310024 w 17792702"/>
                  <a:gd name="connsiteY19" fmla="*/ 17643194 h 22573251"/>
                  <a:gd name="connsiteX20" fmla="*/ 1990792 w 17792702"/>
                  <a:gd name="connsiteY20" fmla="*/ 17643194 h 22573251"/>
                  <a:gd name="connsiteX21" fmla="*/ 2010520 w 17792702"/>
                  <a:gd name="connsiteY21" fmla="*/ 17494670 h 22573251"/>
                  <a:gd name="connsiteX22" fmla="*/ 2075776 w 17792702"/>
                  <a:gd name="connsiteY22" fmla="*/ 17154690 h 22573251"/>
                  <a:gd name="connsiteX23" fmla="*/ 2125280 w 17792702"/>
                  <a:gd name="connsiteY23" fmla="*/ 16959204 h 22573251"/>
                  <a:gd name="connsiteX24" fmla="*/ 2070648 w 17792702"/>
                  <a:gd name="connsiteY24" fmla="*/ 16953112 h 22573251"/>
                  <a:gd name="connsiteX25" fmla="*/ 0 w 17792702"/>
                  <a:gd name="connsiteY25" fmla="*/ 16395700 h 22573251"/>
                  <a:gd name="connsiteX26" fmla="*/ 2355656 w 17792702"/>
                  <a:gd name="connsiteY26" fmla="*/ 15806498 h 22573251"/>
                  <a:gd name="connsiteX27" fmla="*/ 2518768 w 17792702"/>
                  <a:gd name="connsiteY27" fmla="*/ 15789964 h 22573251"/>
                  <a:gd name="connsiteX28" fmla="*/ 2658472 w 17792702"/>
                  <a:gd name="connsiteY28" fmla="*/ 15462130 h 22573251"/>
                  <a:gd name="connsiteX29" fmla="*/ 2877168 w 17792702"/>
                  <a:gd name="connsiteY29" fmla="*/ 15000748 h 22573251"/>
                  <a:gd name="connsiteX30" fmla="*/ 3213960 w 17792702"/>
                  <a:gd name="connsiteY30" fmla="*/ 14364696 h 22573251"/>
                  <a:gd name="connsiteX31" fmla="*/ 3244112 w 17792702"/>
                  <a:gd name="connsiteY31" fmla="*/ 14301240 h 22573251"/>
                  <a:gd name="connsiteX32" fmla="*/ 3129040 w 17792702"/>
                  <a:gd name="connsiteY32" fmla="*/ 14286110 h 22573251"/>
                  <a:gd name="connsiteX33" fmla="*/ 1371600 w 17792702"/>
                  <a:gd name="connsiteY33" fmla="*/ 13728706 h 22573251"/>
                  <a:gd name="connsiteX34" fmla="*/ 3370936 w 17792702"/>
                  <a:gd name="connsiteY34" fmla="*/ 13139498 h 22573251"/>
                  <a:gd name="connsiteX35" fmla="*/ 3611840 w 17792702"/>
                  <a:gd name="connsiteY35" fmla="*/ 13110734 h 22573251"/>
                  <a:gd name="connsiteX36" fmla="*/ 3614592 w 17792702"/>
                  <a:gd name="connsiteY36" fmla="*/ 13064210 h 22573251"/>
                  <a:gd name="connsiteX37" fmla="*/ 3113144 w 17792702"/>
                  <a:gd name="connsiteY37" fmla="*/ 11238284 h 22573251"/>
                  <a:gd name="connsiteX38" fmla="*/ 317504 w 17792702"/>
                  <a:gd name="connsiteY38" fmla="*/ 101600 h 22573251"/>
                  <a:gd name="connsiteX39" fmla="*/ 9087880 w 17792702"/>
                  <a:gd name="connsiteY39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5584208 w 17792702"/>
                  <a:gd name="connsiteY11" fmla="*/ 15582660 h 22573251"/>
                  <a:gd name="connsiteX12" fmla="*/ 11825584 w 17792702"/>
                  <a:gd name="connsiteY12" fmla="*/ 17643194 h 22573251"/>
                  <a:gd name="connsiteX13" fmla="*/ 11915432 w 17792702"/>
                  <a:gd name="connsiteY13" fmla="*/ 17791090 h 22573251"/>
                  <a:gd name="connsiteX14" fmla="*/ 12306304 w 17792702"/>
                  <a:gd name="connsiteY14" fmla="*/ 19334752 h 22573251"/>
                  <a:gd name="connsiteX15" fmla="*/ 9067808 w 17792702"/>
                  <a:gd name="connsiteY15" fmla="*/ 22573251 h 22573251"/>
                  <a:gd name="connsiteX16" fmla="*/ 5829304 w 17792702"/>
                  <a:gd name="connsiteY16" fmla="*/ 19334752 h 22573251"/>
                  <a:gd name="connsiteX17" fmla="*/ 6220176 w 17792702"/>
                  <a:gd name="connsiteY17" fmla="*/ 17791090 h 22573251"/>
                  <a:gd name="connsiteX18" fmla="*/ 6310024 w 17792702"/>
                  <a:gd name="connsiteY18" fmla="*/ 17643194 h 22573251"/>
                  <a:gd name="connsiteX19" fmla="*/ 1990792 w 17792702"/>
                  <a:gd name="connsiteY19" fmla="*/ 17643194 h 22573251"/>
                  <a:gd name="connsiteX20" fmla="*/ 2010520 w 17792702"/>
                  <a:gd name="connsiteY20" fmla="*/ 17494670 h 22573251"/>
                  <a:gd name="connsiteX21" fmla="*/ 2075776 w 17792702"/>
                  <a:gd name="connsiteY21" fmla="*/ 17154690 h 22573251"/>
                  <a:gd name="connsiteX22" fmla="*/ 2125280 w 17792702"/>
                  <a:gd name="connsiteY22" fmla="*/ 16959204 h 22573251"/>
                  <a:gd name="connsiteX23" fmla="*/ 2070648 w 17792702"/>
                  <a:gd name="connsiteY23" fmla="*/ 16953112 h 22573251"/>
                  <a:gd name="connsiteX24" fmla="*/ 0 w 17792702"/>
                  <a:gd name="connsiteY24" fmla="*/ 16395700 h 22573251"/>
                  <a:gd name="connsiteX25" fmla="*/ 2355656 w 17792702"/>
                  <a:gd name="connsiteY25" fmla="*/ 15806498 h 22573251"/>
                  <a:gd name="connsiteX26" fmla="*/ 2518768 w 17792702"/>
                  <a:gd name="connsiteY26" fmla="*/ 15789964 h 22573251"/>
                  <a:gd name="connsiteX27" fmla="*/ 2658472 w 17792702"/>
                  <a:gd name="connsiteY27" fmla="*/ 15462130 h 22573251"/>
                  <a:gd name="connsiteX28" fmla="*/ 2877168 w 17792702"/>
                  <a:gd name="connsiteY28" fmla="*/ 15000748 h 22573251"/>
                  <a:gd name="connsiteX29" fmla="*/ 3213960 w 17792702"/>
                  <a:gd name="connsiteY29" fmla="*/ 14364696 h 22573251"/>
                  <a:gd name="connsiteX30" fmla="*/ 3244112 w 17792702"/>
                  <a:gd name="connsiteY30" fmla="*/ 14301240 h 22573251"/>
                  <a:gd name="connsiteX31" fmla="*/ 3129040 w 17792702"/>
                  <a:gd name="connsiteY31" fmla="*/ 14286110 h 22573251"/>
                  <a:gd name="connsiteX32" fmla="*/ 1371600 w 17792702"/>
                  <a:gd name="connsiteY32" fmla="*/ 13728706 h 22573251"/>
                  <a:gd name="connsiteX33" fmla="*/ 3370936 w 17792702"/>
                  <a:gd name="connsiteY33" fmla="*/ 13139498 h 22573251"/>
                  <a:gd name="connsiteX34" fmla="*/ 3611840 w 17792702"/>
                  <a:gd name="connsiteY34" fmla="*/ 13110734 h 22573251"/>
                  <a:gd name="connsiteX35" fmla="*/ 3614592 w 17792702"/>
                  <a:gd name="connsiteY35" fmla="*/ 13064210 h 22573251"/>
                  <a:gd name="connsiteX36" fmla="*/ 3113144 w 17792702"/>
                  <a:gd name="connsiteY36" fmla="*/ 11238284 h 22573251"/>
                  <a:gd name="connsiteX37" fmla="*/ 317504 w 17792702"/>
                  <a:gd name="connsiteY37" fmla="*/ 101600 h 22573251"/>
                  <a:gd name="connsiteX38" fmla="*/ 9087880 w 17792702"/>
                  <a:gd name="connsiteY38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5196992 w 17792702"/>
                  <a:gd name="connsiteY10" fmla="*/ 14833608 h 22573251"/>
                  <a:gd name="connsiteX11" fmla="*/ 11825584 w 17792702"/>
                  <a:gd name="connsiteY11" fmla="*/ 17643194 h 22573251"/>
                  <a:gd name="connsiteX12" fmla="*/ 11915432 w 17792702"/>
                  <a:gd name="connsiteY12" fmla="*/ 17791090 h 22573251"/>
                  <a:gd name="connsiteX13" fmla="*/ 12306304 w 17792702"/>
                  <a:gd name="connsiteY13" fmla="*/ 19334752 h 22573251"/>
                  <a:gd name="connsiteX14" fmla="*/ 9067808 w 17792702"/>
                  <a:gd name="connsiteY14" fmla="*/ 22573251 h 22573251"/>
                  <a:gd name="connsiteX15" fmla="*/ 5829304 w 17792702"/>
                  <a:gd name="connsiteY15" fmla="*/ 19334752 h 22573251"/>
                  <a:gd name="connsiteX16" fmla="*/ 6220176 w 17792702"/>
                  <a:gd name="connsiteY16" fmla="*/ 17791090 h 22573251"/>
                  <a:gd name="connsiteX17" fmla="*/ 6310024 w 17792702"/>
                  <a:gd name="connsiteY17" fmla="*/ 17643194 h 22573251"/>
                  <a:gd name="connsiteX18" fmla="*/ 1990792 w 17792702"/>
                  <a:gd name="connsiteY18" fmla="*/ 17643194 h 22573251"/>
                  <a:gd name="connsiteX19" fmla="*/ 2010520 w 17792702"/>
                  <a:gd name="connsiteY19" fmla="*/ 17494670 h 22573251"/>
                  <a:gd name="connsiteX20" fmla="*/ 2075776 w 17792702"/>
                  <a:gd name="connsiteY20" fmla="*/ 17154690 h 22573251"/>
                  <a:gd name="connsiteX21" fmla="*/ 2125280 w 17792702"/>
                  <a:gd name="connsiteY21" fmla="*/ 16959204 h 22573251"/>
                  <a:gd name="connsiteX22" fmla="*/ 2070648 w 17792702"/>
                  <a:gd name="connsiteY22" fmla="*/ 16953112 h 22573251"/>
                  <a:gd name="connsiteX23" fmla="*/ 0 w 17792702"/>
                  <a:gd name="connsiteY23" fmla="*/ 16395700 h 22573251"/>
                  <a:gd name="connsiteX24" fmla="*/ 2355656 w 17792702"/>
                  <a:gd name="connsiteY24" fmla="*/ 15806498 h 22573251"/>
                  <a:gd name="connsiteX25" fmla="*/ 2518768 w 17792702"/>
                  <a:gd name="connsiteY25" fmla="*/ 15789964 h 22573251"/>
                  <a:gd name="connsiteX26" fmla="*/ 2658472 w 17792702"/>
                  <a:gd name="connsiteY26" fmla="*/ 15462130 h 22573251"/>
                  <a:gd name="connsiteX27" fmla="*/ 2877168 w 17792702"/>
                  <a:gd name="connsiteY27" fmla="*/ 15000748 h 22573251"/>
                  <a:gd name="connsiteX28" fmla="*/ 3213960 w 17792702"/>
                  <a:gd name="connsiteY28" fmla="*/ 14364696 h 22573251"/>
                  <a:gd name="connsiteX29" fmla="*/ 3244112 w 17792702"/>
                  <a:gd name="connsiteY29" fmla="*/ 14301240 h 22573251"/>
                  <a:gd name="connsiteX30" fmla="*/ 3129040 w 17792702"/>
                  <a:gd name="connsiteY30" fmla="*/ 14286110 h 22573251"/>
                  <a:gd name="connsiteX31" fmla="*/ 1371600 w 17792702"/>
                  <a:gd name="connsiteY31" fmla="*/ 13728706 h 22573251"/>
                  <a:gd name="connsiteX32" fmla="*/ 3370936 w 17792702"/>
                  <a:gd name="connsiteY32" fmla="*/ 13139498 h 22573251"/>
                  <a:gd name="connsiteX33" fmla="*/ 3611840 w 17792702"/>
                  <a:gd name="connsiteY33" fmla="*/ 13110734 h 22573251"/>
                  <a:gd name="connsiteX34" fmla="*/ 3614592 w 17792702"/>
                  <a:gd name="connsiteY34" fmla="*/ 13064210 h 22573251"/>
                  <a:gd name="connsiteX35" fmla="*/ 3113144 w 17792702"/>
                  <a:gd name="connsiteY35" fmla="*/ 11238284 h 22573251"/>
                  <a:gd name="connsiteX36" fmla="*/ 317504 w 17792702"/>
                  <a:gd name="connsiteY36" fmla="*/ 101600 h 22573251"/>
                  <a:gd name="connsiteX37" fmla="*/ 9087880 w 17792702"/>
                  <a:gd name="connsiteY37" fmla="*/ 0 h 22573251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74890"/>
                  <a:gd name="connsiteX1" fmla="*/ 17792704 w 17792702"/>
                  <a:gd name="connsiteY1" fmla="*/ 101600 h 22574890"/>
                  <a:gd name="connsiteX2" fmla="*/ 14888912 w 17792702"/>
                  <a:gd name="connsiteY2" fmla="*/ 11713498 h 22574890"/>
                  <a:gd name="connsiteX3" fmla="*/ 14633712 w 17792702"/>
                  <a:gd name="connsiteY3" fmla="*/ 13044276 h 22574890"/>
                  <a:gd name="connsiteX4" fmla="*/ 14635792 w 17792702"/>
                  <a:gd name="connsiteY4" fmla="*/ 13124112 h 22574890"/>
                  <a:gd name="connsiteX5" fmla="*/ 14764672 w 17792702"/>
                  <a:gd name="connsiteY5" fmla="*/ 13139498 h 22574890"/>
                  <a:gd name="connsiteX6" fmla="*/ 16764000 w 17792702"/>
                  <a:gd name="connsiteY6" fmla="*/ 13728706 h 22574890"/>
                  <a:gd name="connsiteX7" fmla="*/ 15006568 w 17792702"/>
                  <a:gd name="connsiteY7" fmla="*/ 14286110 h 22574890"/>
                  <a:gd name="connsiteX8" fmla="*/ 14928032 w 17792702"/>
                  <a:gd name="connsiteY8" fmla="*/ 14296432 h 22574890"/>
                  <a:gd name="connsiteX9" fmla="*/ 14999992 w 17792702"/>
                  <a:gd name="connsiteY9" fmla="*/ 14450858 h 22574890"/>
                  <a:gd name="connsiteX10" fmla="*/ 11825584 w 17792702"/>
                  <a:gd name="connsiteY10" fmla="*/ 17643194 h 22574890"/>
                  <a:gd name="connsiteX11" fmla="*/ 11915432 w 17792702"/>
                  <a:gd name="connsiteY11" fmla="*/ 17791090 h 22574890"/>
                  <a:gd name="connsiteX12" fmla="*/ 12306304 w 17792702"/>
                  <a:gd name="connsiteY12" fmla="*/ 19334752 h 22574890"/>
                  <a:gd name="connsiteX13" fmla="*/ 12434889 w 17792702"/>
                  <a:gd name="connsiteY13" fmla="*/ 19767540 h 22574890"/>
                  <a:gd name="connsiteX14" fmla="*/ 9067808 w 17792702"/>
                  <a:gd name="connsiteY14" fmla="*/ 22573251 h 22574890"/>
                  <a:gd name="connsiteX15" fmla="*/ 5829304 w 17792702"/>
                  <a:gd name="connsiteY15" fmla="*/ 19334752 h 22574890"/>
                  <a:gd name="connsiteX16" fmla="*/ 6220176 w 17792702"/>
                  <a:gd name="connsiteY16" fmla="*/ 17791090 h 22574890"/>
                  <a:gd name="connsiteX17" fmla="*/ 6310024 w 17792702"/>
                  <a:gd name="connsiteY17" fmla="*/ 17643194 h 22574890"/>
                  <a:gd name="connsiteX18" fmla="*/ 1990792 w 17792702"/>
                  <a:gd name="connsiteY18" fmla="*/ 17643194 h 22574890"/>
                  <a:gd name="connsiteX19" fmla="*/ 2010520 w 17792702"/>
                  <a:gd name="connsiteY19" fmla="*/ 17494670 h 22574890"/>
                  <a:gd name="connsiteX20" fmla="*/ 2075776 w 17792702"/>
                  <a:gd name="connsiteY20" fmla="*/ 17154690 h 22574890"/>
                  <a:gd name="connsiteX21" fmla="*/ 2125280 w 17792702"/>
                  <a:gd name="connsiteY21" fmla="*/ 16959204 h 22574890"/>
                  <a:gd name="connsiteX22" fmla="*/ 2070648 w 17792702"/>
                  <a:gd name="connsiteY22" fmla="*/ 16953112 h 22574890"/>
                  <a:gd name="connsiteX23" fmla="*/ 0 w 17792702"/>
                  <a:gd name="connsiteY23" fmla="*/ 16395700 h 22574890"/>
                  <a:gd name="connsiteX24" fmla="*/ 2355656 w 17792702"/>
                  <a:gd name="connsiteY24" fmla="*/ 15806498 h 22574890"/>
                  <a:gd name="connsiteX25" fmla="*/ 2518768 w 17792702"/>
                  <a:gd name="connsiteY25" fmla="*/ 15789964 h 22574890"/>
                  <a:gd name="connsiteX26" fmla="*/ 2658472 w 17792702"/>
                  <a:gd name="connsiteY26" fmla="*/ 15462130 h 22574890"/>
                  <a:gd name="connsiteX27" fmla="*/ 2877168 w 17792702"/>
                  <a:gd name="connsiteY27" fmla="*/ 15000748 h 22574890"/>
                  <a:gd name="connsiteX28" fmla="*/ 3213960 w 17792702"/>
                  <a:gd name="connsiteY28" fmla="*/ 14364696 h 22574890"/>
                  <a:gd name="connsiteX29" fmla="*/ 3244112 w 17792702"/>
                  <a:gd name="connsiteY29" fmla="*/ 14301240 h 22574890"/>
                  <a:gd name="connsiteX30" fmla="*/ 3129040 w 17792702"/>
                  <a:gd name="connsiteY30" fmla="*/ 14286110 h 22574890"/>
                  <a:gd name="connsiteX31" fmla="*/ 1371600 w 17792702"/>
                  <a:gd name="connsiteY31" fmla="*/ 13728706 h 22574890"/>
                  <a:gd name="connsiteX32" fmla="*/ 3370936 w 17792702"/>
                  <a:gd name="connsiteY32" fmla="*/ 13139498 h 22574890"/>
                  <a:gd name="connsiteX33" fmla="*/ 3611840 w 17792702"/>
                  <a:gd name="connsiteY33" fmla="*/ 13110734 h 22574890"/>
                  <a:gd name="connsiteX34" fmla="*/ 3614592 w 17792702"/>
                  <a:gd name="connsiteY34" fmla="*/ 13064210 h 22574890"/>
                  <a:gd name="connsiteX35" fmla="*/ 3113144 w 17792702"/>
                  <a:gd name="connsiteY35" fmla="*/ 11238284 h 22574890"/>
                  <a:gd name="connsiteX36" fmla="*/ 317504 w 17792702"/>
                  <a:gd name="connsiteY36" fmla="*/ 101600 h 22574890"/>
                  <a:gd name="connsiteX37" fmla="*/ 9087880 w 17792702"/>
                  <a:gd name="connsiteY37" fmla="*/ 0 h 22574890"/>
                  <a:gd name="connsiteX0" fmla="*/ 9087880 w 17792702"/>
                  <a:gd name="connsiteY0" fmla="*/ 0 h 22573251"/>
                  <a:gd name="connsiteX1" fmla="*/ 17792704 w 17792702"/>
                  <a:gd name="connsiteY1" fmla="*/ 101600 h 22573251"/>
                  <a:gd name="connsiteX2" fmla="*/ 14888912 w 17792702"/>
                  <a:gd name="connsiteY2" fmla="*/ 11713498 h 22573251"/>
                  <a:gd name="connsiteX3" fmla="*/ 14633712 w 17792702"/>
                  <a:gd name="connsiteY3" fmla="*/ 13044276 h 22573251"/>
                  <a:gd name="connsiteX4" fmla="*/ 14635792 w 17792702"/>
                  <a:gd name="connsiteY4" fmla="*/ 13124112 h 22573251"/>
                  <a:gd name="connsiteX5" fmla="*/ 14764672 w 17792702"/>
                  <a:gd name="connsiteY5" fmla="*/ 13139498 h 22573251"/>
                  <a:gd name="connsiteX6" fmla="*/ 16764000 w 17792702"/>
                  <a:gd name="connsiteY6" fmla="*/ 13728706 h 22573251"/>
                  <a:gd name="connsiteX7" fmla="*/ 15006568 w 17792702"/>
                  <a:gd name="connsiteY7" fmla="*/ 14286110 h 22573251"/>
                  <a:gd name="connsiteX8" fmla="*/ 14928032 w 17792702"/>
                  <a:gd name="connsiteY8" fmla="*/ 14296432 h 22573251"/>
                  <a:gd name="connsiteX9" fmla="*/ 14999992 w 17792702"/>
                  <a:gd name="connsiteY9" fmla="*/ 14450858 h 22573251"/>
                  <a:gd name="connsiteX10" fmla="*/ 11825584 w 17792702"/>
                  <a:gd name="connsiteY10" fmla="*/ 17643194 h 22573251"/>
                  <a:gd name="connsiteX11" fmla="*/ 11915432 w 17792702"/>
                  <a:gd name="connsiteY11" fmla="*/ 17791090 h 22573251"/>
                  <a:gd name="connsiteX12" fmla="*/ 12306304 w 17792702"/>
                  <a:gd name="connsiteY12" fmla="*/ 19334752 h 22573251"/>
                  <a:gd name="connsiteX13" fmla="*/ 9067808 w 17792702"/>
                  <a:gd name="connsiteY13" fmla="*/ 22573251 h 22573251"/>
                  <a:gd name="connsiteX14" fmla="*/ 5829304 w 17792702"/>
                  <a:gd name="connsiteY14" fmla="*/ 19334752 h 22573251"/>
                  <a:gd name="connsiteX15" fmla="*/ 6220176 w 17792702"/>
                  <a:gd name="connsiteY15" fmla="*/ 17791090 h 22573251"/>
                  <a:gd name="connsiteX16" fmla="*/ 6310024 w 17792702"/>
                  <a:gd name="connsiteY16" fmla="*/ 17643194 h 22573251"/>
                  <a:gd name="connsiteX17" fmla="*/ 1990792 w 17792702"/>
                  <a:gd name="connsiteY17" fmla="*/ 17643194 h 22573251"/>
                  <a:gd name="connsiteX18" fmla="*/ 2010520 w 17792702"/>
                  <a:gd name="connsiteY18" fmla="*/ 17494670 h 22573251"/>
                  <a:gd name="connsiteX19" fmla="*/ 2075776 w 17792702"/>
                  <a:gd name="connsiteY19" fmla="*/ 17154690 h 22573251"/>
                  <a:gd name="connsiteX20" fmla="*/ 2125280 w 17792702"/>
                  <a:gd name="connsiteY20" fmla="*/ 16959204 h 22573251"/>
                  <a:gd name="connsiteX21" fmla="*/ 2070648 w 17792702"/>
                  <a:gd name="connsiteY21" fmla="*/ 16953112 h 22573251"/>
                  <a:gd name="connsiteX22" fmla="*/ 0 w 17792702"/>
                  <a:gd name="connsiteY22" fmla="*/ 16395700 h 22573251"/>
                  <a:gd name="connsiteX23" fmla="*/ 2355656 w 17792702"/>
                  <a:gd name="connsiteY23" fmla="*/ 15806498 h 22573251"/>
                  <a:gd name="connsiteX24" fmla="*/ 2518768 w 17792702"/>
                  <a:gd name="connsiteY24" fmla="*/ 15789964 h 22573251"/>
                  <a:gd name="connsiteX25" fmla="*/ 2658472 w 17792702"/>
                  <a:gd name="connsiteY25" fmla="*/ 15462130 h 22573251"/>
                  <a:gd name="connsiteX26" fmla="*/ 2877168 w 17792702"/>
                  <a:gd name="connsiteY26" fmla="*/ 15000748 h 22573251"/>
                  <a:gd name="connsiteX27" fmla="*/ 3213960 w 17792702"/>
                  <a:gd name="connsiteY27" fmla="*/ 14364696 h 22573251"/>
                  <a:gd name="connsiteX28" fmla="*/ 3244112 w 17792702"/>
                  <a:gd name="connsiteY28" fmla="*/ 14301240 h 22573251"/>
                  <a:gd name="connsiteX29" fmla="*/ 3129040 w 17792702"/>
                  <a:gd name="connsiteY29" fmla="*/ 14286110 h 22573251"/>
                  <a:gd name="connsiteX30" fmla="*/ 1371600 w 17792702"/>
                  <a:gd name="connsiteY30" fmla="*/ 13728706 h 22573251"/>
                  <a:gd name="connsiteX31" fmla="*/ 3370936 w 17792702"/>
                  <a:gd name="connsiteY31" fmla="*/ 13139498 h 22573251"/>
                  <a:gd name="connsiteX32" fmla="*/ 3611840 w 17792702"/>
                  <a:gd name="connsiteY32" fmla="*/ 13110734 h 22573251"/>
                  <a:gd name="connsiteX33" fmla="*/ 3614592 w 17792702"/>
                  <a:gd name="connsiteY33" fmla="*/ 13064210 h 22573251"/>
                  <a:gd name="connsiteX34" fmla="*/ 3113144 w 17792702"/>
                  <a:gd name="connsiteY34" fmla="*/ 11238284 h 22573251"/>
                  <a:gd name="connsiteX35" fmla="*/ 317504 w 17792702"/>
                  <a:gd name="connsiteY35" fmla="*/ 101600 h 22573251"/>
                  <a:gd name="connsiteX36" fmla="*/ 9087880 w 17792702"/>
                  <a:gd name="connsiteY36" fmla="*/ 0 h 22573251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915432 w 17792702"/>
                  <a:gd name="connsiteY11" fmla="*/ 17791090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11552629 w 17792702"/>
                  <a:gd name="connsiteY11" fmla="*/ 18070907 h 22599072"/>
                  <a:gd name="connsiteX12" fmla="*/ 9067808 w 17792702"/>
                  <a:gd name="connsiteY12" fmla="*/ 22573251 h 22599072"/>
                  <a:gd name="connsiteX13" fmla="*/ 5829304 w 17792702"/>
                  <a:gd name="connsiteY13" fmla="*/ 19334752 h 22599072"/>
                  <a:gd name="connsiteX14" fmla="*/ 6220176 w 17792702"/>
                  <a:gd name="connsiteY14" fmla="*/ 17791090 h 22599072"/>
                  <a:gd name="connsiteX15" fmla="*/ 6310024 w 17792702"/>
                  <a:gd name="connsiteY15" fmla="*/ 17643194 h 22599072"/>
                  <a:gd name="connsiteX16" fmla="*/ 1990792 w 17792702"/>
                  <a:gd name="connsiteY16" fmla="*/ 17643194 h 22599072"/>
                  <a:gd name="connsiteX17" fmla="*/ 2010520 w 17792702"/>
                  <a:gd name="connsiteY17" fmla="*/ 17494670 h 22599072"/>
                  <a:gd name="connsiteX18" fmla="*/ 2075776 w 17792702"/>
                  <a:gd name="connsiteY18" fmla="*/ 17154690 h 22599072"/>
                  <a:gd name="connsiteX19" fmla="*/ 2125280 w 17792702"/>
                  <a:gd name="connsiteY19" fmla="*/ 16959204 h 22599072"/>
                  <a:gd name="connsiteX20" fmla="*/ 2070648 w 17792702"/>
                  <a:gd name="connsiteY20" fmla="*/ 16953112 h 22599072"/>
                  <a:gd name="connsiteX21" fmla="*/ 0 w 17792702"/>
                  <a:gd name="connsiteY21" fmla="*/ 16395700 h 22599072"/>
                  <a:gd name="connsiteX22" fmla="*/ 2355656 w 17792702"/>
                  <a:gd name="connsiteY22" fmla="*/ 15806498 h 22599072"/>
                  <a:gd name="connsiteX23" fmla="*/ 2518768 w 17792702"/>
                  <a:gd name="connsiteY23" fmla="*/ 15789964 h 22599072"/>
                  <a:gd name="connsiteX24" fmla="*/ 2658472 w 17792702"/>
                  <a:gd name="connsiteY24" fmla="*/ 15462130 h 22599072"/>
                  <a:gd name="connsiteX25" fmla="*/ 2877168 w 17792702"/>
                  <a:gd name="connsiteY25" fmla="*/ 15000748 h 22599072"/>
                  <a:gd name="connsiteX26" fmla="*/ 3213960 w 17792702"/>
                  <a:gd name="connsiteY26" fmla="*/ 14364696 h 22599072"/>
                  <a:gd name="connsiteX27" fmla="*/ 3244112 w 17792702"/>
                  <a:gd name="connsiteY27" fmla="*/ 14301240 h 22599072"/>
                  <a:gd name="connsiteX28" fmla="*/ 3129040 w 17792702"/>
                  <a:gd name="connsiteY28" fmla="*/ 14286110 h 22599072"/>
                  <a:gd name="connsiteX29" fmla="*/ 1371600 w 17792702"/>
                  <a:gd name="connsiteY29" fmla="*/ 13728706 h 22599072"/>
                  <a:gd name="connsiteX30" fmla="*/ 3370936 w 17792702"/>
                  <a:gd name="connsiteY30" fmla="*/ 13139498 h 22599072"/>
                  <a:gd name="connsiteX31" fmla="*/ 3611840 w 17792702"/>
                  <a:gd name="connsiteY31" fmla="*/ 13110734 h 22599072"/>
                  <a:gd name="connsiteX32" fmla="*/ 3614592 w 17792702"/>
                  <a:gd name="connsiteY32" fmla="*/ 13064210 h 22599072"/>
                  <a:gd name="connsiteX33" fmla="*/ 3113144 w 17792702"/>
                  <a:gd name="connsiteY33" fmla="*/ 11238284 h 22599072"/>
                  <a:gd name="connsiteX34" fmla="*/ 317504 w 17792702"/>
                  <a:gd name="connsiteY34" fmla="*/ 101600 h 22599072"/>
                  <a:gd name="connsiteX35" fmla="*/ 9087880 w 17792702"/>
                  <a:gd name="connsiteY35" fmla="*/ 0 h 22599072"/>
                  <a:gd name="connsiteX0" fmla="*/ 9087880 w 17792702"/>
                  <a:gd name="connsiteY0" fmla="*/ 0 h 22599072"/>
                  <a:gd name="connsiteX1" fmla="*/ 17792704 w 17792702"/>
                  <a:gd name="connsiteY1" fmla="*/ 101600 h 22599072"/>
                  <a:gd name="connsiteX2" fmla="*/ 14888912 w 17792702"/>
                  <a:gd name="connsiteY2" fmla="*/ 11713498 h 22599072"/>
                  <a:gd name="connsiteX3" fmla="*/ 14633712 w 17792702"/>
                  <a:gd name="connsiteY3" fmla="*/ 13044276 h 22599072"/>
                  <a:gd name="connsiteX4" fmla="*/ 14635792 w 17792702"/>
                  <a:gd name="connsiteY4" fmla="*/ 13124112 h 22599072"/>
                  <a:gd name="connsiteX5" fmla="*/ 14764672 w 17792702"/>
                  <a:gd name="connsiteY5" fmla="*/ 13139498 h 22599072"/>
                  <a:gd name="connsiteX6" fmla="*/ 16764000 w 17792702"/>
                  <a:gd name="connsiteY6" fmla="*/ 13728706 h 22599072"/>
                  <a:gd name="connsiteX7" fmla="*/ 15006568 w 17792702"/>
                  <a:gd name="connsiteY7" fmla="*/ 14286110 h 22599072"/>
                  <a:gd name="connsiteX8" fmla="*/ 14928032 w 17792702"/>
                  <a:gd name="connsiteY8" fmla="*/ 14296432 h 22599072"/>
                  <a:gd name="connsiteX9" fmla="*/ 14999992 w 17792702"/>
                  <a:gd name="connsiteY9" fmla="*/ 14450858 h 22599072"/>
                  <a:gd name="connsiteX10" fmla="*/ 11825584 w 17792702"/>
                  <a:gd name="connsiteY10" fmla="*/ 17643194 h 22599072"/>
                  <a:gd name="connsiteX11" fmla="*/ 9067808 w 17792702"/>
                  <a:gd name="connsiteY11" fmla="*/ 22573251 h 22599072"/>
                  <a:gd name="connsiteX12" fmla="*/ 5829304 w 17792702"/>
                  <a:gd name="connsiteY12" fmla="*/ 19334752 h 22599072"/>
                  <a:gd name="connsiteX13" fmla="*/ 6220176 w 17792702"/>
                  <a:gd name="connsiteY13" fmla="*/ 17791090 h 22599072"/>
                  <a:gd name="connsiteX14" fmla="*/ 6310024 w 17792702"/>
                  <a:gd name="connsiteY14" fmla="*/ 17643194 h 22599072"/>
                  <a:gd name="connsiteX15" fmla="*/ 1990792 w 17792702"/>
                  <a:gd name="connsiteY15" fmla="*/ 17643194 h 22599072"/>
                  <a:gd name="connsiteX16" fmla="*/ 2010520 w 17792702"/>
                  <a:gd name="connsiteY16" fmla="*/ 17494670 h 22599072"/>
                  <a:gd name="connsiteX17" fmla="*/ 2075776 w 17792702"/>
                  <a:gd name="connsiteY17" fmla="*/ 17154690 h 22599072"/>
                  <a:gd name="connsiteX18" fmla="*/ 2125280 w 17792702"/>
                  <a:gd name="connsiteY18" fmla="*/ 16959204 h 22599072"/>
                  <a:gd name="connsiteX19" fmla="*/ 2070648 w 17792702"/>
                  <a:gd name="connsiteY19" fmla="*/ 16953112 h 22599072"/>
                  <a:gd name="connsiteX20" fmla="*/ 0 w 17792702"/>
                  <a:gd name="connsiteY20" fmla="*/ 16395700 h 22599072"/>
                  <a:gd name="connsiteX21" fmla="*/ 2355656 w 17792702"/>
                  <a:gd name="connsiteY21" fmla="*/ 15806498 h 22599072"/>
                  <a:gd name="connsiteX22" fmla="*/ 2518768 w 17792702"/>
                  <a:gd name="connsiteY22" fmla="*/ 15789964 h 22599072"/>
                  <a:gd name="connsiteX23" fmla="*/ 2658472 w 17792702"/>
                  <a:gd name="connsiteY23" fmla="*/ 15462130 h 22599072"/>
                  <a:gd name="connsiteX24" fmla="*/ 2877168 w 17792702"/>
                  <a:gd name="connsiteY24" fmla="*/ 15000748 h 22599072"/>
                  <a:gd name="connsiteX25" fmla="*/ 3213960 w 17792702"/>
                  <a:gd name="connsiteY25" fmla="*/ 14364696 h 22599072"/>
                  <a:gd name="connsiteX26" fmla="*/ 3244112 w 17792702"/>
                  <a:gd name="connsiteY26" fmla="*/ 14301240 h 22599072"/>
                  <a:gd name="connsiteX27" fmla="*/ 3129040 w 17792702"/>
                  <a:gd name="connsiteY27" fmla="*/ 14286110 h 22599072"/>
                  <a:gd name="connsiteX28" fmla="*/ 1371600 w 17792702"/>
                  <a:gd name="connsiteY28" fmla="*/ 13728706 h 22599072"/>
                  <a:gd name="connsiteX29" fmla="*/ 3370936 w 17792702"/>
                  <a:gd name="connsiteY29" fmla="*/ 13139498 h 22599072"/>
                  <a:gd name="connsiteX30" fmla="*/ 3611840 w 17792702"/>
                  <a:gd name="connsiteY30" fmla="*/ 13110734 h 22599072"/>
                  <a:gd name="connsiteX31" fmla="*/ 3614592 w 17792702"/>
                  <a:gd name="connsiteY31" fmla="*/ 13064210 h 22599072"/>
                  <a:gd name="connsiteX32" fmla="*/ 3113144 w 17792702"/>
                  <a:gd name="connsiteY32" fmla="*/ 11238284 h 22599072"/>
                  <a:gd name="connsiteX33" fmla="*/ 317504 w 17792702"/>
                  <a:gd name="connsiteY33" fmla="*/ 101600 h 22599072"/>
                  <a:gd name="connsiteX34" fmla="*/ 9087880 w 17792702"/>
                  <a:gd name="connsiteY34" fmla="*/ 0 h 22599072"/>
                  <a:gd name="connsiteX0" fmla="*/ 9087880 w 17792702"/>
                  <a:gd name="connsiteY0" fmla="*/ 0 h 22744037"/>
                  <a:gd name="connsiteX1" fmla="*/ 17792704 w 17792702"/>
                  <a:gd name="connsiteY1" fmla="*/ 101600 h 22744037"/>
                  <a:gd name="connsiteX2" fmla="*/ 14888912 w 17792702"/>
                  <a:gd name="connsiteY2" fmla="*/ 11713498 h 22744037"/>
                  <a:gd name="connsiteX3" fmla="*/ 14633712 w 17792702"/>
                  <a:gd name="connsiteY3" fmla="*/ 13044276 h 22744037"/>
                  <a:gd name="connsiteX4" fmla="*/ 14635792 w 17792702"/>
                  <a:gd name="connsiteY4" fmla="*/ 13124112 h 22744037"/>
                  <a:gd name="connsiteX5" fmla="*/ 14764672 w 17792702"/>
                  <a:gd name="connsiteY5" fmla="*/ 13139498 h 22744037"/>
                  <a:gd name="connsiteX6" fmla="*/ 16764000 w 17792702"/>
                  <a:gd name="connsiteY6" fmla="*/ 13728706 h 22744037"/>
                  <a:gd name="connsiteX7" fmla="*/ 15006568 w 17792702"/>
                  <a:gd name="connsiteY7" fmla="*/ 14286110 h 22744037"/>
                  <a:gd name="connsiteX8" fmla="*/ 14928032 w 17792702"/>
                  <a:gd name="connsiteY8" fmla="*/ 14296432 h 22744037"/>
                  <a:gd name="connsiteX9" fmla="*/ 14999992 w 17792702"/>
                  <a:gd name="connsiteY9" fmla="*/ 14450858 h 22744037"/>
                  <a:gd name="connsiteX10" fmla="*/ 9067808 w 17792702"/>
                  <a:gd name="connsiteY10" fmla="*/ 22573251 h 22744037"/>
                  <a:gd name="connsiteX11" fmla="*/ 5829304 w 17792702"/>
                  <a:gd name="connsiteY11" fmla="*/ 19334752 h 22744037"/>
                  <a:gd name="connsiteX12" fmla="*/ 6220176 w 17792702"/>
                  <a:gd name="connsiteY12" fmla="*/ 17791090 h 22744037"/>
                  <a:gd name="connsiteX13" fmla="*/ 6310024 w 17792702"/>
                  <a:gd name="connsiteY13" fmla="*/ 17643194 h 22744037"/>
                  <a:gd name="connsiteX14" fmla="*/ 1990792 w 17792702"/>
                  <a:gd name="connsiteY14" fmla="*/ 17643194 h 22744037"/>
                  <a:gd name="connsiteX15" fmla="*/ 2010520 w 17792702"/>
                  <a:gd name="connsiteY15" fmla="*/ 17494670 h 22744037"/>
                  <a:gd name="connsiteX16" fmla="*/ 2075776 w 17792702"/>
                  <a:gd name="connsiteY16" fmla="*/ 17154690 h 22744037"/>
                  <a:gd name="connsiteX17" fmla="*/ 2125280 w 17792702"/>
                  <a:gd name="connsiteY17" fmla="*/ 16959204 h 22744037"/>
                  <a:gd name="connsiteX18" fmla="*/ 2070648 w 17792702"/>
                  <a:gd name="connsiteY18" fmla="*/ 16953112 h 22744037"/>
                  <a:gd name="connsiteX19" fmla="*/ 0 w 17792702"/>
                  <a:gd name="connsiteY19" fmla="*/ 16395700 h 22744037"/>
                  <a:gd name="connsiteX20" fmla="*/ 2355656 w 17792702"/>
                  <a:gd name="connsiteY20" fmla="*/ 15806498 h 22744037"/>
                  <a:gd name="connsiteX21" fmla="*/ 2518768 w 17792702"/>
                  <a:gd name="connsiteY21" fmla="*/ 15789964 h 22744037"/>
                  <a:gd name="connsiteX22" fmla="*/ 2658472 w 17792702"/>
                  <a:gd name="connsiteY22" fmla="*/ 15462130 h 22744037"/>
                  <a:gd name="connsiteX23" fmla="*/ 2877168 w 17792702"/>
                  <a:gd name="connsiteY23" fmla="*/ 15000748 h 22744037"/>
                  <a:gd name="connsiteX24" fmla="*/ 3213960 w 17792702"/>
                  <a:gd name="connsiteY24" fmla="*/ 14364696 h 22744037"/>
                  <a:gd name="connsiteX25" fmla="*/ 3244112 w 17792702"/>
                  <a:gd name="connsiteY25" fmla="*/ 14301240 h 22744037"/>
                  <a:gd name="connsiteX26" fmla="*/ 3129040 w 17792702"/>
                  <a:gd name="connsiteY26" fmla="*/ 14286110 h 22744037"/>
                  <a:gd name="connsiteX27" fmla="*/ 1371600 w 17792702"/>
                  <a:gd name="connsiteY27" fmla="*/ 13728706 h 22744037"/>
                  <a:gd name="connsiteX28" fmla="*/ 3370936 w 17792702"/>
                  <a:gd name="connsiteY28" fmla="*/ 13139498 h 22744037"/>
                  <a:gd name="connsiteX29" fmla="*/ 3611840 w 17792702"/>
                  <a:gd name="connsiteY29" fmla="*/ 13110734 h 22744037"/>
                  <a:gd name="connsiteX30" fmla="*/ 3614592 w 17792702"/>
                  <a:gd name="connsiteY30" fmla="*/ 13064210 h 22744037"/>
                  <a:gd name="connsiteX31" fmla="*/ 3113144 w 17792702"/>
                  <a:gd name="connsiteY31" fmla="*/ 11238284 h 22744037"/>
                  <a:gd name="connsiteX32" fmla="*/ 317504 w 17792702"/>
                  <a:gd name="connsiteY32" fmla="*/ 101600 h 22744037"/>
                  <a:gd name="connsiteX33" fmla="*/ 9087880 w 17792702"/>
                  <a:gd name="connsiteY33" fmla="*/ 0 h 22744037"/>
                  <a:gd name="connsiteX0" fmla="*/ 9087880 w 17792702"/>
                  <a:gd name="connsiteY0" fmla="*/ 0 h 19448611"/>
                  <a:gd name="connsiteX1" fmla="*/ 17792704 w 17792702"/>
                  <a:gd name="connsiteY1" fmla="*/ 101600 h 19448611"/>
                  <a:gd name="connsiteX2" fmla="*/ 14888912 w 17792702"/>
                  <a:gd name="connsiteY2" fmla="*/ 11713498 h 19448611"/>
                  <a:gd name="connsiteX3" fmla="*/ 14633712 w 17792702"/>
                  <a:gd name="connsiteY3" fmla="*/ 13044276 h 19448611"/>
                  <a:gd name="connsiteX4" fmla="*/ 14635792 w 17792702"/>
                  <a:gd name="connsiteY4" fmla="*/ 13124112 h 19448611"/>
                  <a:gd name="connsiteX5" fmla="*/ 14764672 w 17792702"/>
                  <a:gd name="connsiteY5" fmla="*/ 13139498 h 19448611"/>
                  <a:gd name="connsiteX6" fmla="*/ 16764000 w 17792702"/>
                  <a:gd name="connsiteY6" fmla="*/ 13728706 h 19448611"/>
                  <a:gd name="connsiteX7" fmla="*/ 15006568 w 17792702"/>
                  <a:gd name="connsiteY7" fmla="*/ 14286110 h 19448611"/>
                  <a:gd name="connsiteX8" fmla="*/ 14928032 w 17792702"/>
                  <a:gd name="connsiteY8" fmla="*/ 14296432 h 19448611"/>
                  <a:gd name="connsiteX9" fmla="*/ 14999992 w 17792702"/>
                  <a:gd name="connsiteY9" fmla="*/ 14450858 h 19448611"/>
                  <a:gd name="connsiteX10" fmla="*/ 5829304 w 17792702"/>
                  <a:gd name="connsiteY10" fmla="*/ 19334752 h 19448611"/>
                  <a:gd name="connsiteX11" fmla="*/ 6220176 w 17792702"/>
                  <a:gd name="connsiteY11" fmla="*/ 17791090 h 19448611"/>
                  <a:gd name="connsiteX12" fmla="*/ 6310024 w 17792702"/>
                  <a:gd name="connsiteY12" fmla="*/ 17643194 h 19448611"/>
                  <a:gd name="connsiteX13" fmla="*/ 1990792 w 17792702"/>
                  <a:gd name="connsiteY13" fmla="*/ 17643194 h 19448611"/>
                  <a:gd name="connsiteX14" fmla="*/ 2010520 w 17792702"/>
                  <a:gd name="connsiteY14" fmla="*/ 17494670 h 19448611"/>
                  <a:gd name="connsiteX15" fmla="*/ 2075776 w 17792702"/>
                  <a:gd name="connsiteY15" fmla="*/ 17154690 h 19448611"/>
                  <a:gd name="connsiteX16" fmla="*/ 2125280 w 17792702"/>
                  <a:gd name="connsiteY16" fmla="*/ 16959204 h 19448611"/>
                  <a:gd name="connsiteX17" fmla="*/ 2070648 w 17792702"/>
                  <a:gd name="connsiteY17" fmla="*/ 16953112 h 19448611"/>
                  <a:gd name="connsiteX18" fmla="*/ 0 w 17792702"/>
                  <a:gd name="connsiteY18" fmla="*/ 16395700 h 19448611"/>
                  <a:gd name="connsiteX19" fmla="*/ 2355656 w 17792702"/>
                  <a:gd name="connsiteY19" fmla="*/ 15806498 h 19448611"/>
                  <a:gd name="connsiteX20" fmla="*/ 2518768 w 17792702"/>
                  <a:gd name="connsiteY20" fmla="*/ 15789964 h 19448611"/>
                  <a:gd name="connsiteX21" fmla="*/ 2658472 w 17792702"/>
                  <a:gd name="connsiteY21" fmla="*/ 15462130 h 19448611"/>
                  <a:gd name="connsiteX22" fmla="*/ 2877168 w 17792702"/>
                  <a:gd name="connsiteY22" fmla="*/ 15000748 h 19448611"/>
                  <a:gd name="connsiteX23" fmla="*/ 3213960 w 17792702"/>
                  <a:gd name="connsiteY23" fmla="*/ 14364696 h 19448611"/>
                  <a:gd name="connsiteX24" fmla="*/ 3244112 w 17792702"/>
                  <a:gd name="connsiteY24" fmla="*/ 14301240 h 19448611"/>
                  <a:gd name="connsiteX25" fmla="*/ 3129040 w 17792702"/>
                  <a:gd name="connsiteY25" fmla="*/ 14286110 h 19448611"/>
                  <a:gd name="connsiteX26" fmla="*/ 1371600 w 17792702"/>
                  <a:gd name="connsiteY26" fmla="*/ 13728706 h 19448611"/>
                  <a:gd name="connsiteX27" fmla="*/ 3370936 w 17792702"/>
                  <a:gd name="connsiteY27" fmla="*/ 13139498 h 19448611"/>
                  <a:gd name="connsiteX28" fmla="*/ 3611840 w 17792702"/>
                  <a:gd name="connsiteY28" fmla="*/ 13110734 h 19448611"/>
                  <a:gd name="connsiteX29" fmla="*/ 3614592 w 17792702"/>
                  <a:gd name="connsiteY29" fmla="*/ 13064210 h 19448611"/>
                  <a:gd name="connsiteX30" fmla="*/ 3113144 w 17792702"/>
                  <a:gd name="connsiteY30" fmla="*/ 11238284 h 19448611"/>
                  <a:gd name="connsiteX31" fmla="*/ 317504 w 17792702"/>
                  <a:gd name="connsiteY31" fmla="*/ 101600 h 19448611"/>
                  <a:gd name="connsiteX32" fmla="*/ 9087880 w 17792702"/>
                  <a:gd name="connsiteY32" fmla="*/ 0 h 19448611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6310024 w 17792702"/>
                  <a:gd name="connsiteY11" fmla="*/ 17643194 h 17791094"/>
                  <a:gd name="connsiteX12" fmla="*/ 1990792 w 17792702"/>
                  <a:gd name="connsiteY12" fmla="*/ 17643194 h 17791094"/>
                  <a:gd name="connsiteX13" fmla="*/ 2010520 w 17792702"/>
                  <a:gd name="connsiteY13" fmla="*/ 17494670 h 17791094"/>
                  <a:gd name="connsiteX14" fmla="*/ 2075776 w 17792702"/>
                  <a:gd name="connsiteY14" fmla="*/ 17154690 h 17791094"/>
                  <a:gd name="connsiteX15" fmla="*/ 2125280 w 17792702"/>
                  <a:gd name="connsiteY15" fmla="*/ 16959204 h 17791094"/>
                  <a:gd name="connsiteX16" fmla="*/ 2070648 w 17792702"/>
                  <a:gd name="connsiteY16" fmla="*/ 16953112 h 17791094"/>
                  <a:gd name="connsiteX17" fmla="*/ 0 w 17792702"/>
                  <a:gd name="connsiteY17" fmla="*/ 16395700 h 17791094"/>
                  <a:gd name="connsiteX18" fmla="*/ 2355656 w 17792702"/>
                  <a:gd name="connsiteY18" fmla="*/ 15806498 h 17791094"/>
                  <a:gd name="connsiteX19" fmla="*/ 2518768 w 17792702"/>
                  <a:gd name="connsiteY19" fmla="*/ 15789964 h 17791094"/>
                  <a:gd name="connsiteX20" fmla="*/ 2658472 w 17792702"/>
                  <a:gd name="connsiteY20" fmla="*/ 15462130 h 17791094"/>
                  <a:gd name="connsiteX21" fmla="*/ 2877168 w 17792702"/>
                  <a:gd name="connsiteY21" fmla="*/ 15000748 h 17791094"/>
                  <a:gd name="connsiteX22" fmla="*/ 3213960 w 17792702"/>
                  <a:gd name="connsiteY22" fmla="*/ 14364696 h 17791094"/>
                  <a:gd name="connsiteX23" fmla="*/ 3244112 w 17792702"/>
                  <a:gd name="connsiteY23" fmla="*/ 14301240 h 17791094"/>
                  <a:gd name="connsiteX24" fmla="*/ 3129040 w 17792702"/>
                  <a:gd name="connsiteY24" fmla="*/ 14286110 h 17791094"/>
                  <a:gd name="connsiteX25" fmla="*/ 1371600 w 17792702"/>
                  <a:gd name="connsiteY25" fmla="*/ 13728706 h 17791094"/>
                  <a:gd name="connsiteX26" fmla="*/ 3370936 w 17792702"/>
                  <a:gd name="connsiteY26" fmla="*/ 13139498 h 17791094"/>
                  <a:gd name="connsiteX27" fmla="*/ 3611840 w 17792702"/>
                  <a:gd name="connsiteY27" fmla="*/ 13110734 h 17791094"/>
                  <a:gd name="connsiteX28" fmla="*/ 3614592 w 17792702"/>
                  <a:gd name="connsiteY28" fmla="*/ 13064210 h 17791094"/>
                  <a:gd name="connsiteX29" fmla="*/ 3113144 w 17792702"/>
                  <a:gd name="connsiteY29" fmla="*/ 11238284 h 17791094"/>
                  <a:gd name="connsiteX30" fmla="*/ 317504 w 17792702"/>
                  <a:gd name="connsiteY30" fmla="*/ 101600 h 17791094"/>
                  <a:gd name="connsiteX31" fmla="*/ 9087880 w 17792702"/>
                  <a:gd name="connsiteY31" fmla="*/ 0 h 17791094"/>
                  <a:gd name="connsiteX0" fmla="*/ 9087880 w 17792702"/>
                  <a:gd name="connsiteY0" fmla="*/ 0 h 17791094"/>
                  <a:gd name="connsiteX1" fmla="*/ 17792704 w 17792702"/>
                  <a:gd name="connsiteY1" fmla="*/ 101600 h 17791094"/>
                  <a:gd name="connsiteX2" fmla="*/ 14888912 w 17792702"/>
                  <a:gd name="connsiteY2" fmla="*/ 11713498 h 17791094"/>
                  <a:gd name="connsiteX3" fmla="*/ 14633712 w 17792702"/>
                  <a:gd name="connsiteY3" fmla="*/ 13044276 h 17791094"/>
                  <a:gd name="connsiteX4" fmla="*/ 14635792 w 17792702"/>
                  <a:gd name="connsiteY4" fmla="*/ 13124112 h 17791094"/>
                  <a:gd name="connsiteX5" fmla="*/ 14764672 w 17792702"/>
                  <a:gd name="connsiteY5" fmla="*/ 13139498 h 17791094"/>
                  <a:gd name="connsiteX6" fmla="*/ 16764000 w 17792702"/>
                  <a:gd name="connsiteY6" fmla="*/ 13728706 h 17791094"/>
                  <a:gd name="connsiteX7" fmla="*/ 15006568 w 17792702"/>
                  <a:gd name="connsiteY7" fmla="*/ 14286110 h 17791094"/>
                  <a:gd name="connsiteX8" fmla="*/ 14928032 w 17792702"/>
                  <a:gd name="connsiteY8" fmla="*/ 14296432 h 17791094"/>
                  <a:gd name="connsiteX9" fmla="*/ 14999992 w 17792702"/>
                  <a:gd name="connsiteY9" fmla="*/ 14450858 h 17791094"/>
                  <a:gd name="connsiteX10" fmla="*/ 6220176 w 17792702"/>
                  <a:gd name="connsiteY10" fmla="*/ 17791090 h 17791094"/>
                  <a:gd name="connsiteX11" fmla="*/ 1990792 w 17792702"/>
                  <a:gd name="connsiteY11" fmla="*/ 17643194 h 17791094"/>
                  <a:gd name="connsiteX12" fmla="*/ 2010520 w 17792702"/>
                  <a:gd name="connsiteY12" fmla="*/ 17494670 h 17791094"/>
                  <a:gd name="connsiteX13" fmla="*/ 2075776 w 17792702"/>
                  <a:gd name="connsiteY13" fmla="*/ 17154690 h 17791094"/>
                  <a:gd name="connsiteX14" fmla="*/ 2125280 w 17792702"/>
                  <a:gd name="connsiteY14" fmla="*/ 16959204 h 17791094"/>
                  <a:gd name="connsiteX15" fmla="*/ 2070648 w 17792702"/>
                  <a:gd name="connsiteY15" fmla="*/ 16953112 h 17791094"/>
                  <a:gd name="connsiteX16" fmla="*/ 0 w 17792702"/>
                  <a:gd name="connsiteY16" fmla="*/ 16395700 h 17791094"/>
                  <a:gd name="connsiteX17" fmla="*/ 2355656 w 17792702"/>
                  <a:gd name="connsiteY17" fmla="*/ 15806498 h 17791094"/>
                  <a:gd name="connsiteX18" fmla="*/ 2518768 w 17792702"/>
                  <a:gd name="connsiteY18" fmla="*/ 15789964 h 17791094"/>
                  <a:gd name="connsiteX19" fmla="*/ 2658472 w 17792702"/>
                  <a:gd name="connsiteY19" fmla="*/ 15462130 h 17791094"/>
                  <a:gd name="connsiteX20" fmla="*/ 2877168 w 17792702"/>
                  <a:gd name="connsiteY20" fmla="*/ 15000748 h 17791094"/>
                  <a:gd name="connsiteX21" fmla="*/ 3213960 w 17792702"/>
                  <a:gd name="connsiteY21" fmla="*/ 14364696 h 17791094"/>
                  <a:gd name="connsiteX22" fmla="*/ 3244112 w 17792702"/>
                  <a:gd name="connsiteY22" fmla="*/ 14301240 h 17791094"/>
                  <a:gd name="connsiteX23" fmla="*/ 3129040 w 17792702"/>
                  <a:gd name="connsiteY23" fmla="*/ 14286110 h 17791094"/>
                  <a:gd name="connsiteX24" fmla="*/ 1371600 w 17792702"/>
                  <a:gd name="connsiteY24" fmla="*/ 13728706 h 17791094"/>
                  <a:gd name="connsiteX25" fmla="*/ 3370936 w 17792702"/>
                  <a:gd name="connsiteY25" fmla="*/ 13139498 h 17791094"/>
                  <a:gd name="connsiteX26" fmla="*/ 3611840 w 17792702"/>
                  <a:gd name="connsiteY26" fmla="*/ 13110734 h 17791094"/>
                  <a:gd name="connsiteX27" fmla="*/ 3614592 w 17792702"/>
                  <a:gd name="connsiteY27" fmla="*/ 13064210 h 17791094"/>
                  <a:gd name="connsiteX28" fmla="*/ 3113144 w 17792702"/>
                  <a:gd name="connsiteY28" fmla="*/ 11238284 h 17791094"/>
                  <a:gd name="connsiteX29" fmla="*/ 317504 w 17792702"/>
                  <a:gd name="connsiteY29" fmla="*/ 101600 h 17791094"/>
                  <a:gd name="connsiteX30" fmla="*/ 9087880 w 17792702"/>
                  <a:gd name="connsiteY30" fmla="*/ 0 h 17791094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10520 w 17792702"/>
                  <a:gd name="connsiteY11" fmla="*/ 17494670 h 17643193"/>
                  <a:gd name="connsiteX12" fmla="*/ 2075776 w 17792702"/>
                  <a:gd name="connsiteY12" fmla="*/ 17154690 h 17643193"/>
                  <a:gd name="connsiteX13" fmla="*/ 2125280 w 17792702"/>
                  <a:gd name="connsiteY13" fmla="*/ 16959204 h 17643193"/>
                  <a:gd name="connsiteX14" fmla="*/ 2070648 w 17792702"/>
                  <a:gd name="connsiteY14" fmla="*/ 16953112 h 17643193"/>
                  <a:gd name="connsiteX15" fmla="*/ 0 w 17792702"/>
                  <a:gd name="connsiteY15" fmla="*/ 16395700 h 17643193"/>
                  <a:gd name="connsiteX16" fmla="*/ 2355656 w 17792702"/>
                  <a:gd name="connsiteY16" fmla="*/ 15806498 h 17643193"/>
                  <a:gd name="connsiteX17" fmla="*/ 2518768 w 17792702"/>
                  <a:gd name="connsiteY17" fmla="*/ 15789964 h 17643193"/>
                  <a:gd name="connsiteX18" fmla="*/ 2658472 w 17792702"/>
                  <a:gd name="connsiteY18" fmla="*/ 15462130 h 17643193"/>
                  <a:gd name="connsiteX19" fmla="*/ 2877168 w 17792702"/>
                  <a:gd name="connsiteY19" fmla="*/ 15000748 h 17643193"/>
                  <a:gd name="connsiteX20" fmla="*/ 3213960 w 17792702"/>
                  <a:gd name="connsiteY20" fmla="*/ 14364696 h 17643193"/>
                  <a:gd name="connsiteX21" fmla="*/ 3244112 w 17792702"/>
                  <a:gd name="connsiteY21" fmla="*/ 14301240 h 17643193"/>
                  <a:gd name="connsiteX22" fmla="*/ 3129040 w 17792702"/>
                  <a:gd name="connsiteY22" fmla="*/ 14286110 h 17643193"/>
                  <a:gd name="connsiteX23" fmla="*/ 1371600 w 17792702"/>
                  <a:gd name="connsiteY23" fmla="*/ 13728706 h 17643193"/>
                  <a:gd name="connsiteX24" fmla="*/ 3370936 w 17792702"/>
                  <a:gd name="connsiteY24" fmla="*/ 13139498 h 17643193"/>
                  <a:gd name="connsiteX25" fmla="*/ 3611840 w 17792702"/>
                  <a:gd name="connsiteY25" fmla="*/ 13110734 h 17643193"/>
                  <a:gd name="connsiteX26" fmla="*/ 3614592 w 17792702"/>
                  <a:gd name="connsiteY26" fmla="*/ 13064210 h 17643193"/>
                  <a:gd name="connsiteX27" fmla="*/ 3113144 w 17792702"/>
                  <a:gd name="connsiteY27" fmla="*/ 11238284 h 17643193"/>
                  <a:gd name="connsiteX28" fmla="*/ 317504 w 17792702"/>
                  <a:gd name="connsiteY28" fmla="*/ 101600 h 17643193"/>
                  <a:gd name="connsiteX29" fmla="*/ 9087880 w 17792702"/>
                  <a:gd name="connsiteY29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2070648 w 17792702"/>
                  <a:gd name="connsiteY13" fmla="*/ 16953112 h 17643193"/>
                  <a:gd name="connsiteX14" fmla="*/ 0 w 17792702"/>
                  <a:gd name="connsiteY14" fmla="*/ 16395700 h 17643193"/>
                  <a:gd name="connsiteX15" fmla="*/ 2355656 w 17792702"/>
                  <a:gd name="connsiteY15" fmla="*/ 15806498 h 17643193"/>
                  <a:gd name="connsiteX16" fmla="*/ 2518768 w 17792702"/>
                  <a:gd name="connsiteY16" fmla="*/ 15789964 h 17643193"/>
                  <a:gd name="connsiteX17" fmla="*/ 2658472 w 17792702"/>
                  <a:gd name="connsiteY17" fmla="*/ 15462130 h 17643193"/>
                  <a:gd name="connsiteX18" fmla="*/ 2877168 w 17792702"/>
                  <a:gd name="connsiteY18" fmla="*/ 15000748 h 17643193"/>
                  <a:gd name="connsiteX19" fmla="*/ 3213960 w 17792702"/>
                  <a:gd name="connsiteY19" fmla="*/ 14364696 h 17643193"/>
                  <a:gd name="connsiteX20" fmla="*/ 3244112 w 17792702"/>
                  <a:gd name="connsiteY20" fmla="*/ 14301240 h 17643193"/>
                  <a:gd name="connsiteX21" fmla="*/ 3129040 w 17792702"/>
                  <a:gd name="connsiteY21" fmla="*/ 14286110 h 17643193"/>
                  <a:gd name="connsiteX22" fmla="*/ 1371600 w 17792702"/>
                  <a:gd name="connsiteY22" fmla="*/ 13728706 h 17643193"/>
                  <a:gd name="connsiteX23" fmla="*/ 3370936 w 17792702"/>
                  <a:gd name="connsiteY23" fmla="*/ 13139498 h 17643193"/>
                  <a:gd name="connsiteX24" fmla="*/ 3611840 w 17792702"/>
                  <a:gd name="connsiteY24" fmla="*/ 13110734 h 17643193"/>
                  <a:gd name="connsiteX25" fmla="*/ 3614592 w 17792702"/>
                  <a:gd name="connsiteY25" fmla="*/ 13064210 h 17643193"/>
                  <a:gd name="connsiteX26" fmla="*/ 3113144 w 17792702"/>
                  <a:gd name="connsiteY26" fmla="*/ 11238284 h 17643193"/>
                  <a:gd name="connsiteX27" fmla="*/ 317504 w 17792702"/>
                  <a:gd name="connsiteY27" fmla="*/ 101600 h 17643193"/>
                  <a:gd name="connsiteX28" fmla="*/ 9087880 w 17792702"/>
                  <a:gd name="connsiteY28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2125280 w 17792702"/>
                  <a:gd name="connsiteY12" fmla="*/ 16959204 h 17643193"/>
                  <a:gd name="connsiteX13" fmla="*/ 0 w 17792702"/>
                  <a:gd name="connsiteY13" fmla="*/ 16395700 h 17643193"/>
                  <a:gd name="connsiteX14" fmla="*/ 2355656 w 17792702"/>
                  <a:gd name="connsiteY14" fmla="*/ 15806498 h 17643193"/>
                  <a:gd name="connsiteX15" fmla="*/ 2518768 w 17792702"/>
                  <a:gd name="connsiteY15" fmla="*/ 15789964 h 17643193"/>
                  <a:gd name="connsiteX16" fmla="*/ 2658472 w 17792702"/>
                  <a:gd name="connsiteY16" fmla="*/ 15462130 h 17643193"/>
                  <a:gd name="connsiteX17" fmla="*/ 2877168 w 17792702"/>
                  <a:gd name="connsiteY17" fmla="*/ 15000748 h 17643193"/>
                  <a:gd name="connsiteX18" fmla="*/ 3213960 w 17792702"/>
                  <a:gd name="connsiteY18" fmla="*/ 14364696 h 17643193"/>
                  <a:gd name="connsiteX19" fmla="*/ 3244112 w 17792702"/>
                  <a:gd name="connsiteY19" fmla="*/ 14301240 h 17643193"/>
                  <a:gd name="connsiteX20" fmla="*/ 3129040 w 17792702"/>
                  <a:gd name="connsiteY20" fmla="*/ 14286110 h 17643193"/>
                  <a:gd name="connsiteX21" fmla="*/ 1371600 w 17792702"/>
                  <a:gd name="connsiteY21" fmla="*/ 13728706 h 17643193"/>
                  <a:gd name="connsiteX22" fmla="*/ 3370936 w 17792702"/>
                  <a:gd name="connsiteY22" fmla="*/ 13139498 h 17643193"/>
                  <a:gd name="connsiteX23" fmla="*/ 3611840 w 17792702"/>
                  <a:gd name="connsiteY23" fmla="*/ 13110734 h 17643193"/>
                  <a:gd name="connsiteX24" fmla="*/ 3614592 w 17792702"/>
                  <a:gd name="connsiteY24" fmla="*/ 13064210 h 17643193"/>
                  <a:gd name="connsiteX25" fmla="*/ 3113144 w 17792702"/>
                  <a:gd name="connsiteY25" fmla="*/ 11238284 h 17643193"/>
                  <a:gd name="connsiteX26" fmla="*/ 317504 w 17792702"/>
                  <a:gd name="connsiteY26" fmla="*/ 101600 h 17643193"/>
                  <a:gd name="connsiteX27" fmla="*/ 9087880 w 17792702"/>
                  <a:gd name="connsiteY27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2075776 w 17792702"/>
                  <a:gd name="connsiteY11" fmla="*/ 17154690 h 17643193"/>
                  <a:gd name="connsiteX12" fmla="*/ 0 w 17792702"/>
                  <a:gd name="connsiteY12" fmla="*/ 16395700 h 17643193"/>
                  <a:gd name="connsiteX13" fmla="*/ 2355656 w 17792702"/>
                  <a:gd name="connsiteY13" fmla="*/ 15806498 h 17643193"/>
                  <a:gd name="connsiteX14" fmla="*/ 2518768 w 17792702"/>
                  <a:gd name="connsiteY14" fmla="*/ 15789964 h 17643193"/>
                  <a:gd name="connsiteX15" fmla="*/ 2658472 w 17792702"/>
                  <a:gd name="connsiteY15" fmla="*/ 15462130 h 17643193"/>
                  <a:gd name="connsiteX16" fmla="*/ 2877168 w 17792702"/>
                  <a:gd name="connsiteY16" fmla="*/ 15000748 h 17643193"/>
                  <a:gd name="connsiteX17" fmla="*/ 3213960 w 17792702"/>
                  <a:gd name="connsiteY17" fmla="*/ 14364696 h 17643193"/>
                  <a:gd name="connsiteX18" fmla="*/ 3244112 w 17792702"/>
                  <a:gd name="connsiteY18" fmla="*/ 14301240 h 17643193"/>
                  <a:gd name="connsiteX19" fmla="*/ 3129040 w 17792702"/>
                  <a:gd name="connsiteY19" fmla="*/ 14286110 h 17643193"/>
                  <a:gd name="connsiteX20" fmla="*/ 1371600 w 17792702"/>
                  <a:gd name="connsiteY20" fmla="*/ 13728706 h 17643193"/>
                  <a:gd name="connsiteX21" fmla="*/ 3370936 w 17792702"/>
                  <a:gd name="connsiteY21" fmla="*/ 13139498 h 17643193"/>
                  <a:gd name="connsiteX22" fmla="*/ 3611840 w 17792702"/>
                  <a:gd name="connsiteY22" fmla="*/ 13110734 h 17643193"/>
                  <a:gd name="connsiteX23" fmla="*/ 3614592 w 17792702"/>
                  <a:gd name="connsiteY23" fmla="*/ 13064210 h 17643193"/>
                  <a:gd name="connsiteX24" fmla="*/ 3113144 w 17792702"/>
                  <a:gd name="connsiteY24" fmla="*/ 11238284 h 17643193"/>
                  <a:gd name="connsiteX25" fmla="*/ 317504 w 17792702"/>
                  <a:gd name="connsiteY25" fmla="*/ 101600 h 17643193"/>
                  <a:gd name="connsiteX26" fmla="*/ 9087880 w 17792702"/>
                  <a:gd name="connsiteY26" fmla="*/ 0 h 17643193"/>
                  <a:gd name="connsiteX0" fmla="*/ 9087880 w 17792702"/>
                  <a:gd name="connsiteY0" fmla="*/ 0 h 17643193"/>
                  <a:gd name="connsiteX1" fmla="*/ 17792704 w 17792702"/>
                  <a:gd name="connsiteY1" fmla="*/ 101600 h 17643193"/>
                  <a:gd name="connsiteX2" fmla="*/ 14888912 w 17792702"/>
                  <a:gd name="connsiteY2" fmla="*/ 11713498 h 17643193"/>
                  <a:gd name="connsiteX3" fmla="*/ 14633712 w 17792702"/>
                  <a:gd name="connsiteY3" fmla="*/ 13044276 h 17643193"/>
                  <a:gd name="connsiteX4" fmla="*/ 14635792 w 17792702"/>
                  <a:gd name="connsiteY4" fmla="*/ 13124112 h 17643193"/>
                  <a:gd name="connsiteX5" fmla="*/ 14764672 w 17792702"/>
                  <a:gd name="connsiteY5" fmla="*/ 13139498 h 17643193"/>
                  <a:gd name="connsiteX6" fmla="*/ 16764000 w 17792702"/>
                  <a:gd name="connsiteY6" fmla="*/ 13728706 h 17643193"/>
                  <a:gd name="connsiteX7" fmla="*/ 15006568 w 17792702"/>
                  <a:gd name="connsiteY7" fmla="*/ 14286110 h 17643193"/>
                  <a:gd name="connsiteX8" fmla="*/ 14928032 w 17792702"/>
                  <a:gd name="connsiteY8" fmla="*/ 14296432 h 17643193"/>
                  <a:gd name="connsiteX9" fmla="*/ 14999992 w 17792702"/>
                  <a:gd name="connsiteY9" fmla="*/ 14450858 h 17643193"/>
                  <a:gd name="connsiteX10" fmla="*/ 1990792 w 17792702"/>
                  <a:gd name="connsiteY10" fmla="*/ 17643194 h 17643193"/>
                  <a:gd name="connsiteX11" fmla="*/ 0 w 17792702"/>
                  <a:gd name="connsiteY11" fmla="*/ 16395700 h 17643193"/>
                  <a:gd name="connsiteX12" fmla="*/ 2355656 w 17792702"/>
                  <a:gd name="connsiteY12" fmla="*/ 15806498 h 17643193"/>
                  <a:gd name="connsiteX13" fmla="*/ 2518768 w 17792702"/>
                  <a:gd name="connsiteY13" fmla="*/ 15789964 h 17643193"/>
                  <a:gd name="connsiteX14" fmla="*/ 2658472 w 17792702"/>
                  <a:gd name="connsiteY14" fmla="*/ 15462130 h 17643193"/>
                  <a:gd name="connsiteX15" fmla="*/ 2877168 w 17792702"/>
                  <a:gd name="connsiteY15" fmla="*/ 15000748 h 17643193"/>
                  <a:gd name="connsiteX16" fmla="*/ 3213960 w 17792702"/>
                  <a:gd name="connsiteY16" fmla="*/ 14364696 h 17643193"/>
                  <a:gd name="connsiteX17" fmla="*/ 3244112 w 17792702"/>
                  <a:gd name="connsiteY17" fmla="*/ 14301240 h 17643193"/>
                  <a:gd name="connsiteX18" fmla="*/ 3129040 w 17792702"/>
                  <a:gd name="connsiteY18" fmla="*/ 14286110 h 17643193"/>
                  <a:gd name="connsiteX19" fmla="*/ 1371600 w 17792702"/>
                  <a:gd name="connsiteY19" fmla="*/ 13728706 h 17643193"/>
                  <a:gd name="connsiteX20" fmla="*/ 3370936 w 17792702"/>
                  <a:gd name="connsiteY20" fmla="*/ 13139498 h 17643193"/>
                  <a:gd name="connsiteX21" fmla="*/ 3611840 w 17792702"/>
                  <a:gd name="connsiteY21" fmla="*/ 13110734 h 17643193"/>
                  <a:gd name="connsiteX22" fmla="*/ 3614592 w 17792702"/>
                  <a:gd name="connsiteY22" fmla="*/ 13064210 h 17643193"/>
                  <a:gd name="connsiteX23" fmla="*/ 3113144 w 17792702"/>
                  <a:gd name="connsiteY23" fmla="*/ 11238284 h 17643193"/>
                  <a:gd name="connsiteX24" fmla="*/ 317504 w 17792702"/>
                  <a:gd name="connsiteY24" fmla="*/ 101600 h 17643193"/>
                  <a:gd name="connsiteX25" fmla="*/ 9087880 w 17792702"/>
                  <a:gd name="connsiteY25" fmla="*/ 0 h 17643193"/>
                  <a:gd name="connsiteX0" fmla="*/ 9814886 w 18519708"/>
                  <a:gd name="connsiteY0" fmla="*/ 0 h 16442374"/>
                  <a:gd name="connsiteX1" fmla="*/ 18519710 w 18519708"/>
                  <a:gd name="connsiteY1" fmla="*/ 101600 h 16442374"/>
                  <a:gd name="connsiteX2" fmla="*/ 15615918 w 18519708"/>
                  <a:gd name="connsiteY2" fmla="*/ 11713498 h 16442374"/>
                  <a:gd name="connsiteX3" fmla="*/ 15360718 w 18519708"/>
                  <a:gd name="connsiteY3" fmla="*/ 13044276 h 16442374"/>
                  <a:gd name="connsiteX4" fmla="*/ 15362798 w 18519708"/>
                  <a:gd name="connsiteY4" fmla="*/ 13124112 h 16442374"/>
                  <a:gd name="connsiteX5" fmla="*/ 15491678 w 18519708"/>
                  <a:gd name="connsiteY5" fmla="*/ 13139498 h 16442374"/>
                  <a:gd name="connsiteX6" fmla="*/ 17491006 w 18519708"/>
                  <a:gd name="connsiteY6" fmla="*/ 13728706 h 16442374"/>
                  <a:gd name="connsiteX7" fmla="*/ 15733574 w 18519708"/>
                  <a:gd name="connsiteY7" fmla="*/ 14286110 h 16442374"/>
                  <a:gd name="connsiteX8" fmla="*/ 15655038 w 18519708"/>
                  <a:gd name="connsiteY8" fmla="*/ 14296432 h 16442374"/>
                  <a:gd name="connsiteX9" fmla="*/ 15726998 w 18519708"/>
                  <a:gd name="connsiteY9" fmla="*/ 14450858 h 16442374"/>
                  <a:gd name="connsiteX10" fmla="*/ 727006 w 18519708"/>
                  <a:gd name="connsiteY10" fmla="*/ 16395700 h 16442374"/>
                  <a:gd name="connsiteX11" fmla="*/ 3082662 w 18519708"/>
                  <a:gd name="connsiteY11" fmla="*/ 15806498 h 16442374"/>
                  <a:gd name="connsiteX12" fmla="*/ 3245774 w 18519708"/>
                  <a:gd name="connsiteY12" fmla="*/ 15789964 h 16442374"/>
                  <a:gd name="connsiteX13" fmla="*/ 3385478 w 18519708"/>
                  <a:gd name="connsiteY13" fmla="*/ 15462130 h 16442374"/>
                  <a:gd name="connsiteX14" fmla="*/ 3604174 w 18519708"/>
                  <a:gd name="connsiteY14" fmla="*/ 15000748 h 16442374"/>
                  <a:gd name="connsiteX15" fmla="*/ 3940966 w 18519708"/>
                  <a:gd name="connsiteY15" fmla="*/ 14364696 h 16442374"/>
                  <a:gd name="connsiteX16" fmla="*/ 3971118 w 18519708"/>
                  <a:gd name="connsiteY16" fmla="*/ 14301240 h 16442374"/>
                  <a:gd name="connsiteX17" fmla="*/ 3856046 w 18519708"/>
                  <a:gd name="connsiteY17" fmla="*/ 14286110 h 16442374"/>
                  <a:gd name="connsiteX18" fmla="*/ 2098606 w 18519708"/>
                  <a:gd name="connsiteY18" fmla="*/ 13728706 h 16442374"/>
                  <a:gd name="connsiteX19" fmla="*/ 4097942 w 18519708"/>
                  <a:gd name="connsiteY19" fmla="*/ 13139498 h 16442374"/>
                  <a:gd name="connsiteX20" fmla="*/ 4338846 w 18519708"/>
                  <a:gd name="connsiteY20" fmla="*/ 13110734 h 16442374"/>
                  <a:gd name="connsiteX21" fmla="*/ 4341598 w 18519708"/>
                  <a:gd name="connsiteY21" fmla="*/ 13064210 h 16442374"/>
                  <a:gd name="connsiteX22" fmla="*/ 3840150 w 18519708"/>
                  <a:gd name="connsiteY22" fmla="*/ 11238284 h 16442374"/>
                  <a:gd name="connsiteX23" fmla="*/ 1044510 w 18519708"/>
                  <a:gd name="connsiteY23" fmla="*/ 101600 h 16442374"/>
                  <a:gd name="connsiteX24" fmla="*/ 9814886 w 18519708"/>
                  <a:gd name="connsiteY24" fmla="*/ 0 h 16442374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340968 w 17475198"/>
                  <a:gd name="connsiteY12" fmla="*/ 15462130 h 15806496"/>
                  <a:gd name="connsiteX13" fmla="*/ 2559664 w 17475198"/>
                  <a:gd name="connsiteY13" fmla="*/ 15000748 h 15806496"/>
                  <a:gd name="connsiteX14" fmla="*/ 2896456 w 17475198"/>
                  <a:gd name="connsiteY14" fmla="*/ 14364696 h 15806496"/>
                  <a:gd name="connsiteX15" fmla="*/ 2926608 w 17475198"/>
                  <a:gd name="connsiteY15" fmla="*/ 14301240 h 15806496"/>
                  <a:gd name="connsiteX16" fmla="*/ 2811536 w 17475198"/>
                  <a:gd name="connsiteY16" fmla="*/ 14286110 h 15806496"/>
                  <a:gd name="connsiteX17" fmla="*/ 1054096 w 17475198"/>
                  <a:gd name="connsiteY17" fmla="*/ 13728706 h 15806496"/>
                  <a:gd name="connsiteX18" fmla="*/ 3053432 w 17475198"/>
                  <a:gd name="connsiteY18" fmla="*/ 13139498 h 15806496"/>
                  <a:gd name="connsiteX19" fmla="*/ 3294336 w 17475198"/>
                  <a:gd name="connsiteY19" fmla="*/ 13110734 h 15806496"/>
                  <a:gd name="connsiteX20" fmla="*/ 3297088 w 17475198"/>
                  <a:gd name="connsiteY20" fmla="*/ 13064210 h 15806496"/>
                  <a:gd name="connsiteX21" fmla="*/ 2795640 w 17475198"/>
                  <a:gd name="connsiteY21" fmla="*/ 11238284 h 15806496"/>
                  <a:gd name="connsiteX22" fmla="*/ 0 w 17475198"/>
                  <a:gd name="connsiteY22" fmla="*/ 101600 h 15806496"/>
                  <a:gd name="connsiteX23" fmla="*/ 8770376 w 17475198"/>
                  <a:gd name="connsiteY23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559664 w 17475198"/>
                  <a:gd name="connsiteY12" fmla="*/ 15000748 h 15806496"/>
                  <a:gd name="connsiteX13" fmla="*/ 2896456 w 17475198"/>
                  <a:gd name="connsiteY13" fmla="*/ 14364696 h 15806496"/>
                  <a:gd name="connsiteX14" fmla="*/ 2926608 w 17475198"/>
                  <a:gd name="connsiteY14" fmla="*/ 14301240 h 15806496"/>
                  <a:gd name="connsiteX15" fmla="*/ 2811536 w 17475198"/>
                  <a:gd name="connsiteY15" fmla="*/ 14286110 h 15806496"/>
                  <a:gd name="connsiteX16" fmla="*/ 1054096 w 17475198"/>
                  <a:gd name="connsiteY16" fmla="*/ 13728706 h 15806496"/>
                  <a:gd name="connsiteX17" fmla="*/ 3053432 w 17475198"/>
                  <a:gd name="connsiteY17" fmla="*/ 13139498 h 15806496"/>
                  <a:gd name="connsiteX18" fmla="*/ 3294336 w 17475198"/>
                  <a:gd name="connsiteY18" fmla="*/ 13110734 h 15806496"/>
                  <a:gd name="connsiteX19" fmla="*/ 3297088 w 17475198"/>
                  <a:gd name="connsiteY19" fmla="*/ 13064210 h 15806496"/>
                  <a:gd name="connsiteX20" fmla="*/ 2795640 w 17475198"/>
                  <a:gd name="connsiteY20" fmla="*/ 11238284 h 15806496"/>
                  <a:gd name="connsiteX21" fmla="*/ 0 w 17475198"/>
                  <a:gd name="connsiteY21" fmla="*/ 101600 h 15806496"/>
                  <a:gd name="connsiteX22" fmla="*/ 8770376 w 17475198"/>
                  <a:gd name="connsiteY22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201264 w 17475198"/>
                  <a:gd name="connsiteY11" fmla="*/ 15789964 h 15806496"/>
                  <a:gd name="connsiteX12" fmla="*/ 2896456 w 17475198"/>
                  <a:gd name="connsiteY12" fmla="*/ 14364696 h 15806496"/>
                  <a:gd name="connsiteX13" fmla="*/ 2926608 w 17475198"/>
                  <a:gd name="connsiteY13" fmla="*/ 14301240 h 15806496"/>
                  <a:gd name="connsiteX14" fmla="*/ 2811536 w 17475198"/>
                  <a:gd name="connsiteY14" fmla="*/ 14286110 h 15806496"/>
                  <a:gd name="connsiteX15" fmla="*/ 1054096 w 17475198"/>
                  <a:gd name="connsiteY15" fmla="*/ 13728706 h 15806496"/>
                  <a:gd name="connsiteX16" fmla="*/ 3053432 w 17475198"/>
                  <a:gd name="connsiteY16" fmla="*/ 13139498 h 15806496"/>
                  <a:gd name="connsiteX17" fmla="*/ 3294336 w 17475198"/>
                  <a:gd name="connsiteY17" fmla="*/ 13110734 h 15806496"/>
                  <a:gd name="connsiteX18" fmla="*/ 3297088 w 17475198"/>
                  <a:gd name="connsiteY18" fmla="*/ 13064210 h 15806496"/>
                  <a:gd name="connsiteX19" fmla="*/ 2795640 w 17475198"/>
                  <a:gd name="connsiteY19" fmla="*/ 11238284 h 15806496"/>
                  <a:gd name="connsiteX20" fmla="*/ 0 w 17475198"/>
                  <a:gd name="connsiteY20" fmla="*/ 101600 h 15806496"/>
                  <a:gd name="connsiteX21" fmla="*/ 8770376 w 17475198"/>
                  <a:gd name="connsiteY21" fmla="*/ 0 h 15806496"/>
                  <a:gd name="connsiteX0" fmla="*/ 8770376 w 17475198"/>
                  <a:gd name="connsiteY0" fmla="*/ 0 h 15806496"/>
                  <a:gd name="connsiteX1" fmla="*/ 17475200 w 17475198"/>
                  <a:gd name="connsiteY1" fmla="*/ 101600 h 15806496"/>
                  <a:gd name="connsiteX2" fmla="*/ 14571408 w 17475198"/>
                  <a:gd name="connsiteY2" fmla="*/ 11713498 h 15806496"/>
                  <a:gd name="connsiteX3" fmla="*/ 14316208 w 17475198"/>
                  <a:gd name="connsiteY3" fmla="*/ 13044276 h 15806496"/>
                  <a:gd name="connsiteX4" fmla="*/ 14318288 w 17475198"/>
                  <a:gd name="connsiteY4" fmla="*/ 13124112 h 15806496"/>
                  <a:gd name="connsiteX5" fmla="*/ 14447168 w 17475198"/>
                  <a:gd name="connsiteY5" fmla="*/ 13139498 h 15806496"/>
                  <a:gd name="connsiteX6" fmla="*/ 16446496 w 17475198"/>
                  <a:gd name="connsiteY6" fmla="*/ 13728706 h 15806496"/>
                  <a:gd name="connsiteX7" fmla="*/ 14689064 w 17475198"/>
                  <a:gd name="connsiteY7" fmla="*/ 14286110 h 15806496"/>
                  <a:gd name="connsiteX8" fmla="*/ 14610528 w 17475198"/>
                  <a:gd name="connsiteY8" fmla="*/ 14296432 h 15806496"/>
                  <a:gd name="connsiteX9" fmla="*/ 14682488 w 17475198"/>
                  <a:gd name="connsiteY9" fmla="*/ 14450858 h 15806496"/>
                  <a:gd name="connsiteX10" fmla="*/ 2038152 w 17475198"/>
                  <a:gd name="connsiteY10" fmla="*/ 15806498 h 15806496"/>
                  <a:gd name="connsiteX11" fmla="*/ 2896456 w 17475198"/>
                  <a:gd name="connsiteY11" fmla="*/ 14364696 h 15806496"/>
                  <a:gd name="connsiteX12" fmla="*/ 2926608 w 17475198"/>
                  <a:gd name="connsiteY12" fmla="*/ 14301240 h 15806496"/>
                  <a:gd name="connsiteX13" fmla="*/ 2811536 w 17475198"/>
                  <a:gd name="connsiteY13" fmla="*/ 14286110 h 15806496"/>
                  <a:gd name="connsiteX14" fmla="*/ 1054096 w 17475198"/>
                  <a:gd name="connsiteY14" fmla="*/ 13728706 h 15806496"/>
                  <a:gd name="connsiteX15" fmla="*/ 3053432 w 17475198"/>
                  <a:gd name="connsiteY15" fmla="*/ 13139498 h 15806496"/>
                  <a:gd name="connsiteX16" fmla="*/ 3294336 w 17475198"/>
                  <a:gd name="connsiteY16" fmla="*/ 13110734 h 15806496"/>
                  <a:gd name="connsiteX17" fmla="*/ 3297088 w 17475198"/>
                  <a:gd name="connsiteY17" fmla="*/ 13064210 h 15806496"/>
                  <a:gd name="connsiteX18" fmla="*/ 2795640 w 17475198"/>
                  <a:gd name="connsiteY18" fmla="*/ 11238284 h 15806496"/>
                  <a:gd name="connsiteX19" fmla="*/ 0 w 17475198"/>
                  <a:gd name="connsiteY19" fmla="*/ 101600 h 15806496"/>
                  <a:gd name="connsiteX20" fmla="*/ 8770376 w 17475198"/>
                  <a:gd name="connsiteY20" fmla="*/ 0 h 15806496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2811536 w 17475198"/>
                  <a:gd name="connsiteY12" fmla="*/ 14286110 h 14450851"/>
                  <a:gd name="connsiteX13" fmla="*/ 1054096 w 17475198"/>
                  <a:gd name="connsiteY13" fmla="*/ 13728706 h 14450851"/>
                  <a:gd name="connsiteX14" fmla="*/ 3053432 w 17475198"/>
                  <a:gd name="connsiteY14" fmla="*/ 13139498 h 14450851"/>
                  <a:gd name="connsiteX15" fmla="*/ 3294336 w 17475198"/>
                  <a:gd name="connsiteY15" fmla="*/ 13110734 h 14450851"/>
                  <a:gd name="connsiteX16" fmla="*/ 3297088 w 17475198"/>
                  <a:gd name="connsiteY16" fmla="*/ 13064210 h 14450851"/>
                  <a:gd name="connsiteX17" fmla="*/ 2795640 w 17475198"/>
                  <a:gd name="connsiteY17" fmla="*/ 11238284 h 14450851"/>
                  <a:gd name="connsiteX18" fmla="*/ 0 w 17475198"/>
                  <a:gd name="connsiteY18" fmla="*/ 101600 h 14450851"/>
                  <a:gd name="connsiteX19" fmla="*/ 8770376 w 17475198"/>
                  <a:gd name="connsiteY19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2926608 w 17475198"/>
                  <a:gd name="connsiteY11" fmla="*/ 14301240 h 14450851"/>
                  <a:gd name="connsiteX12" fmla="*/ 1054096 w 17475198"/>
                  <a:gd name="connsiteY12" fmla="*/ 13728706 h 14450851"/>
                  <a:gd name="connsiteX13" fmla="*/ 3053432 w 17475198"/>
                  <a:gd name="connsiteY13" fmla="*/ 13139498 h 14450851"/>
                  <a:gd name="connsiteX14" fmla="*/ 3294336 w 17475198"/>
                  <a:gd name="connsiteY14" fmla="*/ 13110734 h 14450851"/>
                  <a:gd name="connsiteX15" fmla="*/ 3297088 w 17475198"/>
                  <a:gd name="connsiteY15" fmla="*/ 13064210 h 14450851"/>
                  <a:gd name="connsiteX16" fmla="*/ 2795640 w 17475198"/>
                  <a:gd name="connsiteY16" fmla="*/ 11238284 h 14450851"/>
                  <a:gd name="connsiteX17" fmla="*/ 0 w 17475198"/>
                  <a:gd name="connsiteY17" fmla="*/ 101600 h 14450851"/>
                  <a:gd name="connsiteX18" fmla="*/ 8770376 w 17475198"/>
                  <a:gd name="connsiteY18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896456 w 17475198"/>
                  <a:gd name="connsiteY10" fmla="*/ 14364696 h 14450851"/>
                  <a:gd name="connsiteX11" fmla="*/ 1054096 w 17475198"/>
                  <a:gd name="connsiteY11" fmla="*/ 13728706 h 14450851"/>
                  <a:gd name="connsiteX12" fmla="*/ 3053432 w 17475198"/>
                  <a:gd name="connsiteY12" fmla="*/ 13139498 h 14450851"/>
                  <a:gd name="connsiteX13" fmla="*/ 3294336 w 17475198"/>
                  <a:gd name="connsiteY13" fmla="*/ 13110734 h 14450851"/>
                  <a:gd name="connsiteX14" fmla="*/ 3297088 w 17475198"/>
                  <a:gd name="connsiteY14" fmla="*/ 13064210 h 14450851"/>
                  <a:gd name="connsiteX15" fmla="*/ 2795640 w 17475198"/>
                  <a:gd name="connsiteY15" fmla="*/ 11238284 h 14450851"/>
                  <a:gd name="connsiteX16" fmla="*/ 0 w 17475198"/>
                  <a:gd name="connsiteY16" fmla="*/ 101600 h 14450851"/>
                  <a:gd name="connsiteX17" fmla="*/ 8770376 w 17475198"/>
                  <a:gd name="connsiteY17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3297088 w 17475198"/>
                  <a:gd name="connsiteY13" fmla="*/ 13064210 h 14450851"/>
                  <a:gd name="connsiteX14" fmla="*/ 2795640 w 17475198"/>
                  <a:gd name="connsiteY14" fmla="*/ 11238284 h 14450851"/>
                  <a:gd name="connsiteX15" fmla="*/ 0 w 17475198"/>
                  <a:gd name="connsiteY15" fmla="*/ 101600 h 14450851"/>
                  <a:gd name="connsiteX16" fmla="*/ 8770376 w 17475198"/>
                  <a:gd name="connsiteY16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3294336 w 17475198"/>
                  <a:gd name="connsiteY12" fmla="*/ 13110734 h 14450851"/>
                  <a:gd name="connsiteX13" fmla="*/ 2795640 w 17475198"/>
                  <a:gd name="connsiteY13" fmla="*/ 11238284 h 14450851"/>
                  <a:gd name="connsiteX14" fmla="*/ 0 w 17475198"/>
                  <a:gd name="connsiteY14" fmla="*/ 101600 h 14450851"/>
                  <a:gd name="connsiteX15" fmla="*/ 8770376 w 17475198"/>
                  <a:gd name="connsiteY15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3053432 w 17475198"/>
                  <a:gd name="connsiteY11" fmla="*/ 13139498 h 14450851"/>
                  <a:gd name="connsiteX12" fmla="*/ 2795640 w 17475198"/>
                  <a:gd name="connsiteY12" fmla="*/ 11238284 h 14450851"/>
                  <a:gd name="connsiteX13" fmla="*/ 0 w 17475198"/>
                  <a:gd name="connsiteY13" fmla="*/ 101600 h 14450851"/>
                  <a:gd name="connsiteX14" fmla="*/ 8770376 w 17475198"/>
                  <a:gd name="connsiteY14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1054096 w 17475198"/>
                  <a:gd name="connsiteY10" fmla="*/ 13728706 h 14450851"/>
                  <a:gd name="connsiteX11" fmla="*/ 2795640 w 17475198"/>
                  <a:gd name="connsiteY11" fmla="*/ 11238284 h 14450851"/>
                  <a:gd name="connsiteX12" fmla="*/ 0 w 17475198"/>
                  <a:gd name="connsiteY12" fmla="*/ 101600 h 14450851"/>
                  <a:gd name="connsiteX13" fmla="*/ 8770376 w 17475198"/>
                  <a:gd name="connsiteY13" fmla="*/ 0 h 14450851"/>
                  <a:gd name="connsiteX0" fmla="*/ 8770376 w 17475198"/>
                  <a:gd name="connsiteY0" fmla="*/ 0 h 14450851"/>
                  <a:gd name="connsiteX1" fmla="*/ 17475200 w 17475198"/>
                  <a:gd name="connsiteY1" fmla="*/ 101600 h 14450851"/>
                  <a:gd name="connsiteX2" fmla="*/ 14571408 w 17475198"/>
                  <a:gd name="connsiteY2" fmla="*/ 11713498 h 14450851"/>
                  <a:gd name="connsiteX3" fmla="*/ 14316208 w 17475198"/>
                  <a:gd name="connsiteY3" fmla="*/ 13044276 h 14450851"/>
                  <a:gd name="connsiteX4" fmla="*/ 14318288 w 17475198"/>
                  <a:gd name="connsiteY4" fmla="*/ 13124112 h 14450851"/>
                  <a:gd name="connsiteX5" fmla="*/ 14447168 w 17475198"/>
                  <a:gd name="connsiteY5" fmla="*/ 13139498 h 14450851"/>
                  <a:gd name="connsiteX6" fmla="*/ 16446496 w 17475198"/>
                  <a:gd name="connsiteY6" fmla="*/ 13728706 h 14450851"/>
                  <a:gd name="connsiteX7" fmla="*/ 14689064 w 17475198"/>
                  <a:gd name="connsiteY7" fmla="*/ 14286110 h 14450851"/>
                  <a:gd name="connsiteX8" fmla="*/ 14610528 w 17475198"/>
                  <a:gd name="connsiteY8" fmla="*/ 14296432 h 14450851"/>
                  <a:gd name="connsiteX9" fmla="*/ 14682488 w 17475198"/>
                  <a:gd name="connsiteY9" fmla="*/ 14450858 h 14450851"/>
                  <a:gd name="connsiteX10" fmla="*/ 2795640 w 17475198"/>
                  <a:gd name="connsiteY10" fmla="*/ 11238284 h 14450851"/>
                  <a:gd name="connsiteX11" fmla="*/ 0 w 17475198"/>
                  <a:gd name="connsiteY11" fmla="*/ 101600 h 14450851"/>
                  <a:gd name="connsiteX12" fmla="*/ 8770376 w 17475198"/>
                  <a:gd name="connsiteY12" fmla="*/ 0 h 14450851"/>
                  <a:gd name="connsiteX0" fmla="*/ 8770376 w 17475198"/>
                  <a:gd name="connsiteY0" fmla="*/ 0 h 14296438"/>
                  <a:gd name="connsiteX1" fmla="*/ 17475200 w 17475198"/>
                  <a:gd name="connsiteY1" fmla="*/ 101600 h 14296438"/>
                  <a:gd name="connsiteX2" fmla="*/ 14571408 w 17475198"/>
                  <a:gd name="connsiteY2" fmla="*/ 11713498 h 14296438"/>
                  <a:gd name="connsiteX3" fmla="*/ 14316208 w 17475198"/>
                  <a:gd name="connsiteY3" fmla="*/ 13044276 h 14296438"/>
                  <a:gd name="connsiteX4" fmla="*/ 14318288 w 17475198"/>
                  <a:gd name="connsiteY4" fmla="*/ 13124112 h 14296438"/>
                  <a:gd name="connsiteX5" fmla="*/ 14447168 w 17475198"/>
                  <a:gd name="connsiteY5" fmla="*/ 13139498 h 14296438"/>
                  <a:gd name="connsiteX6" fmla="*/ 16446496 w 17475198"/>
                  <a:gd name="connsiteY6" fmla="*/ 13728706 h 14296438"/>
                  <a:gd name="connsiteX7" fmla="*/ 14689064 w 17475198"/>
                  <a:gd name="connsiteY7" fmla="*/ 14286110 h 14296438"/>
                  <a:gd name="connsiteX8" fmla="*/ 14610528 w 17475198"/>
                  <a:gd name="connsiteY8" fmla="*/ 14296432 h 14296438"/>
                  <a:gd name="connsiteX9" fmla="*/ 2795640 w 17475198"/>
                  <a:gd name="connsiteY9" fmla="*/ 11238284 h 14296438"/>
                  <a:gd name="connsiteX10" fmla="*/ 0 w 17475198"/>
                  <a:gd name="connsiteY10" fmla="*/ 101600 h 14296438"/>
                  <a:gd name="connsiteX11" fmla="*/ 8770376 w 17475198"/>
                  <a:gd name="connsiteY11" fmla="*/ 0 h 14296438"/>
                  <a:gd name="connsiteX0" fmla="*/ 8770376 w 17475198"/>
                  <a:gd name="connsiteY0" fmla="*/ 0 h 14286107"/>
                  <a:gd name="connsiteX1" fmla="*/ 17475200 w 17475198"/>
                  <a:gd name="connsiteY1" fmla="*/ 101600 h 14286107"/>
                  <a:gd name="connsiteX2" fmla="*/ 14571408 w 17475198"/>
                  <a:gd name="connsiteY2" fmla="*/ 11713498 h 14286107"/>
                  <a:gd name="connsiteX3" fmla="*/ 14316208 w 17475198"/>
                  <a:gd name="connsiteY3" fmla="*/ 13044276 h 14286107"/>
                  <a:gd name="connsiteX4" fmla="*/ 14318288 w 17475198"/>
                  <a:gd name="connsiteY4" fmla="*/ 13124112 h 14286107"/>
                  <a:gd name="connsiteX5" fmla="*/ 14447168 w 17475198"/>
                  <a:gd name="connsiteY5" fmla="*/ 13139498 h 14286107"/>
                  <a:gd name="connsiteX6" fmla="*/ 16446496 w 17475198"/>
                  <a:gd name="connsiteY6" fmla="*/ 13728706 h 14286107"/>
                  <a:gd name="connsiteX7" fmla="*/ 14689064 w 17475198"/>
                  <a:gd name="connsiteY7" fmla="*/ 14286110 h 14286107"/>
                  <a:gd name="connsiteX8" fmla="*/ 2795640 w 17475198"/>
                  <a:gd name="connsiteY8" fmla="*/ 11238284 h 14286107"/>
                  <a:gd name="connsiteX9" fmla="*/ 0 w 17475198"/>
                  <a:gd name="connsiteY9" fmla="*/ 101600 h 14286107"/>
                  <a:gd name="connsiteX10" fmla="*/ 8770376 w 17475198"/>
                  <a:gd name="connsiteY10" fmla="*/ 0 h 14286107"/>
                  <a:gd name="connsiteX0" fmla="*/ 8770376 w 17475198"/>
                  <a:gd name="connsiteY0" fmla="*/ 0 h 13805939"/>
                  <a:gd name="connsiteX1" fmla="*/ 17475200 w 17475198"/>
                  <a:gd name="connsiteY1" fmla="*/ 101600 h 13805939"/>
                  <a:gd name="connsiteX2" fmla="*/ 14571408 w 17475198"/>
                  <a:gd name="connsiteY2" fmla="*/ 11713498 h 13805939"/>
                  <a:gd name="connsiteX3" fmla="*/ 14316208 w 17475198"/>
                  <a:gd name="connsiteY3" fmla="*/ 13044276 h 13805939"/>
                  <a:gd name="connsiteX4" fmla="*/ 14318288 w 17475198"/>
                  <a:gd name="connsiteY4" fmla="*/ 13124112 h 13805939"/>
                  <a:gd name="connsiteX5" fmla="*/ 14447168 w 17475198"/>
                  <a:gd name="connsiteY5" fmla="*/ 13139498 h 13805939"/>
                  <a:gd name="connsiteX6" fmla="*/ 16446496 w 17475198"/>
                  <a:gd name="connsiteY6" fmla="*/ 13728706 h 13805939"/>
                  <a:gd name="connsiteX7" fmla="*/ 2795640 w 17475198"/>
                  <a:gd name="connsiteY7" fmla="*/ 11238284 h 13805939"/>
                  <a:gd name="connsiteX8" fmla="*/ 0 w 17475198"/>
                  <a:gd name="connsiteY8" fmla="*/ 101600 h 13805939"/>
                  <a:gd name="connsiteX9" fmla="*/ 8770376 w 17475198"/>
                  <a:gd name="connsiteY9" fmla="*/ 0 h 13805939"/>
                  <a:gd name="connsiteX0" fmla="*/ 8770376 w 17475198"/>
                  <a:gd name="connsiteY0" fmla="*/ 0 h 13139495"/>
                  <a:gd name="connsiteX1" fmla="*/ 17475200 w 17475198"/>
                  <a:gd name="connsiteY1" fmla="*/ 101600 h 13139495"/>
                  <a:gd name="connsiteX2" fmla="*/ 14571408 w 17475198"/>
                  <a:gd name="connsiteY2" fmla="*/ 11713498 h 13139495"/>
                  <a:gd name="connsiteX3" fmla="*/ 14316208 w 17475198"/>
                  <a:gd name="connsiteY3" fmla="*/ 13044276 h 13139495"/>
                  <a:gd name="connsiteX4" fmla="*/ 14318288 w 17475198"/>
                  <a:gd name="connsiteY4" fmla="*/ 13124112 h 13139495"/>
                  <a:gd name="connsiteX5" fmla="*/ 14447168 w 17475198"/>
                  <a:gd name="connsiteY5" fmla="*/ 13139498 h 13139495"/>
                  <a:gd name="connsiteX6" fmla="*/ 2795640 w 17475198"/>
                  <a:gd name="connsiteY6" fmla="*/ 11238284 h 13139495"/>
                  <a:gd name="connsiteX7" fmla="*/ 0 w 17475198"/>
                  <a:gd name="connsiteY7" fmla="*/ 101600 h 13139495"/>
                  <a:gd name="connsiteX8" fmla="*/ 8770376 w 17475198"/>
                  <a:gd name="connsiteY8" fmla="*/ 0 h 13139495"/>
                  <a:gd name="connsiteX0" fmla="*/ 8770376 w 17475198"/>
                  <a:gd name="connsiteY0" fmla="*/ 0 h 13124105"/>
                  <a:gd name="connsiteX1" fmla="*/ 17475200 w 17475198"/>
                  <a:gd name="connsiteY1" fmla="*/ 101600 h 13124105"/>
                  <a:gd name="connsiteX2" fmla="*/ 14571408 w 17475198"/>
                  <a:gd name="connsiteY2" fmla="*/ 11713498 h 13124105"/>
                  <a:gd name="connsiteX3" fmla="*/ 14316208 w 17475198"/>
                  <a:gd name="connsiteY3" fmla="*/ 13044276 h 13124105"/>
                  <a:gd name="connsiteX4" fmla="*/ 14318288 w 17475198"/>
                  <a:gd name="connsiteY4" fmla="*/ 13124112 h 13124105"/>
                  <a:gd name="connsiteX5" fmla="*/ 2795640 w 17475198"/>
                  <a:gd name="connsiteY5" fmla="*/ 11238284 h 13124105"/>
                  <a:gd name="connsiteX6" fmla="*/ 0 w 17475198"/>
                  <a:gd name="connsiteY6" fmla="*/ 101600 h 13124105"/>
                  <a:gd name="connsiteX7" fmla="*/ 8770376 w 17475198"/>
                  <a:gd name="connsiteY7" fmla="*/ 0 h 13124105"/>
                  <a:gd name="connsiteX0" fmla="*/ 8770376 w 17475198"/>
                  <a:gd name="connsiteY0" fmla="*/ 0 h 13044277"/>
                  <a:gd name="connsiteX1" fmla="*/ 17475200 w 17475198"/>
                  <a:gd name="connsiteY1" fmla="*/ 101600 h 13044277"/>
                  <a:gd name="connsiteX2" fmla="*/ 14571408 w 17475198"/>
                  <a:gd name="connsiteY2" fmla="*/ 11713498 h 13044277"/>
                  <a:gd name="connsiteX3" fmla="*/ 14316208 w 17475198"/>
                  <a:gd name="connsiteY3" fmla="*/ 13044276 h 13044277"/>
                  <a:gd name="connsiteX4" fmla="*/ 2795640 w 17475198"/>
                  <a:gd name="connsiteY4" fmla="*/ 11238284 h 13044277"/>
                  <a:gd name="connsiteX5" fmla="*/ 0 w 17475198"/>
                  <a:gd name="connsiteY5" fmla="*/ 101600 h 13044277"/>
                  <a:gd name="connsiteX6" fmla="*/ 8770376 w 17475198"/>
                  <a:gd name="connsiteY6" fmla="*/ 0 h 13044277"/>
                  <a:gd name="connsiteX0" fmla="*/ 8770376 w 17475198"/>
                  <a:gd name="connsiteY0" fmla="*/ 0 h 12916312"/>
                  <a:gd name="connsiteX1" fmla="*/ 17475200 w 17475198"/>
                  <a:gd name="connsiteY1" fmla="*/ 101600 h 12916312"/>
                  <a:gd name="connsiteX2" fmla="*/ 14571408 w 17475198"/>
                  <a:gd name="connsiteY2" fmla="*/ 11713498 h 12916312"/>
                  <a:gd name="connsiteX3" fmla="*/ 2795640 w 17475198"/>
                  <a:gd name="connsiteY3" fmla="*/ 11238284 h 12916312"/>
                  <a:gd name="connsiteX4" fmla="*/ 0 w 17475198"/>
                  <a:gd name="connsiteY4" fmla="*/ 101600 h 12916312"/>
                  <a:gd name="connsiteX5" fmla="*/ 8770376 w 17475198"/>
                  <a:gd name="connsiteY5" fmla="*/ 0 h 12916312"/>
                  <a:gd name="connsiteX0" fmla="*/ 8770376 w 17475198"/>
                  <a:gd name="connsiteY0" fmla="*/ 0 h 11519256"/>
                  <a:gd name="connsiteX1" fmla="*/ 17475200 w 17475198"/>
                  <a:gd name="connsiteY1" fmla="*/ 101600 h 11519256"/>
                  <a:gd name="connsiteX2" fmla="*/ 16878836 w 17475198"/>
                  <a:gd name="connsiteY2" fmla="*/ 2687364 h 11519256"/>
                  <a:gd name="connsiteX3" fmla="*/ 2795640 w 17475198"/>
                  <a:gd name="connsiteY3" fmla="*/ 11238284 h 11519256"/>
                  <a:gd name="connsiteX4" fmla="*/ 0 w 17475198"/>
                  <a:gd name="connsiteY4" fmla="*/ 101600 h 11519256"/>
                  <a:gd name="connsiteX5" fmla="*/ 8770376 w 17475198"/>
                  <a:gd name="connsiteY5" fmla="*/ 0 h 11519256"/>
                  <a:gd name="connsiteX0" fmla="*/ 8770376 w 17475198"/>
                  <a:gd name="connsiteY0" fmla="*/ 0 h 3862447"/>
                  <a:gd name="connsiteX1" fmla="*/ 17475200 w 17475198"/>
                  <a:gd name="connsiteY1" fmla="*/ 101600 h 3862447"/>
                  <a:gd name="connsiteX2" fmla="*/ 16878836 w 17475198"/>
                  <a:gd name="connsiteY2" fmla="*/ 2687364 h 3862447"/>
                  <a:gd name="connsiteX3" fmla="*/ 691795 w 17475198"/>
                  <a:gd name="connsiteY3" fmla="*/ 2144297 h 3862447"/>
                  <a:gd name="connsiteX4" fmla="*/ 0 w 17475198"/>
                  <a:gd name="connsiteY4" fmla="*/ 101600 h 3862447"/>
                  <a:gd name="connsiteX5" fmla="*/ 8770376 w 17475198"/>
                  <a:gd name="connsiteY5" fmla="*/ 0 h 3862447"/>
                  <a:gd name="connsiteX0" fmla="*/ 8770376 w 17577000"/>
                  <a:gd name="connsiteY0" fmla="*/ 0 h 3862447"/>
                  <a:gd name="connsiteX1" fmla="*/ 17577000 w 17577000"/>
                  <a:gd name="connsiteY1" fmla="*/ 101602 h 3862447"/>
                  <a:gd name="connsiteX2" fmla="*/ 16878836 w 17577000"/>
                  <a:gd name="connsiteY2" fmla="*/ 2687364 h 3862447"/>
                  <a:gd name="connsiteX3" fmla="*/ 691795 w 17577000"/>
                  <a:gd name="connsiteY3" fmla="*/ 2144297 h 3862447"/>
                  <a:gd name="connsiteX4" fmla="*/ 0 w 17577000"/>
                  <a:gd name="connsiteY4" fmla="*/ 101600 h 3862447"/>
                  <a:gd name="connsiteX5" fmla="*/ 8770376 w 17577000"/>
                  <a:gd name="connsiteY5" fmla="*/ 0 h 3862447"/>
                  <a:gd name="connsiteX0" fmla="*/ 8770376 w 17610943"/>
                  <a:gd name="connsiteY0" fmla="*/ 0 h 3862447"/>
                  <a:gd name="connsiteX1" fmla="*/ 17610943 w 17610943"/>
                  <a:gd name="connsiteY1" fmla="*/ 101602 h 3862447"/>
                  <a:gd name="connsiteX2" fmla="*/ 16878836 w 17610943"/>
                  <a:gd name="connsiteY2" fmla="*/ 2687364 h 3862447"/>
                  <a:gd name="connsiteX3" fmla="*/ 691795 w 17610943"/>
                  <a:gd name="connsiteY3" fmla="*/ 2144297 h 3862447"/>
                  <a:gd name="connsiteX4" fmla="*/ 0 w 17610943"/>
                  <a:gd name="connsiteY4" fmla="*/ 101600 h 3862447"/>
                  <a:gd name="connsiteX5" fmla="*/ 8770376 w 17610943"/>
                  <a:gd name="connsiteY5" fmla="*/ 0 h 3862447"/>
                  <a:gd name="connsiteX0" fmla="*/ 8906107 w 17746674"/>
                  <a:gd name="connsiteY0" fmla="*/ 0 h 3862447"/>
                  <a:gd name="connsiteX1" fmla="*/ 17746674 w 17746674"/>
                  <a:gd name="connsiteY1" fmla="*/ 101602 h 3862447"/>
                  <a:gd name="connsiteX2" fmla="*/ 17014567 w 17746674"/>
                  <a:gd name="connsiteY2" fmla="*/ 2687364 h 3862447"/>
                  <a:gd name="connsiteX3" fmla="*/ 827526 w 17746674"/>
                  <a:gd name="connsiteY3" fmla="*/ 2144297 h 3862447"/>
                  <a:gd name="connsiteX4" fmla="*/ 0 w 17746674"/>
                  <a:gd name="connsiteY4" fmla="*/ 101602 h 3862447"/>
                  <a:gd name="connsiteX5" fmla="*/ 8906107 w 17746674"/>
                  <a:gd name="connsiteY5" fmla="*/ 0 h 3862447"/>
                  <a:gd name="connsiteX0" fmla="*/ 8906107 w 17746674"/>
                  <a:gd name="connsiteY0" fmla="*/ 0 h 3890177"/>
                  <a:gd name="connsiteX1" fmla="*/ 17746674 w 17746674"/>
                  <a:gd name="connsiteY1" fmla="*/ 101602 h 3890177"/>
                  <a:gd name="connsiteX2" fmla="*/ 17014567 w 17746674"/>
                  <a:gd name="connsiteY2" fmla="*/ 2687364 h 3890177"/>
                  <a:gd name="connsiteX3" fmla="*/ 657865 w 17746674"/>
                  <a:gd name="connsiteY3" fmla="*/ 2212155 h 3890177"/>
                  <a:gd name="connsiteX4" fmla="*/ 0 w 17746674"/>
                  <a:gd name="connsiteY4" fmla="*/ 101602 h 3890177"/>
                  <a:gd name="connsiteX5" fmla="*/ 8906107 w 17746674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6980624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12731"/>
                  <a:gd name="connsiteY0" fmla="*/ 0 h 3890177"/>
                  <a:gd name="connsiteX1" fmla="*/ 17712731 w 17712731"/>
                  <a:gd name="connsiteY1" fmla="*/ 101602 h 3890177"/>
                  <a:gd name="connsiteX2" fmla="*/ 17048496 w 17712731"/>
                  <a:gd name="connsiteY2" fmla="*/ 2687364 h 3890177"/>
                  <a:gd name="connsiteX3" fmla="*/ 623922 w 17712731"/>
                  <a:gd name="connsiteY3" fmla="*/ 2212155 h 3890177"/>
                  <a:gd name="connsiteX4" fmla="*/ 0 w 17712731"/>
                  <a:gd name="connsiteY4" fmla="*/ 67673 h 3890177"/>
                  <a:gd name="connsiteX5" fmla="*/ 8872164 w 17712731"/>
                  <a:gd name="connsiteY5" fmla="*/ 0 h 3890177"/>
                  <a:gd name="connsiteX0" fmla="*/ 8872164 w 17780589"/>
                  <a:gd name="connsiteY0" fmla="*/ 0 h 3890177"/>
                  <a:gd name="connsiteX1" fmla="*/ 17780589 w 17780589"/>
                  <a:gd name="connsiteY1" fmla="*/ 101602 h 3890177"/>
                  <a:gd name="connsiteX2" fmla="*/ 17048496 w 17780589"/>
                  <a:gd name="connsiteY2" fmla="*/ 2687364 h 3890177"/>
                  <a:gd name="connsiteX3" fmla="*/ 623922 w 17780589"/>
                  <a:gd name="connsiteY3" fmla="*/ 2212155 h 3890177"/>
                  <a:gd name="connsiteX4" fmla="*/ 0 w 17780589"/>
                  <a:gd name="connsiteY4" fmla="*/ 67673 h 3890177"/>
                  <a:gd name="connsiteX5" fmla="*/ 8872164 w 17780589"/>
                  <a:gd name="connsiteY5" fmla="*/ 0 h 3890177"/>
                  <a:gd name="connsiteX0" fmla="*/ 8872164 w 17780589"/>
                  <a:gd name="connsiteY0" fmla="*/ 0 h 3904370"/>
                  <a:gd name="connsiteX1" fmla="*/ 17780589 w 17780589"/>
                  <a:gd name="connsiteY1" fmla="*/ 101602 h 3904370"/>
                  <a:gd name="connsiteX2" fmla="*/ 17048496 w 17780589"/>
                  <a:gd name="connsiteY2" fmla="*/ 2687364 h 3904370"/>
                  <a:gd name="connsiteX3" fmla="*/ 522120 w 17780589"/>
                  <a:gd name="connsiteY3" fmla="*/ 2246084 h 3904370"/>
                  <a:gd name="connsiteX4" fmla="*/ 0 w 17780589"/>
                  <a:gd name="connsiteY4" fmla="*/ 67673 h 3904370"/>
                  <a:gd name="connsiteX5" fmla="*/ 8872164 w 17780589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89978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  <a:gd name="connsiteX0" fmla="*/ 8940022 w 17848447"/>
                  <a:gd name="connsiteY0" fmla="*/ 0 h 3904370"/>
                  <a:gd name="connsiteX1" fmla="*/ 17848447 w 17848447"/>
                  <a:gd name="connsiteY1" fmla="*/ 101602 h 3904370"/>
                  <a:gd name="connsiteX2" fmla="*/ 17116354 w 17848447"/>
                  <a:gd name="connsiteY2" fmla="*/ 2687364 h 3904370"/>
                  <a:gd name="connsiteX3" fmla="*/ 522106 w 17848447"/>
                  <a:gd name="connsiteY3" fmla="*/ 2246084 h 3904370"/>
                  <a:gd name="connsiteX4" fmla="*/ 0 w 17848447"/>
                  <a:gd name="connsiteY4" fmla="*/ 135532 h 3904370"/>
                  <a:gd name="connsiteX5" fmla="*/ 8940022 w 17848447"/>
                  <a:gd name="connsiteY5" fmla="*/ 0 h 390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48447" h="3904370">
                    <a:moveTo>
                      <a:pt x="8940022" y="0"/>
                    </a:moveTo>
                    <a:cubicBezTo>
                      <a:pt x="12136598" y="1803672"/>
                      <a:pt x="14887847" y="1778546"/>
                      <a:pt x="17848447" y="101602"/>
                    </a:cubicBezTo>
                    <a:lnTo>
                      <a:pt x="17116354" y="2687364"/>
                    </a:lnTo>
                    <a:cubicBezTo>
                      <a:pt x="14669761" y="4543478"/>
                      <a:pt x="2950674" y="4181400"/>
                      <a:pt x="522106" y="2246084"/>
                    </a:cubicBezTo>
                    <a:lnTo>
                      <a:pt x="0" y="135532"/>
                    </a:lnTo>
                    <a:cubicBezTo>
                      <a:pt x="2952960" y="1871472"/>
                      <a:pt x="5839582" y="1567700"/>
                      <a:pt x="894002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61176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reeform 103"/>
              <p:cNvSpPr/>
              <p:nvPr/>
            </p:nvSpPr>
            <p:spPr>
              <a:xfrm flipH="1">
                <a:off x="1345648" y="1584604"/>
                <a:ext cx="1272674" cy="1584088"/>
              </a:xfrm>
              <a:custGeom>
                <a:avLst/>
                <a:gdLst>
                  <a:gd name="connsiteX0" fmla="*/ 9087880 w 18135600"/>
                  <a:gd name="connsiteY0" fmla="*/ 0 h 22573251"/>
                  <a:gd name="connsiteX1" fmla="*/ 17792704 w 18135600"/>
                  <a:gd name="connsiteY1" fmla="*/ 101600 h 22573251"/>
                  <a:gd name="connsiteX2" fmla="*/ 14888912 w 18135600"/>
                  <a:gd name="connsiteY2" fmla="*/ 11713498 h 22573251"/>
                  <a:gd name="connsiteX3" fmla="*/ 14633712 w 18135600"/>
                  <a:gd name="connsiteY3" fmla="*/ 13044276 h 22573251"/>
                  <a:gd name="connsiteX4" fmla="*/ 14635792 w 18135600"/>
                  <a:gd name="connsiteY4" fmla="*/ 13124112 h 22573251"/>
                  <a:gd name="connsiteX5" fmla="*/ 14764672 w 18135600"/>
                  <a:gd name="connsiteY5" fmla="*/ 13139498 h 22573251"/>
                  <a:gd name="connsiteX6" fmla="*/ 16764000 w 18135600"/>
                  <a:gd name="connsiteY6" fmla="*/ 13728706 h 22573251"/>
                  <a:gd name="connsiteX7" fmla="*/ 15006568 w 18135600"/>
                  <a:gd name="connsiteY7" fmla="*/ 14286110 h 22573251"/>
                  <a:gd name="connsiteX8" fmla="*/ 14928032 w 18135600"/>
                  <a:gd name="connsiteY8" fmla="*/ 14296432 h 22573251"/>
                  <a:gd name="connsiteX9" fmla="*/ 14999992 w 18135600"/>
                  <a:gd name="connsiteY9" fmla="*/ 14450858 h 22573251"/>
                  <a:gd name="connsiteX10" fmla="*/ 15196992 w 18135600"/>
                  <a:gd name="connsiteY10" fmla="*/ 14833608 h 22573251"/>
                  <a:gd name="connsiteX11" fmla="*/ 15584208 w 18135600"/>
                  <a:gd name="connsiteY11" fmla="*/ 15582660 h 22573251"/>
                  <a:gd name="connsiteX12" fmla="*/ 15682976 w 18135600"/>
                  <a:gd name="connsiteY12" fmla="*/ 15796670 h 22573251"/>
                  <a:gd name="connsiteX13" fmla="*/ 15779952 w 18135600"/>
                  <a:gd name="connsiteY13" fmla="*/ 15806498 h 22573251"/>
                  <a:gd name="connsiteX14" fmla="*/ 18135600 w 18135600"/>
                  <a:gd name="connsiteY14" fmla="*/ 16395700 h 22573251"/>
                  <a:gd name="connsiteX15" fmla="*/ 16334152 w 18135600"/>
                  <a:gd name="connsiteY15" fmla="*/ 16920010 h 22573251"/>
                  <a:gd name="connsiteX16" fmla="*/ 16120728 w 18135600"/>
                  <a:gd name="connsiteY16" fmla="*/ 16946254 h 22573251"/>
                  <a:gd name="connsiteX17" fmla="*/ 16171976 w 18135600"/>
                  <a:gd name="connsiteY17" fmla="*/ 17118092 h 22573251"/>
                  <a:gd name="connsiteX18" fmla="*/ 16257776 w 18135600"/>
                  <a:gd name="connsiteY18" fmla="*/ 17487240 h 22573251"/>
                  <a:gd name="connsiteX19" fmla="*/ 16283232 w 18135600"/>
                  <a:gd name="connsiteY19" fmla="*/ 17643194 h 22573251"/>
                  <a:gd name="connsiteX20" fmla="*/ 11825584 w 18135600"/>
                  <a:gd name="connsiteY20" fmla="*/ 17643194 h 22573251"/>
                  <a:gd name="connsiteX21" fmla="*/ 11915432 w 18135600"/>
                  <a:gd name="connsiteY21" fmla="*/ 17791090 h 22573251"/>
                  <a:gd name="connsiteX22" fmla="*/ 12306304 w 18135600"/>
                  <a:gd name="connsiteY22" fmla="*/ 19334752 h 22573251"/>
                  <a:gd name="connsiteX23" fmla="*/ 9067808 w 18135600"/>
                  <a:gd name="connsiteY23" fmla="*/ 22573251 h 22573251"/>
                  <a:gd name="connsiteX24" fmla="*/ 5829304 w 18135600"/>
                  <a:gd name="connsiteY24" fmla="*/ 19334752 h 22573251"/>
                  <a:gd name="connsiteX25" fmla="*/ 6220176 w 18135600"/>
                  <a:gd name="connsiteY25" fmla="*/ 17791090 h 22573251"/>
                  <a:gd name="connsiteX26" fmla="*/ 6310024 w 18135600"/>
                  <a:gd name="connsiteY26" fmla="*/ 17643194 h 22573251"/>
                  <a:gd name="connsiteX27" fmla="*/ 1990792 w 18135600"/>
                  <a:gd name="connsiteY27" fmla="*/ 17643194 h 22573251"/>
                  <a:gd name="connsiteX28" fmla="*/ 2010520 w 18135600"/>
                  <a:gd name="connsiteY28" fmla="*/ 17494670 h 22573251"/>
                  <a:gd name="connsiteX29" fmla="*/ 2075776 w 18135600"/>
                  <a:gd name="connsiteY29" fmla="*/ 17154690 h 22573251"/>
                  <a:gd name="connsiteX30" fmla="*/ 2125280 w 18135600"/>
                  <a:gd name="connsiteY30" fmla="*/ 16959204 h 22573251"/>
                  <a:gd name="connsiteX31" fmla="*/ 2070648 w 18135600"/>
                  <a:gd name="connsiteY31" fmla="*/ 16953112 h 22573251"/>
                  <a:gd name="connsiteX32" fmla="*/ 0 w 18135600"/>
                  <a:gd name="connsiteY32" fmla="*/ 16395700 h 22573251"/>
                  <a:gd name="connsiteX33" fmla="*/ 2355656 w 18135600"/>
                  <a:gd name="connsiteY33" fmla="*/ 15806498 h 22573251"/>
                  <a:gd name="connsiteX34" fmla="*/ 2518768 w 18135600"/>
                  <a:gd name="connsiteY34" fmla="*/ 15789964 h 22573251"/>
                  <a:gd name="connsiteX35" fmla="*/ 2658472 w 18135600"/>
                  <a:gd name="connsiteY35" fmla="*/ 15462130 h 22573251"/>
                  <a:gd name="connsiteX36" fmla="*/ 2877168 w 18135600"/>
                  <a:gd name="connsiteY36" fmla="*/ 15000748 h 22573251"/>
                  <a:gd name="connsiteX37" fmla="*/ 3213960 w 18135600"/>
                  <a:gd name="connsiteY37" fmla="*/ 14364696 h 22573251"/>
                  <a:gd name="connsiteX38" fmla="*/ 3244112 w 18135600"/>
                  <a:gd name="connsiteY38" fmla="*/ 14301240 h 22573251"/>
                  <a:gd name="connsiteX39" fmla="*/ 3129040 w 18135600"/>
                  <a:gd name="connsiteY39" fmla="*/ 14286110 h 22573251"/>
                  <a:gd name="connsiteX40" fmla="*/ 1371600 w 18135600"/>
                  <a:gd name="connsiteY40" fmla="*/ 13728706 h 22573251"/>
                  <a:gd name="connsiteX41" fmla="*/ 3370936 w 18135600"/>
                  <a:gd name="connsiteY41" fmla="*/ 13139498 h 22573251"/>
                  <a:gd name="connsiteX42" fmla="*/ 3611840 w 18135600"/>
                  <a:gd name="connsiteY42" fmla="*/ 13110734 h 22573251"/>
                  <a:gd name="connsiteX43" fmla="*/ 3614592 w 18135600"/>
                  <a:gd name="connsiteY43" fmla="*/ 13064210 h 22573251"/>
                  <a:gd name="connsiteX44" fmla="*/ 3113144 w 18135600"/>
                  <a:gd name="connsiteY44" fmla="*/ 11238284 h 22573251"/>
                  <a:gd name="connsiteX45" fmla="*/ 317504 w 18135600"/>
                  <a:gd name="connsiteY45" fmla="*/ 101600 h 22573251"/>
                  <a:gd name="connsiteX46" fmla="*/ 9087880 w 18135600"/>
                  <a:gd name="connsiteY46" fmla="*/ 0 h 22573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8135600" h="22573251">
                    <a:moveTo>
                      <a:pt x="9087880" y="0"/>
                    </a:moveTo>
                    <a:cubicBezTo>
                      <a:pt x="12284456" y="1803672"/>
                      <a:pt x="14832104" y="1778544"/>
                      <a:pt x="17792704" y="101600"/>
                    </a:cubicBezTo>
                    <a:lnTo>
                      <a:pt x="14888912" y="11713498"/>
                    </a:lnTo>
                    <a:cubicBezTo>
                      <a:pt x="14717256" y="12247308"/>
                      <a:pt x="14636856" y="12669126"/>
                      <a:pt x="14633712" y="13044276"/>
                    </a:cubicBezTo>
                    <a:lnTo>
                      <a:pt x="14635792" y="13124112"/>
                    </a:lnTo>
                    <a:lnTo>
                      <a:pt x="14764672" y="13139498"/>
                    </a:lnTo>
                    <a:cubicBezTo>
                      <a:pt x="16006896" y="13295118"/>
                      <a:pt x="16764000" y="13501846"/>
                      <a:pt x="16764000" y="13728706"/>
                    </a:cubicBezTo>
                    <a:cubicBezTo>
                      <a:pt x="16764000" y="13940438"/>
                      <a:pt x="16104472" y="14134638"/>
                      <a:pt x="15006568" y="14286110"/>
                    </a:cubicBezTo>
                    <a:lnTo>
                      <a:pt x="14928032" y="14296432"/>
                    </a:lnTo>
                    <a:lnTo>
                      <a:pt x="14999992" y="14450858"/>
                    </a:lnTo>
                    <a:cubicBezTo>
                      <a:pt x="15059320" y="14573142"/>
                      <a:pt x="15125160" y="14699916"/>
                      <a:pt x="15196992" y="14833608"/>
                    </a:cubicBezTo>
                    <a:cubicBezTo>
                      <a:pt x="15332456" y="15081736"/>
                      <a:pt x="15462848" y="15331248"/>
                      <a:pt x="15584208" y="15582660"/>
                    </a:cubicBezTo>
                    <a:lnTo>
                      <a:pt x="15682976" y="15796670"/>
                    </a:lnTo>
                    <a:lnTo>
                      <a:pt x="15779952" y="15806498"/>
                    </a:lnTo>
                    <a:cubicBezTo>
                      <a:pt x="17243560" y="15962120"/>
                      <a:pt x="18135600" y="16168840"/>
                      <a:pt x="18135600" y="16395700"/>
                    </a:cubicBezTo>
                    <a:cubicBezTo>
                      <a:pt x="18135600" y="16592314"/>
                      <a:pt x="17465584" y="16773806"/>
                      <a:pt x="16334152" y="16920010"/>
                    </a:cubicBezTo>
                    <a:lnTo>
                      <a:pt x="16120728" y="16946254"/>
                    </a:lnTo>
                    <a:lnTo>
                      <a:pt x="16171976" y="17118092"/>
                    </a:lnTo>
                    <a:cubicBezTo>
                      <a:pt x="16204448" y="17240478"/>
                      <a:pt x="16233184" y="17363510"/>
                      <a:pt x="16257776" y="17487240"/>
                    </a:cubicBezTo>
                    <a:lnTo>
                      <a:pt x="16283232" y="17643194"/>
                    </a:lnTo>
                    <a:lnTo>
                      <a:pt x="11825584" y="17643194"/>
                    </a:lnTo>
                    <a:lnTo>
                      <a:pt x="11915432" y="17791090"/>
                    </a:lnTo>
                    <a:cubicBezTo>
                      <a:pt x="12164712" y="18249964"/>
                      <a:pt x="12306304" y="18775822"/>
                      <a:pt x="12306304" y="19334752"/>
                    </a:cubicBezTo>
                    <a:cubicBezTo>
                      <a:pt x="12306304" y="21123325"/>
                      <a:pt x="10856376" y="22573251"/>
                      <a:pt x="9067808" y="22573251"/>
                    </a:cubicBezTo>
                    <a:cubicBezTo>
                      <a:pt x="7279232" y="22573251"/>
                      <a:pt x="5829304" y="21123325"/>
                      <a:pt x="5829304" y="19334752"/>
                    </a:cubicBezTo>
                    <a:cubicBezTo>
                      <a:pt x="5829304" y="18775822"/>
                      <a:pt x="5970896" y="18249964"/>
                      <a:pt x="6220176" y="17791090"/>
                    </a:cubicBezTo>
                    <a:lnTo>
                      <a:pt x="6310024" y="17643194"/>
                    </a:lnTo>
                    <a:lnTo>
                      <a:pt x="1990792" y="17643194"/>
                    </a:lnTo>
                    <a:lnTo>
                      <a:pt x="2010520" y="17494670"/>
                    </a:lnTo>
                    <a:cubicBezTo>
                      <a:pt x="2028792" y="17382334"/>
                      <a:pt x="2050536" y="17269078"/>
                      <a:pt x="2075776" y="17154690"/>
                    </a:cubicBezTo>
                    <a:lnTo>
                      <a:pt x="2125280" y="16959204"/>
                    </a:lnTo>
                    <a:lnTo>
                      <a:pt x="2070648" y="16953112"/>
                    </a:lnTo>
                    <a:cubicBezTo>
                      <a:pt x="777072" y="16801638"/>
                      <a:pt x="0" y="16607440"/>
                      <a:pt x="0" y="16395700"/>
                    </a:cubicBezTo>
                    <a:cubicBezTo>
                      <a:pt x="0" y="16168840"/>
                      <a:pt x="892048" y="15962120"/>
                      <a:pt x="2355656" y="15806498"/>
                    </a:cubicBezTo>
                    <a:lnTo>
                      <a:pt x="2518768" y="15789964"/>
                    </a:lnTo>
                    <a:lnTo>
                      <a:pt x="2658472" y="15462130"/>
                    </a:lnTo>
                    <a:cubicBezTo>
                      <a:pt x="2726448" y="15311340"/>
                      <a:pt x="2799328" y="15157656"/>
                      <a:pt x="2877168" y="15000748"/>
                    </a:cubicBezTo>
                    <a:cubicBezTo>
                      <a:pt x="3008672" y="14762866"/>
                      <a:pt x="3120368" y="14553096"/>
                      <a:pt x="3213960" y="14364696"/>
                    </a:cubicBezTo>
                    <a:lnTo>
                      <a:pt x="3244112" y="14301240"/>
                    </a:lnTo>
                    <a:lnTo>
                      <a:pt x="3129040" y="14286110"/>
                    </a:lnTo>
                    <a:cubicBezTo>
                      <a:pt x="2031136" y="14134638"/>
                      <a:pt x="1371600" y="13940438"/>
                      <a:pt x="1371600" y="13728706"/>
                    </a:cubicBezTo>
                    <a:cubicBezTo>
                      <a:pt x="1371600" y="13501846"/>
                      <a:pt x="2128720" y="13295118"/>
                      <a:pt x="3370936" y="13139498"/>
                    </a:cubicBezTo>
                    <a:lnTo>
                      <a:pt x="3611840" y="13110734"/>
                    </a:lnTo>
                    <a:lnTo>
                      <a:pt x="3614592" y="13064210"/>
                    </a:lnTo>
                    <a:cubicBezTo>
                      <a:pt x="3617048" y="12580930"/>
                      <a:pt x="3413024" y="12116086"/>
                      <a:pt x="3113144" y="11238284"/>
                    </a:cubicBezTo>
                    <a:lnTo>
                      <a:pt x="317504" y="101600"/>
                    </a:lnTo>
                    <a:cubicBezTo>
                      <a:pt x="3270464" y="1837540"/>
                      <a:pt x="5987440" y="1567700"/>
                      <a:pt x="908788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1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BE28B1-D573-4805-A132-773DE37708D9}"/>
</file>

<file path=customXml/itemProps2.xml><?xml version="1.0" encoding="utf-8"?>
<ds:datastoreItem xmlns:ds="http://schemas.openxmlformats.org/officeDocument/2006/customXml" ds:itemID="{245E2160-6430-4D5F-8FF3-CFC59999B672}"/>
</file>

<file path=customXml/itemProps3.xml><?xml version="1.0" encoding="utf-8"?>
<ds:datastoreItem xmlns:ds="http://schemas.openxmlformats.org/officeDocument/2006/customXml" ds:itemID="{50FF6060-A12A-4044-AE39-F0BC70738DA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5540</TotalTime>
  <Words>382</Words>
  <Application>Microsoft Office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powerpoint, powerpoint templates</cp:keywords>
  <dc:description>SlideModel PowerPoint</dc:description>
  <cp:lastModifiedBy>SlideModel</cp:lastModifiedBy>
  <cp:revision>122</cp:revision>
  <dcterms:created xsi:type="dcterms:W3CDTF">2013-09-12T13:05:01Z</dcterms:created>
  <dcterms:modified xsi:type="dcterms:W3CDTF">2015-11-24T18:02:55Z</dcterms:modified>
  <cp:category>SlideModel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