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2" r:id="rId3"/>
    <p:sldId id="278" r:id="rId4"/>
    <p:sldId id="279" r:id="rId5"/>
    <p:sldId id="280" r:id="rId6"/>
    <p:sldId id="281" r:id="rId7"/>
    <p:sldId id="268" r:id="rId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AF6AD5"/>
    <a:srgbClr val="26A5DD"/>
    <a:srgbClr val="01B3B5"/>
    <a:srgbClr val="F4C829"/>
    <a:srgbClr val="DEA900"/>
    <a:srgbClr val="C49500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96098" autoAdjust="0"/>
  </p:normalViewPr>
  <p:slideViewPr>
    <p:cSldViewPr>
      <p:cViewPr varScale="1">
        <p:scale>
          <a:sx n="71" d="100"/>
          <a:sy n="71" d="100"/>
        </p:scale>
        <p:origin x="9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813" y="1217758"/>
            <a:ext cx="4468782" cy="4687674"/>
            <a:chOff x="457813" y="1217758"/>
            <a:chExt cx="4468782" cy="4687674"/>
          </a:xfrm>
        </p:grpSpPr>
        <p:grpSp>
          <p:nvGrpSpPr>
            <p:cNvPr id="4" name="Group 3"/>
            <p:cNvGrpSpPr/>
            <p:nvPr/>
          </p:nvGrpSpPr>
          <p:grpSpPr>
            <a:xfrm>
              <a:off x="457813" y="1217758"/>
              <a:ext cx="4062529" cy="4274449"/>
              <a:chOff x="457813" y="1217758"/>
              <a:chExt cx="4062529" cy="42744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7813" y="1217758"/>
                <a:ext cx="4062529" cy="4274449"/>
                <a:chOff x="-33435667" y="-40362122"/>
                <a:chExt cx="60943868" cy="64122972"/>
              </a:xfrm>
              <a:effectLst>
                <a:reflection blurRad="127000" stA="50000" endPos="30000" dist="127000" dir="5400000" sy="-100000" algn="bl" rotWithShape="0"/>
              </a:effectLst>
            </p:grpSpPr>
            <p:sp>
              <p:nvSpPr>
                <p:cNvPr id="11" name="Freeform 10"/>
                <p:cNvSpPr/>
                <p:nvPr/>
              </p:nvSpPr>
              <p:spPr>
                <a:xfrm rot="5400000" flipV="1">
                  <a:off x="386181" y="-40669002"/>
                  <a:ext cx="6800534" cy="43621590"/>
                </a:xfrm>
                <a:custGeom>
                  <a:avLst/>
                  <a:gdLst>
                    <a:gd name="connsiteX0" fmla="*/ 0 w 6800534"/>
                    <a:gd name="connsiteY0" fmla="*/ 43621590 h 43621590"/>
                    <a:gd name="connsiteX1" fmla="*/ 6800534 w 6800534"/>
                    <a:gd name="connsiteY1" fmla="*/ 36821056 h 43621590"/>
                    <a:gd name="connsiteX2" fmla="*/ 6783703 w 6800534"/>
                    <a:gd name="connsiteY2" fmla="*/ 5886765 h 43621590"/>
                    <a:gd name="connsiteX3" fmla="*/ 46146 w 6800534"/>
                    <a:gd name="connsiteY3" fmla="*/ 0 h 43621590"/>
                    <a:gd name="connsiteX4" fmla="*/ 740 w 6800534"/>
                    <a:gd name="connsiteY4" fmla="*/ 42892922 h 4362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00534" h="43621590">
                      <a:moveTo>
                        <a:pt x="0" y="43621590"/>
                      </a:moveTo>
                      <a:lnTo>
                        <a:pt x="6800534" y="36821056"/>
                      </a:lnTo>
                      <a:lnTo>
                        <a:pt x="6783703" y="5886765"/>
                      </a:lnTo>
                      <a:lnTo>
                        <a:pt x="46146" y="0"/>
                      </a:lnTo>
                      <a:cubicBezTo>
                        <a:pt x="38772" y="13313924"/>
                        <a:pt x="15876" y="28595282"/>
                        <a:pt x="740" y="42892922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-17848499" y="-22018726"/>
                  <a:ext cx="6230797" cy="43709394"/>
                </a:xfrm>
                <a:custGeom>
                  <a:avLst/>
                  <a:gdLst>
                    <a:gd name="connsiteX0" fmla="*/ 492 w 6230797"/>
                    <a:gd name="connsiteY0" fmla="*/ 0 h 43709394"/>
                    <a:gd name="connsiteX1" fmla="*/ 6183448 w 6230797"/>
                    <a:gd name="connsiteY1" fmla="*/ 6428042 h 43709394"/>
                    <a:gd name="connsiteX2" fmla="*/ 6230797 w 6230797"/>
                    <a:gd name="connsiteY2" fmla="*/ 37586130 h 43709394"/>
                    <a:gd name="connsiteX3" fmla="*/ 107532 w 6230797"/>
                    <a:gd name="connsiteY3" fmla="*/ 43709394 h 43709394"/>
                    <a:gd name="connsiteX4" fmla="*/ 105402 w 6230797"/>
                    <a:gd name="connsiteY4" fmla="*/ 42578650 h 43709394"/>
                    <a:gd name="connsiteX5" fmla="*/ 492 w 6230797"/>
                    <a:gd name="connsiteY5" fmla="*/ 0 h 43709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30797" h="43709394">
                      <a:moveTo>
                        <a:pt x="492" y="0"/>
                      </a:moveTo>
                      <a:lnTo>
                        <a:pt x="6183448" y="6428042"/>
                      </a:lnTo>
                      <a:lnTo>
                        <a:pt x="6230797" y="37586130"/>
                      </a:lnTo>
                      <a:lnTo>
                        <a:pt x="107532" y="43709394"/>
                      </a:lnTo>
                      <a:lnTo>
                        <a:pt x="105402" y="42578650"/>
                      </a:lnTo>
                      <a:cubicBezTo>
                        <a:pt x="70432" y="28385767"/>
                        <a:pt x="-6882" y="14183031"/>
                        <a:pt x="49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 rot="5400000">
                  <a:off x="-28837177" y="-35018421"/>
                  <a:ext cx="54425354" cy="56491796"/>
                </a:xfrm>
                <a:custGeom>
                  <a:avLst/>
                  <a:gdLst>
                    <a:gd name="connsiteX0" fmla="*/ 0 w 54425354"/>
                    <a:gd name="connsiteY0" fmla="*/ 56491796 h 56491796"/>
                    <a:gd name="connsiteX1" fmla="*/ 0 w 54425354"/>
                    <a:gd name="connsiteY1" fmla="*/ 13218615 h 56491796"/>
                    <a:gd name="connsiteX2" fmla="*/ 13218620 w 54425354"/>
                    <a:gd name="connsiteY2" fmla="*/ 0 h 56491796"/>
                    <a:gd name="connsiteX3" fmla="*/ 13218620 w 54425354"/>
                    <a:gd name="connsiteY3" fmla="*/ 43258059 h 56491796"/>
                    <a:gd name="connsiteX4" fmla="*/ 54425354 w 54425354"/>
                    <a:gd name="connsiteY4" fmla="*/ 43258059 h 56491796"/>
                    <a:gd name="connsiteX5" fmla="*/ 41191618 w 54425354"/>
                    <a:gd name="connsiteY5" fmla="*/ 56491796 h 56491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425354" h="56491796">
                      <a:moveTo>
                        <a:pt x="0" y="56491796"/>
                      </a:moveTo>
                      <a:lnTo>
                        <a:pt x="0" y="13218615"/>
                      </a:lnTo>
                      <a:lnTo>
                        <a:pt x="13218620" y="0"/>
                      </a:lnTo>
                      <a:lnTo>
                        <a:pt x="13218620" y="43258059"/>
                      </a:lnTo>
                      <a:lnTo>
                        <a:pt x="54425354" y="43258059"/>
                      </a:lnTo>
                      <a:lnTo>
                        <a:pt x="41191618" y="5649179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Parallelogram 13"/>
                <p:cNvSpPr/>
                <p:nvPr/>
              </p:nvSpPr>
              <p:spPr>
                <a:xfrm flipH="1">
                  <a:off x="6795914" y="-33985200"/>
                  <a:ext cx="20712286" cy="13030200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14356362" y="-20967576"/>
                  <a:ext cx="13151839" cy="5517384"/>
                </a:xfrm>
                <a:custGeom>
                  <a:avLst/>
                  <a:gdLst>
                    <a:gd name="connsiteX0" fmla="*/ 5552363 w 13151839"/>
                    <a:gd name="connsiteY0" fmla="*/ 0 h 5517384"/>
                    <a:gd name="connsiteX1" fmla="*/ 13151839 w 13151839"/>
                    <a:gd name="connsiteY1" fmla="*/ 0 h 5517384"/>
                    <a:gd name="connsiteX2" fmla="*/ 7599475 w 13151839"/>
                    <a:gd name="connsiteY2" fmla="*/ 5517384 h 5517384"/>
                    <a:gd name="connsiteX3" fmla="*/ 0 w 13151839"/>
                    <a:gd name="connsiteY3" fmla="*/ 5517384 h 551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51839" h="5517384">
                      <a:moveTo>
                        <a:pt x="5552363" y="0"/>
                      </a:moveTo>
                      <a:lnTo>
                        <a:pt x="13151839" y="0"/>
                      </a:lnTo>
                      <a:lnTo>
                        <a:pt x="7599475" y="5517384"/>
                      </a:lnTo>
                      <a:lnTo>
                        <a:pt x="0" y="551738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Parallelogram 15"/>
                <p:cNvSpPr/>
                <p:nvPr/>
              </p:nvSpPr>
              <p:spPr>
                <a:xfrm rot="5400000">
                  <a:off x="-33638387" y="6810263"/>
                  <a:ext cx="20712286" cy="13188888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6200000" flipH="1">
                  <a:off x="-20424120" y="14841518"/>
                  <a:ext cx="12655652" cy="5183012"/>
                </a:xfrm>
                <a:custGeom>
                  <a:avLst/>
                  <a:gdLst>
                    <a:gd name="connsiteX0" fmla="*/ 0 w 12655652"/>
                    <a:gd name="connsiteY0" fmla="*/ 5183012 h 5183012"/>
                    <a:gd name="connsiteX1" fmla="*/ 7439780 w 12655652"/>
                    <a:gd name="connsiteY1" fmla="*/ 5183012 h 5183012"/>
                    <a:gd name="connsiteX2" fmla="*/ 12655652 w 12655652"/>
                    <a:gd name="connsiteY2" fmla="*/ 0 h 5183012"/>
                    <a:gd name="connsiteX3" fmla="*/ 5215872 w 12655652"/>
                    <a:gd name="connsiteY3" fmla="*/ 0 h 5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652" h="5183012">
                      <a:moveTo>
                        <a:pt x="0" y="5183012"/>
                      </a:moveTo>
                      <a:lnTo>
                        <a:pt x="7439780" y="5183012"/>
                      </a:lnTo>
                      <a:lnTo>
                        <a:pt x="12655652" y="0"/>
                      </a:lnTo>
                      <a:lnTo>
                        <a:pt x="521587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-16903361" y="-20969121"/>
                  <a:ext cx="5587663" cy="18873623"/>
                </a:xfrm>
                <a:custGeom>
                  <a:avLst/>
                  <a:gdLst>
                    <a:gd name="connsiteX0" fmla="*/ 0 w 5587663"/>
                    <a:gd name="connsiteY0" fmla="*/ 0 h 18873623"/>
                    <a:gd name="connsiteX1" fmla="*/ 5587663 w 5587663"/>
                    <a:gd name="connsiteY1" fmla="*/ 5729123 h 18873623"/>
                    <a:gd name="connsiteX2" fmla="*/ 5511463 w 5587663"/>
                    <a:gd name="connsiteY2" fmla="*/ 18873623 h 18873623"/>
                    <a:gd name="connsiteX3" fmla="*/ 0 w 5587663"/>
                    <a:gd name="connsiteY3" fmla="*/ 13326829 h 1887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663" h="18873623">
                      <a:moveTo>
                        <a:pt x="0" y="0"/>
                      </a:moveTo>
                      <a:lnTo>
                        <a:pt x="5587663" y="5729123"/>
                      </a:lnTo>
                      <a:lnTo>
                        <a:pt x="5511463" y="18873623"/>
                      </a:lnTo>
                      <a:lnTo>
                        <a:pt x="0" y="13326829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5400000" flipV="1">
                  <a:off x="-10148746" y="-27447377"/>
                  <a:ext cx="5615674" cy="18872820"/>
                </a:xfrm>
                <a:custGeom>
                  <a:avLst/>
                  <a:gdLst>
                    <a:gd name="connsiteX0" fmla="*/ 0 w 5501374"/>
                    <a:gd name="connsiteY0" fmla="*/ 0 h 18739470"/>
                    <a:gd name="connsiteX1" fmla="*/ 0 w 5501374"/>
                    <a:gd name="connsiteY1" fmla="*/ 13512264 h 18739470"/>
                    <a:gd name="connsiteX2" fmla="*/ 5463274 w 5501374"/>
                    <a:gd name="connsiteY2" fmla="*/ 18739470 h 18739470"/>
                    <a:gd name="connsiteX3" fmla="*/ 5501374 w 5501374"/>
                    <a:gd name="connsiteY3" fmla="*/ 5366370 h 18739470"/>
                    <a:gd name="connsiteX0" fmla="*/ 0 w 5615674"/>
                    <a:gd name="connsiteY0" fmla="*/ 0 h 18872820"/>
                    <a:gd name="connsiteX1" fmla="*/ 114300 w 5615674"/>
                    <a:gd name="connsiteY1" fmla="*/ 13645614 h 18872820"/>
                    <a:gd name="connsiteX2" fmla="*/ 5577574 w 5615674"/>
                    <a:gd name="connsiteY2" fmla="*/ 18872820 h 18872820"/>
                    <a:gd name="connsiteX3" fmla="*/ 5615674 w 5615674"/>
                    <a:gd name="connsiteY3" fmla="*/ 5499720 h 18872820"/>
                    <a:gd name="connsiteX4" fmla="*/ 0 w 5615674"/>
                    <a:gd name="connsiteY4" fmla="*/ 0 h 18872820"/>
                    <a:gd name="connsiteX0" fmla="*/ 0 w 5615674"/>
                    <a:gd name="connsiteY0" fmla="*/ 0 h 18872820"/>
                    <a:gd name="connsiteX1" fmla="*/ 95250 w 5615674"/>
                    <a:gd name="connsiteY1" fmla="*/ 13626564 h 18872820"/>
                    <a:gd name="connsiteX2" fmla="*/ 5577574 w 5615674"/>
                    <a:gd name="connsiteY2" fmla="*/ 18872820 h 18872820"/>
                    <a:gd name="connsiteX3" fmla="*/ 5615674 w 5615674"/>
                    <a:gd name="connsiteY3" fmla="*/ 5499720 h 18872820"/>
                    <a:gd name="connsiteX4" fmla="*/ 0 w 5615674"/>
                    <a:gd name="connsiteY4" fmla="*/ 0 h 18872820"/>
                    <a:gd name="connsiteX0" fmla="*/ 0 w 5615674"/>
                    <a:gd name="connsiteY0" fmla="*/ 0 h 18872820"/>
                    <a:gd name="connsiteX1" fmla="*/ 95250 w 5615674"/>
                    <a:gd name="connsiteY1" fmla="*/ 13664664 h 18872820"/>
                    <a:gd name="connsiteX2" fmla="*/ 5577574 w 5615674"/>
                    <a:gd name="connsiteY2" fmla="*/ 18872820 h 18872820"/>
                    <a:gd name="connsiteX3" fmla="*/ 5615674 w 5615674"/>
                    <a:gd name="connsiteY3" fmla="*/ 5499720 h 18872820"/>
                    <a:gd name="connsiteX4" fmla="*/ 0 w 5615674"/>
                    <a:gd name="connsiteY4" fmla="*/ 0 h 1887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5674" h="18872820">
                      <a:moveTo>
                        <a:pt x="0" y="0"/>
                      </a:moveTo>
                      <a:lnTo>
                        <a:pt x="95250" y="13664664"/>
                      </a:lnTo>
                      <a:lnTo>
                        <a:pt x="5577574" y="18872820"/>
                      </a:lnTo>
                      <a:lnTo>
                        <a:pt x="5615674" y="54997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2680923">
                  <a:off x="-33435667" y="-40362122"/>
                  <a:ext cx="28416426" cy="31463520"/>
                </a:xfrm>
                <a:custGeom>
                  <a:avLst/>
                  <a:gdLst>
                    <a:gd name="connsiteX0" fmla="*/ 0 w 28335741"/>
                    <a:gd name="connsiteY0" fmla="*/ 16556747 h 31438107"/>
                    <a:gd name="connsiteX1" fmla="*/ 16741530 w 28335741"/>
                    <a:gd name="connsiteY1" fmla="*/ 0 h 31438107"/>
                    <a:gd name="connsiteX2" fmla="*/ 16281397 w 28335741"/>
                    <a:gd name="connsiteY2" fmla="*/ 7145620 h 31438107"/>
                    <a:gd name="connsiteX3" fmla="*/ 28335741 w 28335741"/>
                    <a:gd name="connsiteY3" fmla="*/ 7145622 h 31438107"/>
                    <a:gd name="connsiteX4" fmla="*/ 18732629 w 28335741"/>
                    <a:gd name="connsiteY4" fmla="*/ 16642740 h 31438107"/>
                    <a:gd name="connsiteX5" fmla="*/ 28146448 w 28335741"/>
                    <a:gd name="connsiteY5" fmla="*/ 26161623 h 31438107"/>
                    <a:gd name="connsiteX6" fmla="*/ 15056882 w 28335741"/>
                    <a:gd name="connsiteY6" fmla="*/ 26161623 h 31438107"/>
                    <a:gd name="connsiteX7" fmla="*/ 14717109 w 28335741"/>
                    <a:gd name="connsiteY7" fmla="*/ 31438107 h 31438107"/>
                    <a:gd name="connsiteX0" fmla="*/ 0 w 28335741"/>
                    <a:gd name="connsiteY0" fmla="*/ 16556748 h 31438107"/>
                    <a:gd name="connsiteX1" fmla="*/ 16741530 w 28335741"/>
                    <a:gd name="connsiteY1" fmla="*/ 0 h 31438107"/>
                    <a:gd name="connsiteX2" fmla="*/ 16281397 w 28335741"/>
                    <a:gd name="connsiteY2" fmla="*/ 7145620 h 31438107"/>
                    <a:gd name="connsiteX3" fmla="*/ 28335741 w 28335741"/>
                    <a:gd name="connsiteY3" fmla="*/ 7145622 h 31438107"/>
                    <a:gd name="connsiteX4" fmla="*/ 18732629 w 28335741"/>
                    <a:gd name="connsiteY4" fmla="*/ 16642740 h 31438107"/>
                    <a:gd name="connsiteX5" fmla="*/ 28146448 w 28335741"/>
                    <a:gd name="connsiteY5" fmla="*/ 26161623 h 31438107"/>
                    <a:gd name="connsiteX6" fmla="*/ 15056882 w 28335741"/>
                    <a:gd name="connsiteY6" fmla="*/ 26161623 h 31438107"/>
                    <a:gd name="connsiteX7" fmla="*/ 14717109 w 28335741"/>
                    <a:gd name="connsiteY7" fmla="*/ 31438107 h 31438107"/>
                    <a:gd name="connsiteX8" fmla="*/ 0 w 28335741"/>
                    <a:gd name="connsiteY8" fmla="*/ 16556748 h 31438107"/>
                    <a:gd name="connsiteX0" fmla="*/ 0 w 28416711"/>
                    <a:gd name="connsiteY0" fmla="*/ 16583240 h 31438107"/>
                    <a:gd name="connsiteX1" fmla="*/ 16822500 w 28416711"/>
                    <a:gd name="connsiteY1" fmla="*/ 0 h 31438107"/>
                    <a:gd name="connsiteX2" fmla="*/ 16362367 w 28416711"/>
                    <a:gd name="connsiteY2" fmla="*/ 7145620 h 31438107"/>
                    <a:gd name="connsiteX3" fmla="*/ 28416711 w 28416711"/>
                    <a:gd name="connsiteY3" fmla="*/ 7145622 h 31438107"/>
                    <a:gd name="connsiteX4" fmla="*/ 18813599 w 28416711"/>
                    <a:gd name="connsiteY4" fmla="*/ 16642740 h 31438107"/>
                    <a:gd name="connsiteX5" fmla="*/ 28227418 w 28416711"/>
                    <a:gd name="connsiteY5" fmla="*/ 26161623 h 31438107"/>
                    <a:gd name="connsiteX6" fmla="*/ 15137852 w 28416711"/>
                    <a:gd name="connsiteY6" fmla="*/ 26161623 h 31438107"/>
                    <a:gd name="connsiteX7" fmla="*/ 14798079 w 28416711"/>
                    <a:gd name="connsiteY7" fmla="*/ 31438107 h 31438107"/>
                    <a:gd name="connsiteX8" fmla="*/ 0 w 28416711"/>
                    <a:gd name="connsiteY8" fmla="*/ 16583240 h 31438107"/>
                    <a:gd name="connsiteX0" fmla="*/ 0 w 28416711"/>
                    <a:gd name="connsiteY0" fmla="*/ 16583240 h 31438107"/>
                    <a:gd name="connsiteX1" fmla="*/ 16822500 w 28416711"/>
                    <a:gd name="connsiteY1" fmla="*/ 0 h 31438107"/>
                    <a:gd name="connsiteX2" fmla="*/ 16362367 w 28416711"/>
                    <a:gd name="connsiteY2" fmla="*/ 7145620 h 31438107"/>
                    <a:gd name="connsiteX3" fmla="*/ 28416711 w 28416711"/>
                    <a:gd name="connsiteY3" fmla="*/ 7145622 h 31438107"/>
                    <a:gd name="connsiteX4" fmla="*/ 18813599 w 28416711"/>
                    <a:gd name="connsiteY4" fmla="*/ 16642740 h 31438107"/>
                    <a:gd name="connsiteX5" fmla="*/ 28227418 w 28416711"/>
                    <a:gd name="connsiteY5" fmla="*/ 26161623 h 31438107"/>
                    <a:gd name="connsiteX6" fmla="*/ 15137852 w 28416711"/>
                    <a:gd name="connsiteY6" fmla="*/ 26161623 h 31438107"/>
                    <a:gd name="connsiteX7" fmla="*/ 14798079 w 28416711"/>
                    <a:gd name="connsiteY7" fmla="*/ 31438107 h 31438107"/>
                    <a:gd name="connsiteX8" fmla="*/ 0 w 28416711"/>
                    <a:gd name="connsiteY8" fmla="*/ 16583240 h 31438107"/>
                    <a:gd name="connsiteX0" fmla="*/ 0 w 28416711"/>
                    <a:gd name="connsiteY0" fmla="*/ 16608652 h 31463519"/>
                    <a:gd name="connsiteX1" fmla="*/ 16797380 w 28416711"/>
                    <a:gd name="connsiteY1" fmla="*/ 2 h 31463519"/>
                    <a:gd name="connsiteX2" fmla="*/ 16362367 w 28416711"/>
                    <a:gd name="connsiteY2" fmla="*/ 7171032 h 31463519"/>
                    <a:gd name="connsiteX3" fmla="*/ 28416711 w 28416711"/>
                    <a:gd name="connsiteY3" fmla="*/ 7171034 h 31463519"/>
                    <a:gd name="connsiteX4" fmla="*/ 18813599 w 28416711"/>
                    <a:gd name="connsiteY4" fmla="*/ 16668152 h 31463519"/>
                    <a:gd name="connsiteX5" fmla="*/ 28227418 w 28416711"/>
                    <a:gd name="connsiteY5" fmla="*/ 26187035 h 31463519"/>
                    <a:gd name="connsiteX6" fmla="*/ 15137852 w 28416711"/>
                    <a:gd name="connsiteY6" fmla="*/ 26187035 h 31463519"/>
                    <a:gd name="connsiteX7" fmla="*/ 14798079 w 28416711"/>
                    <a:gd name="connsiteY7" fmla="*/ 31463519 h 31463519"/>
                    <a:gd name="connsiteX8" fmla="*/ 0 w 28416711"/>
                    <a:gd name="connsiteY8" fmla="*/ 16608652 h 31463519"/>
                    <a:gd name="connsiteX0" fmla="*/ -1 w 28416426"/>
                    <a:gd name="connsiteY0" fmla="*/ 16558146 h 31463519"/>
                    <a:gd name="connsiteX1" fmla="*/ 16797095 w 28416426"/>
                    <a:gd name="connsiteY1" fmla="*/ 2 h 31463519"/>
                    <a:gd name="connsiteX2" fmla="*/ 16362082 w 28416426"/>
                    <a:gd name="connsiteY2" fmla="*/ 7171032 h 31463519"/>
                    <a:gd name="connsiteX3" fmla="*/ 28416426 w 28416426"/>
                    <a:gd name="connsiteY3" fmla="*/ 7171034 h 31463519"/>
                    <a:gd name="connsiteX4" fmla="*/ 18813314 w 28416426"/>
                    <a:gd name="connsiteY4" fmla="*/ 16668152 h 31463519"/>
                    <a:gd name="connsiteX5" fmla="*/ 28227133 w 28416426"/>
                    <a:gd name="connsiteY5" fmla="*/ 26187035 h 31463519"/>
                    <a:gd name="connsiteX6" fmla="*/ 15137567 w 28416426"/>
                    <a:gd name="connsiteY6" fmla="*/ 26187035 h 31463519"/>
                    <a:gd name="connsiteX7" fmla="*/ 14797794 w 28416426"/>
                    <a:gd name="connsiteY7" fmla="*/ 31463519 h 31463519"/>
                    <a:gd name="connsiteX8" fmla="*/ -1 w 28416426"/>
                    <a:gd name="connsiteY8" fmla="*/ 16558146 h 31463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16426" h="31463519">
                      <a:moveTo>
                        <a:pt x="-1" y="16558146"/>
                      </a:moveTo>
                      <a:lnTo>
                        <a:pt x="16797095" y="2"/>
                      </a:lnTo>
                      <a:lnTo>
                        <a:pt x="16362082" y="7171032"/>
                      </a:lnTo>
                      <a:lnTo>
                        <a:pt x="28416426" y="7171034"/>
                      </a:lnTo>
                      <a:lnTo>
                        <a:pt x="18813314" y="16668152"/>
                      </a:lnTo>
                      <a:lnTo>
                        <a:pt x="28227133" y="26187035"/>
                      </a:lnTo>
                      <a:lnTo>
                        <a:pt x="15137567" y="26187035"/>
                      </a:lnTo>
                      <a:lnTo>
                        <a:pt x="14797794" y="31463519"/>
                      </a:lnTo>
                      <a:lnTo>
                        <a:pt x="-1" y="165581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89835" y="1796752"/>
                <a:ext cx="651592" cy="649462"/>
                <a:chOff x="2616" y="937"/>
                <a:chExt cx="2448" cy="244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7" name="Freeform 5"/>
                <p:cNvSpPr>
                  <a:spLocks noEditPoints="1"/>
                </p:cNvSpPr>
                <p:nvPr/>
              </p:nvSpPr>
              <p:spPr bwMode="auto">
                <a:xfrm>
                  <a:off x="4160" y="2636"/>
                  <a:ext cx="677" cy="688"/>
                </a:xfrm>
                <a:custGeom>
                  <a:avLst/>
                  <a:gdLst>
                    <a:gd name="T0" fmla="*/ 227 w 336"/>
                    <a:gd name="T1" fmla="*/ 163 h 338"/>
                    <a:gd name="T2" fmla="*/ 214 w 336"/>
                    <a:gd name="T3" fmla="*/ 159 h 338"/>
                    <a:gd name="T4" fmla="*/ 204 w 336"/>
                    <a:gd name="T5" fmla="*/ 167 h 338"/>
                    <a:gd name="T6" fmla="*/ 195 w 336"/>
                    <a:gd name="T7" fmla="*/ 192 h 338"/>
                    <a:gd name="T8" fmla="*/ 190 w 336"/>
                    <a:gd name="T9" fmla="*/ 196 h 338"/>
                    <a:gd name="T10" fmla="*/ 184 w 336"/>
                    <a:gd name="T11" fmla="*/ 194 h 338"/>
                    <a:gd name="T12" fmla="*/ 169 w 336"/>
                    <a:gd name="T13" fmla="*/ 178 h 338"/>
                    <a:gd name="T14" fmla="*/ 94 w 336"/>
                    <a:gd name="T15" fmla="*/ 12 h 338"/>
                    <a:gd name="T16" fmla="*/ 80 w 336"/>
                    <a:gd name="T17" fmla="*/ 0 h 338"/>
                    <a:gd name="T18" fmla="*/ 14 w 336"/>
                    <a:gd name="T19" fmla="*/ 0 h 338"/>
                    <a:gd name="T20" fmla="*/ 4 w 336"/>
                    <a:gd name="T21" fmla="*/ 5 h 338"/>
                    <a:gd name="T22" fmla="*/ 1 w 336"/>
                    <a:gd name="T23" fmla="*/ 15 h 338"/>
                    <a:gd name="T24" fmla="*/ 147 w 336"/>
                    <a:gd name="T25" fmla="*/ 284 h 338"/>
                    <a:gd name="T26" fmla="*/ 155 w 336"/>
                    <a:gd name="T27" fmla="*/ 290 h 338"/>
                    <a:gd name="T28" fmla="*/ 157 w 336"/>
                    <a:gd name="T29" fmla="*/ 297 h 338"/>
                    <a:gd name="T30" fmla="*/ 149 w 336"/>
                    <a:gd name="T31" fmla="*/ 320 h 338"/>
                    <a:gd name="T32" fmla="*/ 151 w 336"/>
                    <a:gd name="T33" fmla="*/ 333 h 338"/>
                    <a:gd name="T34" fmla="*/ 161 w 336"/>
                    <a:gd name="T35" fmla="*/ 338 h 338"/>
                    <a:gd name="T36" fmla="*/ 163 w 336"/>
                    <a:gd name="T37" fmla="*/ 338 h 338"/>
                    <a:gd name="T38" fmla="*/ 324 w 336"/>
                    <a:gd name="T39" fmla="*/ 309 h 338"/>
                    <a:gd name="T40" fmla="*/ 334 w 336"/>
                    <a:gd name="T41" fmla="*/ 301 h 338"/>
                    <a:gd name="T42" fmla="*/ 332 w 336"/>
                    <a:gd name="T43" fmla="*/ 288 h 338"/>
                    <a:gd name="T44" fmla="*/ 227 w 336"/>
                    <a:gd name="T45" fmla="*/ 163 h 338"/>
                    <a:gd name="T46" fmla="*/ 227 w 336"/>
                    <a:gd name="T47" fmla="*/ 163 h 338"/>
                    <a:gd name="T48" fmla="*/ 227 w 336"/>
                    <a:gd name="T49" fmla="*/ 163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6" h="338">
                      <a:moveTo>
                        <a:pt x="227" y="163"/>
                      </a:moveTo>
                      <a:cubicBezTo>
                        <a:pt x="224" y="159"/>
                        <a:pt x="219" y="158"/>
                        <a:pt x="214" y="159"/>
                      </a:cubicBezTo>
                      <a:cubicBezTo>
                        <a:pt x="209" y="159"/>
                        <a:pt x="206" y="163"/>
                        <a:pt x="204" y="167"/>
                      </a:cubicBezTo>
                      <a:cubicBezTo>
                        <a:pt x="195" y="192"/>
                        <a:pt x="195" y="192"/>
                        <a:pt x="195" y="192"/>
                      </a:cubicBezTo>
                      <a:cubicBezTo>
                        <a:pt x="194" y="194"/>
                        <a:pt x="192" y="196"/>
                        <a:pt x="190" y="196"/>
                      </a:cubicBezTo>
                      <a:cubicBezTo>
                        <a:pt x="188" y="197"/>
                        <a:pt x="185" y="196"/>
                        <a:pt x="184" y="194"/>
                      </a:cubicBezTo>
                      <a:cubicBezTo>
                        <a:pt x="169" y="178"/>
                        <a:pt x="169" y="178"/>
                        <a:pt x="169" y="178"/>
                      </a:cubicBezTo>
                      <a:cubicBezTo>
                        <a:pt x="127" y="133"/>
                        <a:pt x="100" y="74"/>
                        <a:pt x="94" y="12"/>
                      </a:cubicBezTo>
                      <a:cubicBezTo>
                        <a:pt x="93" y="5"/>
                        <a:pt x="87" y="0"/>
                        <a:pt x="80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5"/>
                      </a:cubicBezTo>
                      <a:cubicBezTo>
                        <a:pt x="1" y="7"/>
                        <a:pt x="0" y="11"/>
                        <a:pt x="1" y="15"/>
                      </a:cubicBezTo>
                      <a:cubicBezTo>
                        <a:pt x="10" y="120"/>
                        <a:pt x="63" y="218"/>
                        <a:pt x="147" y="284"/>
                      </a:cubicBezTo>
                      <a:cubicBezTo>
                        <a:pt x="155" y="290"/>
                        <a:pt x="155" y="290"/>
                        <a:pt x="155" y="290"/>
                      </a:cubicBezTo>
                      <a:cubicBezTo>
                        <a:pt x="157" y="292"/>
                        <a:pt x="158" y="295"/>
                        <a:pt x="157" y="297"/>
                      </a:cubicBezTo>
                      <a:cubicBezTo>
                        <a:pt x="149" y="320"/>
                        <a:pt x="149" y="320"/>
                        <a:pt x="149" y="320"/>
                      </a:cubicBezTo>
                      <a:cubicBezTo>
                        <a:pt x="147" y="325"/>
                        <a:pt x="148" y="330"/>
                        <a:pt x="151" y="333"/>
                      </a:cubicBezTo>
                      <a:cubicBezTo>
                        <a:pt x="153" y="336"/>
                        <a:pt x="157" y="338"/>
                        <a:pt x="161" y="338"/>
                      </a:cubicBezTo>
                      <a:cubicBezTo>
                        <a:pt x="162" y="338"/>
                        <a:pt x="163" y="338"/>
                        <a:pt x="163" y="338"/>
                      </a:cubicBezTo>
                      <a:cubicBezTo>
                        <a:pt x="324" y="309"/>
                        <a:pt x="324" y="309"/>
                        <a:pt x="324" y="309"/>
                      </a:cubicBezTo>
                      <a:cubicBezTo>
                        <a:pt x="328" y="308"/>
                        <a:pt x="332" y="305"/>
                        <a:pt x="334" y="301"/>
                      </a:cubicBezTo>
                      <a:cubicBezTo>
                        <a:pt x="336" y="296"/>
                        <a:pt x="335" y="291"/>
                        <a:pt x="332" y="288"/>
                      </a:cubicBezTo>
                      <a:lnTo>
                        <a:pt x="227" y="163"/>
                      </a:lnTo>
                      <a:close/>
                      <a:moveTo>
                        <a:pt x="227" y="163"/>
                      </a:moveTo>
                      <a:cubicBezTo>
                        <a:pt x="227" y="163"/>
                        <a:pt x="227" y="163"/>
                        <a:pt x="227" y="16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6"/>
                <p:cNvSpPr>
                  <a:spLocks noEditPoints="1"/>
                </p:cNvSpPr>
                <p:nvPr/>
              </p:nvSpPr>
              <p:spPr bwMode="auto">
                <a:xfrm>
                  <a:off x="2844" y="2636"/>
                  <a:ext cx="676" cy="688"/>
                </a:xfrm>
                <a:custGeom>
                  <a:avLst/>
                  <a:gdLst>
                    <a:gd name="T0" fmla="*/ 322 w 336"/>
                    <a:gd name="T1" fmla="*/ 0 h 338"/>
                    <a:gd name="T2" fmla="*/ 256 w 336"/>
                    <a:gd name="T3" fmla="*/ 0 h 338"/>
                    <a:gd name="T4" fmla="*/ 242 w 336"/>
                    <a:gd name="T5" fmla="*/ 12 h 338"/>
                    <a:gd name="T6" fmla="*/ 167 w 336"/>
                    <a:gd name="T7" fmla="*/ 178 h 338"/>
                    <a:gd name="T8" fmla="*/ 152 w 336"/>
                    <a:gd name="T9" fmla="*/ 194 h 338"/>
                    <a:gd name="T10" fmla="*/ 146 w 336"/>
                    <a:gd name="T11" fmla="*/ 196 h 338"/>
                    <a:gd name="T12" fmla="*/ 141 w 336"/>
                    <a:gd name="T13" fmla="*/ 192 h 338"/>
                    <a:gd name="T14" fmla="*/ 132 w 336"/>
                    <a:gd name="T15" fmla="*/ 167 h 338"/>
                    <a:gd name="T16" fmla="*/ 122 w 336"/>
                    <a:gd name="T17" fmla="*/ 159 h 338"/>
                    <a:gd name="T18" fmla="*/ 109 w 336"/>
                    <a:gd name="T19" fmla="*/ 163 h 338"/>
                    <a:gd name="T20" fmla="*/ 4 w 336"/>
                    <a:gd name="T21" fmla="*/ 288 h 338"/>
                    <a:gd name="T22" fmla="*/ 2 w 336"/>
                    <a:gd name="T23" fmla="*/ 301 h 338"/>
                    <a:gd name="T24" fmla="*/ 12 w 336"/>
                    <a:gd name="T25" fmla="*/ 309 h 338"/>
                    <a:gd name="T26" fmla="*/ 173 w 336"/>
                    <a:gd name="T27" fmla="*/ 338 h 338"/>
                    <a:gd name="T28" fmla="*/ 175 w 336"/>
                    <a:gd name="T29" fmla="*/ 338 h 338"/>
                    <a:gd name="T30" fmla="*/ 175 w 336"/>
                    <a:gd name="T31" fmla="*/ 338 h 338"/>
                    <a:gd name="T32" fmla="*/ 188 w 336"/>
                    <a:gd name="T33" fmla="*/ 325 h 338"/>
                    <a:gd name="T34" fmla="*/ 187 w 336"/>
                    <a:gd name="T35" fmla="*/ 319 h 338"/>
                    <a:gd name="T36" fmla="*/ 179 w 336"/>
                    <a:gd name="T37" fmla="*/ 297 h 338"/>
                    <a:gd name="T38" fmla="*/ 181 w 336"/>
                    <a:gd name="T39" fmla="*/ 290 h 338"/>
                    <a:gd name="T40" fmla="*/ 189 w 336"/>
                    <a:gd name="T41" fmla="*/ 284 h 338"/>
                    <a:gd name="T42" fmla="*/ 335 w 336"/>
                    <a:gd name="T43" fmla="*/ 15 h 338"/>
                    <a:gd name="T44" fmla="*/ 332 w 336"/>
                    <a:gd name="T45" fmla="*/ 5 h 338"/>
                    <a:gd name="T46" fmla="*/ 322 w 336"/>
                    <a:gd name="T47" fmla="*/ 0 h 338"/>
                    <a:gd name="T48" fmla="*/ 322 w 336"/>
                    <a:gd name="T49" fmla="*/ 0 h 338"/>
                    <a:gd name="T50" fmla="*/ 322 w 336"/>
                    <a:gd name="T51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6" h="338">
                      <a:moveTo>
                        <a:pt x="322" y="0"/>
                      </a:moveTo>
                      <a:cubicBezTo>
                        <a:pt x="256" y="0"/>
                        <a:pt x="256" y="0"/>
                        <a:pt x="256" y="0"/>
                      </a:cubicBezTo>
                      <a:cubicBezTo>
                        <a:pt x="249" y="0"/>
                        <a:pt x="243" y="5"/>
                        <a:pt x="242" y="12"/>
                      </a:cubicBezTo>
                      <a:cubicBezTo>
                        <a:pt x="236" y="74"/>
                        <a:pt x="209" y="133"/>
                        <a:pt x="167" y="178"/>
                      </a:cubicBezTo>
                      <a:cubicBezTo>
                        <a:pt x="152" y="194"/>
                        <a:pt x="152" y="194"/>
                        <a:pt x="152" y="194"/>
                      </a:cubicBezTo>
                      <a:cubicBezTo>
                        <a:pt x="151" y="196"/>
                        <a:pt x="148" y="197"/>
                        <a:pt x="146" y="196"/>
                      </a:cubicBezTo>
                      <a:cubicBezTo>
                        <a:pt x="144" y="196"/>
                        <a:pt x="142" y="194"/>
                        <a:pt x="141" y="192"/>
                      </a:cubicBezTo>
                      <a:cubicBezTo>
                        <a:pt x="132" y="167"/>
                        <a:pt x="132" y="167"/>
                        <a:pt x="132" y="167"/>
                      </a:cubicBezTo>
                      <a:cubicBezTo>
                        <a:pt x="130" y="163"/>
                        <a:pt x="126" y="159"/>
                        <a:pt x="122" y="159"/>
                      </a:cubicBezTo>
                      <a:cubicBezTo>
                        <a:pt x="117" y="158"/>
                        <a:pt x="112" y="159"/>
                        <a:pt x="109" y="163"/>
                      </a:cubicBezTo>
                      <a:cubicBezTo>
                        <a:pt x="4" y="288"/>
                        <a:pt x="4" y="288"/>
                        <a:pt x="4" y="288"/>
                      </a:cubicBezTo>
                      <a:cubicBezTo>
                        <a:pt x="1" y="291"/>
                        <a:pt x="0" y="296"/>
                        <a:pt x="2" y="301"/>
                      </a:cubicBezTo>
                      <a:cubicBezTo>
                        <a:pt x="4" y="305"/>
                        <a:pt x="8" y="308"/>
                        <a:pt x="12" y="309"/>
                      </a:cubicBezTo>
                      <a:cubicBezTo>
                        <a:pt x="173" y="338"/>
                        <a:pt x="173" y="338"/>
                        <a:pt x="173" y="338"/>
                      </a:cubicBezTo>
                      <a:cubicBezTo>
                        <a:pt x="173" y="338"/>
                        <a:pt x="174" y="338"/>
                        <a:pt x="175" y="338"/>
                      </a:cubicBezTo>
                      <a:cubicBezTo>
                        <a:pt x="175" y="338"/>
                        <a:pt x="175" y="338"/>
                        <a:pt x="175" y="338"/>
                      </a:cubicBezTo>
                      <a:cubicBezTo>
                        <a:pt x="182" y="338"/>
                        <a:pt x="188" y="332"/>
                        <a:pt x="188" y="325"/>
                      </a:cubicBezTo>
                      <a:cubicBezTo>
                        <a:pt x="188" y="323"/>
                        <a:pt x="188" y="321"/>
                        <a:pt x="187" y="319"/>
                      </a:cubicBezTo>
                      <a:cubicBezTo>
                        <a:pt x="179" y="297"/>
                        <a:pt x="179" y="297"/>
                        <a:pt x="179" y="297"/>
                      </a:cubicBezTo>
                      <a:cubicBezTo>
                        <a:pt x="178" y="295"/>
                        <a:pt x="179" y="292"/>
                        <a:pt x="181" y="290"/>
                      </a:cubicBezTo>
                      <a:cubicBezTo>
                        <a:pt x="189" y="284"/>
                        <a:pt x="189" y="284"/>
                        <a:pt x="189" y="284"/>
                      </a:cubicBezTo>
                      <a:cubicBezTo>
                        <a:pt x="273" y="218"/>
                        <a:pt x="326" y="120"/>
                        <a:pt x="335" y="15"/>
                      </a:cubicBezTo>
                      <a:cubicBezTo>
                        <a:pt x="336" y="11"/>
                        <a:pt x="335" y="7"/>
                        <a:pt x="332" y="5"/>
                      </a:cubicBezTo>
                      <a:cubicBezTo>
                        <a:pt x="330" y="2"/>
                        <a:pt x="326" y="0"/>
                        <a:pt x="322" y="0"/>
                      </a:cubicBezTo>
                      <a:close/>
                      <a:moveTo>
                        <a:pt x="322" y="0"/>
                      </a:moveTo>
                      <a:cubicBezTo>
                        <a:pt x="322" y="0"/>
                        <a:pt x="322" y="0"/>
                        <a:pt x="32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7"/>
                <p:cNvSpPr>
                  <a:spLocks noEditPoints="1"/>
                </p:cNvSpPr>
                <p:nvPr/>
              </p:nvSpPr>
              <p:spPr bwMode="auto">
                <a:xfrm>
                  <a:off x="3675" y="2636"/>
                  <a:ext cx="330" cy="741"/>
                </a:xfrm>
                <a:custGeom>
                  <a:avLst/>
                  <a:gdLst>
                    <a:gd name="T0" fmla="*/ 150 w 164"/>
                    <a:gd name="T1" fmla="*/ 219 h 364"/>
                    <a:gd name="T2" fmla="*/ 135 w 164"/>
                    <a:gd name="T3" fmla="*/ 219 h 364"/>
                    <a:gd name="T4" fmla="*/ 128 w 164"/>
                    <a:gd name="T5" fmla="*/ 212 h 364"/>
                    <a:gd name="T6" fmla="*/ 128 w 164"/>
                    <a:gd name="T7" fmla="*/ 14 h 364"/>
                    <a:gd name="T8" fmla="*/ 115 w 164"/>
                    <a:gd name="T9" fmla="*/ 0 h 364"/>
                    <a:gd name="T10" fmla="*/ 49 w 164"/>
                    <a:gd name="T11" fmla="*/ 0 h 364"/>
                    <a:gd name="T12" fmla="*/ 36 w 164"/>
                    <a:gd name="T13" fmla="*/ 14 h 364"/>
                    <a:gd name="T14" fmla="*/ 36 w 164"/>
                    <a:gd name="T15" fmla="*/ 212 h 364"/>
                    <a:gd name="T16" fmla="*/ 29 w 164"/>
                    <a:gd name="T17" fmla="*/ 219 h 364"/>
                    <a:gd name="T18" fmla="*/ 14 w 164"/>
                    <a:gd name="T19" fmla="*/ 219 h 364"/>
                    <a:gd name="T20" fmla="*/ 2 w 164"/>
                    <a:gd name="T21" fmla="*/ 226 h 364"/>
                    <a:gd name="T22" fmla="*/ 2 w 164"/>
                    <a:gd name="T23" fmla="*/ 239 h 364"/>
                    <a:gd name="T24" fmla="*/ 71 w 164"/>
                    <a:gd name="T25" fmla="*/ 357 h 364"/>
                    <a:gd name="T26" fmla="*/ 82 w 164"/>
                    <a:gd name="T27" fmla="*/ 364 h 364"/>
                    <a:gd name="T28" fmla="*/ 93 w 164"/>
                    <a:gd name="T29" fmla="*/ 357 h 364"/>
                    <a:gd name="T30" fmla="*/ 162 w 164"/>
                    <a:gd name="T31" fmla="*/ 239 h 364"/>
                    <a:gd name="T32" fmla="*/ 162 w 164"/>
                    <a:gd name="T33" fmla="*/ 226 h 364"/>
                    <a:gd name="T34" fmla="*/ 150 w 164"/>
                    <a:gd name="T35" fmla="*/ 219 h 364"/>
                    <a:gd name="T36" fmla="*/ 150 w 164"/>
                    <a:gd name="T37" fmla="*/ 219 h 364"/>
                    <a:gd name="T38" fmla="*/ 150 w 164"/>
                    <a:gd name="T39" fmla="*/ 219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4" h="364">
                      <a:moveTo>
                        <a:pt x="150" y="219"/>
                      </a:moveTo>
                      <a:cubicBezTo>
                        <a:pt x="135" y="219"/>
                        <a:pt x="135" y="219"/>
                        <a:pt x="135" y="219"/>
                      </a:cubicBezTo>
                      <a:cubicBezTo>
                        <a:pt x="131" y="219"/>
                        <a:pt x="128" y="216"/>
                        <a:pt x="128" y="212"/>
                      </a:cubicBezTo>
                      <a:cubicBezTo>
                        <a:pt x="128" y="14"/>
                        <a:pt x="128" y="14"/>
                        <a:pt x="128" y="14"/>
                      </a:cubicBezTo>
                      <a:cubicBezTo>
                        <a:pt x="128" y="6"/>
                        <a:pt x="123" y="0"/>
                        <a:pt x="115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2" y="0"/>
                        <a:pt x="36" y="6"/>
                        <a:pt x="36" y="14"/>
                      </a:cubicBezTo>
                      <a:cubicBezTo>
                        <a:pt x="36" y="212"/>
                        <a:pt x="36" y="212"/>
                        <a:pt x="36" y="212"/>
                      </a:cubicBezTo>
                      <a:cubicBezTo>
                        <a:pt x="36" y="216"/>
                        <a:pt x="33" y="219"/>
                        <a:pt x="29" y="219"/>
                      </a:cubicBezTo>
                      <a:cubicBezTo>
                        <a:pt x="14" y="219"/>
                        <a:pt x="14" y="219"/>
                        <a:pt x="14" y="219"/>
                      </a:cubicBezTo>
                      <a:cubicBezTo>
                        <a:pt x="9" y="219"/>
                        <a:pt x="5" y="222"/>
                        <a:pt x="2" y="226"/>
                      </a:cubicBezTo>
                      <a:cubicBezTo>
                        <a:pt x="0" y="230"/>
                        <a:pt x="0" y="235"/>
                        <a:pt x="2" y="239"/>
                      </a:cubicBezTo>
                      <a:cubicBezTo>
                        <a:pt x="71" y="357"/>
                        <a:pt x="71" y="357"/>
                        <a:pt x="71" y="357"/>
                      </a:cubicBezTo>
                      <a:cubicBezTo>
                        <a:pt x="73" y="361"/>
                        <a:pt x="77" y="364"/>
                        <a:pt x="82" y="364"/>
                      </a:cubicBezTo>
                      <a:cubicBezTo>
                        <a:pt x="87" y="364"/>
                        <a:pt x="91" y="361"/>
                        <a:pt x="93" y="357"/>
                      </a:cubicBezTo>
                      <a:cubicBezTo>
                        <a:pt x="162" y="239"/>
                        <a:pt x="162" y="239"/>
                        <a:pt x="162" y="239"/>
                      </a:cubicBezTo>
                      <a:cubicBezTo>
                        <a:pt x="164" y="235"/>
                        <a:pt x="164" y="230"/>
                        <a:pt x="162" y="226"/>
                      </a:cubicBezTo>
                      <a:cubicBezTo>
                        <a:pt x="159" y="222"/>
                        <a:pt x="155" y="219"/>
                        <a:pt x="150" y="219"/>
                      </a:cubicBezTo>
                      <a:close/>
                      <a:moveTo>
                        <a:pt x="150" y="219"/>
                      </a:moveTo>
                      <a:cubicBezTo>
                        <a:pt x="150" y="219"/>
                        <a:pt x="150" y="219"/>
                        <a:pt x="150" y="21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8"/>
                <p:cNvSpPr>
                  <a:spLocks noEditPoints="1"/>
                </p:cNvSpPr>
                <p:nvPr/>
              </p:nvSpPr>
              <p:spPr bwMode="auto">
                <a:xfrm>
                  <a:off x="2616" y="937"/>
                  <a:ext cx="2448" cy="1593"/>
                </a:xfrm>
                <a:custGeom>
                  <a:avLst/>
                  <a:gdLst>
                    <a:gd name="T0" fmla="*/ 984 w 1216"/>
                    <a:gd name="T1" fmla="*/ 215 h 783"/>
                    <a:gd name="T2" fmla="*/ 751 w 1216"/>
                    <a:gd name="T3" fmla="*/ 95 h 783"/>
                    <a:gd name="T4" fmla="*/ 664 w 1216"/>
                    <a:gd name="T5" fmla="*/ 108 h 783"/>
                    <a:gd name="T6" fmla="*/ 439 w 1216"/>
                    <a:gd name="T7" fmla="*/ 0 h 783"/>
                    <a:gd name="T8" fmla="*/ 156 w 1216"/>
                    <a:gd name="T9" fmla="*/ 241 h 783"/>
                    <a:gd name="T10" fmla="*/ 0 w 1216"/>
                    <a:gd name="T11" fmla="*/ 497 h 783"/>
                    <a:gd name="T12" fmla="*/ 287 w 1216"/>
                    <a:gd name="T13" fmla="*/ 783 h 783"/>
                    <a:gd name="T14" fmla="*/ 929 w 1216"/>
                    <a:gd name="T15" fmla="*/ 783 h 783"/>
                    <a:gd name="T16" fmla="*/ 1216 w 1216"/>
                    <a:gd name="T17" fmla="*/ 497 h 783"/>
                    <a:gd name="T18" fmla="*/ 984 w 1216"/>
                    <a:gd name="T19" fmla="*/ 215 h 783"/>
                    <a:gd name="T20" fmla="*/ 984 w 1216"/>
                    <a:gd name="T21" fmla="*/ 215 h 783"/>
                    <a:gd name="T22" fmla="*/ 984 w 1216"/>
                    <a:gd name="T23" fmla="*/ 215 h 7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16" h="783">
                      <a:moveTo>
                        <a:pt x="984" y="215"/>
                      </a:moveTo>
                      <a:cubicBezTo>
                        <a:pt x="932" y="142"/>
                        <a:pt x="847" y="95"/>
                        <a:pt x="751" y="95"/>
                      </a:cubicBezTo>
                      <a:cubicBezTo>
                        <a:pt x="720" y="95"/>
                        <a:pt x="691" y="100"/>
                        <a:pt x="664" y="108"/>
                      </a:cubicBezTo>
                      <a:cubicBezTo>
                        <a:pt x="611" y="42"/>
                        <a:pt x="530" y="0"/>
                        <a:pt x="439" y="0"/>
                      </a:cubicBezTo>
                      <a:cubicBezTo>
                        <a:pt x="296" y="0"/>
                        <a:pt x="178" y="105"/>
                        <a:pt x="156" y="241"/>
                      </a:cubicBezTo>
                      <a:cubicBezTo>
                        <a:pt x="63" y="289"/>
                        <a:pt x="0" y="385"/>
                        <a:pt x="0" y="497"/>
                      </a:cubicBezTo>
                      <a:cubicBezTo>
                        <a:pt x="0" y="655"/>
                        <a:pt x="128" y="783"/>
                        <a:pt x="287" y="783"/>
                      </a:cubicBezTo>
                      <a:cubicBezTo>
                        <a:pt x="929" y="783"/>
                        <a:pt x="929" y="783"/>
                        <a:pt x="929" y="783"/>
                      </a:cubicBezTo>
                      <a:cubicBezTo>
                        <a:pt x="1088" y="783"/>
                        <a:pt x="1216" y="655"/>
                        <a:pt x="1216" y="497"/>
                      </a:cubicBezTo>
                      <a:cubicBezTo>
                        <a:pt x="1216" y="357"/>
                        <a:pt x="1116" y="241"/>
                        <a:pt x="984" y="215"/>
                      </a:cubicBezTo>
                      <a:close/>
                      <a:moveTo>
                        <a:pt x="984" y="215"/>
                      </a:moveTo>
                      <a:cubicBezTo>
                        <a:pt x="984" y="215"/>
                        <a:pt x="984" y="215"/>
                        <a:pt x="984" y="2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1616074" y="2424413"/>
              <a:ext cx="3060872" cy="3255023"/>
              <a:chOff x="1616074" y="2424413"/>
              <a:chExt cx="3060872" cy="32550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616074" y="2424413"/>
                <a:ext cx="3060872" cy="3255023"/>
                <a:chOff x="-16060062" y="-22260530"/>
                <a:chExt cx="45917557" cy="48830113"/>
              </a:xfrm>
              <a:effectLst>
                <a:reflection blurRad="127000" stA="50000" endPos="30000" dist="101600" dir="5400000" sy="-100000" algn="bl" rotWithShape="0"/>
              </a:effectLst>
            </p:grpSpPr>
            <p:sp>
              <p:nvSpPr>
                <p:cNvPr id="28" name="Freeform 27"/>
                <p:cNvSpPr/>
                <p:nvPr/>
              </p:nvSpPr>
              <p:spPr>
                <a:xfrm rot="5400000" flipV="1">
                  <a:off x="9523910" y="-22467422"/>
                  <a:ext cx="5177610" cy="33103394"/>
                </a:xfrm>
                <a:custGeom>
                  <a:avLst/>
                  <a:gdLst>
                    <a:gd name="connsiteX0" fmla="*/ 0 w 5177610"/>
                    <a:gd name="connsiteY0" fmla="*/ 33103394 h 33103394"/>
                    <a:gd name="connsiteX1" fmla="*/ 5177610 w 5177610"/>
                    <a:gd name="connsiteY1" fmla="*/ 27925782 h 33103394"/>
                    <a:gd name="connsiteX2" fmla="*/ 5164872 w 5177610"/>
                    <a:gd name="connsiteY2" fmla="*/ 4486806 h 33103394"/>
                    <a:gd name="connsiteX3" fmla="*/ 34987 w 5177610"/>
                    <a:gd name="connsiteY3" fmla="*/ 0 h 33103394"/>
                    <a:gd name="connsiteX4" fmla="*/ 417 w 5177610"/>
                    <a:gd name="connsiteY4" fmla="*/ 32692364 h 33103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7610" h="33103394">
                      <a:moveTo>
                        <a:pt x="0" y="33103394"/>
                      </a:moveTo>
                      <a:lnTo>
                        <a:pt x="5177610" y="27925782"/>
                      </a:lnTo>
                      <a:lnTo>
                        <a:pt x="5164872" y="4486806"/>
                      </a:lnTo>
                      <a:lnTo>
                        <a:pt x="34987" y="0"/>
                      </a:lnTo>
                      <a:cubicBezTo>
                        <a:pt x="29373" y="10147679"/>
                        <a:pt x="11941" y="21794910"/>
                        <a:pt x="417" y="3269236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-4306529" y="-8322136"/>
                  <a:ext cx="4694321" cy="33960212"/>
                </a:xfrm>
                <a:custGeom>
                  <a:avLst/>
                  <a:gdLst>
                    <a:gd name="connsiteX0" fmla="*/ 372 w 4694321"/>
                    <a:gd name="connsiteY0" fmla="*/ 0 h 33960212"/>
                    <a:gd name="connsiteX1" fmla="*/ 4657558 w 4694321"/>
                    <a:gd name="connsiteY1" fmla="*/ 4894225 h 33960212"/>
                    <a:gd name="connsiteX2" fmla="*/ 4694321 w 4694321"/>
                    <a:gd name="connsiteY2" fmla="*/ 29348158 h 33960212"/>
                    <a:gd name="connsiteX3" fmla="*/ 82266 w 4694321"/>
                    <a:gd name="connsiteY3" fmla="*/ 33960212 h 33960212"/>
                    <a:gd name="connsiteX4" fmla="*/ 79393 w 4694321"/>
                    <a:gd name="connsiteY4" fmla="*/ 32418802 h 33960212"/>
                    <a:gd name="connsiteX5" fmla="*/ 372 w 4694321"/>
                    <a:gd name="connsiteY5" fmla="*/ 0 h 3396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94321" h="33960212">
                      <a:moveTo>
                        <a:pt x="372" y="0"/>
                      </a:moveTo>
                      <a:lnTo>
                        <a:pt x="4657558" y="4894225"/>
                      </a:lnTo>
                      <a:lnTo>
                        <a:pt x="4694321" y="29348158"/>
                      </a:lnTo>
                      <a:lnTo>
                        <a:pt x="82266" y="33960212"/>
                      </a:lnTo>
                      <a:lnTo>
                        <a:pt x="79393" y="32418802"/>
                      </a:lnTo>
                      <a:cubicBezTo>
                        <a:pt x="53053" y="21612535"/>
                        <a:pt x="-5183" y="10798766"/>
                        <a:pt x="3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9951136" y="-7521804"/>
                  <a:ext cx="9906359" cy="4200860"/>
                </a:xfrm>
                <a:custGeom>
                  <a:avLst/>
                  <a:gdLst>
                    <a:gd name="connsiteX0" fmla="*/ 5552363 w 13151839"/>
                    <a:gd name="connsiteY0" fmla="*/ 0 h 5517384"/>
                    <a:gd name="connsiteX1" fmla="*/ 13151839 w 13151839"/>
                    <a:gd name="connsiteY1" fmla="*/ 0 h 5517384"/>
                    <a:gd name="connsiteX2" fmla="*/ 7599475 w 13151839"/>
                    <a:gd name="connsiteY2" fmla="*/ 5517384 h 5517384"/>
                    <a:gd name="connsiteX3" fmla="*/ 0 w 13151839"/>
                    <a:gd name="connsiteY3" fmla="*/ 5517384 h 551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51839" h="5517384">
                      <a:moveTo>
                        <a:pt x="5552363" y="0"/>
                      </a:moveTo>
                      <a:lnTo>
                        <a:pt x="13151839" y="0"/>
                      </a:lnTo>
                      <a:lnTo>
                        <a:pt x="7599475" y="5517384"/>
                      </a:lnTo>
                      <a:lnTo>
                        <a:pt x="0" y="5517384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16200000" flipH="1">
                  <a:off x="-6316028" y="19781750"/>
                  <a:ext cx="9671564" cy="3903996"/>
                </a:xfrm>
                <a:custGeom>
                  <a:avLst/>
                  <a:gdLst>
                    <a:gd name="connsiteX0" fmla="*/ 0 w 12655652"/>
                    <a:gd name="connsiteY0" fmla="*/ 5183012 h 5183012"/>
                    <a:gd name="connsiteX1" fmla="*/ 7439780 w 12655652"/>
                    <a:gd name="connsiteY1" fmla="*/ 5183012 h 5183012"/>
                    <a:gd name="connsiteX2" fmla="*/ 12655652 w 12655652"/>
                    <a:gd name="connsiteY2" fmla="*/ 0 h 5183012"/>
                    <a:gd name="connsiteX3" fmla="*/ 5215872 w 12655652"/>
                    <a:gd name="connsiteY3" fmla="*/ 0 h 5183012"/>
                    <a:gd name="connsiteX0" fmla="*/ 0 w 12702564"/>
                    <a:gd name="connsiteY0" fmla="*/ 5183012 h 5183012"/>
                    <a:gd name="connsiteX1" fmla="*/ 7439780 w 12702564"/>
                    <a:gd name="connsiteY1" fmla="*/ 5183012 h 5183012"/>
                    <a:gd name="connsiteX2" fmla="*/ 12702564 w 12702564"/>
                    <a:gd name="connsiteY2" fmla="*/ 47440 h 5183012"/>
                    <a:gd name="connsiteX3" fmla="*/ 5215872 w 12702564"/>
                    <a:gd name="connsiteY3" fmla="*/ 0 h 5183012"/>
                    <a:gd name="connsiteX4" fmla="*/ 0 w 12702564"/>
                    <a:gd name="connsiteY4" fmla="*/ 5183012 h 5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02564" h="5183012">
                      <a:moveTo>
                        <a:pt x="0" y="5183012"/>
                      </a:moveTo>
                      <a:lnTo>
                        <a:pt x="7439780" y="5183012"/>
                      </a:lnTo>
                      <a:lnTo>
                        <a:pt x="12702564" y="47440"/>
                      </a:lnTo>
                      <a:lnTo>
                        <a:pt x="5215872" y="0"/>
                      </a:lnTo>
                      <a:lnTo>
                        <a:pt x="0" y="5183012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-3594623" y="-7522980"/>
                  <a:ext cx="4208795" cy="14370117"/>
                </a:xfrm>
                <a:custGeom>
                  <a:avLst/>
                  <a:gdLst>
                    <a:gd name="connsiteX0" fmla="*/ 0 w 5587663"/>
                    <a:gd name="connsiteY0" fmla="*/ 0 h 18873623"/>
                    <a:gd name="connsiteX1" fmla="*/ 5587663 w 5587663"/>
                    <a:gd name="connsiteY1" fmla="*/ 5729123 h 18873623"/>
                    <a:gd name="connsiteX2" fmla="*/ 5511463 w 5587663"/>
                    <a:gd name="connsiteY2" fmla="*/ 18873623 h 18873623"/>
                    <a:gd name="connsiteX3" fmla="*/ 0 w 5587663"/>
                    <a:gd name="connsiteY3" fmla="*/ 13326829 h 1887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663" h="18873623">
                      <a:moveTo>
                        <a:pt x="0" y="0"/>
                      </a:moveTo>
                      <a:lnTo>
                        <a:pt x="5587663" y="5729123"/>
                      </a:lnTo>
                      <a:lnTo>
                        <a:pt x="5511463" y="18873623"/>
                      </a:lnTo>
                      <a:lnTo>
                        <a:pt x="0" y="13326829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5400000" flipV="1">
                  <a:off x="1525888" y="-12322835"/>
                  <a:ext cx="4226771" cy="14153232"/>
                </a:xfrm>
                <a:custGeom>
                  <a:avLst/>
                  <a:gdLst>
                    <a:gd name="connsiteX0" fmla="*/ 0 w 5501374"/>
                    <a:gd name="connsiteY0" fmla="*/ 0 h 18739470"/>
                    <a:gd name="connsiteX1" fmla="*/ 0 w 5501374"/>
                    <a:gd name="connsiteY1" fmla="*/ 13512264 h 18739470"/>
                    <a:gd name="connsiteX2" fmla="*/ 5463274 w 5501374"/>
                    <a:gd name="connsiteY2" fmla="*/ 18739470 h 18739470"/>
                    <a:gd name="connsiteX3" fmla="*/ 5501374 w 5501374"/>
                    <a:gd name="connsiteY3" fmla="*/ 5366370 h 18739470"/>
                    <a:gd name="connsiteX0" fmla="*/ 37532 w 5538906"/>
                    <a:gd name="connsiteY0" fmla="*/ 0 h 18739470"/>
                    <a:gd name="connsiteX1" fmla="*/ 1 w 5538906"/>
                    <a:gd name="connsiteY1" fmla="*/ 13638720 h 18739470"/>
                    <a:gd name="connsiteX2" fmla="*/ 5500806 w 5538906"/>
                    <a:gd name="connsiteY2" fmla="*/ 18739470 h 18739470"/>
                    <a:gd name="connsiteX3" fmla="*/ 5538906 w 5538906"/>
                    <a:gd name="connsiteY3" fmla="*/ 5366370 h 18739470"/>
                    <a:gd name="connsiteX4" fmla="*/ 37532 w 5538906"/>
                    <a:gd name="connsiteY4" fmla="*/ 0 h 18739470"/>
                    <a:gd name="connsiteX0" fmla="*/ 0 w 5551415"/>
                    <a:gd name="connsiteY0" fmla="*/ 0 h 18790055"/>
                    <a:gd name="connsiteX1" fmla="*/ 12510 w 5551415"/>
                    <a:gd name="connsiteY1" fmla="*/ 13689305 h 18790055"/>
                    <a:gd name="connsiteX2" fmla="*/ 5513315 w 5551415"/>
                    <a:gd name="connsiteY2" fmla="*/ 18790055 h 18790055"/>
                    <a:gd name="connsiteX3" fmla="*/ 5551415 w 5551415"/>
                    <a:gd name="connsiteY3" fmla="*/ 5416955 h 18790055"/>
                    <a:gd name="connsiteX4" fmla="*/ 0 w 5551415"/>
                    <a:gd name="connsiteY4" fmla="*/ 0 h 187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51415" h="18790055">
                      <a:moveTo>
                        <a:pt x="0" y="0"/>
                      </a:moveTo>
                      <a:lnTo>
                        <a:pt x="12510" y="13689305"/>
                      </a:lnTo>
                      <a:lnTo>
                        <a:pt x="5513315" y="18790055"/>
                      </a:lnTo>
                      <a:lnTo>
                        <a:pt x="5551415" y="54169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5400000">
                  <a:off x="-13730098" y="-17064929"/>
                  <a:ext cx="42574119" cy="41837492"/>
                </a:xfrm>
                <a:custGeom>
                  <a:avLst/>
                  <a:gdLst>
                    <a:gd name="connsiteX0" fmla="*/ 0 w 42574119"/>
                    <a:gd name="connsiteY0" fmla="*/ 41837492 h 41837492"/>
                    <a:gd name="connsiteX1" fmla="*/ 0 w 42574119"/>
                    <a:gd name="connsiteY1" fmla="*/ 10057435 h 41837492"/>
                    <a:gd name="connsiteX2" fmla="*/ 10057435 w 42574119"/>
                    <a:gd name="connsiteY2" fmla="*/ 0 h 41837492"/>
                    <a:gd name="connsiteX3" fmla="*/ 10057435 w 42574119"/>
                    <a:gd name="connsiteY3" fmla="*/ 31768552 h 41837492"/>
                    <a:gd name="connsiteX4" fmla="*/ 42574119 w 42574119"/>
                    <a:gd name="connsiteY4" fmla="*/ 31768552 h 41837492"/>
                    <a:gd name="connsiteX5" fmla="*/ 32505181 w 42574119"/>
                    <a:gd name="connsiteY5" fmla="*/ 41837492 h 41837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74119" h="41837492">
                      <a:moveTo>
                        <a:pt x="0" y="41837492"/>
                      </a:moveTo>
                      <a:lnTo>
                        <a:pt x="0" y="10057435"/>
                      </a:lnTo>
                      <a:lnTo>
                        <a:pt x="10057435" y="0"/>
                      </a:lnTo>
                      <a:lnTo>
                        <a:pt x="10057435" y="31768552"/>
                      </a:lnTo>
                      <a:lnTo>
                        <a:pt x="42574119" y="31768552"/>
                      </a:lnTo>
                      <a:lnTo>
                        <a:pt x="32505181" y="4183749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Parallelogram 34"/>
                <p:cNvSpPr/>
                <p:nvPr/>
              </p:nvSpPr>
              <p:spPr>
                <a:xfrm flipH="1">
                  <a:off x="14256380" y="-17433244"/>
                  <a:ext cx="15601114" cy="9921015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lelogram 121"/>
                <p:cNvSpPr/>
                <p:nvPr/>
              </p:nvSpPr>
              <p:spPr>
                <a:xfrm rot="5400000">
                  <a:off x="-16230839" y="13628084"/>
                  <a:ext cx="15805811" cy="10077188"/>
                </a:xfrm>
                <a:custGeom>
                  <a:avLst/>
                  <a:gdLst>
                    <a:gd name="connsiteX0" fmla="*/ 0 w 1051234"/>
                    <a:gd name="connsiteY0" fmla="*/ 662220 h 662220"/>
                    <a:gd name="connsiteX1" fmla="*/ 666418 w 1051234"/>
                    <a:gd name="connsiteY1" fmla="*/ 0 h 662220"/>
                    <a:gd name="connsiteX2" fmla="*/ 1051234 w 1051234"/>
                    <a:gd name="connsiteY2" fmla="*/ 0 h 662220"/>
                    <a:gd name="connsiteX3" fmla="*/ 384816 w 1051234"/>
                    <a:gd name="connsiteY3" fmla="*/ 662220 h 662220"/>
                    <a:gd name="connsiteX4" fmla="*/ 0 w 1051234"/>
                    <a:gd name="connsiteY4" fmla="*/ 662220 h 662220"/>
                    <a:gd name="connsiteX0" fmla="*/ 0 w 1051234"/>
                    <a:gd name="connsiteY0" fmla="*/ 669364 h 669364"/>
                    <a:gd name="connsiteX1" fmla="*/ 668799 w 1051234"/>
                    <a:gd name="connsiteY1" fmla="*/ 0 h 669364"/>
                    <a:gd name="connsiteX2" fmla="*/ 1051234 w 1051234"/>
                    <a:gd name="connsiteY2" fmla="*/ 7144 h 669364"/>
                    <a:gd name="connsiteX3" fmla="*/ 384816 w 1051234"/>
                    <a:gd name="connsiteY3" fmla="*/ 669364 h 669364"/>
                    <a:gd name="connsiteX4" fmla="*/ 0 w 1051234"/>
                    <a:gd name="connsiteY4" fmla="*/ 669364 h 669364"/>
                    <a:gd name="connsiteX0" fmla="*/ 0 w 1053615"/>
                    <a:gd name="connsiteY0" fmla="*/ 669364 h 669364"/>
                    <a:gd name="connsiteX1" fmla="*/ 668799 w 1053615"/>
                    <a:gd name="connsiteY1" fmla="*/ 0 h 669364"/>
                    <a:gd name="connsiteX2" fmla="*/ 1053615 w 1053615"/>
                    <a:gd name="connsiteY2" fmla="*/ 0 h 669364"/>
                    <a:gd name="connsiteX3" fmla="*/ 384816 w 1053615"/>
                    <a:gd name="connsiteY3" fmla="*/ 669364 h 669364"/>
                    <a:gd name="connsiteX4" fmla="*/ 0 w 1053615"/>
                    <a:gd name="connsiteY4" fmla="*/ 669364 h 669364"/>
                    <a:gd name="connsiteX0" fmla="*/ 0 w 1053618"/>
                    <a:gd name="connsiteY0" fmla="*/ 671746 h 671746"/>
                    <a:gd name="connsiteX1" fmla="*/ 668799 w 1053618"/>
                    <a:gd name="connsiteY1" fmla="*/ 2382 h 671746"/>
                    <a:gd name="connsiteX2" fmla="*/ 1053618 w 1053618"/>
                    <a:gd name="connsiteY2" fmla="*/ 0 h 671746"/>
                    <a:gd name="connsiteX3" fmla="*/ 384816 w 1053618"/>
                    <a:gd name="connsiteY3" fmla="*/ 671746 h 671746"/>
                    <a:gd name="connsiteX4" fmla="*/ 0 w 1053618"/>
                    <a:gd name="connsiteY4" fmla="*/ 671746 h 671746"/>
                    <a:gd name="connsiteX0" fmla="*/ 0 w 1053618"/>
                    <a:gd name="connsiteY0" fmla="*/ 669365 h 669365"/>
                    <a:gd name="connsiteX1" fmla="*/ 668799 w 1053618"/>
                    <a:gd name="connsiteY1" fmla="*/ 1 h 669365"/>
                    <a:gd name="connsiteX2" fmla="*/ 1053618 w 1053618"/>
                    <a:gd name="connsiteY2" fmla="*/ 0 h 669365"/>
                    <a:gd name="connsiteX3" fmla="*/ 384816 w 1053618"/>
                    <a:gd name="connsiteY3" fmla="*/ 669365 h 669365"/>
                    <a:gd name="connsiteX4" fmla="*/ 0 w 1053618"/>
                    <a:gd name="connsiteY4" fmla="*/ 669365 h 669365"/>
                    <a:gd name="connsiteX0" fmla="*/ 0 w 1053618"/>
                    <a:gd name="connsiteY0" fmla="*/ 669365 h 669365"/>
                    <a:gd name="connsiteX1" fmla="*/ 664039 w 1053618"/>
                    <a:gd name="connsiteY1" fmla="*/ 4763 h 669365"/>
                    <a:gd name="connsiteX2" fmla="*/ 1053618 w 1053618"/>
                    <a:gd name="connsiteY2" fmla="*/ 0 h 669365"/>
                    <a:gd name="connsiteX3" fmla="*/ 384816 w 1053618"/>
                    <a:gd name="connsiteY3" fmla="*/ 669365 h 669365"/>
                    <a:gd name="connsiteX4" fmla="*/ 0 w 1053618"/>
                    <a:gd name="connsiteY4" fmla="*/ 669365 h 669365"/>
                    <a:gd name="connsiteX0" fmla="*/ 0 w 1053618"/>
                    <a:gd name="connsiteY0" fmla="*/ 671747 h 671747"/>
                    <a:gd name="connsiteX1" fmla="*/ 671185 w 1053618"/>
                    <a:gd name="connsiteY1" fmla="*/ 0 h 671747"/>
                    <a:gd name="connsiteX2" fmla="*/ 1053618 w 1053618"/>
                    <a:gd name="connsiteY2" fmla="*/ 2382 h 671747"/>
                    <a:gd name="connsiteX3" fmla="*/ 384816 w 1053618"/>
                    <a:gd name="connsiteY3" fmla="*/ 671747 h 671747"/>
                    <a:gd name="connsiteX4" fmla="*/ 0 w 1053618"/>
                    <a:gd name="connsiteY4" fmla="*/ 671747 h 671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618" h="671747">
                      <a:moveTo>
                        <a:pt x="0" y="671747"/>
                      </a:moveTo>
                      <a:lnTo>
                        <a:pt x="671185" y="0"/>
                      </a:lnTo>
                      <a:lnTo>
                        <a:pt x="1053618" y="2382"/>
                      </a:lnTo>
                      <a:lnTo>
                        <a:pt x="384816" y="671747"/>
                      </a:lnTo>
                      <a:lnTo>
                        <a:pt x="0" y="6717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2680923">
                  <a:off x="-16060062" y="-22260530"/>
                  <a:ext cx="21438966" cy="23936543"/>
                </a:xfrm>
                <a:custGeom>
                  <a:avLst/>
                  <a:gdLst>
                    <a:gd name="connsiteX0" fmla="*/ 0 w 28335741"/>
                    <a:gd name="connsiteY0" fmla="*/ 16556747 h 31438107"/>
                    <a:gd name="connsiteX1" fmla="*/ 16741530 w 28335741"/>
                    <a:gd name="connsiteY1" fmla="*/ 0 h 31438107"/>
                    <a:gd name="connsiteX2" fmla="*/ 16281397 w 28335741"/>
                    <a:gd name="connsiteY2" fmla="*/ 7145620 h 31438107"/>
                    <a:gd name="connsiteX3" fmla="*/ 28335741 w 28335741"/>
                    <a:gd name="connsiteY3" fmla="*/ 7145622 h 31438107"/>
                    <a:gd name="connsiteX4" fmla="*/ 18732629 w 28335741"/>
                    <a:gd name="connsiteY4" fmla="*/ 16642740 h 31438107"/>
                    <a:gd name="connsiteX5" fmla="*/ 28146448 w 28335741"/>
                    <a:gd name="connsiteY5" fmla="*/ 26161623 h 31438107"/>
                    <a:gd name="connsiteX6" fmla="*/ 15056882 w 28335741"/>
                    <a:gd name="connsiteY6" fmla="*/ 26161623 h 31438107"/>
                    <a:gd name="connsiteX7" fmla="*/ 14717109 w 28335741"/>
                    <a:gd name="connsiteY7" fmla="*/ 31438107 h 31438107"/>
                    <a:gd name="connsiteX0" fmla="*/ -1 w 28363278"/>
                    <a:gd name="connsiteY0" fmla="*/ 16529201 h 31438107"/>
                    <a:gd name="connsiteX1" fmla="*/ 16769067 w 28363278"/>
                    <a:gd name="connsiteY1" fmla="*/ 0 h 31438107"/>
                    <a:gd name="connsiteX2" fmla="*/ 16308934 w 28363278"/>
                    <a:gd name="connsiteY2" fmla="*/ 7145620 h 31438107"/>
                    <a:gd name="connsiteX3" fmla="*/ 28363278 w 28363278"/>
                    <a:gd name="connsiteY3" fmla="*/ 7145622 h 31438107"/>
                    <a:gd name="connsiteX4" fmla="*/ 18760166 w 28363278"/>
                    <a:gd name="connsiteY4" fmla="*/ 16642740 h 31438107"/>
                    <a:gd name="connsiteX5" fmla="*/ 28173985 w 28363278"/>
                    <a:gd name="connsiteY5" fmla="*/ 26161623 h 31438107"/>
                    <a:gd name="connsiteX6" fmla="*/ 15084419 w 28363278"/>
                    <a:gd name="connsiteY6" fmla="*/ 26161623 h 31438107"/>
                    <a:gd name="connsiteX7" fmla="*/ 14744646 w 28363278"/>
                    <a:gd name="connsiteY7" fmla="*/ 31438107 h 31438107"/>
                    <a:gd name="connsiteX8" fmla="*/ -1 w 28363278"/>
                    <a:gd name="connsiteY8" fmla="*/ 16529201 h 31438107"/>
                    <a:gd name="connsiteX0" fmla="*/ 1 w 28363281"/>
                    <a:gd name="connsiteY0" fmla="*/ 16529202 h 31438107"/>
                    <a:gd name="connsiteX1" fmla="*/ 16769070 w 28363281"/>
                    <a:gd name="connsiteY1" fmla="*/ 0 h 31438107"/>
                    <a:gd name="connsiteX2" fmla="*/ 16308937 w 28363281"/>
                    <a:gd name="connsiteY2" fmla="*/ 7145620 h 31438107"/>
                    <a:gd name="connsiteX3" fmla="*/ 28363281 w 28363281"/>
                    <a:gd name="connsiteY3" fmla="*/ 7145622 h 31438107"/>
                    <a:gd name="connsiteX4" fmla="*/ 18760169 w 28363281"/>
                    <a:gd name="connsiteY4" fmla="*/ 16642740 h 31438107"/>
                    <a:gd name="connsiteX5" fmla="*/ 28173988 w 28363281"/>
                    <a:gd name="connsiteY5" fmla="*/ 26161623 h 31438107"/>
                    <a:gd name="connsiteX6" fmla="*/ 15084422 w 28363281"/>
                    <a:gd name="connsiteY6" fmla="*/ 26161623 h 31438107"/>
                    <a:gd name="connsiteX7" fmla="*/ 14744649 w 28363281"/>
                    <a:gd name="connsiteY7" fmla="*/ 31438107 h 31438107"/>
                    <a:gd name="connsiteX8" fmla="*/ 1 w 28363281"/>
                    <a:gd name="connsiteY8" fmla="*/ 16529202 h 31438107"/>
                    <a:gd name="connsiteX0" fmla="*/ 0 w 28418352"/>
                    <a:gd name="connsiteY0" fmla="*/ 16474111 h 31438107"/>
                    <a:gd name="connsiteX1" fmla="*/ 16824141 w 28418352"/>
                    <a:gd name="connsiteY1" fmla="*/ 0 h 31438107"/>
                    <a:gd name="connsiteX2" fmla="*/ 16364008 w 28418352"/>
                    <a:gd name="connsiteY2" fmla="*/ 7145620 h 31438107"/>
                    <a:gd name="connsiteX3" fmla="*/ 28418352 w 28418352"/>
                    <a:gd name="connsiteY3" fmla="*/ 7145622 h 31438107"/>
                    <a:gd name="connsiteX4" fmla="*/ 18815240 w 28418352"/>
                    <a:gd name="connsiteY4" fmla="*/ 16642740 h 31438107"/>
                    <a:gd name="connsiteX5" fmla="*/ 28229059 w 28418352"/>
                    <a:gd name="connsiteY5" fmla="*/ 26161623 h 31438107"/>
                    <a:gd name="connsiteX6" fmla="*/ 15139493 w 28418352"/>
                    <a:gd name="connsiteY6" fmla="*/ 26161623 h 31438107"/>
                    <a:gd name="connsiteX7" fmla="*/ 14799720 w 28418352"/>
                    <a:gd name="connsiteY7" fmla="*/ 31438107 h 31438107"/>
                    <a:gd name="connsiteX8" fmla="*/ 0 w 28418352"/>
                    <a:gd name="connsiteY8" fmla="*/ 16474111 h 31438107"/>
                    <a:gd name="connsiteX0" fmla="*/ 0 w 28462712"/>
                    <a:gd name="connsiteY0" fmla="*/ 16474111 h 31438107"/>
                    <a:gd name="connsiteX1" fmla="*/ 16824141 w 28462712"/>
                    <a:gd name="connsiteY1" fmla="*/ 0 h 31438107"/>
                    <a:gd name="connsiteX2" fmla="*/ 16364008 w 28462712"/>
                    <a:gd name="connsiteY2" fmla="*/ 7145620 h 31438107"/>
                    <a:gd name="connsiteX3" fmla="*/ 28462712 w 28462712"/>
                    <a:gd name="connsiteY3" fmla="*/ 7207788 h 31438107"/>
                    <a:gd name="connsiteX4" fmla="*/ 18815240 w 28462712"/>
                    <a:gd name="connsiteY4" fmla="*/ 16642740 h 31438107"/>
                    <a:gd name="connsiteX5" fmla="*/ 28229059 w 28462712"/>
                    <a:gd name="connsiteY5" fmla="*/ 26161623 h 31438107"/>
                    <a:gd name="connsiteX6" fmla="*/ 15139493 w 28462712"/>
                    <a:gd name="connsiteY6" fmla="*/ 26161623 h 31438107"/>
                    <a:gd name="connsiteX7" fmla="*/ 14799720 w 28462712"/>
                    <a:gd name="connsiteY7" fmla="*/ 31438107 h 31438107"/>
                    <a:gd name="connsiteX8" fmla="*/ 0 w 28462712"/>
                    <a:gd name="connsiteY8" fmla="*/ 16474111 h 3143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62712" h="31438107">
                      <a:moveTo>
                        <a:pt x="0" y="16474111"/>
                      </a:moveTo>
                      <a:lnTo>
                        <a:pt x="16824141" y="0"/>
                      </a:lnTo>
                      <a:lnTo>
                        <a:pt x="16364008" y="7145620"/>
                      </a:lnTo>
                      <a:lnTo>
                        <a:pt x="28462712" y="7207788"/>
                      </a:lnTo>
                      <a:lnTo>
                        <a:pt x="18815240" y="16642740"/>
                      </a:lnTo>
                      <a:lnTo>
                        <a:pt x="28229059" y="26161623"/>
                      </a:lnTo>
                      <a:lnTo>
                        <a:pt x="15139493" y="26161623"/>
                      </a:lnTo>
                      <a:lnTo>
                        <a:pt x="14799720" y="31438107"/>
                      </a:lnTo>
                      <a:lnTo>
                        <a:pt x="0" y="1647411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4"/>
              <p:cNvGrpSpPr>
                <a:grpSpLocks noChangeAspect="1"/>
              </p:cNvGrpSpPr>
              <p:nvPr/>
            </p:nvGrpSpPr>
            <p:grpSpPr bwMode="auto">
              <a:xfrm>
                <a:off x="2024636" y="2857299"/>
                <a:ext cx="441889" cy="490582"/>
                <a:chOff x="3472" y="1753"/>
                <a:chExt cx="726" cy="80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4" name="Freeform 5"/>
                <p:cNvSpPr>
                  <a:spLocks noEditPoints="1"/>
                </p:cNvSpPr>
                <p:nvPr/>
              </p:nvSpPr>
              <p:spPr bwMode="auto">
                <a:xfrm>
                  <a:off x="3559" y="1753"/>
                  <a:ext cx="172" cy="174"/>
                </a:xfrm>
                <a:custGeom>
                  <a:avLst/>
                  <a:gdLst>
                    <a:gd name="T0" fmla="*/ 85 w 85"/>
                    <a:gd name="T1" fmla="*/ 42 h 85"/>
                    <a:gd name="T2" fmla="*/ 43 w 85"/>
                    <a:gd name="T3" fmla="*/ 85 h 85"/>
                    <a:gd name="T4" fmla="*/ 0 w 85"/>
                    <a:gd name="T5" fmla="*/ 42 h 85"/>
                    <a:gd name="T6" fmla="*/ 43 w 85"/>
                    <a:gd name="T7" fmla="*/ 0 h 85"/>
                    <a:gd name="T8" fmla="*/ 85 w 85"/>
                    <a:gd name="T9" fmla="*/ 42 h 85"/>
                    <a:gd name="T10" fmla="*/ 85 w 85"/>
                    <a:gd name="T11" fmla="*/ 42 h 85"/>
                    <a:gd name="T12" fmla="*/ 85 w 85"/>
                    <a:gd name="T13" fmla="*/ 4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85">
                      <a:moveTo>
                        <a:pt x="85" y="42"/>
                      </a:moveTo>
                      <a:cubicBezTo>
                        <a:pt x="85" y="66"/>
                        <a:pt x="66" y="85"/>
                        <a:pt x="43" y="85"/>
                      </a:cubicBez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3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lose/>
                      <a:moveTo>
                        <a:pt x="85" y="42"/>
                      </a:moveTo>
                      <a:cubicBezTo>
                        <a:pt x="85" y="42"/>
                        <a:pt x="85" y="42"/>
                        <a:pt x="85" y="4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"/>
                <p:cNvSpPr>
                  <a:spLocks noEditPoints="1"/>
                </p:cNvSpPr>
                <p:nvPr/>
              </p:nvSpPr>
              <p:spPr bwMode="auto">
                <a:xfrm>
                  <a:off x="3844" y="1753"/>
                  <a:ext cx="170" cy="174"/>
                </a:xfrm>
                <a:custGeom>
                  <a:avLst/>
                  <a:gdLst>
                    <a:gd name="T0" fmla="*/ 84 w 84"/>
                    <a:gd name="T1" fmla="*/ 42 h 85"/>
                    <a:gd name="T2" fmla="*/ 42 w 84"/>
                    <a:gd name="T3" fmla="*/ 85 h 85"/>
                    <a:gd name="T4" fmla="*/ 0 w 84"/>
                    <a:gd name="T5" fmla="*/ 42 h 85"/>
                    <a:gd name="T6" fmla="*/ 42 w 84"/>
                    <a:gd name="T7" fmla="*/ 0 h 85"/>
                    <a:gd name="T8" fmla="*/ 84 w 84"/>
                    <a:gd name="T9" fmla="*/ 42 h 85"/>
                    <a:gd name="T10" fmla="*/ 84 w 84"/>
                    <a:gd name="T11" fmla="*/ 42 h 85"/>
                    <a:gd name="T12" fmla="*/ 84 w 84"/>
                    <a:gd name="T13" fmla="*/ 4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5">
                      <a:moveTo>
                        <a:pt x="84" y="42"/>
                      </a:moveTo>
                      <a:cubicBezTo>
                        <a:pt x="84" y="66"/>
                        <a:pt x="65" y="85"/>
                        <a:pt x="42" y="85"/>
                      </a:cubicBezTo>
                      <a:cubicBezTo>
                        <a:pt x="18" y="85"/>
                        <a:pt x="0" y="66"/>
                        <a:pt x="0" y="42"/>
                      </a:cubicBezTo>
                      <a:cubicBezTo>
                        <a:pt x="0" y="19"/>
                        <a:pt x="18" y="0"/>
                        <a:pt x="42" y="0"/>
                      </a:cubicBezTo>
                      <a:cubicBezTo>
                        <a:pt x="65" y="0"/>
                        <a:pt x="84" y="19"/>
                        <a:pt x="84" y="42"/>
                      </a:cubicBezTo>
                      <a:close/>
                      <a:moveTo>
                        <a:pt x="84" y="42"/>
                      </a:moveTo>
                      <a:cubicBezTo>
                        <a:pt x="84" y="42"/>
                        <a:pt x="84" y="42"/>
                        <a:pt x="84" y="4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7"/>
                <p:cNvSpPr>
                  <a:spLocks noEditPoints="1"/>
                </p:cNvSpPr>
                <p:nvPr/>
              </p:nvSpPr>
              <p:spPr bwMode="auto">
                <a:xfrm>
                  <a:off x="3984" y="2450"/>
                  <a:ext cx="89" cy="109"/>
                </a:xfrm>
                <a:custGeom>
                  <a:avLst/>
                  <a:gdLst>
                    <a:gd name="T0" fmla="*/ 0 w 44"/>
                    <a:gd name="T1" fmla="*/ 0 h 53"/>
                    <a:gd name="T2" fmla="*/ 0 w 44"/>
                    <a:gd name="T3" fmla="*/ 30 h 53"/>
                    <a:gd name="T4" fmla="*/ 22 w 44"/>
                    <a:gd name="T5" fmla="*/ 53 h 53"/>
                    <a:gd name="T6" fmla="*/ 22 w 44"/>
                    <a:gd name="T7" fmla="*/ 53 h 53"/>
                    <a:gd name="T8" fmla="*/ 44 w 44"/>
                    <a:gd name="T9" fmla="*/ 30 h 53"/>
                    <a:gd name="T10" fmla="*/ 44 w 44"/>
                    <a:gd name="T11" fmla="*/ 0 h 53"/>
                    <a:gd name="T12" fmla="*/ 0 w 44"/>
                    <a:gd name="T13" fmla="*/ 0 h 53"/>
                    <a:gd name="T14" fmla="*/ 0 w 44"/>
                    <a:gd name="T15" fmla="*/ 0 h 53"/>
                    <a:gd name="T16" fmla="*/ 0 w 44"/>
                    <a:gd name="T17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3">
                      <a:moveTo>
                        <a:pt x="0" y="0"/>
                      </a:move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43"/>
                        <a:pt x="10" y="53"/>
                        <a:pt x="22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4" y="53"/>
                        <a:pt x="44" y="43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lnTo>
                        <a:pt x="0" y="0"/>
                      </a:ln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8"/>
                <p:cNvSpPr>
                  <a:spLocks noEditPoints="1"/>
                </p:cNvSpPr>
                <p:nvPr/>
              </p:nvSpPr>
              <p:spPr bwMode="auto">
                <a:xfrm>
                  <a:off x="3472" y="1921"/>
                  <a:ext cx="726" cy="638"/>
                </a:xfrm>
                <a:custGeom>
                  <a:avLst/>
                  <a:gdLst>
                    <a:gd name="T0" fmla="*/ 327 w 359"/>
                    <a:gd name="T1" fmla="*/ 159 h 312"/>
                    <a:gd name="T2" fmla="*/ 312 w 359"/>
                    <a:gd name="T3" fmla="*/ 142 h 312"/>
                    <a:gd name="T4" fmla="*/ 312 w 359"/>
                    <a:gd name="T5" fmla="*/ 138 h 312"/>
                    <a:gd name="T6" fmla="*/ 284 w 359"/>
                    <a:gd name="T7" fmla="*/ 26 h 312"/>
                    <a:gd name="T8" fmla="*/ 254 w 359"/>
                    <a:gd name="T9" fmla="*/ 0 h 312"/>
                    <a:gd name="T10" fmla="*/ 254 w 359"/>
                    <a:gd name="T11" fmla="*/ 0 h 312"/>
                    <a:gd name="T12" fmla="*/ 244 w 359"/>
                    <a:gd name="T13" fmla="*/ 1 h 312"/>
                    <a:gd name="T14" fmla="*/ 235 w 359"/>
                    <a:gd name="T15" fmla="*/ 4 h 312"/>
                    <a:gd name="T16" fmla="*/ 213 w 359"/>
                    <a:gd name="T17" fmla="*/ 34 h 312"/>
                    <a:gd name="T18" fmla="*/ 212 w 359"/>
                    <a:gd name="T19" fmla="*/ 36 h 312"/>
                    <a:gd name="T20" fmla="*/ 201 w 359"/>
                    <a:gd name="T21" fmla="*/ 74 h 312"/>
                    <a:gd name="T22" fmla="*/ 154 w 359"/>
                    <a:gd name="T23" fmla="*/ 82 h 312"/>
                    <a:gd name="T24" fmla="*/ 140 w 359"/>
                    <a:gd name="T25" fmla="*/ 90 h 312"/>
                    <a:gd name="T26" fmla="*/ 111 w 359"/>
                    <a:gd name="T27" fmla="*/ 78 h 312"/>
                    <a:gd name="T28" fmla="*/ 99 w 359"/>
                    <a:gd name="T29" fmla="*/ 36 h 312"/>
                    <a:gd name="T30" fmla="*/ 99 w 359"/>
                    <a:gd name="T31" fmla="*/ 34 h 312"/>
                    <a:gd name="T32" fmla="*/ 76 w 359"/>
                    <a:gd name="T33" fmla="*/ 4 h 312"/>
                    <a:gd name="T34" fmla="*/ 68 w 359"/>
                    <a:gd name="T35" fmla="*/ 1 h 312"/>
                    <a:gd name="T36" fmla="*/ 58 w 359"/>
                    <a:gd name="T37" fmla="*/ 0 h 312"/>
                    <a:gd name="T38" fmla="*/ 58 w 359"/>
                    <a:gd name="T39" fmla="*/ 0 h 312"/>
                    <a:gd name="T40" fmla="*/ 22 w 359"/>
                    <a:gd name="T41" fmla="*/ 26 h 312"/>
                    <a:gd name="T42" fmla="*/ 3 w 359"/>
                    <a:gd name="T43" fmla="*/ 117 h 312"/>
                    <a:gd name="T44" fmla="*/ 14 w 359"/>
                    <a:gd name="T45" fmla="*/ 148 h 312"/>
                    <a:gd name="T46" fmla="*/ 14 w 359"/>
                    <a:gd name="T47" fmla="*/ 289 h 312"/>
                    <a:gd name="T48" fmla="*/ 37 w 359"/>
                    <a:gd name="T49" fmla="*/ 312 h 312"/>
                    <a:gd name="T50" fmla="*/ 59 w 359"/>
                    <a:gd name="T51" fmla="*/ 289 h 312"/>
                    <a:gd name="T52" fmla="*/ 59 w 359"/>
                    <a:gd name="T53" fmla="*/ 156 h 312"/>
                    <a:gd name="T54" fmla="*/ 79 w 359"/>
                    <a:gd name="T55" fmla="*/ 134 h 312"/>
                    <a:gd name="T56" fmla="*/ 86 w 359"/>
                    <a:gd name="T57" fmla="*/ 99 h 312"/>
                    <a:gd name="T58" fmla="*/ 152 w 359"/>
                    <a:gd name="T59" fmla="*/ 126 h 312"/>
                    <a:gd name="T60" fmla="*/ 154 w 359"/>
                    <a:gd name="T61" fmla="*/ 126 h 312"/>
                    <a:gd name="T62" fmla="*/ 170 w 359"/>
                    <a:gd name="T63" fmla="*/ 115 h 312"/>
                    <a:gd name="T64" fmla="*/ 225 w 359"/>
                    <a:gd name="T65" fmla="*/ 96 h 312"/>
                    <a:gd name="T66" fmla="*/ 233 w 359"/>
                    <a:gd name="T67" fmla="*/ 134 h 312"/>
                    <a:gd name="T68" fmla="*/ 249 w 359"/>
                    <a:gd name="T69" fmla="*/ 154 h 312"/>
                    <a:gd name="T70" fmla="*/ 260 w 359"/>
                    <a:gd name="T71" fmla="*/ 154 h 312"/>
                    <a:gd name="T72" fmla="*/ 273 w 359"/>
                    <a:gd name="T73" fmla="*/ 139 h 312"/>
                    <a:gd name="T74" fmla="*/ 253 w 359"/>
                    <a:gd name="T75" fmla="*/ 71 h 312"/>
                    <a:gd name="T76" fmla="*/ 258 w 359"/>
                    <a:gd name="T77" fmla="*/ 68 h 312"/>
                    <a:gd name="T78" fmla="*/ 279 w 359"/>
                    <a:gd name="T79" fmla="*/ 142 h 312"/>
                    <a:gd name="T80" fmla="*/ 264 w 359"/>
                    <a:gd name="T81" fmla="*/ 159 h 312"/>
                    <a:gd name="T82" fmla="*/ 232 w 359"/>
                    <a:gd name="T83" fmla="*/ 159 h 312"/>
                    <a:gd name="T84" fmla="*/ 232 w 359"/>
                    <a:gd name="T85" fmla="*/ 253 h 312"/>
                    <a:gd name="T86" fmla="*/ 359 w 359"/>
                    <a:gd name="T87" fmla="*/ 253 h 312"/>
                    <a:gd name="T88" fmla="*/ 359 w 359"/>
                    <a:gd name="T89" fmla="*/ 159 h 312"/>
                    <a:gd name="T90" fmla="*/ 327 w 359"/>
                    <a:gd name="T91" fmla="*/ 159 h 312"/>
                    <a:gd name="T92" fmla="*/ 275 w 359"/>
                    <a:gd name="T93" fmla="*/ 159 h 312"/>
                    <a:gd name="T94" fmla="*/ 284 w 359"/>
                    <a:gd name="T95" fmla="*/ 152 h 312"/>
                    <a:gd name="T96" fmla="*/ 296 w 359"/>
                    <a:gd name="T97" fmla="*/ 157 h 312"/>
                    <a:gd name="T98" fmla="*/ 299 w 359"/>
                    <a:gd name="T99" fmla="*/ 157 h 312"/>
                    <a:gd name="T100" fmla="*/ 308 w 359"/>
                    <a:gd name="T101" fmla="*/ 152 h 312"/>
                    <a:gd name="T102" fmla="*/ 316 w 359"/>
                    <a:gd name="T103" fmla="*/ 159 h 312"/>
                    <a:gd name="T104" fmla="*/ 275 w 359"/>
                    <a:gd name="T105" fmla="*/ 159 h 312"/>
                    <a:gd name="T106" fmla="*/ 275 w 359"/>
                    <a:gd name="T107" fmla="*/ 159 h 312"/>
                    <a:gd name="T108" fmla="*/ 275 w 359"/>
                    <a:gd name="T109" fmla="*/ 159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9" h="312">
                      <a:moveTo>
                        <a:pt x="327" y="159"/>
                      </a:moveTo>
                      <a:cubicBezTo>
                        <a:pt x="326" y="151"/>
                        <a:pt x="320" y="144"/>
                        <a:pt x="312" y="142"/>
                      </a:cubicBezTo>
                      <a:cubicBezTo>
                        <a:pt x="312" y="141"/>
                        <a:pt x="312" y="139"/>
                        <a:pt x="312" y="138"/>
                      </a:cubicBezTo>
                      <a:cubicBezTo>
                        <a:pt x="310" y="127"/>
                        <a:pt x="284" y="26"/>
                        <a:pt x="284" y="26"/>
                      </a:cubicBezTo>
                      <a:cubicBezTo>
                        <a:pt x="280" y="9"/>
                        <a:pt x="269" y="1"/>
                        <a:pt x="254" y="0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54" y="0"/>
                        <a:pt x="249" y="0"/>
                        <a:pt x="244" y="1"/>
                      </a:cubicBezTo>
                      <a:cubicBezTo>
                        <a:pt x="239" y="2"/>
                        <a:pt x="235" y="4"/>
                        <a:pt x="235" y="4"/>
                      </a:cubicBezTo>
                      <a:cubicBezTo>
                        <a:pt x="225" y="10"/>
                        <a:pt x="214" y="20"/>
                        <a:pt x="213" y="34"/>
                      </a:cubicBezTo>
                      <a:cubicBezTo>
                        <a:pt x="213" y="34"/>
                        <a:pt x="213" y="35"/>
                        <a:pt x="212" y="36"/>
                      </a:cubicBezTo>
                      <a:cubicBezTo>
                        <a:pt x="210" y="56"/>
                        <a:pt x="207" y="68"/>
                        <a:pt x="201" y="74"/>
                      </a:cubicBezTo>
                      <a:cubicBezTo>
                        <a:pt x="194" y="80"/>
                        <a:pt x="180" y="82"/>
                        <a:pt x="154" y="82"/>
                      </a:cubicBezTo>
                      <a:cubicBezTo>
                        <a:pt x="148" y="82"/>
                        <a:pt x="143" y="86"/>
                        <a:pt x="140" y="90"/>
                      </a:cubicBezTo>
                      <a:cubicBezTo>
                        <a:pt x="125" y="87"/>
                        <a:pt x="116" y="83"/>
                        <a:pt x="111" y="78"/>
                      </a:cubicBezTo>
                      <a:cubicBezTo>
                        <a:pt x="105" y="70"/>
                        <a:pt x="102" y="57"/>
                        <a:pt x="99" y="36"/>
                      </a:cubicBezTo>
                      <a:cubicBezTo>
                        <a:pt x="99" y="35"/>
                        <a:pt x="99" y="34"/>
                        <a:pt x="99" y="34"/>
                      </a:cubicBezTo>
                      <a:cubicBezTo>
                        <a:pt x="98" y="20"/>
                        <a:pt x="87" y="10"/>
                        <a:pt x="76" y="4"/>
                      </a:cubicBezTo>
                      <a:cubicBezTo>
                        <a:pt x="76" y="4"/>
                        <a:pt x="72" y="2"/>
                        <a:pt x="68" y="1"/>
                      </a:cubicBezTo>
                      <a:cubicBezTo>
                        <a:pt x="63" y="0"/>
                        <a:pt x="58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43" y="1"/>
                        <a:pt x="26" y="9"/>
                        <a:pt x="22" y="26"/>
                      </a:cubicBezTo>
                      <a:cubicBezTo>
                        <a:pt x="3" y="117"/>
                        <a:pt x="3" y="117"/>
                        <a:pt x="3" y="117"/>
                      </a:cubicBezTo>
                      <a:cubicBezTo>
                        <a:pt x="0" y="130"/>
                        <a:pt x="6" y="141"/>
                        <a:pt x="14" y="148"/>
                      </a:cubicBezTo>
                      <a:cubicBezTo>
                        <a:pt x="14" y="289"/>
                        <a:pt x="14" y="289"/>
                        <a:pt x="14" y="289"/>
                      </a:cubicBezTo>
                      <a:cubicBezTo>
                        <a:pt x="14" y="302"/>
                        <a:pt x="24" y="312"/>
                        <a:pt x="37" y="312"/>
                      </a:cubicBezTo>
                      <a:cubicBezTo>
                        <a:pt x="49" y="312"/>
                        <a:pt x="59" y="302"/>
                        <a:pt x="59" y="289"/>
                      </a:cubicBezTo>
                      <a:cubicBezTo>
                        <a:pt x="59" y="156"/>
                        <a:pt x="59" y="156"/>
                        <a:pt x="59" y="156"/>
                      </a:cubicBezTo>
                      <a:cubicBezTo>
                        <a:pt x="68" y="152"/>
                        <a:pt x="76" y="145"/>
                        <a:pt x="79" y="134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98" y="113"/>
                        <a:pt x="117" y="121"/>
                        <a:pt x="152" y="126"/>
                      </a:cubicBezTo>
                      <a:cubicBezTo>
                        <a:pt x="153" y="126"/>
                        <a:pt x="154" y="126"/>
                        <a:pt x="154" y="126"/>
                      </a:cubicBezTo>
                      <a:cubicBezTo>
                        <a:pt x="161" y="126"/>
                        <a:pt x="168" y="121"/>
                        <a:pt x="170" y="115"/>
                      </a:cubicBezTo>
                      <a:cubicBezTo>
                        <a:pt x="197" y="113"/>
                        <a:pt x="214" y="108"/>
                        <a:pt x="225" y="96"/>
                      </a:cubicBezTo>
                      <a:cubicBezTo>
                        <a:pt x="233" y="134"/>
                        <a:pt x="233" y="134"/>
                        <a:pt x="233" y="134"/>
                      </a:cubicBezTo>
                      <a:cubicBezTo>
                        <a:pt x="235" y="143"/>
                        <a:pt x="241" y="150"/>
                        <a:pt x="249" y="154"/>
                      </a:cubicBezTo>
                      <a:cubicBezTo>
                        <a:pt x="260" y="154"/>
                        <a:pt x="260" y="154"/>
                        <a:pt x="260" y="154"/>
                      </a:cubicBezTo>
                      <a:cubicBezTo>
                        <a:pt x="262" y="148"/>
                        <a:pt x="267" y="142"/>
                        <a:pt x="273" y="139"/>
                      </a:cubicBezTo>
                      <a:cubicBezTo>
                        <a:pt x="267" y="113"/>
                        <a:pt x="259" y="87"/>
                        <a:pt x="253" y="71"/>
                      </a:cubicBezTo>
                      <a:cubicBezTo>
                        <a:pt x="248" y="62"/>
                        <a:pt x="255" y="59"/>
                        <a:pt x="258" y="68"/>
                      </a:cubicBezTo>
                      <a:cubicBezTo>
                        <a:pt x="261" y="77"/>
                        <a:pt x="274" y="116"/>
                        <a:pt x="279" y="142"/>
                      </a:cubicBezTo>
                      <a:cubicBezTo>
                        <a:pt x="271" y="144"/>
                        <a:pt x="265" y="151"/>
                        <a:pt x="264" y="159"/>
                      </a:cubicBezTo>
                      <a:cubicBezTo>
                        <a:pt x="232" y="159"/>
                        <a:pt x="232" y="159"/>
                        <a:pt x="232" y="159"/>
                      </a:cubicBezTo>
                      <a:cubicBezTo>
                        <a:pt x="232" y="253"/>
                        <a:pt x="232" y="253"/>
                        <a:pt x="232" y="253"/>
                      </a:cubicBezTo>
                      <a:cubicBezTo>
                        <a:pt x="359" y="253"/>
                        <a:pt x="359" y="253"/>
                        <a:pt x="359" y="253"/>
                      </a:cubicBezTo>
                      <a:cubicBezTo>
                        <a:pt x="359" y="159"/>
                        <a:pt x="359" y="159"/>
                        <a:pt x="359" y="159"/>
                      </a:cubicBezTo>
                      <a:lnTo>
                        <a:pt x="327" y="159"/>
                      </a:lnTo>
                      <a:close/>
                      <a:moveTo>
                        <a:pt x="275" y="159"/>
                      </a:moveTo>
                      <a:cubicBezTo>
                        <a:pt x="277" y="155"/>
                        <a:pt x="280" y="153"/>
                        <a:pt x="284" y="152"/>
                      </a:cubicBezTo>
                      <a:cubicBezTo>
                        <a:pt x="287" y="155"/>
                        <a:pt x="291" y="157"/>
                        <a:pt x="296" y="157"/>
                      </a:cubicBezTo>
                      <a:cubicBezTo>
                        <a:pt x="297" y="157"/>
                        <a:pt x="298" y="157"/>
                        <a:pt x="299" y="157"/>
                      </a:cubicBezTo>
                      <a:cubicBezTo>
                        <a:pt x="302" y="156"/>
                        <a:pt x="305" y="155"/>
                        <a:pt x="308" y="152"/>
                      </a:cubicBezTo>
                      <a:cubicBezTo>
                        <a:pt x="312" y="153"/>
                        <a:pt x="315" y="155"/>
                        <a:pt x="316" y="159"/>
                      </a:cubicBezTo>
                      <a:lnTo>
                        <a:pt x="275" y="159"/>
                      </a:lnTo>
                      <a:close/>
                      <a:moveTo>
                        <a:pt x="275" y="159"/>
                      </a:moveTo>
                      <a:cubicBezTo>
                        <a:pt x="275" y="159"/>
                        <a:pt x="275" y="159"/>
                        <a:pt x="275" y="1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2491286" y="3353549"/>
              <a:ext cx="2327145" cy="2450833"/>
              <a:chOff x="2491286" y="3353549"/>
              <a:chExt cx="2327145" cy="245083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491286" y="3353549"/>
                <a:ext cx="2327145" cy="2450833"/>
                <a:chOff x="-2930602" y="-8322137"/>
                <a:chExt cx="34910582" cy="36766077"/>
              </a:xfrm>
              <a:effectLst>
                <a:reflection blurRad="127000" stA="50000" endPos="30000" dist="76200" dir="5400000" sy="-100000" algn="bl" rotWithShape="0"/>
              </a:effectLst>
            </p:grpSpPr>
            <p:sp>
              <p:nvSpPr>
                <p:cNvPr id="41" name="Freeform 40"/>
                <p:cNvSpPr/>
                <p:nvPr/>
              </p:nvSpPr>
              <p:spPr>
                <a:xfrm rot="5400000" flipV="1">
                  <a:off x="16604478" y="-8653349"/>
                  <a:ext cx="3900569" cy="25305469"/>
                </a:xfrm>
                <a:custGeom>
                  <a:avLst/>
                  <a:gdLst>
                    <a:gd name="connsiteX0" fmla="*/ 6253 w 3906822"/>
                    <a:gd name="connsiteY0" fmla="*/ 25305469 h 32979083"/>
                    <a:gd name="connsiteX1" fmla="*/ 3906822 w 3906822"/>
                    <a:gd name="connsiteY1" fmla="*/ 21404899 h 32979083"/>
                    <a:gd name="connsiteX2" fmla="*/ 3897134 w 3906822"/>
                    <a:gd name="connsiteY2" fmla="*/ 3411625 h 32979083"/>
                    <a:gd name="connsiteX3" fmla="*/ 32745 w 3906822"/>
                    <a:gd name="connsiteY3" fmla="*/ 0 h 32979083"/>
                    <a:gd name="connsiteX4" fmla="*/ 6703 w 3906822"/>
                    <a:gd name="connsiteY4" fmla="*/ 24858235 h 32979083"/>
                    <a:gd name="connsiteX5" fmla="*/ 0 w 3906822"/>
                    <a:gd name="connsiteY5" fmla="*/ 32890931 h 32979083"/>
                    <a:gd name="connsiteX6" fmla="*/ 879376 w 3906822"/>
                    <a:gd name="connsiteY6" fmla="*/ 32979083 h 32979083"/>
                    <a:gd name="connsiteX7" fmla="*/ 1860447 w 3906822"/>
                    <a:gd name="connsiteY7" fmla="*/ 31883643 h 32979083"/>
                    <a:gd name="connsiteX8" fmla="*/ 1951 w 3906822"/>
                    <a:gd name="connsiteY8" fmla="*/ 30025147 h 32979083"/>
                    <a:gd name="connsiteX9" fmla="*/ 1235 w 3906822"/>
                    <a:gd name="connsiteY9" fmla="*/ 30939175 h 32979083"/>
                    <a:gd name="connsiteX10" fmla="*/ 0 w 3906822"/>
                    <a:gd name="connsiteY10" fmla="*/ 32890931 h 32979083"/>
                    <a:gd name="connsiteX0" fmla="*/ 6253 w 3906822"/>
                    <a:gd name="connsiteY0" fmla="*/ 25305469 h 32979083"/>
                    <a:gd name="connsiteX1" fmla="*/ 3906822 w 3906822"/>
                    <a:gd name="connsiteY1" fmla="*/ 21404899 h 32979083"/>
                    <a:gd name="connsiteX2" fmla="*/ 3897134 w 3906822"/>
                    <a:gd name="connsiteY2" fmla="*/ 3411625 h 32979083"/>
                    <a:gd name="connsiteX3" fmla="*/ 32745 w 3906822"/>
                    <a:gd name="connsiteY3" fmla="*/ 0 h 32979083"/>
                    <a:gd name="connsiteX4" fmla="*/ 6703 w 3906822"/>
                    <a:gd name="connsiteY4" fmla="*/ 24858235 h 32979083"/>
                    <a:gd name="connsiteX5" fmla="*/ 6253 w 3906822"/>
                    <a:gd name="connsiteY5" fmla="*/ 25305469 h 32979083"/>
                    <a:gd name="connsiteX6" fmla="*/ 0 w 3906822"/>
                    <a:gd name="connsiteY6" fmla="*/ 32890931 h 32979083"/>
                    <a:gd name="connsiteX7" fmla="*/ 879376 w 3906822"/>
                    <a:gd name="connsiteY7" fmla="*/ 32979083 h 32979083"/>
                    <a:gd name="connsiteX8" fmla="*/ 1951 w 3906822"/>
                    <a:gd name="connsiteY8" fmla="*/ 30025147 h 32979083"/>
                    <a:gd name="connsiteX9" fmla="*/ 1235 w 3906822"/>
                    <a:gd name="connsiteY9" fmla="*/ 30939175 h 32979083"/>
                    <a:gd name="connsiteX10" fmla="*/ 0 w 3906822"/>
                    <a:gd name="connsiteY10" fmla="*/ 32890931 h 32979083"/>
                    <a:gd name="connsiteX0" fmla="*/ 6253 w 3906822"/>
                    <a:gd name="connsiteY0" fmla="*/ 25305469 h 32890931"/>
                    <a:gd name="connsiteX1" fmla="*/ 3906822 w 3906822"/>
                    <a:gd name="connsiteY1" fmla="*/ 21404899 h 32890931"/>
                    <a:gd name="connsiteX2" fmla="*/ 3897134 w 3906822"/>
                    <a:gd name="connsiteY2" fmla="*/ 3411625 h 32890931"/>
                    <a:gd name="connsiteX3" fmla="*/ 32745 w 3906822"/>
                    <a:gd name="connsiteY3" fmla="*/ 0 h 32890931"/>
                    <a:gd name="connsiteX4" fmla="*/ 6703 w 3906822"/>
                    <a:gd name="connsiteY4" fmla="*/ 24858235 h 32890931"/>
                    <a:gd name="connsiteX5" fmla="*/ 6253 w 3906822"/>
                    <a:gd name="connsiteY5" fmla="*/ 25305469 h 32890931"/>
                    <a:gd name="connsiteX6" fmla="*/ 0 w 3906822"/>
                    <a:gd name="connsiteY6" fmla="*/ 32890931 h 32890931"/>
                    <a:gd name="connsiteX7" fmla="*/ 1951 w 3906822"/>
                    <a:gd name="connsiteY7" fmla="*/ 30025147 h 32890931"/>
                    <a:gd name="connsiteX8" fmla="*/ 1235 w 3906822"/>
                    <a:gd name="connsiteY8" fmla="*/ 30939175 h 32890931"/>
                    <a:gd name="connsiteX9" fmla="*/ 0 w 3906822"/>
                    <a:gd name="connsiteY9" fmla="*/ 32890931 h 32890931"/>
                    <a:gd name="connsiteX0" fmla="*/ 5018 w 3905587"/>
                    <a:gd name="connsiteY0" fmla="*/ 25305469 h 30939175"/>
                    <a:gd name="connsiteX1" fmla="*/ 3905587 w 3905587"/>
                    <a:gd name="connsiteY1" fmla="*/ 21404899 h 30939175"/>
                    <a:gd name="connsiteX2" fmla="*/ 3895899 w 3905587"/>
                    <a:gd name="connsiteY2" fmla="*/ 3411625 h 30939175"/>
                    <a:gd name="connsiteX3" fmla="*/ 31510 w 3905587"/>
                    <a:gd name="connsiteY3" fmla="*/ 0 h 30939175"/>
                    <a:gd name="connsiteX4" fmla="*/ 5468 w 3905587"/>
                    <a:gd name="connsiteY4" fmla="*/ 24858235 h 30939175"/>
                    <a:gd name="connsiteX5" fmla="*/ 5018 w 3905587"/>
                    <a:gd name="connsiteY5" fmla="*/ 25305469 h 30939175"/>
                    <a:gd name="connsiteX6" fmla="*/ 0 w 3905587"/>
                    <a:gd name="connsiteY6" fmla="*/ 30939175 h 30939175"/>
                    <a:gd name="connsiteX7" fmla="*/ 716 w 3905587"/>
                    <a:gd name="connsiteY7" fmla="*/ 30025147 h 30939175"/>
                    <a:gd name="connsiteX8" fmla="*/ 0 w 3905587"/>
                    <a:gd name="connsiteY8" fmla="*/ 30939175 h 30939175"/>
                    <a:gd name="connsiteX0" fmla="*/ 0 w 3900569"/>
                    <a:gd name="connsiteY0" fmla="*/ 25305469 h 25305469"/>
                    <a:gd name="connsiteX1" fmla="*/ 3900569 w 3900569"/>
                    <a:gd name="connsiteY1" fmla="*/ 21404899 h 25305469"/>
                    <a:gd name="connsiteX2" fmla="*/ 3890881 w 3900569"/>
                    <a:gd name="connsiteY2" fmla="*/ 3411625 h 25305469"/>
                    <a:gd name="connsiteX3" fmla="*/ 26492 w 3900569"/>
                    <a:gd name="connsiteY3" fmla="*/ 0 h 25305469"/>
                    <a:gd name="connsiteX4" fmla="*/ 450 w 3900569"/>
                    <a:gd name="connsiteY4" fmla="*/ 24858235 h 25305469"/>
                    <a:gd name="connsiteX5" fmla="*/ 0 w 3900569"/>
                    <a:gd name="connsiteY5" fmla="*/ 25305469 h 25305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00569" h="25305469">
                      <a:moveTo>
                        <a:pt x="0" y="25305469"/>
                      </a:moveTo>
                      <a:lnTo>
                        <a:pt x="3900569" y="21404899"/>
                      </a:lnTo>
                      <a:cubicBezTo>
                        <a:pt x="3897340" y="15407141"/>
                        <a:pt x="3894110" y="9409383"/>
                        <a:pt x="3890881" y="3411625"/>
                      </a:cubicBezTo>
                      <a:lnTo>
                        <a:pt x="26492" y="0"/>
                      </a:lnTo>
                      <a:cubicBezTo>
                        <a:pt x="22263" y="7715973"/>
                        <a:pt x="9131" y="16572157"/>
                        <a:pt x="450" y="24858235"/>
                      </a:cubicBezTo>
                      <a:lnTo>
                        <a:pt x="0" y="25305469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6002741" y="2186634"/>
                  <a:ext cx="3569122" cy="25423556"/>
                </a:xfrm>
                <a:custGeom>
                  <a:avLst/>
                  <a:gdLst>
                    <a:gd name="connsiteX0" fmla="*/ 283 w 3569122"/>
                    <a:gd name="connsiteY0" fmla="*/ 0 h 25423556"/>
                    <a:gd name="connsiteX1" fmla="*/ 3541460 w 3569122"/>
                    <a:gd name="connsiteY1" fmla="*/ 3686865 h 25423556"/>
                    <a:gd name="connsiteX2" fmla="*/ 3569122 w 3569122"/>
                    <a:gd name="connsiteY2" fmla="*/ 21916686 h 25423556"/>
                    <a:gd name="connsiteX3" fmla="*/ 62254 w 3569122"/>
                    <a:gd name="connsiteY3" fmla="*/ 25423556 h 25423556"/>
                    <a:gd name="connsiteX4" fmla="*/ 60368 w 3569122"/>
                    <a:gd name="connsiteY4" fmla="*/ 24421384 h 25423556"/>
                    <a:gd name="connsiteX5" fmla="*/ 283 w 3569122"/>
                    <a:gd name="connsiteY5" fmla="*/ 0 h 2542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9122" h="25423556">
                      <a:moveTo>
                        <a:pt x="283" y="0"/>
                      </a:moveTo>
                      <a:lnTo>
                        <a:pt x="3541460" y="3686865"/>
                      </a:lnTo>
                      <a:lnTo>
                        <a:pt x="3569122" y="21916686"/>
                      </a:lnTo>
                      <a:lnTo>
                        <a:pt x="62254" y="25423556"/>
                      </a:lnTo>
                      <a:lnTo>
                        <a:pt x="60368" y="24421384"/>
                      </a:lnTo>
                      <a:cubicBezTo>
                        <a:pt x="40340" y="16280922"/>
                        <a:pt x="-3941" y="8134811"/>
                        <a:pt x="28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 rot="5400000">
                  <a:off x="-1016404" y="-4543028"/>
                  <a:ext cx="32749681" cy="32482047"/>
                </a:xfrm>
                <a:custGeom>
                  <a:avLst/>
                  <a:gdLst>
                    <a:gd name="connsiteX0" fmla="*/ 0 w 32749681"/>
                    <a:gd name="connsiteY0" fmla="*/ 32482047 h 32482047"/>
                    <a:gd name="connsiteX1" fmla="*/ 0 w 32749681"/>
                    <a:gd name="connsiteY1" fmla="*/ 7581656 h 32482047"/>
                    <a:gd name="connsiteX2" fmla="*/ 7581660 w 32749681"/>
                    <a:gd name="connsiteY2" fmla="*/ 0 h 32482047"/>
                    <a:gd name="connsiteX3" fmla="*/ 7581660 w 32749681"/>
                    <a:gd name="connsiteY3" fmla="*/ 24891715 h 32482047"/>
                    <a:gd name="connsiteX4" fmla="*/ 32749681 w 32749681"/>
                    <a:gd name="connsiteY4" fmla="*/ 24891715 h 32482047"/>
                    <a:gd name="connsiteX5" fmla="*/ 25159351 w 32749681"/>
                    <a:gd name="connsiteY5" fmla="*/ 32482047 h 32482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49681" h="32482047">
                      <a:moveTo>
                        <a:pt x="0" y="32482047"/>
                      </a:moveTo>
                      <a:lnTo>
                        <a:pt x="0" y="7581656"/>
                      </a:lnTo>
                      <a:lnTo>
                        <a:pt x="7581660" y="0"/>
                      </a:lnTo>
                      <a:lnTo>
                        <a:pt x="7581660" y="24891715"/>
                      </a:lnTo>
                      <a:lnTo>
                        <a:pt x="32749681" y="24891715"/>
                      </a:lnTo>
                      <a:lnTo>
                        <a:pt x="25159351" y="32482047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Parallelogram 43"/>
                <p:cNvSpPr/>
                <p:nvPr/>
              </p:nvSpPr>
              <p:spPr>
                <a:xfrm flipH="1">
                  <a:off x="20117388" y="-4676848"/>
                  <a:ext cx="11862591" cy="7473593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4447499" y="2789532"/>
                  <a:ext cx="7532481" cy="3164547"/>
                </a:xfrm>
                <a:custGeom>
                  <a:avLst/>
                  <a:gdLst>
                    <a:gd name="connsiteX0" fmla="*/ 5552363 w 13151839"/>
                    <a:gd name="connsiteY0" fmla="*/ 0 h 5517384"/>
                    <a:gd name="connsiteX1" fmla="*/ 13151839 w 13151839"/>
                    <a:gd name="connsiteY1" fmla="*/ 0 h 5517384"/>
                    <a:gd name="connsiteX2" fmla="*/ 7599475 w 13151839"/>
                    <a:gd name="connsiteY2" fmla="*/ 5517384 h 5517384"/>
                    <a:gd name="connsiteX3" fmla="*/ 0 w 13151839"/>
                    <a:gd name="connsiteY3" fmla="*/ 5517384 h 551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51839" h="5517384">
                      <a:moveTo>
                        <a:pt x="5552363" y="0"/>
                      </a:moveTo>
                      <a:lnTo>
                        <a:pt x="13151839" y="0"/>
                      </a:lnTo>
                      <a:lnTo>
                        <a:pt x="7599475" y="5517384"/>
                      </a:lnTo>
                      <a:lnTo>
                        <a:pt x="0" y="551738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Parallelogram 45"/>
                <p:cNvSpPr/>
                <p:nvPr/>
              </p:nvSpPr>
              <p:spPr>
                <a:xfrm rot="5400000">
                  <a:off x="-3049202" y="18727227"/>
                  <a:ext cx="11879725" cy="7553700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rot="16200000" flipH="1">
                  <a:off x="4522366" y="23330317"/>
                  <a:ext cx="7258768" cy="2968477"/>
                </a:xfrm>
                <a:custGeom>
                  <a:avLst/>
                  <a:gdLst>
                    <a:gd name="connsiteX0" fmla="*/ 0 w 12655652"/>
                    <a:gd name="connsiteY0" fmla="*/ 5183012 h 5183012"/>
                    <a:gd name="connsiteX1" fmla="*/ 7439780 w 12655652"/>
                    <a:gd name="connsiteY1" fmla="*/ 5183012 h 5183012"/>
                    <a:gd name="connsiteX2" fmla="*/ 12655652 w 12655652"/>
                    <a:gd name="connsiteY2" fmla="*/ 0 h 5183012"/>
                    <a:gd name="connsiteX3" fmla="*/ 5215872 w 12655652"/>
                    <a:gd name="connsiteY3" fmla="*/ 0 h 5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652" h="5183012">
                      <a:moveTo>
                        <a:pt x="0" y="5183012"/>
                      </a:moveTo>
                      <a:lnTo>
                        <a:pt x="7439780" y="5183012"/>
                      </a:lnTo>
                      <a:lnTo>
                        <a:pt x="12655652" y="0"/>
                      </a:lnTo>
                      <a:lnTo>
                        <a:pt x="5215872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6544052" y="2788646"/>
                  <a:ext cx="3200234" cy="10825143"/>
                </a:xfrm>
                <a:custGeom>
                  <a:avLst/>
                  <a:gdLst>
                    <a:gd name="connsiteX0" fmla="*/ 0 w 5587663"/>
                    <a:gd name="connsiteY0" fmla="*/ 0 h 18873623"/>
                    <a:gd name="connsiteX1" fmla="*/ 5587663 w 5587663"/>
                    <a:gd name="connsiteY1" fmla="*/ 5729123 h 18873623"/>
                    <a:gd name="connsiteX2" fmla="*/ 5511463 w 5587663"/>
                    <a:gd name="connsiteY2" fmla="*/ 18873623 h 18873623"/>
                    <a:gd name="connsiteX3" fmla="*/ 0 w 5587663"/>
                    <a:gd name="connsiteY3" fmla="*/ 13326829 h 1887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663" h="18873623">
                      <a:moveTo>
                        <a:pt x="0" y="0"/>
                      </a:moveTo>
                      <a:lnTo>
                        <a:pt x="5587663" y="5729123"/>
                      </a:lnTo>
                      <a:lnTo>
                        <a:pt x="5511463" y="18873623"/>
                      </a:lnTo>
                      <a:lnTo>
                        <a:pt x="0" y="13326829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rot="5400000" flipV="1">
                  <a:off x="10481280" y="-848246"/>
                  <a:ext cx="3155365" cy="10732696"/>
                </a:xfrm>
                <a:custGeom>
                  <a:avLst/>
                  <a:gdLst>
                    <a:gd name="connsiteX0" fmla="*/ 0 w 5501374"/>
                    <a:gd name="connsiteY0" fmla="*/ 0 h 18739470"/>
                    <a:gd name="connsiteX1" fmla="*/ 0 w 5501374"/>
                    <a:gd name="connsiteY1" fmla="*/ 13512264 h 18739470"/>
                    <a:gd name="connsiteX2" fmla="*/ 5463274 w 5501374"/>
                    <a:gd name="connsiteY2" fmla="*/ 18739470 h 18739470"/>
                    <a:gd name="connsiteX3" fmla="*/ 5501374 w 5501374"/>
                    <a:gd name="connsiteY3" fmla="*/ 5366370 h 18739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01374" h="18739470">
                      <a:moveTo>
                        <a:pt x="0" y="0"/>
                      </a:moveTo>
                      <a:lnTo>
                        <a:pt x="0" y="13512264"/>
                      </a:lnTo>
                      <a:lnTo>
                        <a:pt x="5463274" y="18739470"/>
                      </a:lnTo>
                      <a:lnTo>
                        <a:pt x="5501374" y="536637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rot="2680923">
                  <a:off x="-2930602" y="-8322137"/>
                  <a:ext cx="16276103" cy="18031620"/>
                </a:xfrm>
                <a:custGeom>
                  <a:avLst/>
                  <a:gdLst>
                    <a:gd name="connsiteX0" fmla="*/ 0 w 28335741"/>
                    <a:gd name="connsiteY0" fmla="*/ 16556747 h 31438107"/>
                    <a:gd name="connsiteX1" fmla="*/ 16741530 w 28335741"/>
                    <a:gd name="connsiteY1" fmla="*/ 0 h 31438107"/>
                    <a:gd name="connsiteX2" fmla="*/ 16281397 w 28335741"/>
                    <a:gd name="connsiteY2" fmla="*/ 7145620 h 31438107"/>
                    <a:gd name="connsiteX3" fmla="*/ 28335741 w 28335741"/>
                    <a:gd name="connsiteY3" fmla="*/ 7145622 h 31438107"/>
                    <a:gd name="connsiteX4" fmla="*/ 18732629 w 28335741"/>
                    <a:gd name="connsiteY4" fmla="*/ 16642740 h 31438107"/>
                    <a:gd name="connsiteX5" fmla="*/ 28146448 w 28335741"/>
                    <a:gd name="connsiteY5" fmla="*/ 26161623 h 31438107"/>
                    <a:gd name="connsiteX6" fmla="*/ 15056882 w 28335741"/>
                    <a:gd name="connsiteY6" fmla="*/ 26161623 h 31438107"/>
                    <a:gd name="connsiteX7" fmla="*/ 14717109 w 28335741"/>
                    <a:gd name="connsiteY7" fmla="*/ 31438107 h 31438107"/>
                    <a:gd name="connsiteX0" fmla="*/ -1 w 28363278"/>
                    <a:gd name="connsiteY0" fmla="*/ 16529201 h 31438107"/>
                    <a:gd name="connsiteX1" fmla="*/ 16769067 w 28363278"/>
                    <a:gd name="connsiteY1" fmla="*/ 0 h 31438107"/>
                    <a:gd name="connsiteX2" fmla="*/ 16308934 w 28363278"/>
                    <a:gd name="connsiteY2" fmla="*/ 7145620 h 31438107"/>
                    <a:gd name="connsiteX3" fmla="*/ 28363278 w 28363278"/>
                    <a:gd name="connsiteY3" fmla="*/ 7145622 h 31438107"/>
                    <a:gd name="connsiteX4" fmla="*/ 18760166 w 28363278"/>
                    <a:gd name="connsiteY4" fmla="*/ 16642740 h 31438107"/>
                    <a:gd name="connsiteX5" fmla="*/ 28173985 w 28363278"/>
                    <a:gd name="connsiteY5" fmla="*/ 26161623 h 31438107"/>
                    <a:gd name="connsiteX6" fmla="*/ 15084419 w 28363278"/>
                    <a:gd name="connsiteY6" fmla="*/ 26161623 h 31438107"/>
                    <a:gd name="connsiteX7" fmla="*/ 14744646 w 28363278"/>
                    <a:gd name="connsiteY7" fmla="*/ 31438107 h 31438107"/>
                    <a:gd name="connsiteX8" fmla="*/ -1 w 28363278"/>
                    <a:gd name="connsiteY8" fmla="*/ 16529201 h 31438107"/>
                    <a:gd name="connsiteX0" fmla="*/ 1 w 28363281"/>
                    <a:gd name="connsiteY0" fmla="*/ 16529202 h 31438107"/>
                    <a:gd name="connsiteX1" fmla="*/ 16769070 w 28363281"/>
                    <a:gd name="connsiteY1" fmla="*/ 0 h 31438107"/>
                    <a:gd name="connsiteX2" fmla="*/ 16308937 w 28363281"/>
                    <a:gd name="connsiteY2" fmla="*/ 7145620 h 31438107"/>
                    <a:gd name="connsiteX3" fmla="*/ 28363281 w 28363281"/>
                    <a:gd name="connsiteY3" fmla="*/ 7145622 h 31438107"/>
                    <a:gd name="connsiteX4" fmla="*/ 18760169 w 28363281"/>
                    <a:gd name="connsiteY4" fmla="*/ 16642740 h 31438107"/>
                    <a:gd name="connsiteX5" fmla="*/ 28173988 w 28363281"/>
                    <a:gd name="connsiteY5" fmla="*/ 26161623 h 31438107"/>
                    <a:gd name="connsiteX6" fmla="*/ 15084422 w 28363281"/>
                    <a:gd name="connsiteY6" fmla="*/ 26161623 h 31438107"/>
                    <a:gd name="connsiteX7" fmla="*/ 14744649 w 28363281"/>
                    <a:gd name="connsiteY7" fmla="*/ 31438107 h 31438107"/>
                    <a:gd name="connsiteX8" fmla="*/ 1 w 28363281"/>
                    <a:gd name="connsiteY8" fmla="*/ 16529202 h 31438107"/>
                    <a:gd name="connsiteX0" fmla="*/ 0 w 28418352"/>
                    <a:gd name="connsiteY0" fmla="*/ 16474111 h 31438107"/>
                    <a:gd name="connsiteX1" fmla="*/ 16824141 w 28418352"/>
                    <a:gd name="connsiteY1" fmla="*/ 0 h 31438107"/>
                    <a:gd name="connsiteX2" fmla="*/ 16364008 w 28418352"/>
                    <a:gd name="connsiteY2" fmla="*/ 7145620 h 31438107"/>
                    <a:gd name="connsiteX3" fmla="*/ 28418352 w 28418352"/>
                    <a:gd name="connsiteY3" fmla="*/ 7145622 h 31438107"/>
                    <a:gd name="connsiteX4" fmla="*/ 18815240 w 28418352"/>
                    <a:gd name="connsiteY4" fmla="*/ 16642740 h 31438107"/>
                    <a:gd name="connsiteX5" fmla="*/ 28229059 w 28418352"/>
                    <a:gd name="connsiteY5" fmla="*/ 26161623 h 31438107"/>
                    <a:gd name="connsiteX6" fmla="*/ 15139493 w 28418352"/>
                    <a:gd name="connsiteY6" fmla="*/ 26161623 h 31438107"/>
                    <a:gd name="connsiteX7" fmla="*/ 14799720 w 28418352"/>
                    <a:gd name="connsiteY7" fmla="*/ 31438107 h 31438107"/>
                    <a:gd name="connsiteX8" fmla="*/ 0 w 28418352"/>
                    <a:gd name="connsiteY8" fmla="*/ 16474111 h 3143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18352" h="31438107">
                      <a:moveTo>
                        <a:pt x="0" y="16474111"/>
                      </a:moveTo>
                      <a:lnTo>
                        <a:pt x="16824141" y="0"/>
                      </a:lnTo>
                      <a:lnTo>
                        <a:pt x="16364008" y="7145620"/>
                      </a:lnTo>
                      <a:lnTo>
                        <a:pt x="28418352" y="7145622"/>
                      </a:lnTo>
                      <a:lnTo>
                        <a:pt x="18815240" y="16642740"/>
                      </a:lnTo>
                      <a:lnTo>
                        <a:pt x="28229059" y="26161623"/>
                      </a:lnTo>
                      <a:lnTo>
                        <a:pt x="15139493" y="26161623"/>
                      </a:lnTo>
                      <a:lnTo>
                        <a:pt x="14799720" y="31438107"/>
                      </a:lnTo>
                      <a:lnTo>
                        <a:pt x="0" y="1647411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12"/>
              <p:cNvSpPr>
                <a:spLocks noEditPoints="1"/>
              </p:cNvSpPr>
              <p:nvPr/>
            </p:nvSpPr>
            <p:spPr bwMode="auto">
              <a:xfrm>
                <a:off x="2708340" y="3679009"/>
                <a:ext cx="346366" cy="375056"/>
              </a:xfrm>
              <a:custGeom>
                <a:avLst/>
                <a:gdLst>
                  <a:gd name="T0" fmla="*/ 2353 w 2399"/>
                  <a:gd name="T1" fmla="*/ 1669 h 2569"/>
                  <a:gd name="T2" fmla="*/ 2168 w 2399"/>
                  <a:gd name="T3" fmla="*/ 1654 h 2569"/>
                  <a:gd name="T4" fmla="*/ 2168 w 2399"/>
                  <a:gd name="T5" fmla="*/ 2365 h 2569"/>
                  <a:gd name="T6" fmla="*/ 1260 w 2399"/>
                  <a:gd name="T7" fmla="*/ 2560 h 2569"/>
                  <a:gd name="T8" fmla="*/ 1131 w 2399"/>
                  <a:gd name="T9" fmla="*/ 2560 h 2569"/>
                  <a:gd name="T10" fmla="*/ 260 w 2399"/>
                  <a:gd name="T11" fmla="*/ 2377 h 2569"/>
                  <a:gd name="T12" fmla="*/ 232 w 2399"/>
                  <a:gd name="T13" fmla="*/ 2344 h 2569"/>
                  <a:gd name="T14" fmla="*/ 217 w 2399"/>
                  <a:gd name="T15" fmla="*/ 1764 h 2569"/>
                  <a:gd name="T16" fmla="*/ 249 w 2399"/>
                  <a:gd name="T17" fmla="*/ 1728 h 2569"/>
                  <a:gd name="T18" fmla="*/ 989 w 2399"/>
                  <a:gd name="T19" fmla="*/ 1663 h 2569"/>
                  <a:gd name="T20" fmla="*/ 1017 w 2399"/>
                  <a:gd name="T21" fmla="*/ 1642 h 2569"/>
                  <a:gd name="T22" fmla="*/ 1195 w 2399"/>
                  <a:gd name="T23" fmla="*/ 1210 h 2569"/>
                  <a:gd name="T24" fmla="*/ 1195 w 2399"/>
                  <a:gd name="T25" fmla="*/ 2395 h 2569"/>
                  <a:gd name="T26" fmla="*/ 2000 w 2399"/>
                  <a:gd name="T27" fmla="*/ 2242 h 2569"/>
                  <a:gd name="T28" fmla="*/ 2000 w 2399"/>
                  <a:gd name="T29" fmla="*/ 1640 h 2569"/>
                  <a:gd name="T30" fmla="*/ 1526 w 2399"/>
                  <a:gd name="T31" fmla="*/ 1610 h 2569"/>
                  <a:gd name="T32" fmla="*/ 1438 w 2399"/>
                  <a:gd name="T33" fmla="*/ 1550 h 2569"/>
                  <a:gd name="T34" fmla="*/ 1193 w 2399"/>
                  <a:gd name="T35" fmla="*/ 1004 h 2569"/>
                  <a:gd name="T36" fmla="*/ 946 w 2399"/>
                  <a:gd name="T37" fmla="*/ 1559 h 2569"/>
                  <a:gd name="T38" fmla="*/ 918 w 2399"/>
                  <a:gd name="T39" fmla="*/ 1580 h 2569"/>
                  <a:gd name="T40" fmla="*/ 46 w 2399"/>
                  <a:gd name="T41" fmla="*/ 1668 h 2569"/>
                  <a:gd name="T42" fmla="*/ 11 w 2399"/>
                  <a:gd name="T43" fmla="*/ 1619 h 2569"/>
                  <a:gd name="T44" fmla="*/ 243 w 2399"/>
                  <a:gd name="T45" fmla="*/ 1122 h 2569"/>
                  <a:gd name="T46" fmla="*/ 268 w 2399"/>
                  <a:gd name="T47" fmla="*/ 1103 h 2569"/>
                  <a:gd name="T48" fmla="*/ 1163 w 2399"/>
                  <a:gd name="T49" fmla="*/ 939 h 2569"/>
                  <a:gd name="T50" fmla="*/ 1193 w 2399"/>
                  <a:gd name="T51" fmla="*/ 933 h 2569"/>
                  <a:gd name="T52" fmla="*/ 1222 w 2399"/>
                  <a:gd name="T53" fmla="*/ 939 h 2569"/>
                  <a:gd name="T54" fmla="*/ 2136 w 2399"/>
                  <a:gd name="T55" fmla="*/ 1103 h 2569"/>
                  <a:gd name="T56" fmla="*/ 2161 w 2399"/>
                  <a:gd name="T57" fmla="*/ 1123 h 2569"/>
                  <a:gd name="T58" fmla="*/ 2388 w 2399"/>
                  <a:gd name="T59" fmla="*/ 1620 h 2569"/>
                  <a:gd name="T60" fmla="*/ 2353 w 2399"/>
                  <a:gd name="T61" fmla="*/ 1669 h 2569"/>
                  <a:gd name="T62" fmla="*/ 1416 w 2399"/>
                  <a:gd name="T63" fmla="*/ 466 h 2569"/>
                  <a:gd name="T64" fmla="*/ 1309 w 2399"/>
                  <a:gd name="T65" fmla="*/ 466 h 2569"/>
                  <a:gd name="T66" fmla="*/ 1309 w 2399"/>
                  <a:gd name="T67" fmla="*/ 695 h 2569"/>
                  <a:gd name="T68" fmla="*/ 1266 w 2399"/>
                  <a:gd name="T69" fmla="*/ 738 h 2569"/>
                  <a:gd name="T70" fmla="*/ 1136 w 2399"/>
                  <a:gd name="T71" fmla="*/ 738 h 2569"/>
                  <a:gd name="T72" fmla="*/ 1093 w 2399"/>
                  <a:gd name="T73" fmla="*/ 695 h 2569"/>
                  <a:gd name="T74" fmla="*/ 1093 w 2399"/>
                  <a:gd name="T75" fmla="*/ 466 h 2569"/>
                  <a:gd name="T76" fmla="*/ 985 w 2399"/>
                  <a:gd name="T77" fmla="*/ 466 h 2569"/>
                  <a:gd name="T78" fmla="*/ 948 w 2399"/>
                  <a:gd name="T79" fmla="*/ 402 h 2569"/>
                  <a:gd name="T80" fmla="*/ 1164 w 2399"/>
                  <a:gd name="T81" fmla="*/ 29 h 2569"/>
                  <a:gd name="T82" fmla="*/ 1238 w 2399"/>
                  <a:gd name="T83" fmla="*/ 29 h 2569"/>
                  <a:gd name="T84" fmla="*/ 1454 w 2399"/>
                  <a:gd name="T85" fmla="*/ 402 h 2569"/>
                  <a:gd name="T86" fmla="*/ 1416 w 2399"/>
                  <a:gd name="T87" fmla="*/ 466 h 2569"/>
                  <a:gd name="T88" fmla="*/ 1416 w 2399"/>
                  <a:gd name="T89" fmla="*/ 466 h 2569"/>
                  <a:gd name="T90" fmla="*/ 1416 w 2399"/>
                  <a:gd name="T91" fmla="*/ 46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99" h="2569">
                    <a:moveTo>
                      <a:pt x="2353" y="1669"/>
                    </a:moveTo>
                    <a:cubicBezTo>
                      <a:pt x="2168" y="1654"/>
                      <a:pt x="2168" y="1654"/>
                      <a:pt x="2168" y="1654"/>
                    </a:cubicBezTo>
                    <a:cubicBezTo>
                      <a:pt x="2168" y="2365"/>
                      <a:pt x="2168" y="2365"/>
                      <a:pt x="2168" y="2365"/>
                    </a:cubicBezTo>
                    <a:cubicBezTo>
                      <a:pt x="1260" y="2560"/>
                      <a:pt x="1260" y="2560"/>
                      <a:pt x="1260" y="2560"/>
                    </a:cubicBezTo>
                    <a:cubicBezTo>
                      <a:pt x="1217" y="2569"/>
                      <a:pt x="1173" y="2569"/>
                      <a:pt x="1131" y="2560"/>
                    </a:cubicBezTo>
                    <a:cubicBezTo>
                      <a:pt x="260" y="2377"/>
                      <a:pt x="260" y="2377"/>
                      <a:pt x="260" y="2377"/>
                    </a:cubicBezTo>
                    <a:cubicBezTo>
                      <a:pt x="244" y="2374"/>
                      <a:pt x="233" y="2360"/>
                      <a:pt x="232" y="2344"/>
                    </a:cubicBezTo>
                    <a:cubicBezTo>
                      <a:pt x="217" y="1764"/>
                      <a:pt x="217" y="1764"/>
                      <a:pt x="217" y="1764"/>
                    </a:cubicBezTo>
                    <a:cubicBezTo>
                      <a:pt x="217" y="1745"/>
                      <a:pt x="231" y="1730"/>
                      <a:pt x="249" y="1728"/>
                    </a:cubicBezTo>
                    <a:cubicBezTo>
                      <a:pt x="989" y="1663"/>
                      <a:pt x="989" y="1663"/>
                      <a:pt x="989" y="1663"/>
                    </a:cubicBezTo>
                    <a:cubicBezTo>
                      <a:pt x="1001" y="1662"/>
                      <a:pt x="1013" y="1654"/>
                      <a:pt x="1017" y="1642"/>
                    </a:cubicBezTo>
                    <a:cubicBezTo>
                      <a:pt x="1195" y="1210"/>
                      <a:pt x="1195" y="1210"/>
                      <a:pt x="1195" y="1210"/>
                    </a:cubicBezTo>
                    <a:cubicBezTo>
                      <a:pt x="1195" y="2395"/>
                      <a:pt x="1195" y="2395"/>
                      <a:pt x="1195" y="2395"/>
                    </a:cubicBezTo>
                    <a:cubicBezTo>
                      <a:pt x="2000" y="2242"/>
                      <a:pt x="2000" y="2242"/>
                      <a:pt x="2000" y="2242"/>
                    </a:cubicBezTo>
                    <a:cubicBezTo>
                      <a:pt x="2000" y="1640"/>
                      <a:pt x="2000" y="1640"/>
                      <a:pt x="2000" y="1640"/>
                    </a:cubicBezTo>
                    <a:cubicBezTo>
                      <a:pt x="1526" y="1610"/>
                      <a:pt x="1526" y="1610"/>
                      <a:pt x="1526" y="1610"/>
                    </a:cubicBezTo>
                    <a:cubicBezTo>
                      <a:pt x="1488" y="1608"/>
                      <a:pt x="1454" y="1585"/>
                      <a:pt x="1438" y="1550"/>
                    </a:cubicBezTo>
                    <a:cubicBezTo>
                      <a:pt x="1193" y="1004"/>
                      <a:pt x="1193" y="1004"/>
                      <a:pt x="1193" y="1004"/>
                    </a:cubicBezTo>
                    <a:cubicBezTo>
                      <a:pt x="946" y="1559"/>
                      <a:pt x="946" y="1559"/>
                      <a:pt x="946" y="1559"/>
                    </a:cubicBezTo>
                    <a:cubicBezTo>
                      <a:pt x="941" y="1571"/>
                      <a:pt x="930" y="1578"/>
                      <a:pt x="918" y="1580"/>
                    </a:cubicBezTo>
                    <a:cubicBezTo>
                      <a:pt x="46" y="1668"/>
                      <a:pt x="46" y="1668"/>
                      <a:pt x="46" y="1668"/>
                    </a:cubicBezTo>
                    <a:cubicBezTo>
                      <a:pt x="19" y="1670"/>
                      <a:pt x="0" y="1643"/>
                      <a:pt x="11" y="1619"/>
                    </a:cubicBezTo>
                    <a:cubicBezTo>
                      <a:pt x="243" y="1122"/>
                      <a:pt x="243" y="1122"/>
                      <a:pt x="243" y="1122"/>
                    </a:cubicBezTo>
                    <a:cubicBezTo>
                      <a:pt x="248" y="1112"/>
                      <a:pt x="258" y="1105"/>
                      <a:pt x="268" y="1103"/>
                    </a:cubicBezTo>
                    <a:cubicBezTo>
                      <a:pt x="1163" y="939"/>
                      <a:pt x="1163" y="939"/>
                      <a:pt x="1163" y="939"/>
                    </a:cubicBezTo>
                    <a:cubicBezTo>
                      <a:pt x="1193" y="933"/>
                      <a:pt x="1193" y="933"/>
                      <a:pt x="1193" y="933"/>
                    </a:cubicBezTo>
                    <a:cubicBezTo>
                      <a:pt x="1222" y="939"/>
                      <a:pt x="1222" y="939"/>
                      <a:pt x="1222" y="939"/>
                    </a:cubicBezTo>
                    <a:cubicBezTo>
                      <a:pt x="2136" y="1103"/>
                      <a:pt x="2136" y="1103"/>
                      <a:pt x="2136" y="1103"/>
                    </a:cubicBezTo>
                    <a:cubicBezTo>
                      <a:pt x="2147" y="1105"/>
                      <a:pt x="2156" y="1112"/>
                      <a:pt x="2161" y="1123"/>
                    </a:cubicBezTo>
                    <a:cubicBezTo>
                      <a:pt x="2388" y="1620"/>
                      <a:pt x="2388" y="1620"/>
                      <a:pt x="2388" y="1620"/>
                    </a:cubicBezTo>
                    <a:cubicBezTo>
                      <a:pt x="2399" y="1645"/>
                      <a:pt x="2380" y="1671"/>
                      <a:pt x="2353" y="1669"/>
                    </a:cubicBezTo>
                    <a:close/>
                    <a:moveTo>
                      <a:pt x="1416" y="466"/>
                    </a:moveTo>
                    <a:cubicBezTo>
                      <a:pt x="1309" y="466"/>
                      <a:pt x="1309" y="466"/>
                      <a:pt x="1309" y="466"/>
                    </a:cubicBezTo>
                    <a:cubicBezTo>
                      <a:pt x="1309" y="695"/>
                      <a:pt x="1309" y="695"/>
                      <a:pt x="1309" y="695"/>
                    </a:cubicBezTo>
                    <a:cubicBezTo>
                      <a:pt x="1309" y="719"/>
                      <a:pt x="1289" y="738"/>
                      <a:pt x="1266" y="738"/>
                    </a:cubicBezTo>
                    <a:cubicBezTo>
                      <a:pt x="1136" y="738"/>
                      <a:pt x="1136" y="738"/>
                      <a:pt x="1136" y="738"/>
                    </a:cubicBezTo>
                    <a:cubicBezTo>
                      <a:pt x="1112" y="738"/>
                      <a:pt x="1093" y="719"/>
                      <a:pt x="1093" y="695"/>
                    </a:cubicBezTo>
                    <a:cubicBezTo>
                      <a:pt x="1093" y="466"/>
                      <a:pt x="1093" y="466"/>
                      <a:pt x="1093" y="466"/>
                    </a:cubicBezTo>
                    <a:cubicBezTo>
                      <a:pt x="985" y="466"/>
                      <a:pt x="985" y="466"/>
                      <a:pt x="985" y="466"/>
                    </a:cubicBezTo>
                    <a:cubicBezTo>
                      <a:pt x="952" y="466"/>
                      <a:pt x="932" y="430"/>
                      <a:pt x="948" y="402"/>
                    </a:cubicBezTo>
                    <a:cubicBezTo>
                      <a:pt x="1164" y="29"/>
                      <a:pt x="1164" y="29"/>
                      <a:pt x="1164" y="29"/>
                    </a:cubicBezTo>
                    <a:cubicBezTo>
                      <a:pt x="1180" y="0"/>
                      <a:pt x="1222" y="0"/>
                      <a:pt x="1238" y="29"/>
                    </a:cubicBezTo>
                    <a:cubicBezTo>
                      <a:pt x="1454" y="402"/>
                      <a:pt x="1454" y="402"/>
                      <a:pt x="1454" y="402"/>
                    </a:cubicBezTo>
                    <a:cubicBezTo>
                      <a:pt x="1470" y="430"/>
                      <a:pt x="1450" y="466"/>
                      <a:pt x="1416" y="466"/>
                    </a:cubicBezTo>
                    <a:close/>
                    <a:moveTo>
                      <a:pt x="1416" y="466"/>
                    </a:moveTo>
                    <a:cubicBezTo>
                      <a:pt x="1416" y="466"/>
                      <a:pt x="1416" y="466"/>
                      <a:pt x="1416" y="466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146614" y="4044399"/>
              <a:ext cx="1779981" cy="1861033"/>
              <a:chOff x="3146614" y="4044399"/>
              <a:chExt cx="1779981" cy="186103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146614" y="4044399"/>
                <a:ext cx="1779981" cy="1861033"/>
                <a:chOff x="6900278" y="2041616"/>
                <a:chExt cx="26702313" cy="27918219"/>
              </a:xfrm>
              <a:effectLst>
                <a:reflection blurRad="127000" stA="50000" endA="300" endPos="30000" dist="50800" dir="5400000" sy="-100000" algn="bl" rotWithShape="0"/>
              </a:effectLst>
            </p:grpSpPr>
            <p:sp>
              <p:nvSpPr>
                <p:cNvPr id="54" name="Freeform 53"/>
                <p:cNvSpPr/>
                <p:nvPr/>
              </p:nvSpPr>
              <p:spPr>
                <a:xfrm rot="5400000" flipV="1">
                  <a:off x="21691852" y="1901130"/>
                  <a:ext cx="2942192" cy="19013555"/>
                </a:xfrm>
                <a:custGeom>
                  <a:avLst/>
                  <a:gdLst>
                    <a:gd name="connsiteX0" fmla="*/ 0 w 2962258"/>
                    <a:gd name="connsiteY0" fmla="*/ 19590282 h 19590282"/>
                    <a:gd name="connsiteX1" fmla="*/ 2962258 w 2962258"/>
                    <a:gd name="connsiteY1" fmla="*/ 16628024 h 19590282"/>
                    <a:gd name="connsiteX2" fmla="*/ 2954764 w 2962258"/>
                    <a:gd name="connsiteY2" fmla="*/ 2609476 h 19590282"/>
                    <a:gd name="connsiteX3" fmla="*/ 20351 w 2962258"/>
                    <a:gd name="connsiteY3" fmla="*/ 0 h 19590282"/>
                    <a:gd name="connsiteX4" fmla="*/ 576 w 2962258"/>
                    <a:gd name="connsiteY4" fmla="*/ 19013502 h 19590282"/>
                    <a:gd name="connsiteX0" fmla="*/ 6 w 2961688"/>
                    <a:gd name="connsiteY0" fmla="*/ 19013502 h 19013506"/>
                    <a:gd name="connsiteX1" fmla="*/ 2961688 w 2961688"/>
                    <a:gd name="connsiteY1" fmla="*/ 16628024 h 19013506"/>
                    <a:gd name="connsiteX2" fmla="*/ 2954194 w 2961688"/>
                    <a:gd name="connsiteY2" fmla="*/ 2609476 h 19013506"/>
                    <a:gd name="connsiteX3" fmla="*/ 19781 w 2961688"/>
                    <a:gd name="connsiteY3" fmla="*/ 0 h 19013506"/>
                    <a:gd name="connsiteX4" fmla="*/ 6 w 2961688"/>
                    <a:gd name="connsiteY4" fmla="*/ 19013502 h 19013506"/>
                    <a:gd name="connsiteX0" fmla="*/ 16269 w 2942186"/>
                    <a:gd name="connsiteY0" fmla="*/ 19013544 h 19013551"/>
                    <a:gd name="connsiteX1" fmla="*/ 2942186 w 2942186"/>
                    <a:gd name="connsiteY1" fmla="*/ 16628024 h 19013551"/>
                    <a:gd name="connsiteX2" fmla="*/ 2934692 w 2942186"/>
                    <a:gd name="connsiteY2" fmla="*/ 2609476 h 19013551"/>
                    <a:gd name="connsiteX3" fmla="*/ 279 w 2942186"/>
                    <a:gd name="connsiteY3" fmla="*/ 0 h 19013551"/>
                    <a:gd name="connsiteX4" fmla="*/ 16269 w 2942186"/>
                    <a:gd name="connsiteY4" fmla="*/ 19013544 h 1901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42186" h="19013551">
                      <a:moveTo>
                        <a:pt x="16269" y="19013544"/>
                      </a:moveTo>
                      <a:lnTo>
                        <a:pt x="2942186" y="16628024"/>
                      </a:lnTo>
                      <a:lnTo>
                        <a:pt x="2934692" y="2609476"/>
                      </a:lnTo>
                      <a:lnTo>
                        <a:pt x="279" y="0"/>
                      </a:lnTo>
                      <a:cubicBezTo>
                        <a:pt x="-2932" y="5901774"/>
                        <a:pt x="22861" y="12675710"/>
                        <a:pt x="16269" y="19013544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13733190" y="10021424"/>
                  <a:ext cx="2728249" cy="17617209"/>
                </a:xfrm>
                <a:custGeom>
                  <a:avLst/>
                  <a:gdLst>
                    <a:gd name="connsiteX0" fmla="*/ 216 w 2728249"/>
                    <a:gd name="connsiteY0" fmla="*/ 0 h 17617209"/>
                    <a:gd name="connsiteX1" fmla="*/ 2708783 w 2728249"/>
                    <a:gd name="connsiteY1" fmla="*/ 2799610 h 17617209"/>
                    <a:gd name="connsiteX2" fmla="*/ 2728249 w 2728249"/>
                    <a:gd name="connsiteY2" fmla="*/ 15535833 h 17617209"/>
                    <a:gd name="connsiteX3" fmla="*/ 2426442 w 2728249"/>
                    <a:gd name="connsiteY3" fmla="*/ 15234025 h 17617209"/>
                    <a:gd name="connsiteX4" fmla="*/ 43259 w 2728249"/>
                    <a:gd name="connsiteY4" fmla="*/ 17617209 h 17617209"/>
                    <a:gd name="connsiteX5" fmla="*/ 26733 w 2728249"/>
                    <a:gd name="connsiteY5" fmla="*/ 12361919 h 17617209"/>
                    <a:gd name="connsiteX6" fmla="*/ 216 w 2728249"/>
                    <a:gd name="connsiteY6" fmla="*/ 0 h 17617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28249" h="17617209">
                      <a:moveTo>
                        <a:pt x="216" y="0"/>
                      </a:moveTo>
                      <a:lnTo>
                        <a:pt x="2708783" y="2799610"/>
                      </a:lnTo>
                      <a:lnTo>
                        <a:pt x="2728249" y="15535833"/>
                      </a:lnTo>
                      <a:lnTo>
                        <a:pt x="2426442" y="15234025"/>
                      </a:lnTo>
                      <a:lnTo>
                        <a:pt x="43259" y="17617209"/>
                      </a:lnTo>
                      <a:lnTo>
                        <a:pt x="26733" y="12361919"/>
                      </a:lnTo>
                      <a:cubicBezTo>
                        <a:pt x="12398" y="8240009"/>
                        <a:pt x="-1937" y="4118097"/>
                        <a:pt x="21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5400000">
                  <a:off x="8793180" y="4483236"/>
                  <a:ext cx="24309101" cy="24961955"/>
                </a:xfrm>
                <a:custGeom>
                  <a:avLst/>
                  <a:gdLst>
                    <a:gd name="connsiteX0" fmla="*/ 29470791 w 29935071"/>
                    <a:gd name="connsiteY0" fmla="*/ 30414350 h 30414350"/>
                    <a:gd name="connsiteX1" fmla="*/ 29935071 w 29935071"/>
                    <a:gd name="connsiteY1" fmla="*/ 29950071 h 30414350"/>
                    <a:gd name="connsiteX2" fmla="*/ 29935071 w 29935071"/>
                    <a:gd name="connsiteY2" fmla="*/ 30414350 h 30414350"/>
                    <a:gd name="connsiteX3" fmla="*/ 2 w 29935071"/>
                    <a:gd name="connsiteY3" fmla="*/ 284132 h 30414350"/>
                    <a:gd name="connsiteX4" fmla="*/ 2 w 29935071"/>
                    <a:gd name="connsiteY4" fmla="*/ 0 h 30414350"/>
                    <a:gd name="connsiteX5" fmla="*/ 284135 w 29935071"/>
                    <a:gd name="connsiteY5" fmla="*/ 0 h 30414350"/>
                    <a:gd name="connsiteX6" fmla="*/ 0 w 29935071"/>
                    <a:gd name="connsiteY6" fmla="*/ 30414350 h 30414350"/>
                    <a:gd name="connsiteX7" fmla="*/ 0 w 29935071"/>
                    <a:gd name="connsiteY7" fmla="*/ 11209516 h 30414350"/>
                    <a:gd name="connsiteX8" fmla="*/ 5757115 w 29935071"/>
                    <a:gd name="connsiteY8" fmla="*/ 5452402 h 30414350"/>
                    <a:gd name="connsiteX9" fmla="*/ 5757115 w 29935071"/>
                    <a:gd name="connsiteY9" fmla="*/ 24650650 h 30414350"/>
                    <a:gd name="connsiteX10" fmla="*/ 24309109 w 29935071"/>
                    <a:gd name="connsiteY10" fmla="*/ 24650650 h 30414350"/>
                    <a:gd name="connsiteX11" fmla="*/ 18545409 w 29935071"/>
                    <a:gd name="connsiteY11" fmla="*/ 30414350 h 30414350"/>
                    <a:gd name="connsiteX0" fmla="*/ 29470791 w 29935071"/>
                    <a:gd name="connsiteY0" fmla="*/ 30414350 h 30414350"/>
                    <a:gd name="connsiteX1" fmla="*/ 29935071 w 29935071"/>
                    <a:gd name="connsiteY1" fmla="*/ 29950071 h 30414350"/>
                    <a:gd name="connsiteX2" fmla="*/ 29470791 w 29935071"/>
                    <a:gd name="connsiteY2" fmla="*/ 30414350 h 30414350"/>
                    <a:gd name="connsiteX3" fmla="*/ 2 w 29935071"/>
                    <a:gd name="connsiteY3" fmla="*/ 284132 h 30414350"/>
                    <a:gd name="connsiteX4" fmla="*/ 2 w 29935071"/>
                    <a:gd name="connsiteY4" fmla="*/ 0 h 30414350"/>
                    <a:gd name="connsiteX5" fmla="*/ 284135 w 29935071"/>
                    <a:gd name="connsiteY5" fmla="*/ 0 h 30414350"/>
                    <a:gd name="connsiteX6" fmla="*/ 2 w 29935071"/>
                    <a:gd name="connsiteY6" fmla="*/ 284132 h 30414350"/>
                    <a:gd name="connsiteX7" fmla="*/ 0 w 29935071"/>
                    <a:gd name="connsiteY7" fmla="*/ 30414350 h 30414350"/>
                    <a:gd name="connsiteX8" fmla="*/ 0 w 29935071"/>
                    <a:gd name="connsiteY8" fmla="*/ 11209516 h 30414350"/>
                    <a:gd name="connsiteX9" fmla="*/ 5757115 w 29935071"/>
                    <a:gd name="connsiteY9" fmla="*/ 5452402 h 30414350"/>
                    <a:gd name="connsiteX10" fmla="*/ 5757115 w 29935071"/>
                    <a:gd name="connsiteY10" fmla="*/ 24650650 h 30414350"/>
                    <a:gd name="connsiteX11" fmla="*/ 24309109 w 29935071"/>
                    <a:gd name="connsiteY11" fmla="*/ 24650650 h 30414350"/>
                    <a:gd name="connsiteX12" fmla="*/ 18545409 w 29935071"/>
                    <a:gd name="connsiteY12" fmla="*/ 30414350 h 30414350"/>
                    <a:gd name="connsiteX13" fmla="*/ 0 w 29935071"/>
                    <a:gd name="connsiteY13" fmla="*/ 30414350 h 30414350"/>
                    <a:gd name="connsiteX0" fmla="*/ 2 w 24309109"/>
                    <a:gd name="connsiteY0" fmla="*/ 284132 h 30414350"/>
                    <a:gd name="connsiteX1" fmla="*/ 2 w 24309109"/>
                    <a:gd name="connsiteY1" fmla="*/ 0 h 30414350"/>
                    <a:gd name="connsiteX2" fmla="*/ 284135 w 24309109"/>
                    <a:gd name="connsiteY2" fmla="*/ 0 h 30414350"/>
                    <a:gd name="connsiteX3" fmla="*/ 2 w 24309109"/>
                    <a:gd name="connsiteY3" fmla="*/ 284132 h 30414350"/>
                    <a:gd name="connsiteX4" fmla="*/ 0 w 24309109"/>
                    <a:gd name="connsiteY4" fmla="*/ 30414350 h 30414350"/>
                    <a:gd name="connsiteX5" fmla="*/ 0 w 24309109"/>
                    <a:gd name="connsiteY5" fmla="*/ 11209516 h 30414350"/>
                    <a:gd name="connsiteX6" fmla="*/ 5757115 w 24309109"/>
                    <a:gd name="connsiteY6" fmla="*/ 5452402 h 30414350"/>
                    <a:gd name="connsiteX7" fmla="*/ 5757115 w 24309109"/>
                    <a:gd name="connsiteY7" fmla="*/ 24650650 h 30414350"/>
                    <a:gd name="connsiteX8" fmla="*/ 24309109 w 24309109"/>
                    <a:gd name="connsiteY8" fmla="*/ 24650650 h 30414350"/>
                    <a:gd name="connsiteX9" fmla="*/ 18545409 w 24309109"/>
                    <a:gd name="connsiteY9" fmla="*/ 30414350 h 30414350"/>
                    <a:gd name="connsiteX10" fmla="*/ 0 w 24309109"/>
                    <a:gd name="connsiteY10" fmla="*/ 30414350 h 30414350"/>
                    <a:gd name="connsiteX0" fmla="*/ 284135 w 24309109"/>
                    <a:gd name="connsiteY0" fmla="*/ 0 h 30414350"/>
                    <a:gd name="connsiteX1" fmla="*/ 2 w 24309109"/>
                    <a:gd name="connsiteY1" fmla="*/ 0 h 30414350"/>
                    <a:gd name="connsiteX2" fmla="*/ 284135 w 24309109"/>
                    <a:gd name="connsiteY2" fmla="*/ 0 h 30414350"/>
                    <a:gd name="connsiteX3" fmla="*/ 0 w 24309109"/>
                    <a:gd name="connsiteY3" fmla="*/ 30414350 h 30414350"/>
                    <a:gd name="connsiteX4" fmla="*/ 0 w 24309109"/>
                    <a:gd name="connsiteY4" fmla="*/ 11209516 h 30414350"/>
                    <a:gd name="connsiteX5" fmla="*/ 5757115 w 24309109"/>
                    <a:gd name="connsiteY5" fmla="*/ 5452402 h 30414350"/>
                    <a:gd name="connsiteX6" fmla="*/ 5757115 w 24309109"/>
                    <a:gd name="connsiteY6" fmla="*/ 24650650 h 30414350"/>
                    <a:gd name="connsiteX7" fmla="*/ 24309109 w 24309109"/>
                    <a:gd name="connsiteY7" fmla="*/ 24650650 h 30414350"/>
                    <a:gd name="connsiteX8" fmla="*/ 18545409 w 24309109"/>
                    <a:gd name="connsiteY8" fmla="*/ 30414350 h 30414350"/>
                    <a:gd name="connsiteX9" fmla="*/ 0 w 24309109"/>
                    <a:gd name="connsiteY9" fmla="*/ 30414350 h 30414350"/>
                    <a:gd name="connsiteX0" fmla="*/ 0 w 24309109"/>
                    <a:gd name="connsiteY0" fmla="*/ 24961948 h 24961948"/>
                    <a:gd name="connsiteX1" fmla="*/ 0 w 24309109"/>
                    <a:gd name="connsiteY1" fmla="*/ 5757114 h 24961948"/>
                    <a:gd name="connsiteX2" fmla="*/ 5757115 w 24309109"/>
                    <a:gd name="connsiteY2" fmla="*/ 0 h 24961948"/>
                    <a:gd name="connsiteX3" fmla="*/ 5757115 w 24309109"/>
                    <a:gd name="connsiteY3" fmla="*/ 19198248 h 24961948"/>
                    <a:gd name="connsiteX4" fmla="*/ 24309109 w 24309109"/>
                    <a:gd name="connsiteY4" fmla="*/ 19198248 h 24961948"/>
                    <a:gd name="connsiteX5" fmla="*/ 18545409 w 24309109"/>
                    <a:gd name="connsiteY5" fmla="*/ 24961948 h 24961948"/>
                    <a:gd name="connsiteX6" fmla="*/ 0 w 24309109"/>
                    <a:gd name="connsiteY6" fmla="*/ 24961948 h 2496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09109" h="24961948">
                      <a:moveTo>
                        <a:pt x="0" y="24961948"/>
                      </a:moveTo>
                      <a:lnTo>
                        <a:pt x="0" y="5757114"/>
                      </a:lnTo>
                      <a:lnTo>
                        <a:pt x="5757115" y="0"/>
                      </a:lnTo>
                      <a:lnTo>
                        <a:pt x="5757115" y="19198248"/>
                      </a:lnTo>
                      <a:lnTo>
                        <a:pt x="24309109" y="19198248"/>
                      </a:lnTo>
                      <a:lnTo>
                        <a:pt x="18545409" y="24961948"/>
                      </a:lnTo>
                      <a:lnTo>
                        <a:pt x="0" y="2496194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arallelogram 56"/>
                <p:cNvSpPr/>
                <p:nvPr/>
              </p:nvSpPr>
              <p:spPr>
                <a:xfrm flipH="1">
                  <a:off x="24529163" y="4809656"/>
                  <a:ext cx="9073427" cy="5675052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27841167" y="10479231"/>
                  <a:ext cx="5761424" cy="2402990"/>
                </a:xfrm>
                <a:custGeom>
                  <a:avLst/>
                  <a:gdLst>
                    <a:gd name="connsiteX0" fmla="*/ 5552363 w 13151839"/>
                    <a:gd name="connsiteY0" fmla="*/ 0 h 5517384"/>
                    <a:gd name="connsiteX1" fmla="*/ 13151839 w 13151839"/>
                    <a:gd name="connsiteY1" fmla="*/ 0 h 5517384"/>
                    <a:gd name="connsiteX2" fmla="*/ 7599475 w 13151839"/>
                    <a:gd name="connsiteY2" fmla="*/ 5517384 h 5517384"/>
                    <a:gd name="connsiteX3" fmla="*/ 0 w 13151839"/>
                    <a:gd name="connsiteY3" fmla="*/ 5517384 h 551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51839" h="5517384">
                      <a:moveTo>
                        <a:pt x="5552363" y="0"/>
                      </a:moveTo>
                      <a:lnTo>
                        <a:pt x="13151839" y="0"/>
                      </a:lnTo>
                      <a:lnTo>
                        <a:pt x="7599475" y="5517384"/>
                      </a:lnTo>
                      <a:lnTo>
                        <a:pt x="0" y="5517384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Parallelogram 58"/>
                <p:cNvSpPr/>
                <p:nvPr/>
              </p:nvSpPr>
              <p:spPr>
                <a:xfrm rot="5400000">
                  <a:off x="6842411" y="22560589"/>
                  <a:ext cx="9020837" cy="5777654"/>
                </a:xfrm>
                <a:prstGeom prst="parallelogram">
                  <a:avLst>
                    <a:gd name="adj" fmla="val 100634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16200000" flipH="1">
                  <a:off x="12620955" y="26068612"/>
                  <a:ext cx="5511925" cy="2270521"/>
                </a:xfrm>
                <a:custGeom>
                  <a:avLst/>
                  <a:gdLst>
                    <a:gd name="connsiteX0" fmla="*/ 0 w 12655652"/>
                    <a:gd name="connsiteY0" fmla="*/ 5183012 h 5183012"/>
                    <a:gd name="connsiteX1" fmla="*/ 7439780 w 12655652"/>
                    <a:gd name="connsiteY1" fmla="*/ 5183012 h 5183012"/>
                    <a:gd name="connsiteX2" fmla="*/ 12655652 w 12655652"/>
                    <a:gd name="connsiteY2" fmla="*/ 0 h 5183012"/>
                    <a:gd name="connsiteX3" fmla="*/ 5215872 w 12655652"/>
                    <a:gd name="connsiteY3" fmla="*/ 0 h 518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652" h="5183012">
                      <a:moveTo>
                        <a:pt x="0" y="5183012"/>
                      </a:moveTo>
                      <a:lnTo>
                        <a:pt x="7439780" y="5183012"/>
                      </a:lnTo>
                      <a:lnTo>
                        <a:pt x="12655652" y="0"/>
                      </a:lnTo>
                      <a:lnTo>
                        <a:pt x="5215872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14147226" y="10478558"/>
                  <a:ext cx="2447786" cy="8220043"/>
                </a:xfrm>
                <a:custGeom>
                  <a:avLst/>
                  <a:gdLst>
                    <a:gd name="connsiteX0" fmla="*/ 0 w 5587663"/>
                    <a:gd name="connsiteY0" fmla="*/ 0 h 18873623"/>
                    <a:gd name="connsiteX1" fmla="*/ 5587663 w 5587663"/>
                    <a:gd name="connsiteY1" fmla="*/ 5729123 h 18873623"/>
                    <a:gd name="connsiteX2" fmla="*/ 5511463 w 5587663"/>
                    <a:gd name="connsiteY2" fmla="*/ 18873623 h 18873623"/>
                    <a:gd name="connsiteX3" fmla="*/ 0 w 5587663"/>
                    <a:gd name="connsiteY3" fmla="*/ 13326829 h 18873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663" h="18873623">
                      <a:moveTo>
                        <a:pt x="0" y="0"/>
                      </a:moveTo>
                      <a:lnTo>
                        <a:pt x="5587663" y="5729123"/>
                      </a:lnTo>
                      <a:lnTo>
                        <a:pt x="5511463" y="18873623"/>
                      </a:lnTo>
                      <a:lnTo>
                        <a:pt x="0" y="13326829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 rot="5400000" flipV="1">
                  <a:off x="17167447" y="7687217"/>
                  <a:ext cx="2396017" cy="8209196"/>
                </a:xfrm>
                <a:custGeom>
                  <a:avLst/>
                  <a:gdLst>
                    <a:gd name="connsiteX0" fmla="*/ 0 w 5501374"/>
                    <a:gd name="connsiteY0" fmla="*/ 0 h 18739470"/>
                    <a:gd name="connsiteX1" fmla="*/ 0 w 5501374"/>
                    <a:gd name="connsiteY1" fmla="*/ 13512264 h 18739470"/>
                    <a:gd name="connsiteX2" fmla="*/ 5463274 w 5501374"/>
                    <a:gd name="connsiteY2" fmla="*/ 18739470 h 18739470"/>
                    <a:gd name="connsiteX3" fmla="*/ 5501374 w 5501374"/>
                    <a:gd name="connsiteY3" fmla="*/ 5366370 h 18739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01374" h="18739470">
                      <a:moveTo>
                        <a:pt x="0" y="0"/>
                      </a:moveTo>
                      <a:lnTo>
                        <a:pt x="0" y="13512264"/>
                      </a:lnTo>
                      <a:lnTo>
                        <a:pt x="5463274" y="18739470"/>
                      </a:lnTo>
                      <a:lnTo>
                        <a:pt x="5501374" y="536637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rot="2680923">
                  <a:off x="6900278" y="2041616"/>
                  <a:ext cx="12449222" cy="13692261"/>
                </a:xfrm>
                <a:custGeom>
                  <a:avLst/>
                  <a:gdLst>
                    <a:gd name="connsiteX0" fmla="*/ 0 w 28335741"/>
                    <a:gd name="connsiteY0" fmla="*/ 16556747 h 31438107"/>
                    <a:gd name="connsiteX1" fmla="*/ 16741530 w 28335741"/>
                    <a:gd name="connsiteY1" fmla="*/ 0 h 31438107"/>
                    <a:gd name="connsiteX2" fmla="*/ 16281397 w 28335741"/>
                    <a:gd name="connsiteY2" fmla="*/ 7145620 h 31438107"/>
                    <a:gd name="connsiteX3" fmla="*/ 28335741 w 28335741"/>
                    <a:gd name="connsiteY3" fmla="*/ 7145622 h 31438107"/>
                    <a:gd name="connsiteX4" fmla="*/ 18732629 w 28335741"/>
                    <a:gd name="connsiteY4" fmla="*/ 16642740 h 31438107"/>
                    <a:gd name="connsiteX5" fmla="*/ 28146448 w 28335741"/>
                    <a:gd name="connsiteY5" fmla="*/ 26161623 h 31438107"/>
                    <a:gd name="connsiteX6" fmla="*/ 15056882 w 28335741"/>
                    <a:gd name="connsiteY6" fmla="*/ 26161623 h 31438107"/>
                    <a:gd name="connsiteX7" fmla="*/ 14717109 w 28335741"/>
                    <a:gd name="connsiteY7" fmla="*/ 31438107 h 31438107"/>
                    <a:gd name="connsiteX0" fmla="*/ -1 w 28363278"/>
                    <a:gd name="connsiteY0" fmla="*/ 16529201 h 31438107"/>
                    <a:gd name="connsiteX1" fmla="*/ 16769067 w 28363278"/>
                    <a:gd name="connsiteY1" fmla="*/ 0 h 31438107"/>
                    <a:gd name="connsiteX2" fmla="*/ 16308934 w 28363278"/>
                    <a:gd name="connsiteY2" fmla="*/ 7145620 h 31438107"/>
                    <a:gd name="connsiteX3" fmla="*/ 28363278 w 28363278"/>
                    <a:gd name="connsiteY3" fmla="*/ 7145622 h 31438107"/>
                    <a:gd name="connsiteX4" fmla="*/ 18760166 w 28363278"/>
                    <a:gd name="connsiteY4" fmla="*/ 16642740 h 31438107"/>
                    <a:gd name="connsiteX5" fmla="*/ 28173985 w 28363278"/>
                    <a:gd name="connsiteY5" fmla="*/ 26161623 h 31438107"/>
                    <a:gd name="connsiteX6" fmla="*/ 15084419 w 28363278"/>
                    <a:gd name="connsiteY6" fmla="*/ 26161623 h 31438107"/>
                    <a:gd name="connsiteX7" fmla="*/ 14744646 w 28363278"/>
                    <a:gd name="connsiteY7" fmla="*/ 31438107 h 31438107"/>
                    <a:gd name="connsiteX8" fmla="*/ -1 w 28363278"/>
                    <a:gd name="connsiteY8" fmla="*/ 16529201 h 31438107"/>
                    <a:gd name="connsiteX0" fmla="*/ 1 w 28363281"/>
                    <a:gd name="connsiteY0" fmla="*/ 16529202 h 31438107"/>
                    <a:gd name="connsiteX1" fmla="*/ 16769070 w 28363281"/>
                    <a:gd name="connsiteY1" fmla="*/ 0 h 31438107"/>
                    <a:gd name="connsiteX2" fmla="*/ 16308937 w 28363281"/>
                    <a:gd name="connsiteY2" fmla="*/ 7145620 h 31438107"/>
                    <a:gd name="connsiteX3" fmla="*/ 28363281 w 28363281"/>
                    <a:gd name="connsiteY3" fmla="*/ 7145622 h 31438107"/>
                    <a:gd name="connsiteX4" fmla="*/ 18760169 w 28363281"/>
                    <a:gd name="connsiteY4" fmla="*/ 16642740 h 31438107"/>
                    <a:gd name="connsiteX5" fmla="*/ 28173988 w 28363281"/>
                    <a:gd name="connsiteY5" fmla="*/ 26161623 h 31438107"/>
                    <a:gd name="connsiteX6" fmla="*/ 15084422 w 28363281"/>
                    <a:gd name="connsiteY6" fmla="*/ 26161623 h 31438107"/>
                    <a:gd name="connsiteX7" fmla="*/ 14744649 w 28363281"/>
                    <a:gd name="connsiteY7" fmla="*/ 31438107 h 31438107"/>
                    <a:gd name="connsiteX8" fmla="*/ 1 w 28363281"/>
                    <a:gd name="connsiteY8" fmla="*/ 16529202 h 31438107"/>
                    <a:gd name="connsiteX0" fmla="*/ 0 w 28418352"/>
                    <a:gd name="connsiteY0" fmla="*/ 16474111 h 31438107"/>
                    <a:gd name="connsiteX1" fmla="*/ 16824141 w 28418352"/>
                    <a:gd name="connsiteY1" fmla="*/ 0 h 31438107"/>
                    <a:gd name="connsiteX2" fmla="*/ 16364008 w 28418352"/>
                    <a:gd name="connsiteY2" fmla="*/ 7145620 h 31438107"/>
                    <a:gd name="connsiteX3" fmla="*/ 28418352 w 28418352"/>
                    <a:gd name="connsiteY3" fmla="*/ 7145622 h 31438107"/>
                    <a:gd name="connsiteX4" fmla="*/ 18815240 w 28418352"/>
                    <a:gd name="connsiteY4" fmla="*/ 16642740 h 31438107"/>
                    <a:gd name="connsiteX5" fmla="*/ 28229059 w 28418352"/>
                    <a:gd name="connsiteY5" fmla="*/ 26161623 h 31438107"/>
                    <a:gd name="connsiteX6" fmla="*/ 15139493 w 28418352"/>
                    <a:gd name="connsiteY6" fmla="*/ 26161623 h 31438107"/>
                    <a:gd name="connsiteX7" fmla="*/ 14799720 w 28418352"/>
                    <a:gd name="connsiteY7" fmla="*/ 31438107 h 31438107"/>
                    <a:gd name="connsiteX8" fmla="*/ 0 w 28418352"/>
                    <a:gd name="connsiteY8" fmla="*/ 16474111 h 3143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18352" h="31438107">
                      <a:moveTo>
                        <a:pt x="0" y="16474111"/>
                      </a:moveTo>
                      <a:lnTo>
                        <a:pt x="16824141" y="0"/>
                      </a:lnTo>
                      <a:lnTo>
                        <a:pt x="16364008" y="7145620"/>
                      </a:lnTo>
                      <a:lnTo>
                        <a:pt x="28418352" y="7145622"/>
                      </a:lnTo>
                      <a:lnTo>
                        <a:pt x="18815240" y="16642740"/>
                      </a:lnTo>
                      <a:lnTo>
                        <a:pt x="28229059" y="26161623"/>
                      </a:lnTo>
                      <a:lnTo>
                        <a:pt x="15139493" y="26161623"/>
                      </a:lnTo>
                      <a:lnTo>
                        <a:pt x="14799720" y="31438107"/>
                      </a:lnTo>
                      <a:lnTo>
                        <a:pt x="0" y="164741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Freeform 16"/>
              <p:cNvSpPr>
                <a:spLocks noEditPoints="1"/>
              </p:cNvSpPr>
              <p:nvPr/>
            </p:nvSpPr>
            <p:spPr bwMode="auto">
              <a:xfrm>
                <a:off x="3326668" y="4296517"/>
                <a:ext cx="286923" cy="288187"/>
              </a:xfrm>
              <a:custGeom>
                <a:avLst/>
                <a:gdLst>
                  <a:gd name="T0" fmla="*/ 1231 w 1241"/>
                  <a:gd name="T1" fmla="*/ 538 h 1233"/>
                  <a:gd name="T2" fmla="*/ 997 w 1241"/>
                  <a:gd name="T3" fmla="*/ 144 h 1233"/>
                  <a:gd name="T4" fmla="*/ 495 w 1241"/>
                  <a:gd name="T5" fmla="*/ 38 h 1233"/>
                  <a:gd name="T6" fmla="*/ 108 w 1241"/>
                  <a:gd name="T7" fmla="*/ 322 h 1233"/>
                  <a:gd name="T8" fmla="*/ 47 w 1241"/>
                  <a:gd name="T9" fmla="*/ 798 h 1233"/>
                  <a:gd name="T10" fmla="*/ 175 w 1241"/>
                  <a:gd name="T11" fmla="*/ 1030 h 1233"/>
                  <a:gd name="T12" fmla="*/ 391 w 1241"/>
                  <a:gd name="T13" fmla="*/ 1185 h 1233"/>
                  <a:gd name="T14" fmla="*/ 627 w 1241"/>
                  <a:gd name="T15" fmla="*/ 1233 h 1233"/>
                  <a:gd name="T16" fmla="*/ 940 w 1241"/>
                  <a:gd name="T17" fmla="*/ 1146 h 1233"/>
                  <a:gd name="T18" fmla="*/ 873 w 1241"/>
                  <a:gd name="T19" fmla="*/ 1034 h 1233"/>
                  <a:gd name="T20" fmla="*/ 442 w 1241"/>
                  <a:gd name="T21" fmla="*/ 1065 h 1233"/>
                  <a:gd name="T22" fmla="*/ 172 w 1241"/>
                  <a:gd name="T23" fmla="*/ 761 h 1233"/>
                  <a:gd name="T24" fmla="*/ 221 w 1241"/>
                  <a:gd name="T25" fmla="*/ 388 h 1233"/>
                  <a:gd name="T26" fmla="*/ 524 w 1241"/>
                  <a:gd name="T27" fmla="*/ 166 h 1233"/>
                  <a:gd name="T28" fmla="*/ 920 w 1241"/>
                  <a:gd name="T29" fmla="*/ 251 h 1233"/>
                  <a:gd name="T30" fmla="*/ 1100 w 1241"/>
                  <a:gd name="T31" fmla="*/ 551 h 1233"/>
                  <a:gd name="T32" fmla="*/ 1079 w 1241"/>
                  <a:gd name="T33" fmla="*/ 731 h 1233"/>
                  <a:gd name="T34" fmla="*/ 939 w 1241"/>
                  <a:gd name="T35" fmla="*/ 818 h 1233"/>
                  <a:gd name="T36" fmla="*/ 937 w 1241"/>
                  <a:gd name="T37" fmla="*/ 818 h 1233"/>
                  <a:gd name="T38" fmla="*/ 931 w 1241"/>
                  <a:gd name="T39" fmla="*/ 742 h 1233"/>
                  <a:gd name="T40" fmla="*/ 931 w 1241"/>
                  <a:gd name="T41" fmla="*/ 721 h 1233"/>
                  <a:gd name="T42" fmla="*/ 931 w 1241"/>
                  <a:gd name="T43" fmla="*/ 363 h 1233"/>
                  <a:gd name="T44" fmla="*/ 831 w 1241"/>
                  <a:gd name="T45" fmla="*/ 363 h 1233"/>
                  <a:gd name="T46" fmla="*/ 790 w 1241"/>
                  <a:gd name="T47" fmla="*/ 334 h 1233"/>
                  <a:gd name="T48" fmla="*/ 607 w 1241"/>
                  <a:gd name="T49" fmla="*/ 284 h 1233"/>
                  <a:gd name="T50" fmla="*/ 361 w 1241"/>
                  <a:gd name="T51" fmla="*/ 380 h 1233"/>
                  <a:gd name="T52" fmla="*/ 282 w 1241"/>
                  <a:gd name="T53" fmla="*/ 770 h 1233"/>
                  <a:gd name="T54" fmla="*/ 416 w 1241"/>
                  <a:gd name="T55" fmla="*/ 921 h 1233"/>
                  <a:gd name="T56" fmla="*/ 607 w 1241"/>
                  <a:gd name="T57" fmla="*/ 972 h 1233"/>
                  <a:gd name="T58" fmla="*/ 814 w 1241"/>
                  <a:gd name="T59" fmla="*/ 910 h 1233"/>
                  <a:gd name="T60" fmla="*/ 832 w 1241"/>
                  <a:gd name="T61" fmla="*/ 896 h 1233"/>
                  <a:gd name="T62" fmla="*/ 920 w 1241"/>
                  <a:gd name="T63" fmla="*/ 948 h 1233"/>
                  <a:gd name="T64" fmla="*/ 1070 w 1241"/>
                  <a:gd name="T65" fmla="*/ 923 h 1233"/>
                  <a:gd name="T66" fmla="*/ 1196 w 1241"/>
                  <a:gd name="T67" fmla="*/ 791 h 1233"/>
                  <a:gd name="T68" fmla="*/ 1231 w 1241"/>
                  <a:gd name="T69" fmla="*/ 538 h 1233"/>
                  <a:gd name="T70" fmla="*/ 798 w 1241"/>
                  <a:gd name="T71" fmla="*/ 741 h 1233"/>
                  <a:gd name="T72" fmla="*/ 789 w 1241"/>
                  <a:gd name="T73" fmla="*/ 753 h 1233"/>
                  <a:gd name="T74" fmla="*/ 784 w 1241"/>
                  <a:gd name="T75" fmla="*/ 760 h 1233"/>
                  <a:gd name="T76" fmla="*/ 739 w 1241"/>
                  <a:gd name="T77" fmla="*/ 803 h 1233"/>
                  <a:gd name="T78" fmla="*/ 607 w 1241"/>
                  <a:gd name="T79" fmla="*/ 841 h 1233"/>
                  <a:gd name="T80" fmla="*/ 402 w 1241"/>
                  <a:gd name="T81" fmla="*/ 718 h 1233"/>
                  <a:gd name="T82" fmla="*/ 450 w 1241"/>
                  <a:gd name="T83" fmla="*/ 475 h 1233"/>
                  <a:gd name="T84" fmla="*/ 607 w 1241"/>
                  <a:gd name="T85" fmla="*/ 415 h 1233"/>
                  <a:gd name="T86" fmla="*/ 723 w 1241"/>
                  <a:gd name="T87" fmla="*/ 447 h 1233"/>
                  <a:gd name="T88" fmla="*/ 780 w 1241"/>
                  <a:gd name="T89" fmla="*/ 497 h 1233"/>
                  <a:gd name="T90" fmla="*/ 786 w 1241"/>
                  <a:gd name="T91" fmla="*/ 504 h 1233"/>
                  <a:gd name="T92" fmla="*/ 798 w 1241"/>
                  <a:gd name="T93" fmla="*/ 520 h 1233"/>
                  <a:gd name="T94" fmla="*/ 798 w 1241"/>
                  <a:gd name="T95" fmla="*/ 741 h 1233"/>
                  <a:gd name="T96" fmla="*/ 798 w 1241"/>
                  <a:gd name="T97" fmla="*/ 741 h 1233"/>
                  <a:gd name="T98" fmla="*/ 798 w 1241"/>
                  <a:gd name="T99" fmla="*/ 741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1" h="1233">
                    <a:moveTo>
                      <a:pt x="1231" y="538"/>
                    </a:moveTo>
                    <a:cubicBezTo>
                      <a:pt x="1214" y="381"/>
                      <a:pt x="1131" y="242"/>
                      <a:pt x="997" y="144"/>
                    </a:cubicBezTo>
                    <a:cubicBezTo>
                      <a:pt x="852" y="40"/>
                      <a:pt x="664" y="0"/>
                      <a:pt x="495" y="38"/>
                    </a:cubicBezTo>
                    <a:cubicBezTo>
                      <a:pt x="335" y="74"/>
                      <a:pt x="193" y="177"/>
                      <a:pt x="108" y="322"/>
                    </a:cubicBezTo>
                    <a:cubicBezTo>
                      <a:pt x="23" y="466"/>
                      <a:pt x="0" y="640"/>
                      <a:pt x="47" y="798"/>
                    </a:cubicBezTo>
                    <a:cubicBezTo>
                      <a:pt x="72" y="883"/>
                      <a:pt x="116" y="964"/>
                      <a:pt x="175" y="1030"/>
                    </a:cubicBezTo>
                    <a:cubicBezTo>
                      <a:pt x="235" y="1097"/>
                      <a:pt x="309" y="1151"/>
                      <a:pt x="391" y="1185"/>
                    </a:cubicBezTo>
                    <a:cubicBezTo>
                      <a:pt x="467" y="1217"/>
                      <a:pt x="547" y="1233"/>
                      <a:pt x="627" y="1233"/>
                    </a:cubicBezTo>
                    <a:cubicBezTo>
                      <a:pt x="736" y="1233"/>
                      <a:pt x="845" y="1203"/>
                      <a:pt x="940" y="1146"/>
                    </a:cubicBezTo>
                    <a:cubicBezTo>
                      <a:pt x="873" y="1034"/>
                      <a:pt x="873" y="1034"/>
                      <a:pt x="873" y="1034"/>
                    </a:cubicBezTo>
                    <a:cubicBezTo>
                      <a:pt x="743" y="1112"/>
                      <a:pt x="582" y="1123"/>
                      <a:pt x="442" y="1065"/>
                    </a:cubicBezTo>
                    <a:cubicBezTo>
                      <a:pt x="313" y="1010"/>
                      <a:pt x="212" y="897"/>
                      <a:pt x="172" y="761"/>
                    </a:cubicBezTo>
                    <a:cubicBezTo>
                      <a:pt x="136" y="638"/>
                      <a:pt x="154" y="502"/>
                      <a:pt x="221" y="388"/>
                    </a:cubicBezTo>
                    <a:cubicBezTo>
                      <a:pt x="288" y="275"/>
                      <a:pt x="398" y="194"/>
                      <a:pt x="524" y="166"/>
                    </a:cubicBezTo>
                    <a:cubicBezTo>
                      <a:pt x="657" y="136"/>
                      <a:pt x="805" y="168"/>
                      <a:pt x="920" y="251"/>
                    </a:cubicBezTo>
                    <a:cubicBezTo>
                      <a:pt x="1024" y="326"/>
                      <a:pt x="1088" y="432"/>
                      <a:pt x="1100" y="551"/>
                    </a:cubicBezTo>
                    <a:cubicBezTo>
                      <a:pt x="1108" y="628"/>
                      <a:pt x="1101" y="688"/>
                      <a:pt x="1079" y="731"/>
                    </a:cubicBezTo>
                    <a:cubicBezTo>
                      <a:pt x="1033" y="821"/>
                      <a:pt x="966" y="822"/>
                      <a:pt x="939" y="818"/>
                    </a:cubicBezTo>
                    <a:cubicBezTo>
                      <a:pt x="938" y="818"/>
                      <a:pt x="938" y="818"/>
                      <a:pt x="937" y="818"/>
                    </a:cubicBezTo>
                    <a:cubicBezTo>
                      <a:pt x="929" y="806"/>
                      <a:pt x="930" y="762"/>
                      <a:pt x="931" y="742"/>
                    </a:cubicBezTo>
                    <a:cubicBezTo>
                      <a:pt x="931" y="735"/>
                      <a:pt x="931" y="728"/>
                      <a:pt x="931" y="721"/>
                    </a:cubicBezTo>
                    <a:cubicBezTo>
                      <a:pt x="931" y="363"/>
                      <a:pt x="931" y="363"/>
                      <a:pt x="931" y="363"/>
                    </a:cubicBezTo>
                    <a:cubicBezTo>
                      <a:pt x="831" y="363"/>
                      <a:pt x="831" y="363"/>
                      <a:pt x="831" y="363"/>
                    </a:cubicBezTo>
                    <a:cubicBezTo>
                      <a:pt x="818" y="352"/>
                      <a:pt x="804" y="343"/>
                      <a:pt x="790" y="334"/>
                    </a:cubicBezTo>
                    <a:cubicBezTo>
                      <a:pt x="735" y="302"/>
                      <a:pt x="672" y="284"/>
                      <a:pt x="607" y="284"/>
                    </a:cubicBezTo>
                    <a:cubicBezTo>
                      <a:pt x="514" y="284"/>
                      <a:pt x="426" y="318"/>
                      <a:pt x="361" y="380"/>
                    </a:cubicBezTo>
                    <a:cubicBezTo>
                      <a:pt x="257" y="477"/>
                      <a:pt x="224" y="638"/>
                      <a:pt x="282" y="770"/>
                    </a:cubicBezTo>
                    <a:cubicBezTo>
                      <a:pt x="310" y="833"/>
                      <a:pt x="356" y="885"/>
                      <a:pt x="416" y="921"/>
                    </a:cubicBezTo>
                    <a:cubicBezTo>
                      <a:pt x="473" y="954"/>
                      <a:pt x="538" y="972"/>
                      <a:pt x="607" y="972"/>
                    </a:cubicBezTo>
                    <a:cubicBezTo>
                      <a:pt x="685" y="972"/>
                      <a:pt x="756" y="950"/>
                      <a:pt x="814" y="910"/>
                    </a:cubicBezTo>
                    <a:cubicBezTo>
                      <a:pt x="820" y="905"/>
                      <a:pt x="826" y="901"/>
                      <a:pt x="832" y="896"/>
                    </a:cubicBezTo>
                    <a:cubicBezTo>
                      <a:pt x="853" y="924"/>
                      <a:pt x="883" y="942"/>
                      <a:pt x="920" y="948"/>
                    </a:cubicBezTo>
                    <a:cubicBezTo>
                      <a:pt x="972" y="955"/>
                      <a:pt x="1023" y="947"/>
                      <a:pt x="1070" y="923"/>
                    </a:cubicBezTo>
                    <a:cubicBezTo>
                      <a:pt x="1122" y="896"/>
                      <a:pt x="1165" y="852"/>
                      <a:pt x="1196" y="791"/>
                    </a:cubicBezTo>
                    <a:cubicBezTo>
                      <a:pt x="1230" y="724"/>
                      <a:pt x="1241" y="642"/>
                      <a:pt x="1231" y="538"/>
                    </a:cubicBezTo>
                    <a:close/>
                    <a:moveTo>
                      <a:pt x="798" y="741"/>
                    </a:moveTo>
                    <a:cubicBezTo>
                      <a:pt x="796" y="745"/>
                      <a:pt x="791" y="750"/>
                      <a:pt x="789" y="753"/>
                    </a:cubicBezTo>
                    <a:cubicBezTo>
                      <a:pt x="787" y="756"/>
                      <a:pt x="785" y="758"/>
                      <a:pt x="784" y="760"/>
                    </a:cubicBezTo>
                    <a:cubicBezTo>
                      <a:pt x="771" y="776"/>
                      <a:pt x="756" y="790"/>
                      <a:pt x="739" y="803"/>
                    </a:cubicBezTo>
                    <a:cubicBezTo>
                      <a:pt x="703" y="828"/>
                      <a:pt x="658" y="841"/>
                      <a:pt x="607" y="841"/>
                    </a:cubicBezTo>
                    <a:cubicBezTo>
                      <a:pt x="514" y="841"/>
                      <a:pt x="435" y="794"/>
                      <a:pt x="402" y="718"/>
                    </a:cubicBezTo>
                    <a:cubicBezTo>
                      <a:pt x="366" y="635"/>
                      <a:pt x="386" y="536"/>
                      <a:pt x="450" y="475"/>
                    </a:cubicBezTo>
                    <a:cubicBezTo>
                      <a:pt x="491" y="437"/>
                      <a:pt x="548" y="415"/>
                      <a:pt x="607" y="415"/>
                    </a:cubicBezTo>
                    <a:cubicBezTo>
                      <a:pt x="649" y="415"/>
                      <a:pt x="689" y="426"/>
                      <a:pt x="723" y="447"/>
                    </a:cubicBezTo>
                    <a:cubicBezTo>
                      <a:pt x="745" y="460"/>
                      <a:pt x="764" y="476"/>
                      <a:pt x="780" y="497"/>
                    </a:cubicBezTo>
                    <a:cubicBezTo>
                      <a:pt x="782" y="499"/>
                      <a:pt x="784" y="501"/>
                      <a:pt x="786" y="504"/>
                    </a:cubicBezTo>
                    <a:cubicBezTo>
                      <a:pt x="789" y="507"/>
                      <a:pt x="795" y="515"/>
                      <a:pt x="798" y="520"/>
                    </a:cubicBezTo>
                    <a:lnTo>
                      <a:pt x="798" y="741"/>
                    </a:lnTo>
                    <a:close/>
                    <a:moveTo>
                      <a:pt x="798" y="741"/>
                    </a:moveTo>
                    <a:cubicBezTo>
                      <a:pt x="798" y="741"/>
                      <a:pt x="798" y="741"/>
                      <a:pt x="798" y="741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88445" y="2857299"/>
            <a:ext cx="5784411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Arrows </a:t>
            </a: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64" name="Group 63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9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77768"/>
            <a:ext cx="2627567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6917" y="422548"/>
            <a:ext cx="252966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Arrows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5016" y="2520519"/>
            <a:ext cx="251120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4 Steps Diagram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5017" y="3056158"/>
            <a:ext cx="5797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813" y="1217758"/>
            <a:ext cx="4062529" cy="4274449"/>
            <a:chOff x="457813" y="1217758"/>
            <a:chExt cx="4062529" cy="4274449"/>
          </a:xfrm>
        </p:grpSpPr>
        <p:grpSp>
          <p:nvGrpSpPr>
            <p:cNvPr id="11" name="Group 10"/>
            <p:cNvGrpSpPr/>
            <p:nvPr/>
          </p:nvGrpSpPr>
          <p:grpSpPr>
            <a:xfrm>
              <a:off x="457813" y="1217758"/>
              <a:ext cx="4062529" cy="4274449"/>
              <a:chOff x="-33435667" y="-40362122"/>
              <a:chExt cx="60943868" cy="64122972"/>
            </a:xfrm>
            <a:effectLst>
              <a:reflection blurRad="127000" stA="50000" endPos="30000" dist="127000" dir="5400000" sy="-100000" algn="bl" rotWithShape="0"/>
            </a:effectLst>
          </p:grpSpPr>
          <p:sp>
            <p:nvSpPr>
              <p:cNvPr id="81" name="Freeform 80"/>
              <p:cNvSpPr/>
              <p:nvPr/>
            </p:nvSpPr>
            <p:spPr>
              <a:xfrm rot="5400000" flipV="1">
                <a:off x="386181" y="-40669002"/>
                <a:ext cx="6800534" cy="43621590"/>
              </a:xfrm>
              <a:custGeom>
                <a:avLst/>
                <a:gdLst>
                  <a:gd name="connsiteX0" fmla="*/ 0 w 6800534"/>
                  <a:gd name="connsiteY0" fmla="*/ 43621590 h 43621590"/>
                  <a:gd name="connsiteX1" fmla="*/ 6800534 w 6800534"/>
                  <a:gd name="connsiteY1" fmla="*/ 36821056 h 43621590"/>
                  <a:gd name="connsiteX2" fmla="*/ 6783703 w 6800534"/>
                  <a:gd name="connsiteY2" fmla="*/ 5886765 h 43621590"/>
                  <a:gd name="connsiteX3" fmla="*/ 46146 w 6800534"/>
                  <a:gd name="connsiteY3" fmla="*/ 0 h 43621590"/>
                  <a:gd name="connsiteX4" fmla="*/ 740 w 6800534"/>
                  <a:gd name="connsiteY4" fmla="*/ 42892922 h 436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0534" h="43621590">
                    <a:moveTo>
                      <a:pt x="0" y="43621590"/>
                    </a:moveTo>
                    <a:lnTo>
                      <a:pt x="6800534" y="36821056"/>
                    </a:lnTo>
                    <a:lnTo>
                      <a:pt x="6783703" y="5886765"/>
                    </a:lnTo>
                    <a:lnTo>
                      <a:pt x="46146" y="0"/>
                    </a:lnTo>
                    <a:cubicBezTo>
                      <a:pt x="38772" y="13313924"/>
                      <a:pt x="15876" y="28595282"/>
                      <a:pt x="740" y="4289292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17848499" y="-22018726"/>
                <a:ext cx="6230797" cy="43709394"/>
              </a:xfrm>
              <a:custGeom>
                <a:avLst/>
                <a:gdLst>
                  <a:gd name="connsiteX0" fmla="*/ 492 w 6230797"/>
                  <a:gd name="connsiteY0" fmla="*/ 0 h 43709394"/>
                  <a:gd name="connsiteX1" fmla="*/ 6183448 w 6230797"/>
                  <a:gd name="connsiteY1" fmla="*/ 6428042 h 43709394"/>
                  <a:gd name="connsiteX2" fmla="*/ 6230797 w 6230797"/>
                  <a:gd name="connsiteY2" fmla="*/ 37586130 h 43709394"/>
                  <a:gd name="connsiteX3" fmla="*/ 107532 w 6230797"/>
                  <a:gd name="connsiteY3" fmla="*/ 43709394 h 43709394"/>
                  <a:gd name="connsiteX4" fmla="*/ 105402 w 6230797"/>
                  <a:gd name="connsiteY4" fmla="*/ 42578650 h 43709394"/>
                  <a:gd name="connsiteX5" fmla="*/ 492 w 6230797"/>
                  <a:gd name="connsiteY5" fmla="*/ 0 h 4370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0797" h="43709394">
                    <a:moveTo>
                      <a:pt x="492" y="0"/>
                    </a:moveTo>
                    <a:lnTo>
                      <a:pt x="6183448" y="6428042"/>
                    </a:lnTo>
                    <a:lnTo>
                      <a:pt x="6230797" y="37586130"/>
                    </a:lnTo>
                    <a:lnTo>
                      <a:pt x="107532" y="43709394"/>
                    </a:lnTo>
                    <a:lnTo>
                      <a:pt x="105402" y="42578650"/>
                    </a:lnTo>
                    <a:cubicBezTo>
                      <a:pt x="70432" y="28385767"/>
                      <a:pt x="-6882" y="14183031"/>
                      <a:pt x="49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-28837177" y="-35018421"/>
                <a:ext cx="54425354" cy="56491796"/>
              </a:xfrm>
              <a:custGeom>
                <a:avLst/>
                <a:gdLst>
                  <a:gd name="connsiteX0" fmla="*/ 0 w 54425354"/>
                  <a:gd name="connsiteY0" fmla="*/ 56491796 h 56491796"/>
                  <a:gd name="connsiteX1" fmla="*/ 0 w 54425354"/>
                  <a:gd name="connsiteY1" fmla="*/ 13218615 h 56491796"/>
                  <a:gd name="connsiteX2" fmla="*/ 13218620 w 54425354"/>
                  <a:gd name="connsiteY2" fmla="*/ 0 h 56491796"/>
                  <a:gd name="connsiteX3" fmla="*/ 13218620 w 54425354"/>
                  <a:gd name="connsiteY3" fmla="*/ 43258059 h 56491796"/>
                  <a:gd name="connsiteX4" fmla="*/ 54425354 w 54425354"/>
                  <a:gd name="connsiteY4" fmla="*/ 43258059 h 56491796"/>
                  <a:gd name="connsiteX5" fmla="*/ 41191618 w 54425354"/>
                  <a:gd name="connsiteY5" fmla="*/ 56491796 h 5649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25354" h="56491796">
                    <a:moveTo>
                      <a:pt x="0" y="56491796"/>
                    </a:moveTo>
                    <a:lnTo>
                      <a:pt x="0" y="13218615"/>
                    </a:lnTo>
                    <a:lnTo>
                      <a:pt x="13218620" y="0"/>
                    </a:lnTo>
                    <a:lnTo>
                      <a:pt x="13218620" y="43258059"/>
                    </a:lnTo>
                    <a:lnTo>
                      <a:pt x="54425354" y="43258059"/>
                    </a:lnTo>
                    <a:lnTo>
                      <a:pt x="41191618" y="5649179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flipH="1">
                <a:off x="6795914" y="-33985200"/>
                <a:ext cx="20712286" cy="13030200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4356362" y="-20967576"/>
                <a:ext cx="13151839" cy="5517384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>
                <a:off x="-33638387" y="6810263"/>
                <a:ext cx="20712286" cy="13188888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6200000" flipH="1">
                <a:off x="-20424120" y="14841518"/>
                <a:ext cx="12655652" cy="5183012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6903361" y="-20969121"/>
                <a:ext cx="5587663" cy="1887362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5400000" flipV="1">
                <a:off x="-10148746" y="-27447377"/>
                <a:ext cx="5615674" cy="18872820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0 w 5615674"/>
                  <a:gd name="connsiteY0" fmla="*/ 0 h 18872820"/>
                  <a:gd name="connsiteX1" fmla="*/ 114300 w 5615674"/>
                  <a:gd name="connsiteY1" fmla="*/ 1364561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265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646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5674" h="18872820">
                    <a:moveTo>
                      <a:pt x="0" y="0"/>
                    </a:moveTo>
                    <a:lnTo>
                      <a:pt x="95250" y="13664664"/>
                    </a:lnTo>
                    <a:lnTo>
                      <a:pt x="5577574" y="18872820"/>
                    </a:lnTo>
                    <a:lnTo>
                      <a:pt x="5615674" y="5499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2680923">
                <a:off x="-33435667" y="-40362122"/>
                <a:ext cx="28416426" cy="314635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0 w 28335741"/>
                  <a:gd name="connsiteY0" fmla="*/ 16556748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8" fmla="*/ 0 w 28335741"/>
                  <a:gd name="connsiteY8" fmla="*/ 16556748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608652 h 31463519"/>
                  <a:gd name="connsiteX1" fmla="*/ 16797380 w 28416711"/>
                  <a:gd name="connsiteY1" fmla="*/ 2 h 31463519"/>
                  <a:gd name="connsiteX2" fmla="*/ 16362367 w 28416711"/>
                  <a:gd name="connsiteY2" fmla="*/ 7171032 h 31463519"/>
                  <a:gd name="connsiteX3" fmla="*/ 28416711 w 28416711"/>
                  <a:gd name="connsiteY3" fmla="*/ 7171034 h 31463519"/>
                  <a:gd name="connsiteX4" fmla="*/ 18813599 w 28416711"/>
                  <a:gd name="connsiteY4" fmla="*/ 16668152 h 31463519"/>
                  <a:gd name="connsiteX5" fmla="*/ 28227418 w 28416711"/>
                  <a:gd name="connsiteY5" fmla="*/ 26187035 h 31463519"/>
                  <a:gd name="connsiteX6" fmla="*/ 15137852 w 28416711"/>
                  <a:gd name="connsiteY6" fmla="*/ 26187035 h 31463519"/>
                  <a:gd name="connsiteX7" fmla="*/ 14798079 w 28416711"/>
                  <a:gd name="connsiteY7" fmla="*/ 31463519 h 31463519"/>
                  <a:gd name="connsiteX8" fmla="*/ 0 w 28416711"/>
                  <a:gd name="connsiteY8" fmla="*/ 16608652 h 31463519"/>
                  <a:gd name="connsiteX0" fmla="*/ -1 w 28416426"/>
                  <a:gd name="connsiteY0" fmla="*/ 16558146 h 31463519"/>
                  <a:gd name="connsiteX1" fmla="*/ 16797095 w 28416426"/>
                  <a:gd name="connsiteY1" fmla="*/ 2 h 31463519"/>
                  <a:gd name="connsiteX2" fmla="*/ 16362082 w 28416426"/>
                  <a:gd name="connsiteY2" fmla="*/ 7171032 h 31463519"/>
                  <a:gd name="connsiteX3" fmla="*/ 28416426 w 28416426"/>
                  <a:gd name="connsiteY3" fmla="*/ 7171034 h 31463519"/>
                  <a:gd name="connsiteX4" fmla="*/ 18813314 w 28416426"/>
                  <a:gd name="connsiteY4" fmla="*/ 16668152 h 31463519"/>
                  <a:gd name="connsiteX5" fmla="*/ 28227133 w 28416426"/>
                  <a:gd name="connsiteY5" fmla="*/ 26187035 h 31463519"/>
                  <a:gd name="connsiteX6" fmla="*/ 15137567 w 28416426"/>
                  <a:gd name="connsiteY6" fmla="*/ 26187035 h 31463519"/>
                  <a:gd name="connsiteX7" fmla="*/ 14797794 w 28416426"/>
                  <a:gd name="connsiteY7" fmla="*/ 31463519 h 31463519"/>
                  <a:gd name="connsiteX8" fmla="*/ -1 w 28416426"/>
                  <a:gd name="connsiteY8" fmla="*/ 16558146 h 3146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6426" h="31463519">
                    <a:moveTo>
                      <a:pt x="-1" y="16558146"/>
                    </a:moveTo>
                    <a:lnTo>
                      <a:pt x="16797095" y="2"/>
                    </a:lnTo>
                    <a:lnTo>
                      <a:pt x="16362082" y="7171032"/>
                    </a:lnTo>
                    <a:lnTo>
                      <a:pt x="28416426" y="7171034"/>
                    </a:lnTo>
                    <a:lnTo>
                      <a:pt x="18813314" y="16668152"/>
                    </a:lnTo>
                    <a:lnTo>
                      <a:pt x="28227133" y="26187035"/>
                    </a:lnTo>
                    <a:lnTo>
                      <a:pt x="15137567" y="26187035"/>
                    </a:lnTo>
                    <a:lnTo>
                      <a:pt x="14797794" y="31463519"/>
                    </a:lnTo>
                    <a:lnTo>
                      <a:pt x="-1" y="16558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>
              <a:off x="889835" y="1796752"/>
              <a:ext cx="651592" cy="649462"/>
              <a:chOff x="2616" y="937"/>
              <a:chExt cx="2448" cy="244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3" name="Freeform 5"/>
              <p:cNvSpPr>
                <a:spLocks noEditPoints="1"/>
              </p:cNvSpPr>
              <p:nvPr/>
            </p:nvSpPr>
            <p:spPr bwMode="auto">
              <a:xfrm>
                <a:off x="4160" y="2636"/>
                <a:ext cx="677" cy="688"/>
              </a:xfrm>
              <a:custGeom>
                <a:avLst/>
                <a:gdLst>
                  <a:gd name="T0" fmla="*/ 227 w 336"/>
                  <a:gd name="T1" fmla="*/ 163 h 338"/>
                  <a:gd name="T2" fmla="*/ 214 w 336"/>
                  <a:gd name="T3" fmla="*/ 159 h 338"/>
                  <a:gd name="T4" fmla="*/ 204 w 336"/>
                  <a:gd name="T5" fmla="*/ 167 h 338"/>
                  <a:gd name="T6" fmla="*/ 195 w 336"/>
                  <a:gd name="T7" fmla="*/ 192 h 338"/>
                  <a:gd name="T8" fmla="*/ 190 w 336"/>
                  <a:gd name="T9" fmla="*/ 196 h 338"/>
                  <a:gd name="T10" fmla="*/ 184 w 336"/>
                  <a:gd name="T11" fmla="*/ 194 h 338"/>
                  <a:gd name="T12" fmla="*/ 169 w 336"/>
                  <a:gd name="T13" fmla="*/ 178 h 338"/>
                  <a:gd name="T14" fmla="*/ 94 w 336"/>
                  <a:gd name="T15" fmla="*/ 12 h 338"/>
                  <a:gd name="T16" fmla="*/ 80 w 336"/>
                  <a:gd name="T17" fmla="*/ 0 h 338"/>
                  <a:gd name="T18" fmla="*/ 14 w 336"/>
                  <a:gd name="T19" fmla="*/ 0 h 338"/>
                  <a:gd name="T20" fmla="*/ 4 w 336"/>
                  <a:gd name="T21" fmla="*/ 5 h 338"/>
                  <a:gd name="T22" fmla="*/ 1 w 336"/>
                  <a:gd name="T23" fmla="*/ 15 h 338"/>
                  <a:gd name="T24" fmla="*/ 147 w 336"/>
                  <a:gd name="T25" fmla="*/ 284 h 338"/>
                  <a:gd name="T26" fmla="*/ 155 w 336"/>
                  <a:gd name="T27" fmla="*/ 290 h 338"/>
                  <a:gd name="T28" fmla="*/ 157 w 336"/>
                  <a:gd name="T29" fmla="*/ 297 h 338"/>
                  <a:gd name="T30" fmla="*/ 149 w 336"/>
                  <a:gd name="T31" fmla="*/ 320 h 338"/>
                  <a:gd name="T32" fmla="*/ 151 w 336"/>
                  <a:gd name="T33" fmla="*/ 333 h 338"/>
                  <a:gd name="T34" fmla="*/ 161 w 336"/>
                  <a:gd name="T35" fmla="*/ 338 h 338"/>
                  <a:gd name="T36" fmla="*/ 163 w 336"/>
                  <a:gd name="T37" fmla="*/ 338 h 338"/>
                  <a:gd name="T38" fmla="*/ 324 w 336"/>
                  <a:gd name="T39" fmla="*/ 309 h 338"/>
                  <a:gd name="T40" fmla="*/ 334 w 336"/>
                  <a:gd name="T41" fmla="*/ 301 h 338"/>
                  <a:gd name="T42" fmla="*/ 332 w 336"/>
                  <a:gd name="T43" fmla="*/ 288 h 338"/>
                  <a:gd name="T44" fmla="*/ 227 w 336"/>
                  <a:gd name="T45" fmla="*/ 163 h 338"/>
                  <a:gd name="T46" fmla="*/ 227 w 336"/>
                  <a:gd name="T47" fmla="*/ 163 h 338"/>
                  <a:gd name="T48" fmla="*/ 227 w 336"/>
                  <a:gd name="T49" fmla="*/ 16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338">
                    <a:moveTo>
                      <a:pt x="227" y="163"/>
                    </a:moveTo>
                    <a:cubicBezTo>
                      <a:pt x="224" y="159"/>
                      <a:pt x="219" y="158"/>
                      <a:pt x="214" y="159"/>
                    </a:cubicBezTo>
                    <a:cubicBezTo>
                      <a:pt x="209" y="159"/>
                      <a:pt x="206" y="163"/>
                      <a:pt x="204" y="167"/>
                    </a:cubicBezTo>
                    <a:cubicBezTo>
                      <a:pt x="195" y="192"/>
                      <a:pt x="195" y="192"/>
                      <a:pt x="195" y="192"/>
                    </a:cubicBezTo>
                    <a:cubicBezTo>
                      <a:pt x="194" y="194"/>
                      <a:pt x="192" y="196"/>
                      <a:pt x="190" y="196"/>
                    </a:cubicBezTo>
                    <a:cubicBezTo>
                      <a:pt x="188" y="197"/>
                      <a:pt x="185" y="196"/>
                      <a:pt x="184" y="194"/>
                    </a:cubicBezTo>
                    <a:cubicBezTo>
                      <a:pt x="169" y="178"/>
                      <a:pt x="169" y="178"/>
                      <a:pt x="169" y="178"/>
                    </a:cubicBezTo>
                    <a:cubicBezTo>
                      <a:pt x="127" y="133"/>
                      <a:pt x="100" y="74"/>
                      <a:pt x="94" y="12"/>
                    </a:cubicBezTo>
                    <a:cubicBezTo>
                      <a:pt x="93" y="5"/>
                      <a:pt x="87" y="0"/>
                      <a:pt x="8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1" y="7"/>
                      <a:pt x="0" y="11"/>
                      <a:pt x="1" y="15"/>
                    </a:cubicBezTo>
                    <a:cubicBezTo>
                      <a:pt x="10" y="120"/>
                      <a:pt x="63" y="218"/>
                      <a:pt x="147" y="284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7" y="292"/>
                      <a:pt x="158" y="295"/>
                      <a:pt x="157" y="297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7" y="325"/>
                      <a:pt x="148" y="330"/>
                      <a:pt x="151" y="333"/>
                    </a:cubicBezTo>
                    <a:cubicBezTo>
                      <a:pt x="153" y="336"/>
                      <a:pt x="157" y="338"/>
                      <a:pt x="161" y="338"/>
                    </a:cubicBezTo>
                    <a:cubicBezTo>
                      <a:pt x="162" y="338"/>
                      <a:pt x="163" y="338"/>
                      <a:pt x="163" y="338"/>
                    </a:cubicBezTo>
                    <a:cubicBezTo>
                      <a:pt x="324" y="309"/>
                      <a:pt x="324" y="309"/>
                      <a:pt x="324" y="309"/>
                    </a:cubicBezTo>
                    <a:cubicBezTo>
                      <a:pt x="328" y="308"/>
                      <a:pt x="332" y="305"/>
                      <a:pt x="334" y="301"/>
                    </a:cubicBezTo>
                    <a:cubicBezTo>
                      <a:pt x="336" y="296"/>
                      <a:pt x="335" y="291"/>
                      <a:pt x="332" y="288"/>
                    </a:cubicBezTo>
                    <a:lnTo>
                      <a:pt x="227" y="163"/>
                    </a:lnTo>
                    <a:close/>
                    <a:moveTo>
                      <a:pt x="227" y="163"/>
                    </a:moveTo>
                    <a:cubicBezTo>
                      <a:pt x="227" y="163"/>
                      <a:pt x="227" y="163"/>
                      <a:pt x="22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"/>
              <p:cNvSpPr>
                <a:spLocks noEditPoints="1"/>
              </p:cNvSpPr>
              <p:nvPr/>
            </p:nvSpPr>
            <p:spPr bwMode="auto">
              <a:xfrm>
                <a:off x="2844" y="2636"/>
                <a:ext cx="676" cy="688"/>
              </a:xfrm>
              <a:custGeom>
                <a:avLst/>
                <a:gdLst>
                  <a:gd name="T0" fmla="*/ 322 w 336"/>
                  <a:gd name="T1" fmla="*/ 0 h 338"/>
                  <a:gd name="T2" fmla="*/ 256 w 336"/>
                  <a:gd name="T3" fmla="*/ 0 h 338"/>
                  <a:gd name="T4" fmla="*/ 242 w 336"/>
                  <a:gd name="T5" fmla="*/ 12 h 338"/>
                  <a:gd name="T6" fmla="*/ 167 w 336"/>
                  <a:gd name="T7" fmla="*/ 178 h 338"/>
                  <a:gd name="T8" fmla="*/ 152 w 336"/>
                  <a:gd name="T9" fmla="*/ 194 h 338"/>
                  <a:gd name="T10" fmla="*/ 146 w 336"/>
                  <a:gd name="T11" fmla="*/ 196 h 338"/>
                  <a:gd name="T12" fmla="*/ 141 w 336"/>
                  <a:gd name="T13" fmla="*/ 192 h 338"/>
                  <a:gd name="T14" fmla="*/ 132 w 336"/>
                  <a:gd name="T15" fmla="*/ 167 h 338"/>
                  <a:gd name="T16" fmla="*/ 122 w 336"/>
                  <a:gd name="T17" fmla="*/ 159 h 338"/>
                  <a:gd name="T18" fmla="*/ 109 w 336"/>
                  <a:gd name="T19" fmla="*/ 163 h 338"/>
                  <a:gd name="T20" fmla="*/ 4 w 336"/>
                  <a:gd name="T21" fmla="*/ 288 h 338"/>
                  <a:gd name="T22" fmla="*/ 2 w 336"/>
                  <a:gd name="T23" fmla="*/ 301 h 338"/>
                  <a:gd name="T24" fmla="*/ 12 w 336"/>
                  <a:gd name="T25" fmla="*/ 309 h 338"/>
                  <a:gd name="T26" fmla="*/ 173 w 336"/>
                  <a:gd name="T27" fmla="*/ 338 h 338"/>
                  <a:gd name="T28" fmla="*/ 175 w 336"/>
                  <a:gd name="T29" fmla="*/ 338 h 338"/>
                  <a:gd name="T30" fmla="*/ 175 w 336"/>
                  <a:gd name="T31" fmla="*/ 338 h 338"/>
                  <a:gd name="T32" fmla="*/ 188 w 336"/>
                  <a:gd name="T33" fmla="*/ 325 h 338"/>
                  <a:gd name="T34" fmla="*/ 187 w 336"/>
                  <a:gd name="T35" fmla="*/ 319 h 338"/>
                  <a:gd name="T36" fmla="*/ 179 w 336"/>
                  <a:gd name="T37" fmla="*/ 297 h 338"/>
                  <a:gd name="T38" fmla="*/ 181 w 336"/>
                  <a:gd name="T39" fmla="*/ 290 h 338"/>
                  <a:gd name="T40" fmla="*/ 189 w 336"/>
                  <a:gd name="T41" fmla="*/ 284 h 338"/>
                  <a:gd name="T42" fmla="*/ 335 w 336"/>
                  <a:gd name="T43" fmla="*/ 15 h 338"/>
                  <a:gd name="T44" fmla="*/ 332 w 336"/>
                  <a:gd name="T45" fmla="*/ 5 h 338"/>
                  <a:gd name="T46" fmla="*/ 322 w 336"/>
                  <a:gd name="T47" fmla="*/ 0 h 338"/>
                  <a:gd name="T48" fmla="*/ 322 w 336"/>
                  <a:gd name="T49" fmla="*/ 0 h 338"/>
                  <a:gd name="T50" fmla="*/ 322 w 33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338">
                    <a:moveTo>
                      <a:pt x="322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9" y="0"/>
                      <a:pt x="243" y="5"/>
                      <a:pt x="242" y="12"/>
                    </a:cubicBezTo>
                    <a:cubicBezTo>
                      <a:pt x="236" y="74"/>
                      <a:pt x="209" y="133"/>
                      <a:pt x="167" y="178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1" y="196"/>
                      <a:pt x="148" y="197"/>
                      <a:pt x="146" y="196"/>
                    </a:cubicBezTo>
                    <a:cubicBezTo>
                      <a:pt x="144" y="196"/>
                      <a:pt x="142" y="194"/>
                      <a:pt x="141" y="19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0" y="163"/>
                      <a:pt x="126" y="159"/>
                      <a:pt x="122" y="159"/>
                    </a:cubicBezTo>
                    <a:cubicBezTo>
                      <a:pt x="117" y="158"/>
                      <a:pt x="112" y="159"/>
                      <a:pt x="109" y="163"/>
                    </a:cubicBezTo>
                    <a:cubicBezTo>
                      <a:pt x="4" y="288"/>
                      <a:pt x="4" y="288"/>
                      <a:pt x="4" y="288"/>
                    </a:cubicBezTo>
                    <a:cubicBezTo>
                      <a:pt x="1" y="291"/>
                      <a:pt x="0" y="296"/>
                      <a:pt x="2" y="301"/>
                    </a:cubicBezTo>
                    <a:cubicBezTo>
                      <a:pt x="4" y="305"/>
                      <a:pt x="8" y="308"/>
                      <a:pt x="12" y="309"/>
                    </a:cubicBezTo>
                    <a:cubicBezTo>
                      <a:pt x="173" y="338"/>
                      <a:pt x="173" y="338"/>
                      <a:pt x="173" y="338"/>
                    </a:cubicBezTo>
                    <a:cubicBezTo>
                      <a:pt x="173" y="338"/>
                      <a:pt x="174" y="338"/>
                      <a:pt x="175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82" y="338"/>
                      <a:pt x="188" y="332"/>
                      <a:pt x="188" y="325"/>
                    </a:cubicBezTo>
                    <a:cubicBezTo>
                      <a:pt x="188" y="323"/>
                      <a:pt x="188" y="321"/>
                      <a:pt x="187" y="319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78" y="295"/>
                      <a:pt x="179" y="292"/>
                      <a:pt x="181" y="290"/>
                    </a:cubicBezTo>
                    <a:cubicBezTo>
                      <a:pt x="189" y="284"/>
                      <a:pt x="189" y="284"/>
                      <a:pt x="189" y="284"/>
                    </a:cubicBezTo>
                    <a:cubicBezTo>
                      <a:pt x="273" y="218"/>
                      <a:pt x="326" y="120"/>
                      <a:pt x="335" y="15"/>
                    </a:cubicBezTo>
                    <a:cubicBezTo>
                      <a:pt x="336" y="11"/>
                      <a:pt x="335" y="7"/>
                      <a:pt x="332" y="5"/>
                    </a:cubicBezTo>
                    <a:cubicBezTo>
                      <a:pt x="330" y="2"/>
                      <a:pt x="326" y="0"/>
                      <a:pt x="322" y="0"/>
                    </a:cubicBezTo>
                    <a:close/>
                    <a:moveTo>
                      <a:pt x="322" y="0"/>
                    </a:moveTo>
                    <a:cubicBezTo>
                      <a:pt x="322" y="0"/>
                      <a:pt x="322" y="0"/>
                      <a:pt x="3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3675" y="2636"/>
                <a:ext cx="330" cy="741"/>
              </a:xfrm>
              <a:custGeom>
                <a:avLst/>
                <a:gdLst>
                  <a:gd name="T0" fmla="*/ 150 w 164"/>
                  <a:gd name="T1" fmla="*/ 219 h 364"/>
                  <a:gd name="T2" fmla="*/ 135 w 164"/>
                  <a:gd name="T3" fmla="*/ 219 h 364"/>
                  <a:gd name="T4" fmla="*/ 128 w 164"/>
                  <a:gd name="T5" fmla="*/ 212 h 364"/>
                  <a:gd name="T6" fmla="*/ 128 w 164"/>
                  <a:gd name="T7" fmla="*/ 14 h 364"/>
                  <a:gd name="T8" fmla="*/ 115 w 164"/>
                  <a:gd name="T9" fmla="*/ 0 h 364"/>
                  <a:gd name="T10" fmla="*/ 49 w 164"/>
                  <a:gd name="T11" fmla="*/ 0 h 364"/>
                  <a:gd name="T12" fmla="*/ 36 w 164"/>
                  <a:gd name="T13" fmla="*/ 14 h 364"/>
                  <a:gd name="T14" fmla="*/ 36 w 164"/>
                  <a:gd name="T15" fmla="*/ 212 h 364"/>
                  <a:gd name="T16" fmla="*/ 29 w 164"/>
                  <a:gd name="T17" fmla="*/ 219 h 364"/>
                  <a:gd name="T18" fmla="*/ 14 w 164"/>
                  <a:gd name="T19" fmla="*/ 219 h 364"/>
                  <a:gd name="T20" fmla="*/ 2 w 164"/>
                  <a:gd name="T21" fmla="*/ 226 h 364"/>
                  <a:gd name="T22" fmla="*/ 2 w 164"/>
                  <a:gd name="T23" fmla="*/ 239 h 364"/>
                  <a:gd name="T24" fmla="*/ 71 w 164"/>
                  <a:gd name="T25" fmla="*/ 357 h 364"/>
                  <a:gd name="T26" fmla="*/ 82 w 164"/>
                  <a:gd name="T27" fmla="*/ 364 h 364"/>
                  <a:gd name="T28" fmla="*/ 93 w 164"/>
                  <a:gd name="T29" fmla="*/ 357 h 364"/>
                  <a:gd name="T30" fmla="*/ 162 w 164"/>
                  <a:gd name="T31" fmla="*/ 239 h 364"/>
                  <a:gd name="T32" fmla="*/ 162 w 164"/>
                  <a:gd name="T33" fmla="*/ 226 h 364"/>
                  <a:gd name="T34" fmla="*/ 150 w 164"/>
                  <a:gd name="T35" fmla="*/ 219 h 364"/>
                  <a:gd name="T36" fmla="*/ 150 w 164"/>
                  <a:gd name="T37" fmla="*/ 219 h 364"/>
                  <a:gd name="T38" fmla="*/ 150 w 164"/>
                  <a:gd name="T39" fmla="*/ 21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64">
                    <a:moveTo>
                      <a:pt x="150" y="219"/>
                    </a:moveTo>
                    <a:cubicBezTo>
                      <a:pt x="135" y="219"/>
                      <a:pt x="135" y="219"/>
                      <a:pt x="135" y="219"/>
                    </a:cubicBezTo>
                    <a:cubicBezTo>
                      <a:pt x="131" y="219"/>
                      <a:pt x="128" y="216"/>
                      <a:pt x="128" y="212"/>
                    </a:cubicBezTo>
                    <a:cubicBezTo>
                      <a:pt x="128" y="14"/>
                      <a:pt x="128" y="14"/>
                      <a:pt x="128" y="14"/>
                    </a:cubicBezTo>
                    <a:cubicBezTo>
                      <a:pt x="128" y="6"/>
                      <a:pt x="123" y="0"/>
                      <a:pt x="1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2" y="0"/>
                      <a:pt x="36" y="6"/>
                      <a:pt x="36" y="14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6"/>
                      <a:pt x="33" y="219"/>
                      <a:pt x="29" y="219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9" y="219"/>
                      <a:pt x="5" y="222"/>
                      <a:pt x="2" y="226"/>
                    </a:cubicBezTo>
                    <a:cubicBezTo>
                      <a:pt x="0" y="230"/>
                      <a:pt x="0" y="235"/>
                      <a:pt x="2" y="239"/>
                    </a:cubicBezTo>
                    <a:cubicBezTo>
                      <a:pt x="71" y="357"/>
                      <a:pt x="71" y="357"/>
                      <a:pt x="71" y="357"/>
                    </a:cubicBezTo>
                    <a:cubicBezTo>
                      <a:pt x="73" y="361"/>
                      <a:pt x="77" y="364"/>
                      <a:pt x="82" y="364"/>
                    </a:cubicBezTo>
                    <a:cubicBezTo>
                      <a:pt x="87" y="364"/>
                      <a:pt x="91" y="361"/>
                      <a:pt x="93" y="357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64" y="235"/>
                      <a:pt x="164" y="230"/>
                      <a:pt x="162" y="226"/>
                    </a:cubicBezTo>
                    <a:cubicBezTo>
                      <a:pt x="159" y="222"/>
                      <a:pt x="155" y="219"/>
                      <a:pt x="150" y="219"/>
                    </a:cubicBezTo>
                    <a:close/>
                    <a:moveTo>
                      <a:pt x="150" y="219"/>
                    </a:moveTo>
                    <a:cubicBezTo>
                      <a:pt x="150" y="219"/>
                      <a:pt x="150" y="219"/>
                      <a:pt x="150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"/>
              <p:cNvSpPr>
                <a:spLocks noEditPoints="1"/>
              </p:cNvSpPr>
              <p:nvPr/>
            </p:nvSpPr>
            <p:spPr bwMode="auto">
              <a:xfrm>
                <a:off x="2616" y="937"/>
                <a:ext cx="2448" cy="1593"/>
              </a:xfrm>
              <a:custGeom>
                <a:avLst/>
                <a:gdLst>
                  <a:gd name="T0" fmla="*/ 984 w 1216"/>
                  <a:gd name="T1" fmla="*/ 215 h 783"/>
                  <a:gd name="T2" fmla="*/ 751 w 1216"/>
                  <a:gd name="T3" fmla="*/ 95 h 783"/>
                  <a:gd name="T4" fmla="*/ 664 w 1216"/>
                  <a:gd name="T5" fmla="*/ 108 h 783"/>
                  <a:gd name="T6" fmla="*/ 439 w 1216"/>
                  <a:gd name="T7" fmla="*/ 0 h 783"/>
                  <a:gd name="T8" fmla="*/ 156 w 1216"/>
                  <a:gd name="T9" fmla="*/ 241 h 783"/>
                  <a:gd name="T10" fmla="*/ 0 w 1216"/>
                  <a:gd name="T11" fmla="*/ 497 h 783"/>
                  <a:gd name="T12" fmla="*/ 287 w 1216"/>
                  <a:gd name="T13" fmla="*/ 783 h 783"/>
                  <a:gd name="T14" fmla="*/ 929 w 1216"/>
                  <a:gd name="T15" fmla="*/ 783 h 783"/>
                  <a:gd name="T16" fmla="*/ 1216 w 1216"/>
                  <a:gd name="T17" fmla="*/ 497 h 783"/>
                  <a:gd name="T18" fmla="*/ 984 w 1216"/>
                  <a:gd name="T19" fmla="*/ 215 h 783"/>
                  <a:gd name="T20" fmla="*/ 984 w 1216"/>
                  <a:gd name="T21" fmla="*/ 215 h 783"/>
                  <a:gd name="T22" fmla="*/ 984 w 1216"/>
                  <a:gd name="T23" fmla="*/ 215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6" h="783">
                    <a:moveTo>
                      <a:pt x="984" y="215"/>
                    </a:moveTo>
                    <a:cubicBezTo>
                      <a:pt x="932" y="142"/>
                      <a:pt x="847" y="95"/>
                      <a:pt x="751" y="95"/>
                    </a:cubicBezTo>
                    <a:cubicBezTo>
                      <a:pt x="720" y="95"/>
                      <a:pt x="691" y="100"/>
                      <a:pt x="664" y="108"/>
                    </a:cubicBezTo>
                    <a:cubicBezTo>
                      <a:pt x="611" y="42"/>
                      <a:pt x="530" y="0"/>
                      <a:pt x="439" y="0"/>
                    </a:cubicBezTo>
                    <a:cubicBezTo>
                      <a:pt x="296" y="0"/>
                      <a:pt x="178" y="105"/>
                      <a:pt x="156" y="241"/>
                    </a:cubicBezTo>
                    <a:cubicBezTo>
                      <a:pt x="63" y="289"/>
                      <a:pt x="0" y="385"/>
                      <a:pt x="0" y="497"/>
                    </a:cubicBezTo>
                    <a:cubicBezTo>
                      <a:pt x="0" y="655"/>
                      <a:pt x="128" y="783"/>
                      <a:pt x="287" y="783"/>
                    </a:cubicBezTo>
                    <a:cubicBezTo>
                      <a:pt x="929" y="783"/>
                      <a:pt x="929" y="783"/>
                      <a:pt x="929" y="783"/>
                    </a:cubicBezTo>
                    <a:cubicBezTo>
                      <a:pt x="1088" y="783"/>
                      <a:pt x="1216" y="655"/>
                      <a:pt x="1216" y="497"/>
                    </a:cubicBezTo>
                    <a:cubicBezTo>
                      <a:pt x="1216" y="357"/>
                      <a:pt x="1116" y="241"/>
                      <a:pt x="984" y="215"/>
                    </a:cubicBezTo>
                    <a:close/>
                    <a:moveTo>
                      <a:pt x="984" y="215"/>
                    </a:moveTo>
                    <a:cubicBezTo>
                      <a:pt x="984" y="215"/>
                      <a:pt x="984" y="215"/>
                      <a:pt x="984" y="2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16074" y="2424413"/>
            <a:ext cx="3060872" cy="3255023"/>
            <a:chOff x="1616074" y="2424413"/>
            <a:chExt cx="3060872" cy="3255023"/>
          </a:xfrm>
        </p:grpSpPr>
        <p:grpSp>
          <p:nvGrpSpPr>
            <p:cNvPr id="10" name="Group 9"/>
            <p:cNvGrpSpPr/>
            <p:nvPr/>
          </p:nvGrpSpPr>
          <p:grpSpPr>
            <a:xfrm>
              <a:off x="1616074" y="2424413"/>
              <a:ext cx="3060872" cy="3255023"/>
              <a:chOff x="-16060062" y="-22260530"/>
              <a:chExt cx="45917557" cy="48830113"/>
            </a:xfrm>
            <a:effectLst>
              <a:reflection blurRad="127000" stA="50000" endPos="30000" dist="101600" dir="5400000" sy="-100000" algn="bl" rotWithShape="0"/>
            </a:effectLst>
          </p:grpSpPr>
          <p:sp>
            <p:nvSpPr>
              <p:cNvPr id="73" name="Freeform 72"/>
              <p:cNvSpPr/>
              <p:nvPr/>
            </p:nvSpPr>
            <p:spPr>
              <a:xfrm rot="5400000" flipV="1">
                <a:off x="9523910" y="-22467422"/>
                <a:ext cx="5177610" cy="33103394"/>
              </a:xfrm>
              <a:custGeom>
                <a:avLst/>
                <a:gdLst>
                  <a:gd name="connsiteX0" fmla="*/ 0 w 5177610"/>
                  <a:gd name="connsiteY0" fmla="*/ 33103394 h 33103394"/>
                  <a:gd name="connsiteX1" fmla="*/ 5177610 w 5177610"/>
                  <a:gd name="connsiteY1" fmla="*/ 27925782 h 33103394"/>
                  <a:gd name="connsiteX2" fmla="*/ 5164872 w 5177610"/>
                  <a:gd name="connsiteY2" fmla="*/ 4486806 h 33103394"/>
                  <a:gd name="connsiteX3" fmla="*/ 34987 w 5177610"/>
                  <a:gd name="connsiteY3" fmla="*/ 0 h 33103394"/>
                  <a:gd name="connsiteX4" fmla="*/ 417 w 5177610"/>
                  <a:gd name="connsiteY4" fmla="*/ 32692364 h 3310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610" h="33103394">
                    <a:moveTo>
                      <a:pt x="0" y="33103394"/>
                    </a:moveTo>
                    <a:lnTo>
                      <a:pt x="5177610" y="27925782"/>
                    </a:lnTo>
                    <a:lnTo>
                      <a:pt x="5164872" y="4486806"/>
                    </a:lnTo>
                    <a:lnTo>
                      <a:pt x="34987" y="0"/>
                    </a:lnTo>
                    <a:cubicBezTo>
                      <a:pt x="29373" y="10147679"/>
                      <a:pt x="11941" y="21794910"/>
                      <a:pt x="417" y="3269236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-4306529" y="-8322136"/>
                <a:ext cx="4694321" cy="33960212"/>
              </a:xfrm>
              <a:custGeom>
                <a:avLst/>
                <a:gdLst>
                  <a:gd name="connsiteX0" fmla="*/ 372 w 4694321"/>
                  <a:gd name="connsiteY0" fmla="*/ 0 h 33960212"/>
                  <a:gd name="connsiteX1" fmla="*/ 4657558 w 4694321"/>
                  <a:gd name="connsiteY1" fmla="*/ 4894225 h 33960212"/>
                  <a:gd name="connsiteX2" fmla="*/ 4694321 w 4694321"/>
                  <a:gd name="connsiteY2" fmla="*/ 29348158 h 33960212"/>
                  <a:gd name="connsiteX3" fmla="*/ 82266 w 4694321"/>
                  <a:gd name="connsiteY3" fmla="*/ 33960212 h 33960212"/>
                  <a:gd name="connsiteX4" fmla="*/ 79393 w 4694321"/>
                  <a:gd name="connsiteY4" fmla="*/ 32418802 h 33960212"/>
                  <a:gd name="connsiteX5" fmla="*/ 372 w 4694321"/>
                  <a:gd name="connsiteY5" fmla="*/ 0 h 3396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321" h="33960212">
                    <a:moveTo>
                      <a:pt x="372" y="0"/>
                    </a:moveTo>
                    <a:lnTo>
                      <a:pt x="4657558" y="4894225"/>
                    </a:lnTo>
                    <a:lnTo>
                      <a:pt x="4694321" y="29348158"/>
                    </a:lnTo>
                    <a:lnTo>
                      <a:pt x="82266" y="33960212"/>
                    </a:lnTo>
                    <a:lnTo>
                      <a:pt x="79393" y="32418802"/>
                    </a:lnTo>
                    <a:cubicBezTo>
                      <a:pt x="53053" y="21612535"/>
                      <a:pt x="-5183" y="10798766"/>
                      <a:pt x="37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19951136" y="-7521804"/>
                <a:ext cx="9906359" cy="420086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 flipH="1">
                <a:off x="-6316028" y="19781750"/>
                <a:ext cx="9671564" cy="3903996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  <a:gd name="connsiteX0" fmla="*/ 0 w 12702564"/>
                  <a:gd name="connsiteY0" fmla="*/ 5183012 h 5183012"/>
                  <a:gd name="connsiteX1" fmla="*/ 7439780 w 12702564"/>
                  <a:gd name="connsiteY1" fmla="*/ 5183012 h 5183012"/>
                  <a:gd name="connsiteX2" fmla="*/ 12702564 w 12702564"/>
                  <a:gd name="connsiteY2" fmla="*/ 47440 h 5183012"/>
                  <a:gd name="connsiteX3" fmla="*/ 5215872 w 12702564"/>
                  <a:gd name="connsiteY3" fmla="*/ 0 h 5183012"/>
                  <a:gd name="connsiteX4" fmla="*/ 0 w 12702564"/>
                  <a:gd name="connsiteY4" fmla="*/ 5183012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2564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702564" y="47440"/>
                    </a:lnTo>
                    <a:lnTo>
                      <a:pt x="5215872" y="0"/>
                    </a:lnTo>
                    <a:lnTo>
                      <a:pt x="0" y="51830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-3594623" y="-7522980"/>
                <a:ext cx="4208795" cy="14370117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5400000" flipV="1">
                <a:off x="1525888" y="-12322835"/>
                <a:ext cx="4226771" cy="14153232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37532 w 5538906"/>
                  <a:gd name="connsiteY0" fmla="*/ 0 h 18739470"/>
                  <a:gd name="connsiteX1" fmla="*/ 1 w 5538906"/>
                  <a:gd name="connsiteY1" fmla="*/ 13638720 h 18739470"/>
                  <a:gd name="connsiteX2" fmla="*/ 5500806 w 5538906"/>
                  <a:gd name="connsiteY2" fmla="*/ 18739470 h 18739470"/>
                  <a:gd name="connsiteX3" fmla="*/ 5538906 w 5538906"/>
                  <a:gd name="connsiteY3" fmla="*/ 5366370 h 18739470"/>
                  <a:gd name="connsiteX4" fmla="*/ 37532 w 5538906"/>
                  <a:gd name="connsiteY4" fmla="*/ 0 h 18739470"/>
                  <a:gd name="connsiteX0" fmla="*/ 0 w 5551415"/>
                  <a:gd name="connsiteY0" fmla="*/ 0 h 18790055"/>
                  <a:gd name="connsiteX1" fmla="*/ 12510 w 5551415"/>
                  <a:gd name="connsiteY1" fmla="*/ 13689305 h 18790055"/>
                  <a:gd name="connsiteX2" fmla="*/ 5513315 w 5551415"/>
                  <a:gd name="connsiteY2" fmla="*/ 18790055 h 18790055"/>
                  <a:gd name="connsiteX3" fmla="*/ 5551415 w 5551415"/>
                  <a:gd name="connsiteY3" fmla="*/ 5416955 h 18790055"/>
                  <a:gd name="connsiteX4" fmla="*/ 0 w 5551415"/>
                  <a:gd name="connsiteY4" fmla="*/ 0 h 187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415" h="18790055">
                    <a:moveTo>
                      <a:pt x="0" y="0"/>
                    </a:moveTo>
                    <a:lnTo>
                      <a:pt x="12510" y="13689305"/>
                    </a:lnTo>
                    <a:lnTo>
                      <a:pt x="5513315" y="18790055"/>
                    </a:lnTo>
                    <a:lnTo>
                      <a:pt x="5551415" y="5416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5400000">
                <a:off x="-13730098" y="-17064929"/>
                <a:ext cx="42574119" cy="41837492"/>
              </a:xfrm>
              <a:custGeom>
                <a:avLst/>
                <a:gdLst>
                  <a:gd name="connsiteX0" fmla="*/ 0 w 42574119"/>
                  <a:gd name="connsiteY0" fmla="*/ 41837492 h 41837492"/>
                  <a:gd name="connsiteX1" fmla="*/ 0 w 42574119"/>
                  <a:gd name="connsiteY1" fmla="*/ 10057435 h 41837492"/>
                  <a:gd name="connsiteX2" fmla="*/ 10057435 w 42574119"/>
                  <a:gd name="connsiteY2" fmla="*/ 0 h 41837492"/>
                  <a:gd name="connsiteX3" fmla="*/ 10057435 w 42574119"/>
                  <a:gd name="connsiteY3" fmla="*/ 31768552 h 41837492"/>
                  <a:gd name="connsiteX4" fmla="*/ 42574119 w 42574119"/>
                  <a:gd name="connsiteY4" fmla="*/ 31768552 h 41837492"/>
                  <a:gd name="connsiteX5" fmla="*/ 32505181 w 42574119"/>
                  <a:gd name="connsiteY5" fmla="*/ 41837492 h 4183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74119" h="41837492">
                    <a:moveTo>
                      <a:pt x="0" y="41837492"/>
                    </a:moveTo>
                    <a:lnTo>
                      <a:pt x="0" y="10057435"/>
                    </a:lnTo>
                    <a:lnTo>
                      <a:pt x="10057435" y="0"/>
                    </a:lnTo>
                    <a:lnTo>
                      <a:pt x="10057435" y="31768552"/>
                    </a:lnTo>
                    <a:lnTo>
                      <a:pt x="42574119" y="31768552"/>
                    </a:lnTo>
                    <a:lnTo>
                      <a:pt x="32505181" y="418374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 flipH="1">
                <a:off x="14256380" y="-17433244"/>
                <a:ext cx="15601114" cy="9921015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Parallelogram 121"/>
              <p:cNvSpPr/>
              <p:nvPr/>
            </p:nvSpPr>
            <p:spPr>
              <a:xfrm rot="5400000">
                <a:off x="-16230839" y="13628084"/>
                <a:ext cx="15805811" cy="10077188"/>
              </a:xfrm>
              <a:custGeom>
                <a:avLst/>
                <a:gdLst>
                  <a:gd name="connsiteX0" fmla="*/ 0 w 1051234"/>
                  <a:gd name="connsiteY0" fmla="*/ 662220 h 662220"/>
                  <a:gd name="connsiteX1" fmla="*/ 666418 w 1051234"/>
                  <a:gd name="connsiteY1" fmla="*/ 0 h 662220"/>
                  <a:gd name="connsiteX2" fmla="*/ 1051234 w 1051234"/>
                  <a:gd name="connsiteY2" fmla="*/ 0 h 662220"/>
                  <a:gd name="connsiteX3" fmla="*/ 384816 w 1051234"/>
                  <a:gd name="connsiteY3" fmla="*/ 662220 h 662220"/>
                  <a:gd name="connsiteX4" fmla="*/ 0 w 1051234"/>
                  <a:gd name="connsiteY4" fmla="*/ 662220 h 662220"/>
                  <a:gd name="connsiteX0" fmla="*/ 0 w 1051234"/>
                  <a:gd name="connsiteY0" fmla="*/ 669364 h 669364"/>
                  <a:gd name="connsiteX1" fmla="*/ 668799 w 1051234"/>
                  <a:gd name="connsiteY1" fmla="*/ 0 h 669364"/>
                  <a:gd name="connsiteX2" fmla="*/ 1051234 w 1051234"/>
                  <a:gd name="connsiteY2" fmla="*/ 7144 h 669364"/>
                  <a:gd name="connsiteX3" fmla="*/ 384816 w 1051234"/>
                  <a:gd name="connsiteY3" fmla="*/ 669364 h 669364"/>
                  <a:gd name="connsiteX4" fmla="*/ 0 w 1051234"/>
                  <a:gd name="connsiteY4" fmla="*/ 669364 h 669364"/>
                  <a:gd name="connsiteX0" fmla="*/ 0 w 1053615"/>
                  <a:gd name="connsiteY0" fmla="*/ 669364 h 669364"/>
                  <a:gd name="connsiteX1" fmla="*/ 668799 w 1053615"/>
                  <a:gd name="connsiteY1" fmla="*/ 0 h 669364"/>
                  <a:gd name="connsiteX2" fmla="*/ 1053615 w 1053615"/>
                  <a:gd name="connsiteY2" fmla="*/ 0 h 669364"/>
                  <a:gd name="connsiteX3" fmla="*/ 384816 w 1053615"/>
                  <a:gd name="connsiteY3" fmla="*/ 669364 h 669364"/>
                  <a:gd name="connsiteX4" fmla="*/ 0 w 1053615"/>
                  <a:gd name="connsiteY4" fmla="*/ 669364 h 669364"/>
                  <a:gd name="connsiteX0" fmla="*/ 0 w 1053618"/>
                  <a:gd name="connsiteY0" fmla="*/ 671746 h 671746"/>
                  <a:gd name="connsiteX1" fmla="*/ 668799 w 1053618"/>
                  <a:gd name="connsiteY1" fmla="*/ 2382 h 671746"/>
                  <a:gd name="connsiteX2" fmla="*/ 1053618 w 1053618"/>
                  <a:gd name="connsiteY2" fmla="*/ 0 h 671746"/>
                  <a:gd name="connsiteX3" fmla="*/ 384816 w 1053618"/>
                  <a:gd name="connsiteY3" fmla="*/ 671746 h 671746"/>
                  <a:gd name="connsiteX4" fmla="*/ 0 w 1053618"/>
                  <a:gd name="connsiteY4" fmla="*/ 671746 h 671746"/>
                  <a:gd name="connsiteX0" fmla="*/ 0 w 1053618"/>
                  <a:gd name="connsiteY0" fmla="*/ 669365 h 669365"/>
                  <a:gd name="connsiteX1" fmla="*/ 668799 w 1053618"/>
                  <a:gd name="connsiteY1" fmla="*/ 1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69365 h 669365"/>
                  <a:gd name="connsiteX1" fmla="*/ 664039 w 1053618"/>
                  <a:gd name="connsiteY1" fmla="*/ 4763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71747 h 671747"/>
                  <a:gd name="connsiteX1" fmla="*/ 671185 w 1053618"/>
                  <a:gd name="connsiteY1" fmla="*/ 0 h 671747"/>
                  <a:gd name="connsiteX2" fmla="*/ 1053618 w 1053618"/>
                  <a:gd name="connsiteY2" fmla="*/ 2382 h 671747"/>
                  <a:gd name="connsiteX3" fmla="*/ 384816 w 1053618"/>
                  <a:gd name="connsiteY3" fmla="*/ 671747 h 671747"/>
                  <a:gd name="connsiteX4" fmla="*/ 0 w 1053618"/>
                  <a:gd name="connsiteY4" fmla="*/ 671747 h 67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618" h="671747">
                    <a:moveTo>
                      <a:pt x="0" y="671747"/>
                    </a:moveTo>
                    <a:lnTo>
                      <a:pt x="671185" y="0"/>
                    </a:lnTo>
                    <a:lnTo>
                      <a:pt x="1053618" y="2382"/>
                    </a:lnTo>
                    <a:lnTo>
                      <a:pt x="384816" y="671747"/>
                    </a:lnTo>
                    <a:lnTo>
                      <a:pt x="0" y="6717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2680923">
                <a:off x="-16060062" y="-22260530"/>
                <a:ext cx="21438966" cy="23936543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  <a:gd name="connsiteX0" fmla="*/ 0 w 28462712"/>
                  <a:gd name="connsiteY0" fmla="*/ 16474111 h 31438107"/>
                  <a:gd name="connsiteX1" fmla="*/ 16824141 w 28462712"/>
                  <a:gd name="connsiteY1" fmla="*/ 0 h 31438107"/>
                  <a:gd name="connsiteX2" fmla="*/ 16364008 w 28462712"/>
                  <a:gd name="connsiteY2" fmla="*/ 7145620 h 31438107"/>
                  <a:gd name="connsiteX3" fmla="*/ 28462712 w 28462712"/>
                  <a:gd name="connsiteY3" fmla="*/ 7207788 h 31438107"/>
                  <a:gd name="connsiteX4" fmla="*/ 18815240 w 28462712"/>
                  <a:gd name="connsiteY4" fmla="*/ 16642740 h 31438107"/>
                  <a:gd name="connsiteX5" fmla="*/ 28229059 w 28462712"/>
                  <a:gd name="connsiteY5" fmla="*/ 26161623 h 31438107"/>
                  <a:gd name="connsiteX6" fmla="*/ 15139493 w 28462712"/>
                  <a:gd name="connsiteY6" fmla="*/ 26161623 h 31438107"/>
                  <a:gd name="connsiteX7" fmla="*/ 14799720 w 28462712"/>
                  <a:gd name="connsiteY7" fmla="*/ 31438107 h 31438107"/>
                  <a:gd name="connsiteX8" fmla="*/ 0 w 2846271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271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62712" y="7207788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2024636" y="2857299"/>
              <a:ext cx="441889" cy="490582"/>
              <a:chOff x="3472" y="1753"/>
              <a:chExt cx="726" cy="80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3559" y="1753"/>
                <a:ext cx="172" cy="174"/>
              </a:xfrm>
              <a:custGeom>
                <a:avLst/>
                <a:gdLst>
                  <a:gd name="T0" fmla="*/ 85 w 85"/>
                  <a:gd name="T1" fmla="*/ 42 h 85"/>
                  <a:gd name="T2" fmla="*/ 43 w 85"/>
                  <a:gd name="T3" fmla="*/ 85 h 85"/>
                  <a:gd name="T4" fmla="*/ 0 w 85"/>
                  <a:gd name="T5" fmla="*/ 42 h 85"/>
                  <a:gd name="T6" fmla="*/ 43 w 85"/>
                  <a:gd name="T7" fmla="*/ 0 h 85"/>
                  <a:gd name="T8" fmla="*/ 85 w 85"/>
                  <a:gd name="T9" fmla="*/ 42 h 85"/>
                  <a:gd name="T10" fmla="*/ 85 w 85"/>
                  <a:gd name="T11" fmla="*/ 42 h 85"/>
                  <a:gd name="T12" fmla="*/ 85 w 85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3844" y="1753"/>
                <a:ext cx="170" cy="174"/>
              </a:xfrm>
              <a:custGeom>
                <a:avLst/>
                <a:gdLst>
                  <a:gd name="T0" fmla="*/ 84 w 84"/>
                  <a:gd name="T1" fmla="*/ 42 h 85"/>
                  <a:gd name="T2" fmla="*/ 42 w 84"/>
                  <a:gd name="T3" fmla="*/ 85 h 85"/>
                  <a:gd name="T4" fmla="*/ 0 w 84"/>
                  <a:gd name="T5" fmla="*/ 42 h 85"/>
                  <a:gd name="T6" fmla="*/ 42 w 84"/>
                  <a:gd name="T7" fmla="*/ 0 h 85"/>
                  <a:gd name="T8" fmla="*/ 84 w 84"/>
                  <a:gd name="T9" fmla="*/ 42 h 85"/>
                  <a:gd name="T10" fmla="*/ 84 w 84"/>
                  <a:gd name="T11" fmla="*/ 42 h 85"/>
                  <a:gd name="T12" fmla="*/ 84 w 84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5">
                    <a:moveTo>
                      <a:pt x="84" y="42"/>
                    </a:moveTo>
                    <a:cubicBezTo>
                      <a:pt x="84" y="66"/>
                      <a:pt x="65" y="85"/>
                      <a:pt x="42" y="85"/>
                    </a:cubicBezTo>
                    <a:cubicBezTo>
                      <a:pt x="18" y="85"/>
                      <a:pt x="0" y="66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lose/>
                    <a:moveTo>
                      <a:pt x="84" y="42"/>
                    </a:moveTo>
                    <a:cubicBezTo>
                      <a:pt x="84" y="42"/>
                      <a:pt x="84" y="42"/>
                      <a:pt x="84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3984" y="2450"/>
                <a:ext cx="89" cy="109"/>
              </a:xfrm>
              <a:custGeom>
                <a:avLst/>
                <a:gdLst>
                  <a:gd name="T0" fmla="*/ 0 w 44"/>
                  <a:gd name="T1" fmla="*/ 0 h 53"/>
                  <a:gd name="T2" fmla="*/ 0 w 44"/>
                  <a:gd name="T3" fmla="*/ 30 h 53"/>
                  <a:gd name="T4" fmla="*/ 22 w 44"/>
                  <a:gd name="T5" fmla="*/ 53 h 53"/>
                  <a:gd name="T6" fmla="*/ 22 w 44"/>
                  <a:gd name="T7" fmla="*/ 53 h 53"/>
                  <a:gd name="T8" fmla="*/ 44 w 44"/>
                  <a:gd name="T9" fmla="*/ 30 h 53"/>
                  <a:gd name="T10" fmla="*/ 44 w 44"/>
                  <a:gd name="T11" fmla="*/ 0 h 53"/>
                  <a:gd name="T12" fmla="*/ 0 w 44"/>
                  <a:gd name="T13" fmla="*/ 0 h 53"/>
                  <a:gd name="T14" fmla="*/ 0 w 44"/>
                  <a:gd name="T15" fmla="*/ 0 h 53"/>
                  <a:gd name="T16" fmla="*/ 0 w 44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3472" y="1921"/>
                <a:ext cx="726" cy="638"/>
              </a:xfrm>
              <a:custGeom>
                <a:avLst/>
                <a:gdLst>
                  <a:gd name="T0" fmla="*/ 327 w 359"/>
                  <a:gd name="T1" fmla="*/ 159 h 312"/>
                  <a:gd name="T2" fmla="*/ 312 w 359"/>
                  <a:gd name="T3" fmla="*/ 142 h 312"/>
                  <a:gd name="T4" fmla="*/ 312 w 359"/>
                  <a:gd name="T5" fmla="*/ 138 h 312"/>
                  <a:gd name="T6" fmla="*/ 284 w 359"/>
                  <a:gd name="T7" fmla="*/ 26 h 312"/>
                  <a:gd name="T8" fmla="*/ 254 w 359"/>
                  <a:gd name="T9" fmla="*/ 0 h 312"/>
                  <a:gd name="T10" fmla="*/ 254 w 359"/>
                  <a:gd name="T11" fmla="*/ 0 h 312"/>
                  <a:gd name="T12" fmla="*/ 244 w 359"/>
                  <a:gd name="T13" fmla="*/ 1 h 312"/>
                  <a:gd name="T14" fmla="*/ 235 w 359"/>
                  <a:gd name="T15" fmla="*/ 4 h 312"/>
                  <a:gd name="T16" fmla="*/ 213 w 359"/>
                  <a:gd name="T17" fmla="*/ 34 h 312"/>
                  <a:gd name="T18" fmla="*/ 212 w 359"/>
                  <a:gd name="T19" fmla="*/ 36 h 312"/>
                  <a:gd name="T20" fmla="*/ 201 w 359"/>
                  <a:gd name="T21" fmla="*/ 74 h 312"/>
                  <a:gd name="T22" fmla="*/ 154 w 359"/>
                  <a:gd name="T23" fmla="*/ 82 h 312"/>
                  <a:gd name="T24" fmla="*/ 140 w 359"/>
                  <a:gd name="T25" fmla="*/ 90 h 312"/>
                  <a:gd name="T26" fmla="*/ 111 w 359"/>
                  <a:gd name="T27" fmla="*/ 78 h 312"/>
                  <a:gd name="T28" fmla="*/ 99 w 359"/>
                  <a:gd name="T29" fmla="*/ 36 h 312"/>
                  <a:gd name="T30" fmla="*/ 99 w 359"/>
                  <a:gd name="T31" fmla="*/ 34 h 312"/>
                  <a:gd name="T32" fmla="*/ 76 w 359"/>
                  <a:gd name="T33" fmla="*/ 4 h 312"/>
                  <a:gd name="T34" fmla="*/ 68 w 359"/>
                  <a:gd name="T35" fmla="*/ 1 h 312"/>
                  <a:gd name="T36" fmla="*/ 58 w 359"/>
                  <a:gd name="T37" fmla="*/ 0 h 312"/>
                  <a:gd name="T38" fmla="*/ 58 w 359"/>
                  <a:gd name="T39" fmla="*/ 0 h 312"/>
                  <a:gd name="T40" fmla="*/ 22 w 359"/>
                  <a:gd name="T41" fmla="*/ 26 h 312"/>
                  <a:gd name="T42" fmla="*/ 3 w 359"/>
                  <a:gd name="T43" fmla="*/ 117 h 312"/>
                  <a:gd name="T44" fmla="*/ 14 w 359"/>
                  <a:gd name="T45" fmla="*/ 148 h 312"/>
                  <a:gd name="T46" fmla="*/ 14 w 359"/>
                  <a:gd name="T47" fmla="*/ 289 h 312"/>
                  <a:gd name="T48" fmla="*/ 37 w 359"/>
                  <a:gd name="T49" fmla="*/ 312 h 312"/>
                  <a:gd name="T50" fmla="*/ 59 w 359"/>
                  <a:gd name="T51" fmla="*/ 289 h 312"/>
                  <a:gd name="T52" fmla="*/ 59 w 359"/>
                  <a:gd name="T53" fmla="*/ 156 h 312"/>
                  <a:gd name="T54" fmla="*/ 79 w 359"/>
                  <a:gd name="T55" fmla="*/ 134 h 312"/>
                  <a:gd name="T56" fmla="*/ 86 w 359"/>
                  <a:gd name="T57" fmla="*/ 99 h 312"/>
                  <a:gd name="T58" fmla="*/ 152 w 359"/>
                  <a:gd name="T59" fmla="*/ 126 h 312"/>
                  <a:gd name="T60" fmla="*/ 154 w 359"/>
                  <a:gd name="T61" fmla="*/ 126 h 312"/>
                  <a:gd name="T62" fmla="*/ 170 w 359"/>
                  <a:gd name="T63" fmla="*/ 115 h 312"/>
                  <a:gd name="T64" fmla="*/ 225 w 359"/>
                  <a:gd name="T65" fmla="*/ 96 h 312"/>
                  <a:gd name="T66" fmla="*/ 233 w 359"/>
                  <a:gd name="T67" fmla="*/ 134 h 312"/>
                  <a:gd name="T68" fmla="*/ 249 w 359"/>
                  <a:gd name="T69" fmla="*/ 154 h 312"/>
                  <a:gd name="T70" fmla="*/ 260 w 359"/>
                  <a:gd name="T71" fmla="*/ 154 h 312"/>
                  <a:gd name="T72" fmla="*/ 273 w 359"/>
                  <a:gd name="T73" fmla="*/ 139 h 312"/>
                  <a:gd name="T74" fmla="*/ 253 w 359"/>
                  <a:gd name="T75" fmla="*/ 71 h 312"/>
                  <a:gd name="T76" fmla="*/ 258 w 359"/>
                  <a:gd name="T77" fmla="*/ 68 h 312"/>
                  <a:gd name="T78" fmla="*/ 279 w 359"/>
                  <a:gd name="T79" fmla="*/ 142 h 312"/>
                  <a:gd name="T80" fmla="*/ 264 w 359"/>
                  <a:gd name="T81" fmla="*/ 159 h 312"/>
                  <a:gd name="T82" fmla="*/ 232 w 359"/>
                  <a:gd name="T83" fmla="*/ 159 h 312"/>
                  <a:gd name="T84" fmla="*/ 232 w 359"/>
                  <a:gd name="T85" fmla="*/ 253 h 312"/>
                  <a:gd name="T86" fmla="*/ 359 w 359"/>
                  <a:gd name="T87" fmla="*/ 253 h 312"/>
                  <a:gd name="T88" fmla="*/ 359 w 359"/>
                  <a:gd name="T89" fmla="*/ 159 h 312"/>
                  <a:gd name="T90" fmla="*/ 327 w 359"/>
                  <a:gd name="T91" fmla="*/ 159 h 312"/>
                  <a:gd name="T92" fmla="*/ 275 w 359"/>
                  <a:gd name="T93" fmla="*/ 159 h 312"/>
                  <a:gd name="T94" fmla="*/ 284 w 359"/>
                  <a:gd name="T95" fmla="*/ 152 h 312"/>
                  <a:gd name="T96" fmla="*/ 296 w 359"/>
                  <a:gd name="T97" fmla="*/ 157 h 312"/>
                  <a:gd name="T98" fmla="*/ 299 w 359"/>
                  <a:gd name="T99" fmla="*/ 157 h 312"/>
                  <a:gd name="T100" fmla="*/ 308 w 359"/>
                  <a:gd name="T101" fmla="*/ 152 h 312"/>
                  <a:gd name="T102" fmla="*/ 316 w 359"/>
                  <a:gd name="T103" fmla="*/ 159 h 312"/>
                  <a:gd name="T104" fmla="*/ 275 w 359"/>
                  <a:gd name="T105" fmla="*/ 159 h 312"/>
                  <a:gd name="T106" fmla="*/ 275 w 359"/>
                  <a:gd name="T107" fmla="*/ 159 h 312"/>
                  <a:gd name="T108" fmla="*/ 275 w 359"/>
                  <a:gd name="T109" fmla="*/ 159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1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6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6"/>
                      <a:pt x="140" y="90"/>
                    </a:cubicBezTo>
                    <a:cubicBezTo>
                      <a:pt x="125" y="87"/>
                      <a:pt x="116" y="83"/>
                      <a:pt x="111" y="78"/>
                    </a:cubicBezTo>
                    <a:cubicBezTo>
                      <a:pt x="105" y="70"/>
                      <a:pt x="102" y="57"/>
                      <a:pt x="99" y="36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6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7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5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491286" y="3353549"/>
            <a:ext cx="2327145" cy="2450833"/>
            <a:chOff x="2491286" y="3353549"/>
            <a:chExt cx="2327145" cy="2450833"/>
          </a:xfrm>
        </p:grpSpPr>
        <p:grpSp>
          <p:nvGrpSpPr>
            <p:cNvPr id="7" name="Group 6"/>
            <p:cNvGrpSpPr/>
            <p:nvPr/>
          </p:nvGrpSpPr>
          <p:grpSpPr>
            <a:xfrm>
              <a:off x="2491286" y="3353549"/>
              <a:ext cx="2327145" cy="2450833"/>
              <a:chOff x="-2930602" y="-8322137"/>
              <a:chExt cx="34910582" cy="36766077"/>
            </a:xfrm>
            <a:effectLst>
              <a:reflection blurRad="127000" stA="50000" endPos="30000" dist="76200" dir="5400000" sy="-100000" algn="bl" rotWithShape="0"/>
            </a:effectLst>
          </p:grpSpPr>
          <p:sp>
            <p:nvSpPr>
              <p:cNvPr id="62" name="Freeform 61"/>
              <p:cNvSpPr/>
              <p:nvPr/>
            </p:nvSpPr>
            <p:spPr>
              <a:xfrm rot="5400000" flipV="1">
                <a:off x="16604478" y="-8653349"/>
                <a:ext cx="3900569" cy="25305469"/>
              </a:xfrm>
              <a:custGeom>
                <a:avLst/>
                <a:gdLst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0 w 3906822"/>
                  <a:gd name="connsiteY5" fmla="*/ 32890931 h 32979083"/>
                  <a:gd name="connsiteX6" fmla="*/ 879376 w 3906822"/>
                  <a:gd name="connsiteY6" fmla="*/ 32979083 h 32979083"/>
                  <a:gd name="connsiteX7" fmla="*/ 1860447 w 3906822"/>
                  <a:gd name="connsiteY7" fmla="*/ 3188364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6253 w 3906822"/>
                  <a:gd name="connsiteY5" fmla="*/ 25305469 h 32979083"/>
                  <a:gd name="connsiteX6" fmla="*/ 0 w 3906822"/>
                  <a:gd name="connsiteY6" fmla="*/ 32890931 h 32979083"/>
                  <a:gd name="connsiteX7" fmla="*/ 879376 w 3906822"/>
                  <a:gd name="connsiteY7" fmla="*/ 3297908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890931"/>
                  <a:gd name="connsiteX1" fmla="*/ 3906822 w 3906822"/>
                  <a:gd name="connsiteY1" fmla="*/ 21404899 h 32890931"/>
                  <a:gd name="connsiteX2" fmla="*/ 3897134 w 3906822"/>
                  <a:gd name="connsiteY2" fmla="*/ 3411625 h 32890931"/>
                  <a:gd name="connsiteX3" fmla="*/ 32745 w 3906822"/>
                  <a:gd name="connsiteY3" fmla="*/ 0 h 32890931"/>
                  <a:gd name="connsiteX4" fmla="*/ 6703 w 3906822"/>
                  <a:gd name="connsiteY4" fmla="*/ 24858235 h 32890931"/>
                  <a:gd name="connsiteX5" fmla="*/ 6253 w 3906822"/>
                  <a:gd name="connsiteY5" fmla="*/ 25305469 h 32890931"/>
                  <a:gd name="connsiteX6" fmla="*/ 0 w 3906822"/>
                  <a:gd name="connsiteY6" fmla="*/ 32890931 h 32890931"/>
                  <a:gd name="connsiteX7" fmla="*/ 1951 w 3906822"/>
                  <a:gd name="connsiteY7" fmla="*/ 30025147 h 32890931"/>
                  <a:gd name="connsiteX8" fmla="*/ 1235 w 3906822"/>
                  <a:gd name="connsiteY8" fmla="*/ 30939175 h 32890931"/>
                  <a:gd name="connsiteX9" fmla="*/ 0 w 3906822"/>
                  <a:gd name="connsiteY9" fmla="*/ 32890931 h 32890931"/>
                  <a:gd name="connsiteX0" fmla="*/ 5018 w 3905587"/>
                  <a:gd name="connsiteY0" fmla="*/ 25305469 h 30939175"/>
                  <a:gd name="connsiteX1" fmla="*/ 3905587 w 3905587"/>
                  <a:gd name="connsiteY1" fmla="*/ 21404899 h 30939175"/>
                  <a:gd name="connsiteX2" fmla="*/ 3895899 w 3905587"/>
                  <a:gd name="connsiteY2" fmla="*/ 3411625 h 30939175"/>
                  <a:gd name="connsiteX3" fmla="*/ 31510 w 3905587"/>
                  <a:gd name="connsiteY3" fmla="*/ 0 h 30939175"/>
                  <a:gd name="connsiteX4" fmla="*/ 5468 w 3905587"/>
                  <a:gd name="connsiteY4" fmla="*/ 24858235 h 30939175"/>
                  <a:gd name="connsiteX5" fmla="*/ 5018 w 3905587"/>
                  <a:gd name="connsiteY5" fmla="*/ 25305469 h 30939175"/>
                  <a:gd name="connsiteX6" fmla="*/ 0 w 3905587"/>
                  <a:gd name="connsiteY6" fmla="*/ 30939175 h 30939175"/>
                  <a:gd name="connsiteX7" fmla="*/ 716 w 3905587"/>
                  <a:gd name="connsiteY7" fmla="*/ 30025147 h 30939175"/>
                  <a:gd name="connsiteX8" fmla="*/ 0 w 3905587"/>
                  <a:gd name="connsiteY8" fmla="*/ 30939175 h 30939175"/>
                  <a:gd name="connsiteX0" fmla="*/ 0 w 3900569"/>
                  <a:gd name="connsiteY0" fmla="*/ 25305469 h 25305469"/>
                  <a:gd name="connsiteX1" fmla="*/ 3900569 w 3900569"/>
                  <a:gd name="connsiteY1" fmla="*/ 21404899 h 25305469"/>
                  <a:gd name="connsiteX2" fmla="*/ 3890881 w 3900569"/>
                  <a:gd name="connsiteY2" fmla="*/ 3411625 h 25305469"/>
                  <a:gd name="connsiteX3" fmla="*/ 26492 w 3900569"/>
                  <a:gd name="connsiteY3" fmla="*/ 0 h 25305469"/>
                  <a:gd name="connsiteX4" fmla="*/ 450 w 3900569"/>
                  <a:gd name="connsiteY4" fmla="*/ 24858235 h 25305469"/>
                  <a:gd name="connsiteX5" fmla="*/ 0 w 3900569"/>
                  <a:gd name="connsiteY5" fmla="*/ 25305469 h 2530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569" h="25305469">
                    <a:moveTo>
                      <a:pt x="0" y="25305469"/>
                    </a:moveTo>
                    <a:lnTo>
                      <a:pt x="3900569" y="21404899"/>
                    </a:lnTo>
                    <a:cubicBezTo>
                      <a:pt x="3897340" y="15407141"/>
                      <a:pt x="3894110" y="9409383"/>
                      <a:pt x="3890881" y="3411625"/>
                    </a:cubicBezTo>
                    <a:lnTo>
                      <a:pt x="26492" y="0"/>
                    </a:lnTo>
                    <a:cubicBezTo>
                      <a:pt x="22263" y="7715973"/>
                      <a:pt x="9131" y="16572157"/>
                      <a:pt x="450" y="24858235"/>
                    </a:cubicBezTo>
                    <a:lnTo>
                      <a:pt x="0" y="253054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002741" y="2186634"/>
                <a:ext cx="3569122" cy="25423556"/>
              </a:xfrm>
              <a:custGeom>
                <a:avLst/>
                <a:gdLst>
                  <a:gd name="connsiteX0" fmla="*/ 283 w 3569122"/>
                  <a:gd name="connsiteY0" fmla="*/ 0 h 25423556"/>
                  <a:gd name="connsiteX1" fmla="*/ 3541460 w 3569122"/>
                  <a:gd name="connsiteY1" fmla="*/ 3686865 h 25423556"/>
                  <a:gd name="connsiteX2" fmla="*/ 3569122 w 3569122"/>
                  <a:gd name="connsiteY2" fmla="*/ 21916686 h 25423556"/>
                  <a:gd name="connsiteX3" fmla="*/ 62254 w 3569122"/>
                  <a:gd name="connsiteY3" fmla="*/ 25423556 h 25423556"/>
                  <a:gd name="connsiteX4" fmla="*/ 60368 w 3569122"/>
                  <a:gd name="connsiteY4" fmla="*/ 24421384 h 25423556"/>
                  <a:gd name="connsiteX5" fmla="*/ 283 w 3569122"/>
                  <a:gd name="connsiteY5" fmla="*/ 0 h 254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9122" h="25423556">
                    <a:moveTo>
                      <a:pt x="283" y="0"/>
                    </a:moveTo>
                    <a:lnTo>
                      <a:pt x="3541460" y="3686865"/>
                    </a:lnTo>
                    <a:lnTo>
                      <a:pt x="3569122" y="21916686"/>
                    </a:lnTo>
                    <a:lnTo>
                      <a:pt x="62254" y="25423556"/>
                    </a:lnTo>
                    <a:lnTo>
                      <a:pt x="60368" y="24421384"/>
                    </a:lnTo>
                    <a:cubicBezTo>
                      <a:pt x="40340" y="16280922"/>
                      <a:pt x="-3941" y="8134811"/>
                      <a:pt x="28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-1016404" y="-4543028"/>
                <a:ext cx="32749681" cy="32482047"/>
              </a:xfrm>
              <a:custGeom>
                <a:avLst/>
                <a:gdLst>
                  <a:gd name="connsiteX0" fmla="*/ 0 w 32749681"/>
                  <a:gd name="connsiteY0" fmla="*/ 32482047 h 32482047"/>
                  <a:gd name="connsiteX1" fmla="*/ 0 w 32749681"/>
                  <a:gd name="connsiteY1" fmla="*/ 7581656 h 32482047"/>
                  <a:gd name="connsiteX2" fmla="*/ 7581660 w 32749681"/>
                  <a:gd name="connsiteY2" fmla="*/ 0 h 32482047"/>
                  <a:gd name="connsiteX3" fmla="*/ 7581660 w 32749681"/>
                  <a:gd name="connsiteY3" fmla="*/ 24891715 h 32482047"/>
                  <a:gd name="connsiteX4" fmla="*/ 32749681 w 32749681"/>
                  <a:gd name="connsiteY4" fmla="*/ 24891715 h 32482047"/>
                  <a:gd name="connsiteX5" fmla="*/ 25159351 w 32749681"/>
                  <a:gd name="connsiteY5" fmla="*/ 32482047 h 324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9681" h="32482047">
                    <a:moveTo>
                      <a:pt x="0" y="32482047"/>
                    </a:moveTo>
                    <a:lnTo>
                      <a:pt x="0" y="7581656"/>
                    </a:lnTo>
                    <a:lnTo>
                      <a:pt x="7581660" y="0"/>
                    </a:lnTo>
                    <a:lnTo>
                      <a:pt x="7581660" y="24891715"/>
                    </a:lnTo>
                    <a:lnTo>
                      <a:pt x="32749681" y="24891715"/>
                    </a:lnTo>
                    <a:lnTo>
                      <a:pt x="25159351" y="3248204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Parallelogram 154"/>
              <p:cNvSpPr/>
              <p:nvPr/>
            </p:nvSpPr>
            <p:spPr>
              <a:xfrm flipH="1">
                <a:off x="20117388" y="-4676848"/>
                <a:ext cx="11862591" cy="7473593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24447499" y="2789532"/>
                <a:ext cx="7532481" cy="3164547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Parallelogram 156"/>
              <p:cNvSpPr/>
              <p:nvPr/>
            </p:nvSpPr>
            <p:spPr>
              <a:xfrm rot="5400000">
                <a:off x="-3049202" y="18727227"/>
                <a:ext cx="11879725" cy="7553700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6200000" flipH="1">
                <a:off x="4522366" y="23330317"/>
                <a:ext cx="7258768" cy="2968477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6544052" y="2788646"/>
                <a:ext cx="3200234" cy="108251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5400000" flipV="1">
                <a:off x="10481280" y="-848246"/>
                <a:ext cx="3155365" cy="107326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 150"/>
              <p:cNvSpPr/>
              <p:nvPr/>
            </p:nvSpPr>
            <p:spPr>
              <a:xfrm rot="2680923">
                <a:off x="-2930602" y="-8322137"/>
                <a:ext cx="16276103" cy="180316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2708340" y="3679009"/>
              <a:ext cx="346366" cy="375056"/>
            </a:xfrm>
            <a:custGeom>
              <a:avLst/>
              <a:gdLst>
                <a:gd name="T0" fmla="*/ 2353 w 2399"/>
                <a:gd name="T1" fmla="*/ 1669 h 2569"/>
                <a:gd name="T2" fmla="*/ 2168 w 2399"/>
                <a:gd name="T3" fmla="*/ 1654 h 2569"/>
                <a:gd name="T4" fmla="*/ 2168 w 2399"/>
                <a:gd name="T5" fmla="*/ 2365 h 2569"/>
                <a:gd name="T6" fmla="*/ 1260 w 2399"/>
                <a:gd name="T7" fmla="*/ 2560 h 2569"/>
                <a:gd name="T8" fmla="*/ 1131 w 2399"/>
                <a:gd name="T9" fmla="*/ 2560 h 2569"/>
                <a:gd name="T10" fmla="*/ 260 w 2399"/>
                <a:gd name="T11" fmla="*/ 2377 h 2569"/>
                <a:gd name="T12" fmla="*/ 232 w 2399"/>
                <a:gd name="T13" fmla="*/ 2344 h 2569"/>
                <a:gd name="T14" fmla="*/ 217 w 2399"/>
                <a:gd name="T15" fmla="*/ 1764 h 2569"/>
                <a:gd name="T16" fmla="*/ 249 w 2399"/>
                <a:gd name="T17" fmla="*/ 1728 h 2569"/>
                <a:gd name="T18" fmla="*/ 989 w 2399"/>
                <a:gd name="T19" fmla="*/ 1663 h 2569"/>
                <a:gd name="T20" fmla="*/ 1017 w 2399"/>
                <a:gd name="T21" fmla="*/ 1642 h 2569"/>
                <a:gd name="T22" fmla="*/ 1195 w 2399"/>
                <a:gd name="T23" fmla="*/ 1210 h 2569"/>
                <a:gd name="T24" fmla="*/ 1195 w 2399"/>
                <a:gd name="T25" fmla="*/ 2395 h 2569"/>
                <a:gd name="T26" fmla="*/ 2000 w 2399"/>
                <a:gd name="T27" fmla="*/ 2242 h 2569"/>
                <a:gd name="T28" fmla="*/ 2000 w 2399"/>
                <a:gd name="T29" fmla="*/ 1640 h 2569"/>
                <a:gd name="T30" fmla="*/ 1526 w 2399"/>
                <a:gd name="T31" fmla="*/ 1610 h 2569"/>
                <a:gd name="T32" fmla="*/ 1438 w 2399"/>
                <a:gd name="T33" fmla="*/ 1550 h 2569"/>
                <a:gd name="T34" fmla="*/ 1193 w 2399"/>
                <a:gd name="T35" fmla="*/ 1004 h 2569"/>
                <a:gd name="T36" fmla="*/ 946 w 2399"/>
                <a:gd name="T37" fmla="*/ 1559 h 2569"/>
                <a:gd name="T38" fmla="*/ 918 w 2399"/>
                <a:gd name="T39" fmla="*/ 1580 h 2569"/>
                <a:gd name="T40" fmla="*/ 46 w 2399"/>
                <a:gd name="T41" fmla="*/ 1668 h 2569"/>
                <a:gd name="T42" fmla="*/ 11 w 2399"/>
                <a:gd name="T43" fmla="*/ 1619 h 2569"/>
                <a:gd name="T44" fmla="*/ 243 w 2399"/>
                <a:gd name="T45" fmla="*/ 1122 h 2569"/>
                <a:gd name="T46" fmla="*/ 268 w 2399"/>
                <a:gd name="T47" fmla="*/ 1103 h 2569"/>
                <a:gd name="T48" fmla="*/ 1163 w 2399"/>
                <a:gd name="T49" fmla="*/ 939 h 2569"/>
                <a:gd name="T50" fmla="*/ 1193 w 2399"/>
                <a:gd name="T51" fmla="*/ 933 h 2569"/>
                <a:gd name="T52" fmla="*/ 1222 w 2399"/>
                <a:gd name="T53" fmla="*/ 939 h 2569"/>
                <a:gd name="T54" fmla="*/ 2136 w 2399"/>
                <a:gd name="T55" fmla="*/ 1103 h 2569"/>
                <a:gd name="T56" fmla="*/ 2161 w 2399"/>
                <a:gd name="T57" fmla="*/ 1123 h 2569"/>
                <a:gd name="T58" fmla="*/ 2388 w 2399"/>
                <a:gd name="T59" fmla="*/ 1620 h 2569"/>
                <a:gd name="T60" fmla="*/ 2353 w 2399"/>
                <a:gd name="T61" fmla="*/ 1669 h 2569"/>
                <a:gd name="T62" fmla="*/ 1416 w 2399"/>
                <a:gd name="T63" fmla="*/ 466 h 2569"/>
                <a:gd name="T64" fmla="*/ 1309 w 2399"/>
                <a:gd name="T65" fmla="*/ 466 h 2569"/>
                <a:gd name="T66" fmla="*/ 1309 w 2399"/>
                <a:gd name="T67" fmla="*/ 695 h 2569"/>
                <a:gd name="T68" fmla="*/ 1266 w 2399"/>
                <a:gd name="T69" fmla="*/ 738 h 2569"/>
                <a:gd name="T70" fmla="*/ 1136 w 2399"/>
                <a:gd name="T71" fmla="*/ 738 h 2569"/>
                <a:gd name="T72" fmla="*/ 1093 w 2399"/>
                <a:gd name="T73" fmla="*/ 695 h 2569"/>
                <a:gd name="T74" fmla="*/ 1093 w 2399"/>
                <a:gd name="T75" fmla="*/ 466 h 2569"/>
                <a:gd name="T76" fmla="*/ 985 w 2399"/>
                <a:gd name="T77" fmla="*/ 466 h 2569"/>
                <a:gd name="T78" fmla="*/ 948 w 2399"/>
                <a:gd name="T79" fmla="*/ 402 h 2569"/>
                <a:gd name="T80" fmla="*/ 1164 w 2399"/>
                <a:gd name="T81" fmla="*/ 29 h 2569"/>
                <a:gd name="T82" fmla="*/ 1238 w 2399"/>
                <a:gd name="T83" fmla="*/ 29 h 2569"/>
                <a:gd name="T84" fmla="*/ 1454 w 2399"/>
                <a:gd name="T85" fmla="*/ 402 h 2569"/>
                <a:gd name="T86" fmla="*/ 1416 w 2399"/>
                <a:gd name="T87" fmla="*/ 466 h 2569"/>
                <a:gd name="T88" fmla="*/ 1416 w 2399"/>
                <a:gd name="T89" fmla="*/ 466 h 2569"/>
                <a:gd name="T90" fmla="*/ 1416 w 2399"/>
                <a:gd name="T91" fmla="*/ 466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99" h="2569">
                  <a:moveTo>
                    <a:pt x="2353" y="1669"/>
                  </a:moveTo>
                  <a:cubicBezTo>
                    <a:pt x="2168" y="1654"/>
                    <a:pt x="2168" y="1654"/>
                    <a:pt x="2168" y="1654"/>
                  </a:cubicBezTo>
                  <a:cubicBezTo>
                    <a:pt x="2168" y="2365"/>
                    <a:pt x="2168" y="2365"/>
                    <a:pt x="2168" y="2365"/>
                  </a:cubicBezTo>
                  <a:cubicBezTo>
                    <a:pt x="1260" y="2560"/>
                    <a:pt x="1260" y="2560"/>
                    <a:pt x="1260" y="2560"/>
                  </a:cubicBezTo>
                  <a:cubicBezTo>
                    <a:pt x="1217" y="2569"/>
                    <a:pt x="1173" y="2569"/>
                    <a:pt x="1131" y="2560"/>
                  </a:cubicBezTo>
                  <a:cubicBezTo>
                    <a:pt x="260" y="2377"/>
                    <a:pt x="260" y="2377"/>
                    <a:pt x="260" y="2377"/>
                  </a:cubicBezTo>
                  <a:cubicBezTo>
                    <a:pt x="244" y="2374"/>
                    <a:pt x="233" y="2360"/>
                    <a:pt x="232" y="2344"/>
                  </a:cubicBezTo>
                  <a:cubicBezTo>
                    <a:pt x="217" y="1764"/>
                    <a:pt x="217" y="1764"/>
                    <a:pt x="217" y="1764"/>
                  </a:cubicBezTo>
                  <a:cubicBezTo>
                    <a:pt x="217" y="1745"/>
                    <a:pt x="231" y="1730"/>
                    <a:pt x="249" y="1728"/>
                  </a:cubicBezTo>
                  <a:cubicBezTo>
                    <a:pt x="989" y="1663"/>
                    <a:pt x="989" y="1663"/>
                    <a:pt x="989" y="1663"/>
                  </a:cubicBezTo>
                  <a:cubicBezTo>
                    <a:pt x="1001" y="1662"/>
                    <a:pt x="1013" y="1654"/>
                    <a:pt x="1017" y="1642"/>
                  </a:cubicBezTo>
                  <a:cubicBezTo>
                    <a:pt x="1195" y="1210"/>
                    <a:pt x="1195" y="1210"/>
                    <a:pt x="1195" y="1210"/>
                  </a:cubicBezTo>
                  <a:cubicBezTo>
                    <a:pt x="1195" y="2395"/>
                    <a:pt x="1195" y="2395"/>
                    <a:pt x="1195" y="2395"/>
                  </a:cubicBezTo>
                  <a:cubicBezTo>
                    <a:pt x="2000" y="2242"/>
                    <a:pt x="2000" y="2242"/>
                    <a:pt x="2000" y="2242"/>
                  </a:cubicBezTo>
                  <a:cubicBezTo>
                    <a:pt x="2000" y="1640"/>
                    <a:pt x="2000" y="1640"/>
                    <a:pt x="2000" y="1640"/>
                  </a:cubicBezTo>
                  <a:cubicBezTo>
                    <a:pt x="1526" y="1610"/>
                    <a:pt x="1526" y="1610"/>
                    <a:pt x="1526" y="1610"/>
                  </a:cubicBezTo>
                  <a:cubicBezTo>
                    <a:pt x="1488" y="1608"/>
                    <a:pt x="1454" y="1585"/>
                    <a:pt x="1438" y="1550"/>
                  </a:cubicBezTo>
                  <a:cubicBezTo>
                    <a:pt x="1193" y="1004"/>
                    <a:pt x="1193" y="1004"/>
                    <a:pt x="1193" y="1004"/>
                  </a:cubicBezTo>
                  <a:cubicBezTo>
                    <a:pt x="946" y="1559"/>
                    <a:pt x="946" y="1559"/>
                    <a:pt x="946" y="1559"/>
                  </a:cubicBezTo>
                  <a:cubicBezTo>
                    <a:pt x="941" y="1571"/>
                    <a:pt x="930" y="1578"/>
                    <a:pt x="918" y="1580"/>
                  </a:cubicBezTo>
                  <a:cubicBezTo>
                    <a:pt x="46" y="1668"/>
                    <a:pt x="46" y="1668"/>
                    <a:pt x="46" y="1668"/>
                  </a:cubicBezTo>
                  <a:cubicBezTo>
                    <a:pt x="19" y="1670"/>
                    <a:pt x="0" y="1643"/>
                    <a:pt x="11" y="1619"/>
                  </a:cubicBezTo>
                  <a:cubicBezTo>
                    <a:pt x="243" y="1122"/>
                    <a:pt x="243" y="1122"/>
                    <a:pt x="243" y="1122"/>
                  </a:cubicBezTo>
                  <a:cubicBezTo>
                    <a:pt x="248" y="1112"/>
                    <a:pt x="258" y="1105"/>
                    <a:pt x="268" y="1103"/>
                  </a:cubicBezTo>
                  <a:cubicBezTo>
                    <a:pt x="1163" y="939"/>
                    <a:pt x="1163" y="939"/>
                    <a:pt x="1163" y="939"/>
                  </a:cubicBezTo>
                  <a:cubicBezTo>
                    <a:pt x="1193" y="933"/>
                    <a:pt x="1193" y="933"/>
                    <a:pt x="1193" y="933"/>
                  </a:cubicBezTo>
                  <a:cubicBezTo>
                    <a:pt x="1222" y="939"/>
                    <a:pt x="1222" y="939"/>
                    <a:pt x="1222" y="939"/>
                  </a:cubicBezTo>
                  <a:cubicBezTo>
                    <a:pt x="2136" y="1103"/>
                    <a:pt x="2136" y="1103"/>
                    <a:pt x="2136" y="1103"/>
                  </a:cubicBezTo>
                  <a:cubicBezTo>
                    <a:pt x="2147" y="1105"/>
                    <a:pt x="2156" y="1112"/>
                    <a:pt x="2161" y="1123"/>
                  </a:cubicBezTo>
                  <a:cubicBezTo>
                    <a:pt x="2388" y="1620"/>
                    <a:pt x="2388" y="1620"/>
                    <a:pt x="2388" y="1620"/>
                  </a:cubicBezTo>
                  <a:cubicBezTo>
                    <a:pt x="2399" y="1645"/>
                    <a:pt x="2380" y="1671"/>
                    <a:pt x="2353" y="1669"/>
                  </a:cubicBezTo>
                  <a:close/>
                  <a:moveTo>
                    <a:pt x="1416" y="466"/>
                  </a:moveTo>
                  <a:cubicBezTo>
                    <a:pt x="1309" y="466"/>
                    <a:pt x="1309" y="466"/>
                    <a:pt x="1309" y="466"/>
                  </a:cubicBezTo>
                  <a:cubicBezTo>
                    <a:pt x="1309" y="695"/>
                    <a:pt x="1309" y="695"/>
                    <a:pt x="1309" y="695"/>
                  </a:cubicBezTo>
                  <a:cubicBezTo>
                    <a:pt x="1309" y="719"/>
                    <a:pt x="1289" y="738"/>
                    <a:pt x="1266" y="738"/>
                  </a:cubicBezTo>
                  <a:cubicBezTo>
                    <a:pt x="1136" y="738"/>
                    <a:pt x="1136" y="738"/>
                    <a:pt x="1136" y="738"/>
                  </a:cubicBezTo>
                  <a:cubicBezTo>
                    <a:pt x="1112" y="738"/>
                    <a:pt x="1093" y="719"/>
                    <a:pt x="1093" y="695"/>
                  </a:cubicBezTo>
                  <a:cubicBezTo>
                    <a:pt x="1093" y="466"/>
                    <a:pt x="1093" y="466"/>
                    <a:pt x="1093" y="466"/>
                  </a:cubicBezTo>
                  <a:cubicBezTo>
                    <a:pt x="985" y="466"/>
                    <a:pt x="985" y="466"/>
                    <a:pt x="985" y="466"/>
                  </a:cubicBezTo>
                  <a:cubicBezTo>
                    <a:pt x="952" y="466"/>
                    <a:pt x="932" y="430"/>
                    <a:pt x="948" y="402"/>
                  </a:cubicBezTo>
                  <a:cubicBezTo>
                    <a:pt x="1164" y="29"/>
                    <a:pt x="1164" y="29"/>
                    <a:pt x="1164" y="29"/>
                  </a:cubicBezTo>
                  <a:cubicBezTo>
                    <a:pt x="1180" y="0"/>
                    <a:pt x="1222" y="0"/>
                    <a:pt x="1238" y="29"/>
                  </a:cubicBezTo>
                  <a:cubicBezTo>
                    <a:pt x="1454" y="402"/>
                    <a:pt x="1454" y="402"/>
                    <a:pt x="1454" y="402"/>
                  </a:cubicBezTo>
                  <a:cubicBezTo>
                    <a:pt x="1470" y="430"/>
                    <a:pt x="1450" y="466"/>
                    <a:pt x="1416" y="466"/>
                  </a:cubicBezTo>
                  <a:close/>
                  <a:moveTo>
                    <a:pt x="1416" y="466"/>
                  </a:moveTo>
                  <a:cubicBezTo>
                    <a:pt x="1416" y="466"/>
                    <a:pt x="1416" y="466"/>
                    <a:pt x="1416" y="46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46614" y="4044399"/>
            <a:ext cx="1779981" cy="1861033"/>
            <a:chOff x="3146614" y="4044399"/>
            <a:chExt cx="1779981" cy="1861033"/>
          </a:xfrm>
        </p:grpSpPr>
        <p:grpSp>
          <p:nvGrpSpPr>
            <p:cNvPr id="3" name="Group 2"/>
            <p:cNvGrpSpPr/>
            <p:nvPr/>
          </p:nvGrpSpPr>
          <p:grpSpPr>
            <a:xfrm>
              <a:off x="3146614" y="4044399"/>
              <a:ext cx="1779981" cy="1861033"/>
              <a:chOff x="6900278" y="2041616"/>
              <a:chExt cx="26702313" cy="27918219"/>
            </a:xfrm>
            <a:effectLst>
              <a:reflection blurRad="127000" stA="50000" endA="300" endPos="30000" dist="50800" dir="5400000" sy="-100000" algn="bl" rotWithShape="0"/>
            </a:effectLst>
          </p:grpSpPr>
          <p:sp>
            <p:nvSpPr>
              <p:cNvPr id="53" name="Freeform 52"/>
              <p:cNvSpPr/>
              <p:nvPr/>
            </p:nvSpPr>
            <p:spPr>
              <a:xfrm rot="5400000" flipV="1">
                <a:off x="21691852" y="1901130"/>
                <a:ext cx="2942192" cy="19013555"/>
              </a:xfrm>
              <a:custGeom>
                <a:avLst/>
                <a:gdLst>
                  <a:gd name="connsiteX0" fmla="*/ 0 w 2962258"/>
                  <a:gd name="connsiteY0" fmla="*/ 19590282 h 19590282"/>
                  <a:gd name="connsiteX1" fmla="*/ 2962258 w 2962258"/>
                  <a:gd name="connsiteY1" fmla="*/ 16628024 h 19590282"/>
                  <a:gd name="connsiteX2" fmla="*/ 2954764 w 2962258"/>
                  <a:gd name="connsiteY2" fmla="*/ 2609476 h 19590282"/>
                  <a:gd name="connsiteX3" fmla="*/ 20351 w 2962258"/>
                  <a:gd name="connsiteY3" fmla="*/ 0 h 19590282"/>
                  <a:gd name="connsiteX4" fmla="*/ 576 w 2962258"/>
                  <a:gd name="connsiteY4" fmla="*/ 19013502 h 19590282"/>
                  <a:gd name="connsiteX0" fmla="*/ 6 w 2961688"/>
                  <a:gd name="connsiteY0" fmla="*/ 19013502 h 19013506"/>
                  <a:gd name="connsiteX1" fmla="*/ 2961688 w 2961688"/>
                  <a:gd name="connsiteY1" fmla="*/ 16628024 h 19013506"/>
                  <a:gd name="connsiteX2" fmla="*/ 2954194 w 2961688"/>
                  <a:gd name="connsiteY2" fmla="*/ 2609476 h 19013506"/>
                  <a:gd name="connsiteX3" fmla="*/ 19781 w 2961688"/>
                  <a:gd name="connsiteY3" fmla="*/ 0 h 19013506"/>
                  <a:gd name="connsiteX4" fmla="*/ 6 w 2961688"/>
                  <a:gd name="connsiteY4" fmla="*/ 19013502 h 19013506"/>
                  <a:gd name="connsiteX0" fmla="*/ 16269 w 2942186"/>
                  <a:gd name="connsiteY0" fmla="*/ 19013544 h 19013551"/>
                  <a:gd name="connsiteX1" fmla="*/ 2942186 w 2942186"/>
                  <a:gd name="connsiteY1" fmla="*/ 16628024 h 19013551"/>
                  <a:gd name="connsiteX2" fmla="*/ 2934692 w 2942186"/>
                  <a:gd name="connsiteY2" fmla="*/ 2609476 h 19013551"/>
                  <a:gd name="connsiteX3" fmla="*/ 279 w 2942186"/>
                  <a:gd name="connsiteY3" fmla="*/ 0 h 19013551"/>
                  <a:gd name="connsiteX4" fmla="*/ 16269 w 2942186"/>
                  <a:gd name="connsiteY4" fmla="*/ 19013544 h 1901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186" h="19013551">
                    <a:moveTo>
                      <a:pt x="16269" y="19013544"/>
                    </a:moveTo>
                    <a:lnTo>
                      <a:pt x="2942186" y="16628024"/>
                    </a:lnTo>
                    <a:lnTo>
                      <a:pt x="2934692" y="2609476"/>
                    </a:lnTo>
                    <a:lnTo>
                      <a:pt x="279" y="0"/>
                    </a:lnTo>
                    <a:cubicBezTo>
                      <a:pt x="-2932" y="5901774"/>
                      <a:pt x="22861" y="12675710"/>
                      <a:pt x="16269" y="1901354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13733190" y="10021424"/>
                <a:ext cx="2728249" cy="17617209"/>
              </a:xfrm>
              <a:custGeom>
                <a:avLst/>
                <a:gdLst>
                  <a:gd name="connsiteX0" fmla="*/ 216 w 2728249"/>
                  <a:gd name="connsiteY0" fmla="*/ 0 h 17617209"/>
                  <a:gd name="connsiteX1" fmla="*/ 2708783 w 2728249"/>
                  <a:gd name="connsiteY1" fmla="*/ 2799610 h 17617209"/>
                  <a:gd name="connsiteX2" fmla="*/ 2728249 w 2728249"/>
                  <a:gd name="connsiteY2" fmla="*/ 15535833 h 17617209"/>
                  <a:gd name="connsiteX3" fmla="*/ 2426442 w 2728249"/>
                  <a:gd name="connsiteY3" fmla="*/ 15234025 h 17617209"/>
                  <a:gd name="connsiteX4" fmla="*/ 43259 w 2728249"/>
                  <a:gd name="connsiteY4" fmla="*/ 17617209 h 17617209"/>
                  <a:gd name="connsiteX5" fmla="*/ 26733 w 2728249"/>
                  <a:gd name="connsiteY5" fmla="*/ 12361919 h 17617209"/>
                  <a:gd name="connsiteX6" fmla="*/ 216 w 2728249"/>
                  <a:gd name="connsiteY6" fmla="*/ 0 h 1761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249" h="17617209">
                    <a:moveTo>
                      <a:pt x="216" y="0"/>
                    </a:moveTo>
                    <a:lnTo>
                      <a:pt x="2708783" y="2799610"/>
                    </a:lnTo>
                    <a:lnTo>
                      <a:pt x="2728249" y="15535833"/>
                    </a:lnTo>
                    <a:lnTo>
                      <a:pt x="2426442" y="15234025"/>
                    </a:lnTo>
                    <a:lnTo>
                      <a:pt x="43259" y="17617209"/>
                    </a:lnTo>
                    <a:lnTo>
                      <a:pt x="26733" y="12361919"/>
                    </a:lnTo>
                    <a:cubicBezTo>
                      <a:pt x="12398" y="8240009"/>
                      <a:pt x="-1937" y="4118097"/>
                      <a:pt x="2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8793180" y="4483236"/>
                <a:ext cx="24309101" cy="24961955"/>
              </a:xfrm>
              <a:custGeom>
                <a:avLst/>
                <a:gdLst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93507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0 w 29935071"/>
                  <a:gd name="connsiteY6" fmla="*/ 30414350 h 30414350"/>
                  <a:gd name="connsiteX7" fmla="*/ 0 w 29935071"/>
                  <a:gd name="connsiteY7" fmla="*/ 11209516 h 30414350"/>
                  <a:gd name="connsiteX8" fmla="*/ 5757115 w 29935071"/>
                  <a:gd name="connsiteY8" fmla="*/ 5452402 h 30414350"/>
                  <a:gd name="connsiteX9" fmla="*/ 5757115 w 29935071"/>
                  <a:gd name="connsiteY9" fmla="*/ 24650650 h 30414350"/>
                  <a:gd name="connsiteX10" fmla="*/ 24309109 w 29935071"/>
                  <a:gd name="connsiteY10" fmla="*/ 24650650 h 30414350"/>
                  <a:gd name="connsiteX11" fmla="*/ 18545409 w 29935071"/>
                  <a:gd name="connsiteY11" fmla="*/ 30414350 h 30414350"/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47079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2 w 29935071"/>
                  <a:gd name="connsiteY6" fmla="*/ 284132 h 30414350"/>
                  <a:gd name="connsiteX7" fmla="*/ 0 w 29935071"/>
                  <a:gd name="connsiteY7" fmla="*/ 30414350 h 30414350"/>
                  <a:gd name="connsiteX8" fmla="*/ 0 w 29935071"/>
                  <a:gd name="connsiteY8" fmla="*/ 11209516 h 30414350"/>
                  <a:gd name="connsiteX9" fmla="*/ 5757115 w 29935071"/>
                  <a:gd name="connsiteY9" fmla="*/ 5452402 h 30414350"/>
                  <a:gd name="connsiteX10" fmla="*/ 5757115 w 29935071"/>
                  <a:gd name="connsiteY10" fmla="*/ 24650650 h 30414350"/>
                  <a:gd name="connsiteX11" fmla="*/ 24309109 w 29935071"/>
                  <a:gd name="connsiteY11" fmla="*/ 24650650 h 30414350"/>
                  <a:gd name="connsiteX12" fmla="*/ 18545409 w 29935071"/>
                  <a:gd name="connsiteY12" fmla="*/ 30414350 h 30414350"/>
                  <a:gd name="connsiteX13" fmla="*/ 0 w 29935071"/>
                  <a:gd name="connsiteY13" fmla="*/ 30414350 h 30414350"/>
                  <a:gd name="connsiteX0" fmla="*/ 2 w 24309109"/>
                  <a:gd name="connsiteY0" fmla="*/ 284132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2 w 24309109"/>
                  <a:gd name="connsiteY3" fmla="*/ 284132 h 30414350"/>
                  <a:gd name="connsiteX4" fmla="*/ 0 w 24309109"/>
                  <a:gd name="connsiteY4" fmla="*/ 30414350 h 30414350"/>
                  <a:gd name="connsiteX5" fmla="*/ 0 w 24309109"/>
                  <a:gd name="connsiteY5" fmla="*/ 11209516 h 30414350"/>
                  <a:gd name="connsiteX6" fmla="*/ 5757115 w 24309109"/>
                  <a:gd name="connsiteY6" fmla="*/ 5452402 h 30414350"/>
                  <a:gd name="connsiteX7" fmla="*/ 5757115 w 24309109"/>
                  <a:gd name="connsiteY7" fmla="*/ 24650650 h 30414350"/>
                  <a:gd name="connsiteX8" fmla="*/ 24309109 w 24309109"/>
                  <a:gd name="connsiteY8" fmla="*/ 24650650 h 30414350"/>
                  <a:gd name="connsiteX9" fmla="*/ 18545409 w 24309109"/>
                  <a:gd name="connsiteY9" fmla="*/ 30414350 h 30414350"/>
                  <a:gd name="connsiteX10" fmla="*/ 0 w 24309109"/>
                  <a:gd name="connsiteY10" fmla="*/ 30414350 h 30414350"/>
                  <a:gd name="connsiteX0" fmla="*/ 284135 w 24309109"/>
                  <a:gd name="connsiteY0" fmla="*/ 0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0 w 24309109"/>
                  <a:gd name="connsiteY3" fmla="*/ 30414350 h 30414350"/>
                  <a:gd name="connsiteX4" fmla="*/ 0 w 24309109"/>
                  <a:gd name="connsiteY4" fmla="*/ 11209516 h 30414350"/>
                  <a:gd name="connsiteX5" fmla="*/ 5757115 w 24309109"/>
                  <a:gd name="connsiteY5" fmla="*/ 5452402 h 30414350"/>
                  <a:gd name="connsiteX6" fmla="*/ 5757115 w 24309109"/>
                  <a:gd name="connsiteY6" fmla="*/ 24650650 h 30414350"/>
                  <a:gd name="connsiteX7" fmla="*/ 24309109 w 24309109"/>
                  <a:gd name="connsiteY7" fmla="*/ 24650650 h 30414350"/>
                  <a:gd name="connsiteX8" fmla="*/ 18545409 w 24309109"/>
                  <a:gd name="connsiteY8" fmla="*/ 30414350 h 30414350"/>
                  <a:gd name="connsiteX9" fmla="*/ 0 w 24309109"/>
                  <a:gd name="connsiteY9" fmla="*/ 30414350 h 30414350"/>
                  <a:gd name="connsiteX0" fmla="*/ 0 w 24309109"/>
                  <a:gd name="connsiteY0" fmla="*/ 24961948 h 24961948"/>
                  <a:gd name="connsiteX1" fmla="*/ 0 w 24309109"/>
                  <a:gd name="connsiteY1" fmla="*/ 5757114 h 24961948"/>
                  <a:gd name="connsiteX2" fmla="*/ 5757115 w 24309109"/>
                  <a:gd name="connsiteY2" fmla="*/ 0 h 24961948"/>
                  <a:gd name="connsiteX3" fmla="*/ 5757115 w 24309109"/>
                  <a:gd name="connsiteY3" fmla="*/ 19198248 h 24961948"/>
                  <a:gd name="connsiteX4" fmla="*/ 24309109 w 24309109"/>
                  <a:gd name="connsiteY4" fmla="*/ 19198248 h 24961948"/>
                  <a:gd name="connsiteX5" fmla="*/ 18545409 w 24309109"/>
                  <a:gd name="connsiteY5" fmla="*/ 24961948 h 24961948"/>
                  <a:gd name="connsiteX6" fmla="*/ 0 w 24309109"/>
                  <a:gd name="connsiteY6" fmla="*/ 24961948 h 249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09109" h="24961948">
                    <a:moveTo>
                      <a:pt x="0" y="24961948"/>
                    </a:moveTo>
                    <a:lnTo>
                      <a:pt x="0" y="5757114"/>
                    </a:lnTo>
                    <a:lnTo>
                      <a:pt x="5757115" y="0"/>
                    </a:lnTo>
                    <a:lnTo>
                      <a:pt x="5757115" y="19198248"/>
                    </a:lnTo>
                    <a:lnTo>
                      <a:pt x="24309109" y="19198248"/>
                    </a:lnTo>
                    <a:lnTo>
                      <a:pt x="18545409" y="24961948"/>
                    </a:lnTo>
                    <a:lnTo>
                      <a:pt x="0" y="249619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Parallelogram 167"/>
              <p:cNvSpPr/>
              <p:nvPr/>
            </p:nvSpPr>
            <p:spPr>
              <a:xfrm flipH="1">
                <a:off x="24529163" y="4809656"/>
                <a:ext cx="9073427" cy="5675052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27841167" y="10479231"/>
                <a:ext cx="5761424" cy="240299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 rot="5400000">
                <a:off x="6842411" y="22560589"/>
                <a:ext cx="9020837" cy="5777654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 170"/>
              <p:cNvSpPr/>
              <p:nvPr/>
            </p:nvSpPr>
            <p:spPr>
              <a:xfrm rot="16200000" flipH="1">
                <a:off x="12620955" y="26068612"/>
                <a:ext cx="5511925" cy="2270521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4147226" y="10478558"/>
                <a:ext cx="2447786" cy="82200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5400000" flipV="1">
                <a:off x="17167447" y="7687217"/>
                <a:ext cx="2396017" cy="82091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680923">
                <a:off x="6900278" y="2041616"/>
                <a:ext cx="12449222" cy="13692261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3326668" y="4296517"/>
              <a:ext cx="286923" cy="288187"/>
            </a:xfrm>
            <a:custGeom>
              <a:avLst/>
              <a:gdLst>
                <a:gd name="T0" fmla="*/ 1231 w 1241"/>
                <a:gd name="T1" fmla="*/ 538 h 1233"/>
                <a:gd name="T2" fmla="*/ 997 w 1241"/>
                <a:gd name="T3" fmla="*/ 144 h 1233"/>
                <a:gd name="T4" fmla="*/ 495 w 1241"/>
                <a:gd name="T5" fmla="*/ 38 h 1233"/>
                <a:gd name="T6" fmla="*/ 108 w 1241"/>
                <a:gd name="T7" fmla="*/ 322 h 1233"/>
                <a:gd name="T8" fmla="*/ 47 w 1241"/>
                <a:gd name="T9" fmla="*/ 798 h 1233"/>
                <a:gd name="T10" fmla="*/ 175 w 1241"/>
                <a:gd name="T11" fmla="*/ 1030 h 1233"/>
                <a:gd name="T12" fmla="*/ 391 w 1241"/>
                <a:gd name="T13" fmla="*/ 1185 h 1233"/>
                <a:gd name="T14" fmla="*/ 627 w 1241"/>
                <a:gd name="T15" fmla="*/ 1233 h 1233"/>
                <a:gd name="T16" fmla="*/ 940 w 1241"/>
                <a:gd name="T17" fmla="*/ 1146 h 1233"/>
                <a:gd name="T18" fmla="*/ 873 w 1241"/>
                <a:gd name="T19" fmla="*/ 1034 h 1233"/>
                <a:gd name="T20" fmla="*/ 442 w 1241"/>
                <a:gd name="T21" fmla="*/ 1065 h 1233"/>
                <a:gd name="T22" fmla="*/ 172 w 1241"/>
                <a:gd name="T23" fmla="*/ 761 h 1233"/>
                <a:gd name="T24" fmla="*/ 221 w 1241"/>
                <a:gd name="T25" fmla="*/ 388 h 1233"/>
                <a:gd name="T26" fmla="*/ 524 w 1241"/>
                <a:gd name="T27" fmla="*/ 166 h 1233"/>
                <a:gd name="T28" fmla="*/ 920 w 1241"/>
                <a:gd name="T29" fmla="*/ 251 h 1233"/>
                <a:gd name="T30" fmla="*/ 1100 w 1241"/>
                <a:gd name="T31" fmla="*/ 551 h 1233"/>
                <a:gd name="T32" fmla="*/ 1079 w 1241"/>
                <a:gd name="T33" fmla="*/ 731 h 1233"/>
                <a:gd name="T34" fmla="*/ 939 w 1241"/>
                <a:gd name="T35" fmla="*/ 818 h 1233"/>
                <a:gd name="T36" fmla="*/ 937 w 1241"/>
                <a:gd name="T37" fmla="*/ 818 h 1233"/>
                <a:gd name="T38" fmla="*/ 931 w 1241"/>
                <a:gd name="T39" fmla="*/ 742 h 1233"/>
                <a:gd name="T40" fmla="*/ 931 w 1241"/>
                <a:gd name="T41" fmla="*/ 721 h 1233"/>
                <a:gd name="T42" fmla="*/ 931 w 1241"/>
                <a:gd name="T43" fmla="*/ 363 h 1233"/>
                <a:gd name="T44" fmla="*/ 831 w 1241"/>
                <a:gd name="T45" fmla="*/ 363 h 1233"/>
                <a:gd name="T46" fmla="*/ 790 w 1241"/>
                <a:gd name="T47" fmla="*/ 334 h 1233"/>
                <a:gd name="T48" fmla="*/ 607 w 1241"/>
                <a:gd name="T49" fmla="*/ 284 h 1233"/>
                <a:gd name="T50" fmla="*/ 361 w 1241"/>
                <a:gd name="T51" fmla="*/ 380 h 1233"/>
                <a:gd name="T52" fmla="*/ 282 w 1241"/>
                <a:gd name="T53" fmla="*/ 770 h 1233"/>
                <a:gd name="T54" fmla="*/ 416 w 1241"/>
                <a:gd name="T55" fmla="*/ 921 h 1233"/>
                <a:gd name="T56" fmla="*/ 607 w 1241"/>
                <a:gd name="T57" fmla="*/ 972 h 1233"/>
                <a:gd name="T58" fmla="*/ 814 w 1241"/>
                <a:gd name="T59" fmla="*/ 910 h 1233"/>
                <a:gd name="T60" fmla="*/ 832 w 1241"/>
                <a:gd name="T61" fmla="*/ 896 h 1233"/>
                <a:gd name="T62" fmla="*/ 920 w 1241"/>
                <a:gd name="T63" fmla="*/ 948 h 1233"/>
                <a:gd name="T64" fmla="*/ 1070 w 1241"/>
                <a:gd name="T65" fmla="*/ 923 h 1233"/>
                <a:gd name="T66" fmla="*/ 1196 w 1241"/>
                <a:gd name="T67" fmla="*/ 791 h 1233"/>
                <a:gd name="T68" fmla="*/ 1231 w 1241"/>
                <a:gd name="T69" fmla="*/ 538 h 1233"/>
                <a:gd name="T70" fmla="*/ 798 w 1241"/>
                <a:gd name="T71" fmla="*/ 741 h 1233"/>
                <a:gd name="T72" fmla="*/ 789 w 1241"/>
                <a:gd name="T73" fmla="*/ 753 h 1233"/>
                <a:gd name="T74" fmla="*/ 784 w 1241"/>
                <a:gd name="T75" fmla="*/ 760 h 1233"/>
                <a:gd name="T76" fmla="*/ 739 w 1241"/>
                <a:gd name="T77" fmla="*/ 803 h 1233"/>
                <a:gd name="T78" fmla="*/ 607 w 1241"/>
                <a:gd name="T79" fmla="*/ 841 h 1233"/>
                <a:gd name="T80" fmla="*/ 402 w 1241"/>
                <a:gd name="T81" fmla="*/ 718 h 1233"/>
                <a:gd name="T82" fmla="*/ 450 w 1241"/>
                <a:gd name="T83" fmla="*/ 475 h 1233"/>
                <a:gd name="T84" fmla="*/ 607 w 1241"/>
                <a:gd name="T85" fmla="*/ 415 h 1233"/>
                <a:gd name="T86" fmla="*/ 723 w 1241"/>
                <a:gd name="T87" fmla="*/ 447 h 1233"/>
                <a:gd name="T88" fmla="*/ 780 w 1241"/>
                <a:gd name="T89" fmla="*/ 497 h 1233"/>
                <a:gd name="T90" fmla="*/ 786 w 1241"/>
                <a:gd name="T91" fmla="*/ 504 h 1233"/>
                <a:gd name="T92" fmla="*/ 798 w 1241"/>
                <a:gd name="T93" fmla="*/ 520 h 1233"/>
                <a:gd name="T94" fmla="*/ 798 w 1241"/>
                <a:gd name="T95" fmla="*/ 741 h 1233"/>
                <a:gd name="T96" fmla="*/ 798 w 1241"/>
                <a:gd name="T97" fmla="*/ 741 h 1233"/>
                <a:gd name="T98" fmla="*/ 798 w 1241"/>
                <a:gd name="T99" fmla="*/ 74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41" h="1233">
                  <a:moveTo>
                    <a:pt x="1231" y="538"/>
                  </a:moveTo>
                  <a:cubicBezTo>
                    <a:pt x="1214" y="381"/>
                    <a:pt x="1131" y="242"/>
                    <a:pt x="997" y="144"/>
                  </a:cubicBezTo>
                  <a:cubicBezTo>
                    <a:pt x="852" y="40"/>
                    <a:pt x="664" y="0"/>
                    <a:pt x="495" y="38"/>
                  </a:cubicBezTo>
                  <a:cubicBezTo>
                    <a:pt x="335" y="74"/>
                    <a:pt x="193" y="177"/>
                    <a:pt x="108" y="322"/>
                  </a:cubicBezTo>
                  <a:cubicBezTo>
                    <a:pt x="23" y="466"/>
                    <a:pt x="0" y="640"/>
                    <a:pt x="47" y="798"/>
                  </a:cubicBezTo>
                  <a:cubicBezTo>
                    <a:pt x="72" y="883"/>
                    <a:pt x="116" y="964"/>
                    <a:pt x="175" y="1030"/>
                  </a:cubicBezTo>
                  <a:cubicBezTo>
                    <a:pt x="235" y="1097"/>
                    <a:pt x="309" y="1151"/>
                    <a:pt x="391" y="1185"/>
                  </a:cubicBezTo>
                  <a:cubicBezTo>
                    <a:pt x="467" y="1217"/>
                    <a:pt x="547" y="1233"/>
                    <a:pt x="627" y="1233"/>
                  </a:cubicBezTo>
                  <a:cubicBezTo>
                    <a:pt x="736" y="1233"/>
                    <a:pt x="845" y="1203"/>
                    <a:pt x="940" y="1146"/>
                  </a:cubicBezTo>
                  <a:cubicBezTo>
                    <a:pt x="873" y="1034"/>
                    <a:pt x="873" y="1034"/>
                    <a:pt x="873" y="1034"/>
                  </a:cubicBezTo>
                  <a:cubicBezTo>
                    <a:pt x="743" y="1112"/>
                    <a:pt x="582" y="1123"/>
                    <a:pt x="442" y="1065"/>
                  </a:cubicBezTo>
                  <a:cubicBezTo>
                    <a:pt x="313" y="1010"/>
                    <a:pt x="212" y="897"/>
                    <a:pt x="172" y="761"/>
                  </a:cubicBezTo>
                  <a:cubicBezTo>
                    <a:pt x="136" y="638"/>
                    <a:pt x="154" y="502"/>
                    <a:pt x="221" y="388"/>
                  </a:cubicBezTo>
                  <a:cubicBezTo>
                    <a:pt x="288" y="275"/>
                    <a:pt x="398" y="194"/>
                    <a:pt x="524" y="166"/>
                  </a:cubicBezTo>
                  <a:cubicBezTo>
                    <a:pt x="657" y="136"/>
                    <a:pt x="805" y="168"/>
                    <a:pt x="920" y="251"/>
                  </a:cubicBezTo>
                  <a:cubicBezTo>
                    <a:pt x="1024" y="326"/>
                    <a:pt x="1088" y="432"/>
                    <a:pt x="1100" y="551"/>
                  </a:cubicBezTo>
                  <a:cubicBezTo>
                    <a:pt x="1108" y="628"/>
                    <a:pt x="1101" y="688"/>
                    <a:pt x="1079" y="731"/>
                  </a:cubicBezTo>
                  <a:cubicBezTo>
                    <a:pt x="1033" y="821"/>
                    <a:pt x="966" y="822"/>
                    <a:pt x="939" y="818"/>
                  </a:cubicBezTo>
                  <a:cubicBezTo>
                    <a:pt x="938" y="818"/>
                    <a:pt x="938" y="818"/>
                    <a:pt x="937" y="818"/>
                  </a:cubicBezTo>
                  <a:cubicBezTo>
                    <a:pt x="929" y="806"/>
                    <a:pt x="930" y="762"/>
                    <a:pt x="931" y="742"/>
                  </a:cubicBezTo>
                  <a:cubicBezTo>
                    <a:pt x="931" y="735"/>
                    <a:pt x="931" y="728"/>
                    <a:pt x="931" y="721"/>
                  </a:cubicBezTo>
                  <a:cubicBezTo>
                    <a:pt x="931" y="363"/>
                    <a:pt x="931" y="363"/>
                    <a:pt x="931" y="363"/>
                  </a:cubicBezTo>
                  <a:cubicBezTo>
                    <a:pt x="831" y="363"/>
                    <a:pt x="831" y="363"/>
                    <a:pt x="831" y="363"/>
                  </a:cubicBezTo>
                  <a:cubicBezTo>
                    <a:pt x="818" y="352"/>
                    <a:pt x="804" y="343"/>
                    <a:pt x="790" y="334"/>
                  </a:cubicBezTo>
                  <a:cubicBezTo>
                    <a:pt x="735" y="302"/>
                    <a:pt x="672" y="284"/>
                    <a:pt x="607" y="284"/>
                  </a:cubicBezTo>
                  <a:cubicBezTo>
                    <a:pt x="514" y="284"/>
                    <a:pt x="426" y="318"/>
                    <a:pt x="361" y="380"/>
                  </a:cubicBezTo>
                  <a:cubicBezTo>
                    <a:pt x="257" y="477"/>
                    <a:pt x="224" y="638"/>
                    <a:pt x="282" y="770"/>
                  </a:cubicBezTo>
                  <a:cubicBezTo>
                    <a:pt x="310" y="833"/>
                    <a:pt x="356" y="885"/>
                    <a:pt x="416" y="921"/>
                  </a:cubicBezTo>
                  <a:cubicBezTo>
                    <a:pt x="473" y="954"/>
                    <a:pt x="538" y="972"/>
                    <a:pt x="607" y="972"/>
                  </a:cubicBezTo>
                  <a:cubicBezTo>
                    <a:pt x="685" y="972"/>
                    <a:pt x="756" y="950"/>
                    <a:pt x="814" y="910"/>
                  </a:cubicBezTo>
                  <a:cubicBezTo>
                    <a:pt x="820" y="905"/>
                    <a:pt x="826" y="901"/>
                    <a:pt x="832" y="896"/>
                  </a:cubicBezTo>
                  <a:cubicBezTo>
                    <a:pt x="853" y="924"/>
                    <a:pt x="883" y="942"/>
                    <a:pt x="920" y="948"/>
                  </a:cubicBezTo>
                  <a:cubicBezTo>
                    <a:pt x="972" y="955"/>
                    <a:pt x="1023" y="947"/>
                    <a:pt x="1070" y="923"/>
                  </a:cubicBezTo>
                  <a:cubicBezTo>
                    <a:pt x="1122" y="896"/>
                    <a:pt x="1165" y="852"/>
                    <a:pt x="1196" y="791"/>
                  </a:cubicBezTo>
                  <a:cubicBezTo>
                    <a:pt x="1230" y="724"/>
                    <a:pt x="1241" y="642"/>
                    <a:pt x="1231" y="538"/>
                  </a:cubicBezTo>
                  <a:close/>
                  <a:moveTo>
                    <a:pt x="798" y="741"/>
                  </a:moveTo>
                  <a:cubicBezTo>
                    <a:pt x="796" y="745"/>
                    <a:pt x="791" y="750"/>
                    <a:pt x="789" y="753"/>
                  </a:cubicBezTo>
                  <a:cubicBezTo>
                    <a:pt x="787" y="756"/>
                    <a:pt x="785" y="758"/>
                    <a:pt x="784" y="760"/>
                  </a:cubicBezTo>
                  <a:cubicBezTo>
                    <a:pt x="771" y="776"/>
                    <a:pt x="756" y="790"/>
                    <a:pt x="739" y="803"/>
                  </a:cubicBezTo>
                  <a:cubicBezTo>
                    <a:pt x="703" y="828"/>
                    <a:pt x="658" y="841"/>
                    <a:pt x="607" y="841"/>
                  </a:cubicBezTo>
                  <a:cubicBezTo>
                    <a:pt x="514" y="841"/>
                    <a:pt x="435" y="794"/>
                    <a:pt x="402" y="718"/>
                  </a:cubicBezTo>
                  <a:cubicBezTo>
                    <a:pt x="366" y="635"/>
                    <a:pt x="386" y="536"/>
                    <a:pt x="450" y="475"/>
                  </a:cubicBezTo>
                  <a:cubicBezTo>
                    <a:pt x="491" y="437"/>
                    <a:pt x="548" y="415"/>
                    <a:pt x="607" y="415"/>
                  </a:cubicBezTo>
                  <a:cubicBezTo>
                    <a:pt x="649" y="415"/>
                    <a:pt x="689" y="426"/>
                    <a:pt x="723" y="447"/>
                  </a:cubicBezTo>
                  <a:cubicBezTo>
                    <a:pt x="745" y="460"/>
                    <a:pt x="764" y="476"/>
                    <a:pt x="780" y="497"/>
                  </a:cubicBezTo>
                  <a:cubicBezTo>
                    <a:pt x="782" y="499"/>
                    <a:pt x="784" y="501"/>
                    <a:pt x="786" y="504"/>
                  </a:cubicBezTo>
                  <a:cubicBezTo>
                    <a:pt x="789" y="507"/>
                    <a:pt x="795" y="515"/>
                    <a:pt x="798" y="520"/>
                  </a:cubicBezTo>
                  <a:lnTo>
                    <a:pt x="798" y="741"/>
                  </a:lnTo>
                  <a:close/>
                  <a:moveTo>
                    <a:pt x="798" y="741"/>
                  </a:moveTo>
                  <a:cubicBezTo>
                    <a:pt x="798" y="741"/>
                    <a:pt x="798" y="741"/>
                    <a:pt x="798" y="74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74" name="Group 73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0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477768"/>
            <a:ext cx="2627567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6917" y="422548"/>
            <a:ext cx="252966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Arrows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5016" y="2520519"/>
            <a:ext cx="314772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Step 1: Lorem Ipsum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65017" y="3056158"/>
            <a:ext cx="5797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1219200"/>
            <a:ext cx="4063142" cy="4273007"/>
            <a:chOff x="457200" y="1219200"/>
            <a:chExt cx="4063142" cy="4273007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1219200"/>
              <a:ext cx="4063142" cy="4273007"/>
              <a:chOff x="-33444863" y="-40340490"/>
              <a:chExt cx="60953064" cy="64101340"/>
            </a:xfrm>
            <a:effectLst>
              <a:reflection blurRad="127000" stA="50000" endPos="30000" dist="127000" dir="5400000" sy="-100000" algn="bl" rotWithShape="0"/>
            </a:effectLst>
          </p:grpSpPr>
          <p:sp>
            <p:nvSpPr>
              <p:cNvPr id="81" name="Freeform 80"/>
              <p:cNvSpPr/>
              <p:nvPr/>
            </p:nvSpPr>
            <p:spPr>
              <a:xfrm rot="5400000" flipV="1">
                <a:off x="386181" y="-40669002"/>
                <a:ext cx="6800534" cy="43621590"/>
              </a:xfrm>
              <a:custGeom>
                <a:avLst/>
                <a:gdLst>
                  <a:gd name="connsiteX0" fmla="*/ 0 w 6800534"/>
                  <a:gd name="connsiteY0" fmla="*/ 43621590 h 43621590"/>
                  <a:gd name="connsiteX1" fmla="*/ 6800534 w 6800534"/>
                  <a:gd name="connsiteY1" fmla="*/ 36821056 h 43621590"/>
                  <a:gd name="connsiteX2" fmla="*/ 6783703 w 6800534"/>
                  <a:gd name="connsiteY2" fmla="*/ 5886765 h 43621590"/>
                  <a:gd name="connsiteX3" fmla="*/ 46146 w 6800534"/>
                  <a:gd name="connsiteY3" fmla="*/ 0 h 43621590"/>
                  <a:gd name="connsiteX4" fmla="*/ 740 w 6800534"/>
                  <a:gd name="connsiteY4" fmla="*/ 42892922 h 436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0534" h="43621590">
                    <a:moveTo>
                      <a:pt x="0" y="43621590"/>
                    </a:moveTo>
                    <a:lnTo>
                      <a:pt x="6800534" y="36821056"/>
                    </a:lnTo>
                    <a:lnTo>
                      <a:pt x="6783703" y="5886765"/>
                    </a:lnTo>
                    <a:lnTo>
                      <a:pt x="46146" y="0"/>
                    </a:lnTo>
                    <a:cubicBezTo>
                      <a:pt x="38772" y="13313924"/>
                      <a:pt x="15876" y="28595282"/>
                      <a:pt x="740" y="4289292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17848499" y="-22018726"/>
                <a:ext cx="6230797" cy="43709394"/>
              </a:xfrm>
              <a:custGeom>
                <a:avLst/>
                <a:gdLst>
                  <a:gd name="connsiteX0" fmla="*/ 492 w 6230797"/>
                  <a:gd name="connsiteY0" fmla="*/ 0 h 43709394"/>
                  <a:gd name="connsiteX1" fmla="*/ 6183448 w 6230797"/>
                  <a:gd name="connsiteY1" fmla="*/ 6428042 h 43709394"/>
                  <a:gd name="connsiteX2" fmla="*/ 6230797 w 6230797"/>
                  <a:gd name="connsiteY2" fmla="*/ 37586130 h 43709394"/>
                  <a:gd name="connsiteX3" fmla="*/ 107532 w 6230797"/>
                  <a:gd name="connsiteY3" fmla="*/ 43709394 h 43709394"/>
                  <a:gd name="connsiteX4" fmla="*/ 105402 w 6230797"/>
                  <a:gd name="connsiteY4" fmla="*/ 42578650 h 43709394"/>
                  <a:gd name="connsiteX5" fmla="*/ 492 w 6230797"/>
                  <a:gd name="connsiteY5" fmla="*/ 0 h 4370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0797" h="43709394">
                    <a:moveTo>
                      <a:pt x="492" y="0"/>
                    </a:moveTo>
                    <a:lnTo>
                      <a:pt x="6183448" y="6428042"/>
                    </a:lnTo>
                    <a:lnTo>
                      <a:pt x="6230797" y="37586130"/>
                    </a:lnTo>
                    <a:lnTo>
                      <a:pt x="107532" y="43709394"/>
                    </a:lnTo>
                    <a:lnTo>
                      <a:pt x="105402" y="42578650"/>
                    </a:lnTo>
                    <a:cubicBezTo>
                      <a:pt x="70432" y="28385767"/>
                      <a:pt x="-6882" y="14183031"/>
                      <a:pt x="49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-28837177" y="-35018421"/>
                <a:ext cx="54425354" cy="56491796"/>
              </a:xfrm>
              <a:custGeom>
                <a:avLst/>
                <a:gdLst>
                  <a:gd name="connsiteX0" fmla="*/ 0 w 54425354"/>
                  <a:gd name="connsiteY0" fmla="*/ 56491796 h 56491796"/>
                  <a:gd name="connsiteX1" fmla="*/ 0 w 54425354"/>
                  <a:gd name="connsiteY1" fmla="*/ 13218615 h 56491796"/>
                  <a:gd name="connsiteX2" fmla="*/ 13218620 w 54425354"/>
                  <a:gd name="connsiteY2" fmla="*/ 0 h 56491796"/>
                  <a:gd name="connsiteX3" fmla="*/ 13218620 w 54425354"/>
                  <a:gd name="connsiteY3" fmla="*/ 43258059 h 56491796"/>
                  <a:gd name="connsiteX4" fmla="*/ 54425354 w 54425354"/>
                  <a:gd name="connsiteY4" fmla="*/ 43258059 h 56491796"/>
                  <a:gd name="connsiteX5" fmla="*/ 41191618 w 54425354"/>
                  <a:gd name="connsiteY5" fmla="*/ 56491796 h 5649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25354" h="56491796">
                    <a:moveTo>
                      <a:pt x="0" y="56491796"/>
                    </a:moveTo>
                    <a:lnTo>
                      <a:pt x="0" y="13218615"/>
                    </a:lnTo>
                    <a:lnTo>
                      <a:pt x="13218620" y="0"/>
                    </a:lnTo>
                    <a:lnTo>
                      <a:pt x="13218620" y="43258059"/>
                    </a:lnTo>
                    <a:lnTo>
                      <a:pt x="54425354" y="43258059"/>
                    </a:lnTo>
                    <a:lnTo>
                      <a:pt x="41191618" y="5649179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flipH="1">
                <a:off x="6795914" y="-33985200"/>
                <a:ext cx="20712286" cy="13030200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4356362" y="-20967576"/>
                <a:ext cx="13151839" cy="5517384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>
                <a:off x="-33638387" y="6810263"/>
                <a:ext cx="20712286" cy="13188888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6200000" flipH="1">
                <a:off x="-20424120" y="14841518"/>
                <a:ext cx="12655652" cy="5183012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6903361" y="-20969121"/>
                <a:ext cx="5587663" cy="1887362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5400000" flipV="1">
                <a:off x="-10148746" y="-27447377"/>
                <a:ext cx="5615674" cy="18872820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0 w 5615674"/>
                  <a:gd name="connsiteY0" fmla="*/ 0 h 18872820"/>
                  <a:gd name="connsiteX1" fmla="*/ 114300 w 5615674"/>
                  <a:gd name="connsiteY1" fmla="*/ 1364561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265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646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5674" h="18872820">
                    <a:moveTo>
                      <a:pt x="0" y="0"/>
                    </a:moveTo>
                    <a:lnTo>
                      <a:pt x="95250" y="13664664"/>
                    </a:lnTo>
                    <a:lnTo>
                      <a:pt x="5577574" y="18872820"/>
                    </a:lnTo>
                    <a:lnTo>
                      <a:pt x="5615674" y="5499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2680923">
                <a:off x="-33444863" y="-40340490"/>
                <a:ext cx="28416711" cy="31438107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0 w 28335741"/>
                  <a:gd name="connsiteY0" fmla="*/ 16556748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8" fmla="*/ 0 w 28335741"/>
                  <a:gd name="connsiteY8" fmla="*/ 16556748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6711" h="31438107">
                    <a:moveTo>
                      <a:pt x="0" y="16583240"/>
                    </a:moveTo>
                    <a:lnTo>
                      <a:pt x="16822500" y="0"/>
                    </a:lnTo>
                    <a:lnTo>
                      <a:pt x="16362367" y="7145620"/>
                    </a:lnTo>
                    <a:lnTo>
                      <a:pt x="28416711" y="7145622"/>
                    </a:lnTo>
                    <a:lnTo>
                      <a:pt x="18813599" y="16642740"/>
                    </a:lnTo>
                    <a:lnTo>
                      <a:pt x="28227418" y="26161623"/>
                    </a:lnTo>
                    <a:lnTo>
                      <a:pt x="15137852" y="26161623"/>
                    </a:lnTo>
                    <a:lnTo>
                      <a:pt x="14798079" y="31438107"/>
                    </a:lnTo>
                    <a:lnTo>
                      <a:pt x="0" y="165832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4"/>
            <p:cNvGrpSpPr>
              <a:grpSpLocks noChangeAspect="1"/>
            </p:cNvGrpSpPr>
            <p:nvPr/>
          </p:nvGrpSpPr>
          <p:grpSpPr bwMode="auto">
            <a:xfrm>
              <a:off x="889835" y="1796752"/>
              <a:ext cx="651592" cy="649462"/>
              <a:chOff x="2616" y="937"/>
              <a:chExt cx="2448" cy="244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4160" y="2636"/>
                <a:ext cx="677" cy="688"/>
              </a:xfrm>
              <a:custGeom>
                <a:avLst/>
                <a:gdLst>
                  <a:gd name="T0" fmla="*/ 227 w 336"/>
                  <a:gd name="T1" fmla="*/ 163 h 338"/>
                  <a:gd name="T2" fmla="*/ 214 w 336"/>
                  <a:gd name="T3" fmla="*/ 159 h 338"/>
                  <a:gd name="T4" fmla="*/ 204 w 336"/>
                  <a:gd name="T5" fmla="*/ 167 h 338"/>
                  <a:gd name="T6" fmla="*/ 195 w 336"/>
                  <a:gd name="T7" fmla="*/ 192 h 338"/>
                  <a:gd name="T8" fmla="*/ 190 w 336"/>
                  <a:gd name="T9" fmla="*/ 196 h 338"/>
                  <a:gd name="T10" fmla="*/ 184 w 336"/>
                  <a:gd name="T11" fmla="*/ 194 h 338"/>
                  <a:gd name="T12" fmla="*/ 169 w 336"/>
                  <a:gd name="T13" fmla="*/ 178 h 338"/>
                  <a:gd name="T14" fmla="*/ 94 w 336"/>
                  <a:gd name="T15" fmla="*/ 12 h 338"/>
                  <a:gd name="T16" fmla="*/ 80 w 336"/>
                  <a:gd name="T17" fmla="*/ 0 h 338"/>
                  <a:gd name="T18" fmla="*/ 14 w 336"/>
                  <a:gd name="T19" fmla="*/ 0 h 338"/>
                  <a:gd name="T20" fmla="*/ 4 w 336"/>
                  <a:gd name="T21" fmla="*/ 5 h 338"/>
                  <a:gd name="T22" fmla="*/ 1 w 336"/>
                  <a:gd name="T23" fmla="*/ 15 h 338"/>
                  <a:gd name="T24" fmla="*/ 147 w 336"/>
                  <a:gd name="T25" fmla="*/ 284 h 338"/>
                  <a:gd name="T26" fmla="*/ 155 w 336"/>
                  <a:gd name="T27" fmla="*/ 290 h 338"/>
                  <a:gd name="T28" fmla="*/ 157 w 336"/>
                  <a:gd name="T29" fmla="*/ 297 h 338"/>
                  <a:gd name="T30" fmla="*/ 149 w 336"/>
                  <a:gd name="T31" fmla="*/ 320 h 338"/>
                  <a:gd name="T32" fmla="*/ 151 w 336"/>
                  <a:gd name="T33" fmla="*/ 333 h 338"/>
                  <a:gd name="T34" fmla="*/ 161 w 336"/>
                  <a:gd name="T35" fmla="*/ 338 h 338"/>
                  <a:gd name="T36" fmla="*/ 163 w 336"/>
                  <a:gd name="T37" fmla="*/ 338 h 338"/>
                  <a:gd name="T38" fmla="*/ 324 w 336"/>
                  <a:gd name="T39" fmla="*/ 309 h 338"/>
                  <a:gd name="T40" fmla="*/ 334 w 336"/>
                  <a:gd name="T41" fmla="*/ 301 h 338"/>
                  <a:gd name="T42" fmla="*/ 332 w 336"/>
                  <a:gd name="T43" fmla="*/ 288 h 338"/>
                  <a:gd name="T44" fmla="*/ 227 w 336"/>
                  <a:gd name="T45" fmla="*/ 163 h 338"/>
                  <a:gd name="T46" fmla="*/ 227 w 336"/>
                  <a:gd name="T47" fmla="*/ 163 h 338"/>
                  <a:gd name="T48" fmla="*/ 227 w 336"/>
                  <a:gd name="T49" fmla="*/ 16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338">
                    <a:moveTo>
                      <a:pt x="227" y="163"/>
                    </a:moveTo>
                    <a:cubicBezTo>
                      <a:pt x="224" y="159"/>
                      <a:pt x="219" y="158"/>
                      <a:pt x="214" y="159"/>
                    </a:cubicBezTo>
                    <a:cubicBezTo>
                      <a:pt x="209" y="159"/>
                      <a:pt x="206" y="163"/>
                      <a:pt x="204" y="167"/>
                    </a:cubicBezTo>
                    <a:cubicBezTo>
                      <a:pt x="195" y="192"/>
                      <a:pt x="195" y="192"/>
                      <a:pt x="195" y="192"/>
                    </a:cubicBezTo>
                    <a:cubicBezTo>
                      <a:pt x="194" y="194"/>
                      <a:pt x="192" y="196"/>
                      <a:pt x="190" y="196"/>
                    </a:cubicBezTo>
                    <a:cubicBezTo>
                      <a:pt x="188" y="197"/>
                      <a:pt x="185" y="196"/>
                      <a:pt x="184" y="194"/>
                    </a:cubicBezTo>
                    <a:cubicBezTo>
                      <a:pt x="169" y="178"/>
                      <a:pt x="169" y="178"/>
                      <a:pt x="169" y="178"/>
                    </a:cubicBezTo>
                    <a:cubicBezTo>
                      <a:pt x="127" y="133"/>
                      <a:pt x="100" y="74"/>
                      <a:pt x="94" y="12"/>
                    </a:cubicBezTo>
                    <a:cubicBezTo>
                      <a:pt x="93" y="5"/>
                      <a:pt x="87" y="0"/>
                      <a:pt x="8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1" y="7"/>
                      <a:pt x="0" y="11"/>
                      <a:pt x="1" y="15"/>
                    </a:cubicBezTo>
                    <a:cubicBezTo>
                      <a:pt x="10" y="120"/>
                      <a:pt x="63" y="218"/>
                      <a:pt x="147" y="284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7" y="292"/>
                      <a:pt x="158" y="295"/>
                      <a:pt x="157" y="297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7" y="325"/>
                      <a:pt x="148" y="330"/>
                      <a:pt x="151" y="333"/>
                    </a:cubicBezTo>
                    <a:cubicBezTo>
                      <a:pt x="153" y="336"/>
                      <a:pt x="157" y="338"/>
                      <a:pt x="161" y="338"/>
                    </a:cubicBezTo>
                    <a:cubicBezTo>
                      <a:pt x="162" y="338"/>
                      <a:pt x="163" y="338"/>
                      <a:pt x="163" y="338"/>
                    </a:cubicBezTo>
                    <a:cubicBezTo>
                      <a:pt x="324" y="309"/>
                      <a:pt x="324" y="309"/>
                      <a:pt x="324" y="309"/>
                    </a:cubicBezTo>
                    <a:cubicBezTo>
                      <a:pt x="328" y="308"/>
                      <a:pt x="332" y="305"/>
                      <a:pt x="334" y="301"/>
                    </a:cubicBezTo>
                    <a:cubicBezTo>
                      <a:pt x="336" y="296"/>
                      <a:pt x="335" y="291"/>
                      <a:pt x="332" y="288"/>
                    </a:cubicBezTo>
                    <a:lnTo>
                      <a:pt x="227" y="163"/>
                    </a:lnTo>
                    <a:close/>
                    <a:moveTo>
                      <a:pt x="227" y="163"/>
                    </a:moveTo>
                    <a:cubicBezTo>
                      <a:pt x="227" y="163"/>
                      <a:pt x="227" y="163"/>
                      <a:pt x="227" y="1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EditPoints="1"/>
              </p:cNvSpPr>
              <p:nvPr/>
            </p:nvSpPr>
            <p:spPr bwMode="auto">
              <a:xfrm>
                <a:off x="2844" y="2636"/>
                <a:ext cx="676" cy="688"/>
              </a:xfrm>
              <a:custGeom>
                <a:avLst/>
                <a:gdLst>
                  <a:gd name="T0" fmla="*/ 322 w 336"/>
                  <a:gd name="T1" fmla="*/ 0 h 338"/>
                  <a:gd name="T2" fmla="*/ 256 w 336"/>
                  <a:gd name="T3" fmla="*/ 0 h 338"/>
                  <a:gd name="T4" fmla="*/ 242 w 336"/>
                  <a:gd name="T5" fmla="*/ 12 h 338"/>
                  <a:gd name="T6" fmla="*/ 167 w 336"/>
                  <a:gd name="T7" fmla="*/ 178 h 338"/>
                  <a:gd name="T8" fmla="*/ 152 w 336"/>
                  <a:gd name="T9" fmla="*/ 194 h 338"/>
                  <a:gd name="T10" fmla="*/ 146 w 336"/>
                  <a:gd name="T11" fmla="*/ 196 h 338"/>
                  <a:gd name="T12" fmla="*/ 141 w 336"/>
                  <a:gd name="T13" fmla="*/ 192 h 338"/>
                  <a:gd name="T14" fmla="*/ 132 w 336"/>
                  <a:gd name="T15" fmla="*/ 167 h 338"/>
                  <a:gd name="T16" fmla="*/ 122 w 336"/>
                  <a:gd name="T17" fmla="*/ 159 h 338"/>
                  <a:gd name="T18" fmla="*/ 109 w 336"/>
                  <a:gd name="T19" fmla="*/ 163 h 338"/>
                  <a:gd name="T20" fmla="*/ 4 w 336"/>
                  <a:gd name="T21" fmla="*/ 288 h 338"/>
                  <a:gd name="T22" fmla="*/ 2 w 336"/>
                  <a:gd name="T23" fmla="*/ 301 h 338"/>
                  <a:gd name="T24" fmla="*/ 12 w 336"/>
                  <a:gd name="T25" fmla="*/ 309 h 338"/>
                  <a:gd name="T26" fmla="*/ 173 w 336"/>
                  <a:gd name="T27" fmla="*/ 338 h 338"/>
                  <a:gd name="T28" fmla="*/ 175 w 336"/>
                  <a:gd name="T29" fmla="*/ 338 h 338"/>
                  <a:gd name="T30" fmla="*/ 175 w 336"/>
                  <a:gd name="T31" fmla="*/ 338 h 338"/>
                  <a:gd name="T32" fmla="*/ 188 w 336"/>
                  <a:gd name="T33" fmla="*/ 325 h 338"/>
                  <a:gd name="T34" fmla="*/ 187 w 336"/>
                  <a:gd name="T35" fmla="*/ 319 h 338"/>
                  <a:gd name="T36" fmla="*/ 179 w 336"/>
                  <a:gd name="T37" fmla="*/ 297 h 338"/>
                  <a:gd name="T38" fmla="*/ 181 w 336"/>
                  <a:gd name="T39" fmla="*/ 290 h 338"/>
                  <a:gd name="T40" fmla="*/ 189 w 336"/>
                  <a:gd name="T41" fmla="*/ 284 h 338"/>
                  <a:gd name="T42" fmla="*/ 335 w 336"/>
                  <a:gd name="T43" fmla="*/ 15 h 338"/>
                  <a:gd name="T44" fmla="*/ 332 w 336"/>
                  <a:gd name="T45" fmla="*/ 5 h 338"/>
                  <a:gd name="T46" fmla="*/ 322 w 336"/>
                  <a:gd name="T47" fmla="*/ 0 h 338"/>
                  <a:gd name="T48" fmla="*/ 322 w 336"/>
                  <a:gd name="T49" fmla="*/ 0 h 338"/>
                  <a:gd name="T50" fmla="*/ 322 w 33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338">
                    <a:moveTo>
                      <a:pt x="322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9" y="0"/>
                      <a:pt x="243" y="5"/>
                      <a:pt x="242" y="12"/>
                    </a:cubicBezTo>
                    <a:cubicBezTo>
                      <a:pt x="236" y="74"/>
                      <a:pt x="209" y="133"/>
                      <a:pt x="167" y="178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1" y="196"/>
                      <a:pt x="148" y="197"/>
                      <a:pt x="146" y="196"/>
                    </a:cubicBezTo>
                    <a:cubicBezTo>
                      <a:pt x="144" y="196"/>
                      <a:pt x="142" y="194"/>
                      <a:pt x="141" y="19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0" y="163"/>
                      <a:pt x="126" y="159"/>
                      <a:pt x="122" y="159"/>
                    </a:cubicBezTo>
                    <a:cubicBezTo>
                      <a:pt x="117" y="158"/>
                      <a:pt x="112" y="159"/>
                      <a:pt x="109" y="163"/>
                    </a:cubicBezTo>
                    <a:cubicBezTo>
                      <a:pt x="4" y="288"/>
                      <a:pt x="4" y="288"/>
                      <a:pt x="4" y="288"/>
                    </a:cubicBezTo>
                    <a:cubicBezTo>
                      <a:pt x="1" y="291"/>
                      <a:pt x="0" y="296"/>
                      <a:pt x="2" y="301"/>
                    </a:cubicBezTo>
                    <a:cubicBezTo>
                      <a:pt x="4" y="305"/>
                      <a:pt x="8" y="308"/>
                      <a:pt x="12" y="309"/>
                    </a:cubicBezTo>
                    <a:cubicBezTo>
                      <a:pt x="173" y="338"/>
                      <a:pt x="173" y="338"/>
                      <a:pt x="173" y="338"/>
                    </a:cubicBezTo>
                    <a:cubicBezTo>
                      <a:pt x="173" y="338"/>
                      <a:pt x="174" y="338"/>
                      <a:pt x="175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82" y="338"/>
                      <a:pt x="188" y="332"/>
                      <a:pt x="188" y="325"/>
                    </a:cubicBezTo>
                    <a:cubicBezTo>
                      <a:pt x="188" y="323"/>
                      <a:pt x="188" y="321"/>
                      <a:pt x="187" y="319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78" y="295"/>
                      <a:pt x="179" y="292"/>
                      <a:pt x="181" y="290"/>
                    </a:cubicBezTo>
                    <a:cubicBezTo>
                      <a:pt x="189" y="284"/>
                      <a:pt x="189" y="284"/>
                      <a:pt x="189" y="284"/>
                    </a:cubicBezTo>
                    <a:cubicBezTo>
                      <a:pt x="273" y="218"/>
                      <a:pt x="326" y="120"/>
                      <a:pt x="335" y="15"/>
                    </a:cubicBezTo>
                    <a:cubicBezTo>
                      <a:pt x="336" y="11"/>
                      <a:pt x="335" y="7"/>
                      <a:pt x="332" y="5"/>
                    </a:cubicBezTo>
                    <a:cubicBezTo>
                      <a:pt x="330" y="2"/>
                      <a:pt x="326" y="0"/>
                      <a:pt x="322" y="0"/>
                    </a:cubicBezTo>
                    <a:close/>
                    <a:moveTo>
                      <a:pt x="322" y="0"/>
                    </a:moveTo>
                    <a:cubicBezTo>
                      <a:pt x="322" y="0"/>
                      <a:pt x="322" y="0"/>
                      <a:pt x="3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EditPoints="1"/>
              </p:cNvSpPr>
              <p:nvPr/>
            </p:nvSpPr>
            <p:spPr bwMode="auto">
              <a:xfrm>
                <a:off x="3675" y="2636"/>
                <a:ext cx="330" cy="741"/>
              </a:xfrm>
              <a:custGeom>
                <a:avLst/>
                <a:gdLst>
                  <a:gd name="T0" fmla="*/ 150 w 164"/>
                  <a:gd name="T1" fmla="*/ 219 h 364"/>
                  <a:gd name="T2" fmla="*/ 135 w 164"/>
                  <a:gd name="T3" fmla="*/ 219 h 364"/>
                  <a:gd name="T4" fmla="*/ 128 w 164"/>
                  <a:gd name="T5" fmla="*/ 212 h 364"/>
                  <a:gd name="T6" fmla="*/ 128 w 164"/>
                  <a:gd name="T7" fmla="*/ 14 h 364"/>
                  <a:gd name="T8" fmla="*/ 115 w 164"/>
                  <a:gd name="T9" fmla="*/ 0 h 364"/>
                  <a:gd name="T10" fmla="*/ 49 w 164"/>
                  <a:gd name="T11" fmla="*/ 0 h 364"/>
                  <a:gd name="T12" fmla="*/ 36 w 164"/>
                  <a:gd name="T13" fmla="*/ 14 h 364"/>
                  <a:gd name="T14" fmla="*/ 36 w 164"/>
                  <a:gd name="T15" fmla="*/ 212 h 364"/>
                  <a:gd name="T16" fmla="*/ 29 w 164"/>
                  <a:gd name="T17" fmla="*/ 219 h 364"/>
                  <a:gd name="T18" fmla="*/ 14 w 164"/>
                  <a:gd name="T19" fmla="*/ 219 h 364"/>
                  <a:gd name="T20" fmla="*/ 2 w 164"/>
                  <a:gd name="T21" fmla="*/ 226 h 364"/>
                  <a:gd name="T22" fmla="*/ 2 w 164"/>
                  <a:gd name="T23" fmla="*/ 239 h 364"/>
                  <a:gd name="T24" fmla="*/ 71 w 164"/>
                  <a:gd name="T25" fmla="*/ 357 h 364"/>
                  <a:gd name="T26" fmla="*/ 82 w 164"/>
                  <a:gd name="T27" fmla="*/ 364 h 364"/>
                  <a:gd name="T28" fmla="*/ 93 w 164"/>
                  <a:gd name="T29" fmla="*/ 357 h 364"/>
                  <a:gd name="T30" fmla="*/ 162 w 164"/>
                  <a:gd name="T31" fmla="*/ 239 h 364"/>
                  <a:gd name="T32" fmla="*/ 162 w 164"/>
                  <a:gd name="T33" fmla="*/ 226 h 364"/>
                  <a:gd name="T34" fmla="*/ 150 w 164"/>
                  <a:gd name="T35" fmla="*/ 219 h 364"/>
                  <a:gd name="T36" fmla="*/ 150 w 164"/>
                  <a:gd name="T37" fmla="*/ 219 h 364"/>
                  <a:gd name="T38" fmla="*/ 150 w 164"/>
                  <a:gd name="T39" fmla="*/ 21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64">
                    <a:moveTo>
                      <a:pt x="150" y="219"/>
                    </a:moveTo>
                    <a:cubicBezTo>
                      <a:pt x="135" y="219"/>
                      <a:pt x="135" y="219"/>
                      <a:pt x="135" y="219"/>
                    </a:cubicBezTo>
                    <a:cubicBezTo>
                      <a:pt x="131" y="219"/>
                      <a:pt x="128" y="216"/>
                      <a:pt x="128" y="212"/>
                    </a:cubicBezTo>
                    <a:cubicBezTo>
                      <a:pt x="128" y="14"/>
                      <a:pt x="128" y="14"/>
                      <a:pt x="128" y="14"/>
                    </a:cubicBezTo>
                    <a:cubicBezTo>
                      <a:pt x="128" y="6"/>
                      <a:pt x="123" y="0"/>
                      <a:pt x="1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2" y="0"/>
                      <a:pt x="36" y="6"/>
                      <a:pt x="36" y="14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6"/>
                      <a:pt x="33" y="219"/>
                      <a:pt x="29" y="219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9" y="219"/>
                      <a:pt x="5" y="222"/>
                      <a:pt x="2" y="226"/>
                    </a:cubicBezTo>
                    <a:cubicBezTo>
                      <a:pt x="0" y="230"/>
                      <a:pt x="0" y="235"/>
                      <a:pt x="2" y="239"/>
                    </a:cubicBezTo>
                    <a:cubicBezTo>
                      <a:pt x="71" y="357"/>
                      <a:pt x="71" y="357"/>
                      <a:pt x="71" y="357"/>
                    </a:cubicBezTo>
                    <a:cubicBezTo>
                      <a:pt x="73" y="361"/>
                      <a:pt x="77" y="364"/>
                      <a:pt x="82" y="364"/>
                    </a:cubicBezTo>
                    <a:cubicBezTo>
                      <a:pt x="87" y="364"/>
                      <a:pt x="91" y="361"/>
                      <a:pt x="93" y="357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64" y="235"/>
                      <a:pt x="164" y="230"/>
                      <a:pt x="162" y="226"/>
                    </a:cubicBezTo>
                    <a:cubicBezTo>
                      <a:pt x="159" y="222"/>
                      <a:pt x="155" y="219"/>
                      <a:pt x="150" y="219"/>
                    </a:cubicBezTo>
                    <a:close/>
                    <a:moveTo>
                      <a:pt x="150" y="219"/>
                    </a:moveTo>
                    <a:cubicBezTo>
                      <a:pt x="150" y="219"/>
                      <a:pt x="150" y="219"/>
                      <a:pt x="150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"/>
              <p:cNvSpPr>
                <a:spLocks noEditPoints="1"/>
              </p:cNvSpPr>
              <p:nvPr/>
            </p:nvSpPr>
            <p:spPr bwMode="auto">
              <a:xfrm>
                <a:off x="2616" y="937"/>
                <a:ext cx="2448" cy="1593"/>
              </a:xfrm>
              <a:custGeom>
                <a:avLst/>
                <a:gdLst>
                  <a:gd name="T0" fmla="*/ 984 w 1216"/>
                  <a:gd name="T1" fmla="*/ 215 h 783"/>
                  <a:gd name="T2" fmla="*/ 751 w 1216"/>
                  <a:gd name="T3" fmla="*/ 95 h 783"/>
                  <a:gd name="T4" fmla="*/ 664 w 1216"/>
                  <a:gd name="T5" fmla="*/ 108 h 783"/>
                  <a:gd name="T6" fmla="*/ 439 w 1216"/>
                  <a:gd name="T7" fmla="*/ 0 h 783"/>
                  <a:gd name="T8" fmla="*/ 156 w 1216"/>
                  <a:gd name="T9" fmla="*/ 241 h 783"/>
                  <a:gd name="T10" fmla="*/ 0 w 1216"/>
                  <a:gd name="T11" fmla="*/ 497 h 783"/>
                  <a:gd name="T12" fmla="*/ 287 w 1216"/>
                  <a:gd name="T13" fmla="*/ 783 h 783"/>
                  <a:gd name="T14" fmla="*/ 929 w 1216"/>
                  <a:gd name="T15" fmla="*/ 783 h 783"/>
                  <a:gd name="T16" fmla="*/ 1216 w 1216"/>
                  <a:gd name="T17" fmla="*/ 497 h 783"/>
                  <a:gd name="T18" fmla="*/ 984 w 1216"/>
                  <a:gd name="T19" fmla="*/ 215 h 783"/>
                  <a:gd name="T20" fmla="*/ 984 w 1216"/>
                  <a:gd name="T21" fmla="*/ 215 h 783"/>
                  <a:gd name="T22" fmla="*/ 984 w 1216"/>
                  <a:gd name="T23" fmla="*/ 215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6" h="783">
                    <a:moveTo>
                      <a:pt x="984" y="215"/>
                    </a:moveTo>
                    <a:cubicBezTo>
                      <a:pt x="932" y="142"/>
                      <a:pt x="847" y="95"/>
                      <a:pt x="751" y="95"/>
                    </a:cubicBezTo>
                    <a:cubicBezTo>
                      <a:pt x="720" y="95"/>
                      <a:pt x="691" y="100"/>
                      <a:pt x="664" y="108"/>
                    </a:cubicBezTo>
                    <a:cubicBezTo>
                      <a:pt x="611" y="42"/>
                      <a:pt x="530" y="0"/>
                      <a:pt x="439" y="0"/>
                    </a:cubicBezTo>
                    <a:cubicBezTo>
                      <a:pt x="296" y="0"/>
                      <a:pt x="178" y="105"/>
                      <a:pt x="156" y="241"/>
                    </a:cubicBezTo>
                    <a:cubicBezTo>
                      <a:pt x="63" y="289"/>
                      <a:pt x="0" y="385"/>
                      <a:pt x="0" y="497"/>
                    </a:cubicBezTo>
                    <a:cubicBezTo>
                      <a:pt x="0" y="655"/>
                      <a:pt x="128" y="783"/>
                      <a:pt x="287" y="783"/>
                    </a:cubicBezTo>
                    <a:cubicBezTo>
                      <a:pt x="929" y="783"/>
                      <a:pt x="929" y="783"/>
                      <a:pt x="929" y="783"/>
                    </a:cubicBezTo>
                    <a:cubicBezTo>
                      <a:pt x="1088" y="783"/>
                      <a:pt x="1216" y="655"/>
                      <a:pt x="1216" y="497"/>
                    </a:cubicBezTo>
                    <a:cubicBezTo>
                      <a:pt x="1216" y="357"/>
                      <a:pt x="1116" y="241"/>
                      <a:pt x="984" y="215"/>
                    </a:cubicBezTo>
                    <a:close/>
                    <a:moveTo>
                      <a:pt x="984" y="215"/>
                    </a:moveTo>
                    <a:cubicBezTo>
                      <a:pt x="984" y="215"/>
                      <a:pt x="984" y="215"/>
                      <a:pt x="984" y="2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6074" y="2424413"/>
            <a:ext cx="3060872" cy="3255023"/>
            <a:chOff x="1616074" y="2424413"/>
            <a:chExt cx="3060872" cy="3255023"/>
          </a:xfrm>
        </p:grpSpPr>
        <p:grpSp>
          <p:nvGrpSpPr>
            <p:cNvPr id="10" name="Group 9"/>
            <p:cNvGrpSpPr/>
            <p:nvPr/>
          </p:nvGrpSpPr>
          <p:grpSpPr>
            <a:xfrm>
              <a:off x="1616074" y="2424413"/>
              <a:ext cx="3060872" cy="3255023"/>
              <a:chOff x="-16060062" y="-22260530"/>
              <a:chExt cx="45917557" cy="48830113"/>
            </a:xfrm>
            <a:effectLst>
              <a:reflection blurRad="127000" stA="50000" endPos="30000" dist="101600" dir="5400000" sy="-100000" algn="bl" rotWithShape="0"/>
            </a:effectLst>
          </p:grpSpPr>
          <p:sp>
            <p:nvSpPr>
              <p:cNvPr id="73" name="Freeform 72"/>
              <p:cNvSpPr/>
              <p:nvPr/>
            </p:nvSpPr>
            <p:spPr>
              <a:xfrm rot="5400000" flipV="1">
                <a:off x="9523910" y="-22467422"/>
                <a:ext cx="5177610" cy="33103394"/>
              </a:xfrm>
              <a:custGeom>
                <a:avLst/>
                <a:gdLst>
                  <a:gd name="connsiteX0" fmla="*/ 0 w 5177610"/>
                  <a:gd name="connsiteY0" fmla="*/ 33103394 h 33103394"/>
                  <a:gd name="connsiteX1" fmla="*/ 5177610 w 5177610"/>
                  <a:gd name="connsiteY1" fmla="*/ 27925782 h 33103394"/>
                  <a:gd name="connsiteX2" fmla="*/ 5164872 w 5177610"/>
                  <a:gd name="connsiteY2" fmla="*/ 4486806 h 33103394"/>
                  <a:gd name="connsiteX3" fmla="*/ 34987 w 5177610"/>
                  <a:gd name="connsiteY3" fmla="*/ 0 h 33103394"/>
                  <a:gd name="connsiteX4" fmla="*/ 417 w 5177610"/>
                  <a:gd name="connsiteY4" fmla="*/ 32692364 h 3310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610" h="33103394">
                    <a:moveTo>
                      <a:pt x="0" y="33103394"/>
                    </a:moveTo>
                    <a:lnTo>
                      <a:pt x="5177610" y="27925782"/>
                    </a:lnTo>
                    <a:lnTo>
                      <a:pt x="5164872" y="4486806"/>
                    </a:lnTo>
                    <a:lnTo>
                      <a:pt x="34987" y="0"/>
                    </a:lnTo>
                    <a:cubicBezTo>
                      <a:pt x="29373" y="10147679"/>
                      <a:pt x="11941" y="21794910"/>
                      <a:pt x="417" y="3269236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-4306529" y="-8322136"/>
                <a:ext cx="4694321" cy="33960212"/>
              </a:xfrm>
              <a:custGeom>
                <a:avLst/>
                <a:gdLst>
                  <a:gd name="connsiteX0" fmla="*/ 372 w 4694321"/>
                  <a:gd name="connsiteY0" fmla="*/ 0 h 33960212"/>
                  <a:gd name="connsiteX1" fmla="*/ 4657558 w 4694321"/>
                  <a:gd name="connsiteY1" fmla="*/ 4894225 h 33960212"/>
                  <a:gd name="connsiteX2" fmla="*/ 4694321 w 4694321"/>
                  <a:gd name="connsiteY2" fmla="*/ 29348158 h 33960212"/>
                  <a:gd name="connsiteX3" fmla="*/ 82266 w 4694321"/>
                  <a:gd name="connsiteY3" fmla="*/ 33960212 h 33960212"/>
                  <a:gd name="connsiteX4" fmla="*/ 79393 w 4694321"/>
                  <a:gd name="connsiteY4" fmla="*/ 32418802 h 33960212"/>
                  <a:gd name="connsiteX5" fmla="*/ 372 w 4694321"/>
                  <a:gd name="connsiteY5" fmla="*/ 0 h 3396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321" h="33960212">
                    <a:moveTo>
                      <a:pt x="372" y="0"/>
                    </a:moveTo>
                    <a:lnTo>
                      <a:pt x="4657558" y="4894225"/>
                    </a:lnTo>
                    <a:lnTo>
                      <a:pt x="4694321" y="29348158"/>
                    </a:lnTo>
                    <a:lnTo>
                      <a:pt x="82266" y="33960212"/>
                    </a:lnTo>
                    <a:lnTo>
                      <a:pt x="79393" y="32418802"/>
                    </a:lnTo>
                    <a:cubicBezTo>
                      <a:pt x="53053" y="21612535"/>
                      <a:pt x="-5183" y="10798766"/>
                      <a:pt x="37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19951136" y="-7521804"/>
                <a:ext cx="9906359" cy="420086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 flipH="1">
                <a:off x="-6316028" y="19781750"/>
                <a:ext cx="9671564" cy="3903996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  <a:gd name="connsiteX0" fmla="*/ 0 w 12702564"/>
                  <a:gd name="connsiteY0" fmla="*/ 5183012 h 5183012"/>
                  <a:gd name="connsiteX1" fmla="*/ 7439780 w 12702564"/>
                  <a:gd name="connsiteY1" fmla="*/ 5183012 h 5183012"/>
                  <a:gd name="connsiteX2" fmla="*/ 12702564 w 12702564"/>
                  <a:gd name="connsiteY2" fmla="*/ 47440 h 5183012"/>
                  <a:gd name="connsiteX3" fmla="*/ 5215872 w 12702564"/>
                  <a:gd name="connsiteY3" fmla="*/ 0 h 5183012"/>
                  <a:gd name="connsiteX4" fmla="*/ 0 w 12702564"/>
                  <a:gd name="connsiteY4" fmla="*/ 5183012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2564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702564" y="47440"/>
                    </a:lnTo>
                    <a:lnTo>
                      <a:pt x="5215872" y="0"/>
                    </a:lnTo>
                    <a:lnTo>
                      <a:pt x="0" y="518301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-3594623" y="-7522980"/>
                <a:ext cx="4208795" cy="14370117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5400000" flipV="1">
                <a:off x="1525888" y="-12322835"/>
                <a:ext cx="4226771" cy="14153232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37532 w 5538906"/>
                  <a:gd name="connsiteY0" fmla="*/ 0 h 18739470"/>
                  <a:gd name="connsiteX1" fmla="*/ 1 w 5538906"/>
                  <a:gd name="connsiteY1" fmla="*/ 13638720 h 18739470"/>
                  <a:gd name="connsiteX2" fmla="*/ 5500806 w 5538906"/>
                  <a:gd name="connsiteY2" fmla="*/ 18739470 h 18739470"/>
                  <a:gd name="connsiteX3" fmla="*/ 5538906 w 5538906"/>
                  <a:gd name="connsiteY3" fmla="*/ 5366370 h 18739470"/>
                  <a:gd name="connsiteX4" fmla="*/ 37532 w 5538906"/>
                  <a:gd name="connsiteY4" fmla="*/ 0 h 18739470"/>
                  <a:gd name="connsiteX0" fmla="*/ 0 w 5551415"/>
                  <a:gd name="connsiteY0" fmla="*/ 0 h 18790055"/>
                  <a:gd name="connsiteX1" fmla="*/ 12510 w 5551415"/>
                  <a:gd name="connsiteY1" fmla="*/ 13689305 h 18790055"/>
                  <a:gd name="connsiteX2" fmla="*/ 5513315 w 5551415"/>
                  <a:gd name="connsiteY2" fmla="*/ 18790055 h 18790055"/>
                  <a:gd name="connsiteX3" fmla="*/ 5551415 w 5551415"/>
                  <a:gd name="connsiteY3" fmla="*/ 5416955 h 18790055"/>
                  <a:gd name="connsiteX4" fmla="*/ 0 w 5551415"/>
                  <a:gd name="connsiteY4" fmla="*/ 0 h 187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415" h="18790055">
                    <a:moveTo>
                      <a:pt x="0" y="0"/>
                    </a:moveTo>
                    <a:lnTo>
                      <a:pt x="12510" y="13689305"/>
                    </a:lnTo>
                    <a:lnTo>
                      <a:pt x="5513315" y="18790055"/>
                    </a:lnTo>
                    <a:lnTo>
                      <a:pt x="5551415" y="5416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5400000">
                <a:off x="-13730098" y="-17064929"/>
                <a:ext cx="42574119" cy="41837492"/>
              </a:xfrm>
              <a:custGeom>
                <a:avLst/>
                <a:gdLst>
                  <a:gd name="connsiteX0" fmla="*/ 0 w 42574119"/>
                  <a:gd name="connsiteY0" fmla="*/ 41837492 h 41837492"/>
                  <a:gd name="connsiteX1" fmla="*/ 0 w 42574119"/>
                  <a:gd name="connsiteY1" fmla="*/ 10057435 h 41837492"/>
                  <a:gd name="connsiteX2" fmla="*/ 10057435 w 42574119"/>
                  <a:gd name="connsiteY2" fmla="*/ 0 h 41837492"/>
                  <a:gd name="connsiteX3" fmla="*/ 10057435 w 42574119"/>
                  <a:gd name="connsiteY3" fmla="*/ 31768552 h 41837492"/>
                  <a:gd name="connsiteX4" fmla="*/ 42574119 w 42574119"/>
                  <a:gd name="connsiteY4" fmla="*/ 31768552 h 41837492"/>
                  <a:gd name="connsiteX5" fmla="*/ 32505181 w 42574119"/>
                  <a:gd name="connsiteY5" fmla="*/ 41837492 h 4183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74119" h="41837492">
                    <a:moveTo>
                      <a:pt x="0" y="41837492"/>
                    </a:moveTo>
                    <a:lnTo>
                      <a:pt x="0" y="10057435"/>
                    </a:lnTo>
                    <a:lnTo>
                      <a:pt x="10057435" y="0"/>
                    </a:lnTo>
                    <a:lnTo>
                      <a:pt x="10057435" y="31768552"/>
                    </a:lnTo>
                    <a:lnTo>
                      <a:pt x="42574119" y="31768552"/>
                    </a:lnTo>
                    <a:lnTo>
                      <a:pt x="32505181" y="418374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 flipH="1">
                <a:off x="14256380" y="-17433244"/>
                <a:ext cx="15601114" cy="9921015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Parallelogram 121"/>
              <p:cNvSpPr/>
              <p:nvPr/>
            </p:nvSpPr>
            <p:spPr>
              <a:xfrm rot="5400000">
                <a:off x="-16230839" y="13628084"/>
                <a:ext cx="15805811" cy="10077188"/>
              </a:xfrm>
              <a:custGeom>
                <a:avLst/>
                <a:gdLst>
                  <a:gd name="connsiteX0" fmla="*/ 0 w 1051234"/>
                  <a:gd name="connsiteY0" fmla="*/ 662220 h 662220"/>
                  <a:gd name="connsiteX1" fmla="*/ 666418 w 1051234"/>
                  <a:gd name="connsiteY1" fmla="*/ 0 h 662220"/>
                  <a:gd name="connsiteX2" fmla="*/ 1051234 w 1051234"/>
                  <a:gd name="connsiteY2" fmla="*/ 0 h 662220"/>
                  <a:gd name="connsiteX3" fmla="*/ 384816 w 1051234"/>
                  <a:gd name="connsiteY3" fmla="*/ 662220 h 662220"/>
                  <a:gd name="connsiteX4" fmla="*/ 0 w 1051234"/>
                  <a:gd name="connsiteY4" fmla="*/ 662220 h 662220"/>
                  <a:gd name="connsiteX0" fmla="*/ 0 w 1051234"/>
                  <a:gd name="connsiteY0" fmla="*/ 669364 h 669364"/>
                  <a:gd name="connsiteX1" fmla="*/ 668799 w 1051234"/>
                  <a:gd name="connsiteY1" fmla="*/ 0 h 669364"/>
                  <a:gd name="connsiteX2" fmla="*/ 1051234 w 1051234"/>
                  <a:gd name="connsiteY2" fmla="*/ 7144 h 669364"/>
                  <a:gd name="connsiteX3" fmla="*/ 384816 w 1051234"/>
                  <a:gd name="connsiteY3" fmla="*/ 669364 h 669364"/>
                  <a:gd name="connsiteX4" fmla="*/ 0 w 1051234"/>
                  <a:gd name="connsiteY4" fmla="*/ 669364 h 669364"/>
                  <a:gd name="connsiteX0" fmla="*/ 0 w 1053615"/>
                  <a:gd name="connsiteY0" fmla="*/ 669364 h 669364"/>
                  <a:gd name="connsiteX1" fmla="*/ 668799 w 1053615"/>
                  <a:gd name="connsiteY1" fmla="*/ 0 h 669364"/>
                  <a:gd name="connsiteX2" fmla="*/ 1053615 w 1053615"/>
                  <a:gd name="connsiteY2" fmla="*/ 0 h 669364"/>
                  <a:gd name="connsiteX3" fmla="*/ 384816 w 1053615"/>
                  <a:gd name="connsiteY3" fmla="*/ 669364 h 669364"/>
                  <a:gd name="connsiteX4" fmla="*/ 0 w 1053615"/>
                  <a:gd name="connsiteY4" fmla="*/ 669364 h 669364"/>
                  <a:gd name="connsiteX0" fmla="*/ 0 w 1053618"/>
                  <a:gd name="connsiteY0" fmla="*/ 671746 h 671746"/>
                  <a:gd name="connsiteX1" fmla="*/ 668799 w 1053618"/>
                  <a:gd name="connsiteY1" fmla="*/ 2382 h 671746"/>
                  <a:gd name="connsiteX2" fmla="*/ 1053618 w 1053618"/>
                  <a:gd name="connsiteY2" fmla="*/ 0 h 671746"/>
                  <a:gd name="connsiteX3" fmla="*/ 384816 w 1053618"/>
                  <a:gd name="connsiteY3" fmla="*/ 671746 h 671746"/>
                  <a:gd name="connsiteX4" fmla="*/ 0 w 1053618"/>
                  <a:gd name="connsiteY4" fmla="*/ 671746 h 671746"/>
                  <a:gd name="connsiteX0" fmla="*/ 0 w 1053618"/>
                  <a:gd name="connsiteY0" fmla="*/ 669365 h 669365"/>
                  <a:gd name="connsiteX1" fmla="*/ 668799 w 1053618"/>
                  <a:gd name="connsiteY1" fmla="*/ 1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69365 h 669365"/>
                  <a:gd name="connsiteX1" fmla="*/ 664039 w 1053618"/>
                  <a:gd name="connsiteY1" fmla="*/ 4763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71747 h 671747"/>
                  <a:gd name="connsiteX1" fmla="*/ 671185 w 1053618"/>
                  <a:gd name="connsiteY1" fmla="*/ 0 h 671747"/>
                  <a:gd name="connsiteX2" fmla="*/ 1053618 w 1053618"/>
                  <a:gd name="connsiteY2" fmla="*/ 2382 h 671747"/>
                  <a:gd name="connsiteX3" fmla="*/ 384816 w 1053618"/>
                  <a:gd name="connsiteY3" fmla="*/ 671747 h 671747"/>
                  <a:gd name="connsiteX4" fmla="*/ 0 w 1053618"/>
                  <a:gd name="connsiteY4" fmla="*/ 671747 h 67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618" h="671747">
                    <a:moveTo>
                      <a:pt x="0" y="671747"/>
                    </a:moveTo>
                    <a:lnTo>
                      <a:pt x="671185" y="0"/>
                    </a:lnTo>
                    <a:lnTo>
                      <a:pt x="1053618" y="2382"/>
                    </a:lnTo>
                    <a:lnTo>
                      <a:pt x="384816" y="671747"/>
                    </a:lnTo>
                    <a:lnTo>
                      <a:pt x="0" y="6717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2680923">
                <a:off x="-16060062" y="-22260530"/>
                <a:ext cx="21438966" cy="23936543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  <a:gd name="connsiteX0" fmla="*/ 0 w 28462712"/>
                  <a:gd name="connsiteY0" fmla="*/ 16474111 h 31438107"/>
                  <a:gd name="connsiteX1" fmla="*/ 16824141 w 28462712"/>
                  <a:gd name="connsiteY1" fmla="*/ 0 h 31438107"/>
                  <a:gd name="connsiteX2" fmla="*/ 16364008 w 28462712"/>
                  <a:gd name="connsiteY2" fmla="*/ 7145620 h 31438107"/>
                  <a:gd name="connsiteX3" fmla="*/ 28462712 w 28462712"/>
                  <a:gd name="connsiteY3" fmla="*/ 7207788 h 31438107"/>
                  <a:gd name="connsiteX4" fmla="*/ 18815240 w 28462712"/>
                  <a:gd name="connsiteY4" fmla="*/ 16642740 h 31438107"/>
                  <a:gd name="connsiteX5" fmla="*/ 28229059 w 28462712"/>
                  <a:gd name="connsiteY5" fmla="*/ 26161623 h 31438107"/>
                  <a:gd name="connsiteX6" fmla="*/ 15139493 w 28462712"/>
                  <a:gd name="connsiteY6" fmla="*/ 26161623 h 31438107"/>
                  <a:gd name="connsiteX7" fmla="*/ 14799720 w 28462712"/>
                  <a:gd name="connsiteY7" fmla="*/ 31438107 h 31438107"/>
                  <a:gd name="connsiteX8" fmla="*/ 0 w 2846271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271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62712" y="7207788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2024636" y="2857299"/>
              <a:ext cx="441889" cy="490582"/>
              <a:chOff x="3472" y="1753"/>
              <a:chExt cx="726" cy="80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559" y="1753"/>
                <a:ext cx="172" cy="174"/>
              </a:xfrm>
              <a:custGeom>
                <a:avLst/>
                <a:gdLst>
                  <a:gd name="T0" fmla="*/ 85 w 85"/>
                  <a:gd name="T1" fmla="*/ 42 h 85"/>
                  <a:gd name="T2" fmla="*/ 43 w 85"/>
                  <a:gd name="T3" fmla="*/ 85 h 85"/>
                  <a:gd name="T4" fmla="*/ 0 w 85"/>
                  <a:gd name="T5" fmla="*/ 42 h 85"/>
                  <a:gd name="T6" fmla="*/ 43 w 85"/>
                  <a:gd name="T7" fmla="*/ 0 h 85"/>
                  <a:gd name="T8" fmla="*/ 85 w 85"/>
                  <a:gd name="T9" fmla="*/ 42 h 85"/>
                  <a:gd name="T10" fmla="*/ 85 w 85"/>
                  <a:gd name="T11" fmla="*/ 42 h 85"/>
                  <a:gd name="T12" fmla="*/ 85 w 85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"/>
              <p:cNvSpPr>
                <a:spLocks noEditPoints="1"/>
              </p:cNvSpPr>
              <p:nvPr/>
            </p:nvSpPr>
            <p:spPr bwMode="auto">
              <a:xfrm>
                <a:off x="3844" y="1753"/>
                <a:ext cx="170" cy="174"/>
              </a:xfrm>
              <a:custGeom>
                <a:avLst/>
                <a:gdLst>
                  <a:gd name="T0" fmla="*/ 84 w 84"/>
                  <a:gd name="T1" fmla="*/ 42 h 85"/>
                  <a:gd name="T2" fmla="*/ 42 w 84"/>
                  <a:gd name="T3" fmla="*/ 85 h 85"/>
                  <a:gd name="T4" fmla="*/ 0 w 84"/>
                  <a:gd name="T5" fmla="*/ 42 h 85"/>
                  <a:gd name="T6" fmla="*/ 42 w 84"/>
                  <a:gd name="T7" fmla="*/ 0 h 85"/>
                  <a:gd name="T8" fmla="*/ 84 w 84"/>
                  <a:gd name="T9" fmla="*/ 42 h 85"/>
                  <a:gd name="T10" fmla="*/ 84 w 84"/>
                  <a:gd name="T11" fmla="*/ 42 h 85"/>
                  <a:gd name="T12" fmla="*/ 84 w 84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5">
                    <a:moveTo>
                      <a:pt x="84" y="42"/>
                    </a:moveTo>
                    <a:cubicBezTo>
                      <a:pt x="84" y="66"/>
                      <a:pt x="65" y="85"/>
                      <a:pt x="42" y="85"/>
                    </a:cubicBezTo>
                    <a:cubicBezTo>
                      <a:pt x="18" y="85"/>
                      <a:pt x="0" y="66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lose/>
                    <a:moveTo>
                      <a:pt x="84" y="42"/>
                    </a:moveTo>
                    <a:cubicBezTo>
                      <a:pt x="84" y="42"/>
                      <a:pt x="84" y="42"/>
                      <a:pt x="84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"/>
              <p:cNvSpPr>
                <a:spLocks noEditPoints="1"/>
              </p:cNvSpPr>
              <p:nvPr/>
            </p:nvSpPr>
            <p:spPr bwMode="auto">
              <a:xfrm>
                <a:off x="3984" y="2450"/>
                <a:ext cx="89" cy="109"/>
              </a:xfrm>
              <a:custGeom>
                <a:avLst/>
                <a:gdLst>
                  <a:gd name="T0" fmla="*/ 0 w 44"/>
                  <a:gd name="T1" fmla="*/ 0 h 53"/>
                  <a:gd name="T2" fmla="*/ 0 w 44"/>
                  <a:gd name="T3" fmla="*/ 30 h 53"/>
                  <a:gd name="T4" fmla="*/ 22 w 44"/>
                  <a:gd name="T5" fmla="*/ 53 h 53"/>
                  <a:gd name="T6" fmla="*/ 22 w 44"/>
                  <a:gd name="T7" fmla="*/ 53 h 53"/>
                  <a:gd name="T8" fmla="*/ 44 w 44"/>
                  <a:gd name="T9" fmla="*/ 30 h 53"/>
                  <a:gd name="T10" fmla="*/ 44 w 44"/>
                  <a:gd name="T11" fmla="*/ 0 h 53"/>
                  <a:gd name="T12" fmla="*/ 0 w 44"/>
                  <a:gd name="T13" fmla="*/ 0 h 53"/>
                  <a:gd name="T14" fmla="*/ 0 w 44"/>
                  <a:gd name="T15" fmla="*/ 0 h 53"/>
                  <a:gd name="T16" fmla="*/ 0 w 44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"/>
              <p:cNvSpPr>
                <a:spLocks noEditPoints="1"/>
              </p:cNvSpPr>
              <p:nvPr/>
            </p:nvSpPr>
            <p:spPr bwMode="auto">
              <a:xfrm>
                <a:off x="3472" y="1921"/>
                <a:ext cx="726" cy="638"/>
              </a:xfrm>
              <a:custGeom>
                <a:avLst/>
                <a:gdLst>
                  <a:gd name="T0" fmla="*/ 327 w 359"/>
                  <a:gd name="T1" fmla="*/ 159 h 312"/>
                  <a:gd name="T2" fmla="*/ 312 w 359"/>
                  <a:gd name="T3" fmla="*/ 142 h 312"/>
                  <a:gd name="T4" fmla="*/ 312 w 359"/>
                  <a:gd name="T5" fmla="*/ 138 h 312"/>
                  <a:gd name="T6" fmla="*/ 284 w 359"/>
                  <a:gd name="T7" fmla="*/ 26 h 312"/>
                  <a:gd name="T8" fmla="*/ 254 w 359"/>
                  <a:gd name="T9" fmla="*/ 0 h 312"/>
                  <a:gd name="T10" fmla="*/ 254 w 359"/>
                  <a:gd name="T11" fmla="*/ 0 h 312"/>
                  <a:gd name="T12" fmla="*/ 244 w 359"/>
                  <a:gd name="T13" fmla="*/ 1 h 312"/>
                  <a:gd name="T14" fmla="*/ 235 w 359"/>
                  <a:gd name="T15" fmla="*/ 4 h 312"/>
                  <a:gd name="T16" fmla="*/ 213 w 359"/>
                  <a:gd name="T17" fmla="*/ 34 h 312"/>
                  <a:gd name="T18" fmla="*/ 212 w 359"/>
                  <a:gd name="T19" fmla="*/ 36 h 312"/>
                  <a:gd name="T20" fmla="*/ 201 w 359"/>
                  <a:gd name="T21" fmla="*/ 74 h 312"/>
                  <a:gd name="T22" fmla="*/ 154 w 359"/>
                  <a:gd name="T23" fmla="*/ 82 h 312"/>
                  <a:gd name="T24" fmla="*/ 140 w 359"/>
                  <a:gd name="T25" fmla="*/ 90 h 312"/>
                  <a:gd name="T26" fmla="*/ 111 w 359"/>
                  <a:gd name="T27" fmla="*/ 78 h 312"/>
                  <a:gd name="T28" fmla="*/ 99 w 359"/>
                  <a:gd name="T29" fmla="*/ 36 h 312"/>
                  <a:gd name="T30" fmla="*/ 99 w 359"/>
                  <a:gd name="T31" fmla="*/ 34 h 312"/>
                  <a:gd name="T32" fmla="*/ 76 w 359"/>
                  <a:gd name="T33" fmla="*/ 4 h 312"/>
                  <a:gd name="T34" fmla="*/ 68 w 359"/>
                  <a:gd name="T35" fmla="*/ 1 h 312"/>
                  <a:gd name="T36" fmla="*/ 58 w 359"/>
                  <a:gd name="T37" fmla="*/ 0 h 312"/>
                  <a:gd name="T38" fmla="*/ 58 w 359"/>
                  <a:gd name="T39" fmla="*/ 0 h 312"/>
                  <a:gd name="T40" fmla="*/ 22 w 359"/>
                  <a:gd name="T41" fmla="*/ 26 h 312"/>
                  <a:gd name="T42" fmla="*/ 3 w 359"/>
                  <a:gd name="T43" fmla="*/ 117 h 312"/>
                  <a:gd name="T44" fmla="*/ 14 w 359"/>
                  <a:gd name="T45" fmla="*/ 148 h 312"/>
                  <a:gd name="T46" fmla="*/ 14 w 359"/>
                  <a:gd name="T47" fmla="*/ 289 h 312"/>
                  <a:gd name="T48" fmla="*/ 37 w 359"/>
                  <a:gd name="T49" fmla="*/ 312 h 312"/>
                  <a:gd name="T50" fmla="*/ 59 w 359"/>
                  <a:gd name="T51" fmla="*/ 289 h 312"/>
                  <a:gd name="T52" fmla="*/ 59 w 359"/>
                  <a:gd name="T53" fmla="*/ 156 h 312"/>
                  <a:gd name="T54" fmla="*/ 79 w 359"/>
                  <a:gd name="T55" fmla="*/ 134 h 312"/>
                  <a:gd name="T56" fmla="*/ 86 w 359"/>
                  <a:gd name="T57" fmla="*/ 99 h 312"/>
                  <a:gd name="T58" fmla="*/ 152 w 359"/>
                  <a:gd name="T59" fmla="*/ 126 h 312"/>
                  <a:gd name="T60" fmla="*/ 154 w 359"/>
                  <a:gd name="T61" fmla="*/ 126 h 312"/>
                  <a:gd name="T62" fmla="*/ 170 w 359"/>
                  <a:gd name="T63" fmla="*/ 115 h 312"/>
                  <a:gd name="T64" fmla="*/ 225 w 359"/>
                  <a:gd name="T65" fmla="*/ 96 h 312"/>
                  <a:gd name="T66" fmla="*/ 233 w 359"/>
                  <a:gd name="T67" fmla="*/ 134 h 312"/>
                  <a:gd name="T68" fmla="*/ 249 w 359"/>
                  <a:gd name="T69" fmla="*/ 154 h 312"/>
                  <a:gd name="T70" fmla="*/ 260 w 359"/>
                  <a:gd name="T71" fmla="*/ 154 h 312"/>
                  <a:gd name="T72" fmla="*/ 273 w 359"/>
                  <a:gd name="T73" fmla="*/ 139 h 312"/>
                  <a:gd name="T74" fmla="*/ 253 w 359"/>
                  <a:gd name="T75" fmla="*/ 71 h 312"/>
                  <a:gd name="T76" fmla="*/ 258 w 359"/>
                  <a:gd name="T77" fmla="*/ 68 h 312"/>
                  <a:gd name="T78" fmla="*/ 279 w 359"/>
                  <a:gd name="T79" fmla="*/ 142 h 312"/>
                  <a:gd name="T80" fmla="*/ 264 w 359"/>
                  <a:gd name="T81" fmla="*/ 159 h 312"/>
                  <a:gd name="T82" fmla="*/ 232 w 359"/>
                  <a:gd name="T83" fmla="*/ 159 h 312"/>
                  <a:gd name="T84" fmla="*/ 232 w 359"/>
                  <a:gd name="T85" fmla="*/ 253 h 312"/>
                  <a:gd name="T86" fmla="*/ 359 w 359"/>
                  <a:gd name="T87" fmla="*/ 253 h 312"/>
                  <a:gd name="T88" fmla="*/ 359 w 359"/>
                  <a:gd name="T89" fmla="*/ 159 h 312"/>
                  <a:gd name="T90" fmla="*/ 327 w 359"/>
                  <a:gd name="T91" fmla="*/ 159 h 312"/>
                  <a:gd name="T92" fmla="*/ 275 w 359"/>
                  <a:gd name="T93" fmla="*/ 159 h 312"/>
                  <a:gd name="T94" fmla="*/ 284 w 359"/>
                  <a:gd name="T95" fmla="*/ 152 h 312"/>
                  <a:gd name="T96" fmla="*/ 296 w 359"/>
                  <a:gd name="T97" fmla="*/ 157 h 312"/>
                  <a:gd name="T98" fmla="*/ 299 w 359"/>
                  <a:gd name="T99" fmla="*/ 157 h 312"/>
                  <a:gd name="T100" fmla="*/ 308 w 359"/>
                  <a:gd name="T101" fmla="*/ 152 h 312"/>
                  <a:gd name="T102" fmla="*/ 316 w 359"/>
                  <a:gd name="T103" fmla="*/ 159 h 312"/>
                  <a:gd name="T104" fmla="*/ 275 w 359"/>
                  <a:gd name="T105" fmla="*/ 159 h 312"/>
                  <a:gd name="T106" fmla="*/ 275 w 359"/>
                  <a:gd name="T107" fmla="*/ 159 h 312"/>
                  <a:gd name="T108" fmla="*/ 275 w 359"/>
                  <a:gd name="T109" fmla="*/ 159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1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6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6"/>
                      <a:pt x="140" y="90"/>
                    </a:cubicBezTo>
                    <a:cubicBezTo>
                      <a:pt x="125" y="87"/>
                      <a:pt x="116" y="83"/>
                      <a:pt x="111" y="78"/>
                    </a:cubicBezTo>
                    <a:cubicBezTo>
                      <a:pt x="105" y="70"/>
                      <a:pt x="102" y="57"/>
                      <a:pt x="99" y="36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6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7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5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91286" y="3353549"/>
            <a:ext cx="2327145" cy="2450833"/>
            <a:chOff x="2491286" y="3353549"/>
            <a:chExt cx="2327145" cy="2450833"/>
          </a:xfrm>
        </p:grpSpPr>
        <p:grpSp>
          <p:nvGrpSpPr>
            <p:cNvPr id="7" name="Group 6"/>
            <p:cNvGrpSpPr/>
            <p:nvPr/>
          </p:nvGrpSpPr>
          <p:grpSpPr>
            <a:xfrm>
              <a:off x="2491286" y="3353549"/>
              <a:ext cx="2327145" cy="2450833"/>
              <a:chOff x="-2930602" y="-8322137"/>
              <a:chExt cx="34910582" cy="36766077"/>
            </a:xfrm>
            <a:effectLst>
              <a:reflection blurRad="127000" stA="50000" endPos="30000" dist="76200" dir="5400000" sy="-100000" algn="bl" rotWithShape="0"/>
            </a:effectLst>
          </p:grpSpPr>
          <p:sp>
            <p:nvSpPr>
              <p:cNvPr id="62" name="Freeform 61"/>
              <p:cNvSpPr/>
              <p:nvPr/>
            </p:nvSpPr>
            <p:spPr>
              <a:xfrm rot="5400000" flipV="1">
                <a:off x="16604478" y="-8653349"/>
                <a:ext cx="3900569" cy="25305469"/>
              </a:xfrm>
              <a:custGeom>
                <a:avLst/>
                <a:gdLst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0 w 3906822"/>
                  <a:gd name="connsiteY5" fmla="*/ 32890931 h 32979083"/>
                  <a:gd name="connsiteX6" fmla="*/ 879376 w 3906822"/>
                  <a:gd name="connsiteY6" fmla="*/ 32979083 h 32979083"/>
                  <a:gd name="connsiteX7" fmla="*/ 1860447 w 3906822"/>
                  <a:gd name="connsiteY7" fmla="*/ 3188364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6253 w 3906822"/>
                  <a:gd name="connsiteY5" fmla="*/ 25305469 h 32979083"/>
                  <a:gd name="connsiteX6" fmla="*/ 0 w 3906822"/>
                  <a:gd name="connsiteY6" fmla="*/ 32890931 h 32979083"/>
                  <a:gd name="connsiteX7" fmla="*/ 879376 w 3906822"/>
                  <a:gd name="connsiteY7" fmla="*/ 3297908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890931"/>
                  <a:gd name="connsiteX1" fmla="*/ 3906822 w 3906822"/>
                  <a:gd name="connsiteY1" fmla="*/ 21404899 h 32890931"/>
                  <a:gd name="connsiteX2" fmla="*/ 3897134 w 3906822"/>
                  <a:gd name="connsiteY2" fmla="*/ 3411625 h 32890931"/>
                  <a:gd name="connsiteX3" fmla="*/ 32745 w 3906822"/>
                  <a:gd name="connsiteY3" fmla="*/ 0 h 32890931"/>
                  <a:gd name="connsiteX4" fmla="*/ 6703 w 3906822"/>
                  <a:gd name="connsiteY4" fmla="*/ 24858235 h 32890931"/>
                  <a:gd name="connsiteX5" fmla="*/ 6253 w 3906822"/>
                  <a:gd name="connsiteY5" fmla="*/ 25305469 h 32890931"/>
                  <a:gd name="connsiteX6" fmla="*/ 0 w 3906822"/>
                  <a:gd name="connsiteY6" fmla="*/ 32890931 h 32890931"/>
                  <a:gd name="connsiteX7" fmla="*/ 1951 w 3906822"/>
                  <a:gd name="connsiteY7" fmla="*/ 30025147 h 32890931"/>
                  <a:gd name="connsiteX8" fmla="*/ 1235 w 3906822"/>
                  <a:gd name="connsiteY8" fmla="*/ 30939175 h 32890931"/>
                  <a:gd name="connsiteX9" fmla="*/ 0 w 3906822"/>
                  <a:gd name="connsiteY9" fmla="*/ 32890931 h 32890931"/>
                  <a:gd name="connsiteX0" fmla="*/ 5018 w 3905587"/>
                  <a:gd name="connsiteY0" fmla="*/ 25305469 h 30939175"/>
                  <a:gd name="connsiteX1" fmla="*/ 3905587 w 3905587"/>
                  <a:gd name="connsiteY1" fmla="*/ 21404899 h 30939175"/>
                  <a:gd name="connsiteX2" fmla="*/ 3895899 w 3905587"/>
                  <a:gd name="connsiteY2" fmla="*/ 3411625 h 30939175"/>
                  <a:gd name="connsiteX3" fmla="*/ 31510 w 3905587"/>
                  <a:gd name="connsiteY3" fmla="*/ 0 h 30939175"/>
                  <a:gd name="connsiteX4" fmla="*/ 5468 w 3905587"/>
                  <a:gd name="connsiteY4" fmla="*/ 24858235 h 30939175"/>
                  <a:gd name="connsiteX5" fmla="*/ 5018 w 3905587"/>
                  <a:gd name="connsiteY5" fmla="*/ 25305469 h 30939175"/>
                  <a:gd name="connsiteX6" fmla="*/ 0 w 3905587"/>
                  <a:gd name="connsiteY6" fmla="*/ 30939175 h 30939175"/>
                  <a:gd name="connsiteX7" fmla="*/ 716 w 3905587"/>
                  <a:gd name="connsiteY7" fmla="*/ 30025147 h 30939175"/>
                  <a:gd name="connsiteX8" fmla="*/ 0 w 3905587"/>
                  <a:gd name="connsiteY8" fmla="*/ 30939175 h 30939175"/>
                  <a:gd name="connsiteX0" fmla="*/ 0 w 3900569"/>
                  <a:gd name="connsiteY0" fmla="*/ 25305469 h 25305469"/>
                  <a:gd name="connsiteX1" fmla="*/ 3900569 w 3900569"/>
                  <a:gd name="connsiteY1" fmla="*/ 21404899 h 25305469"/>
                  <a:gd name="connsiteX2" fmla="*/ 3890881 w 3900569"/>
                  <a:gd name="connsiteY2" fmla="*/ 3411625 h 25305469"/>
                  <a:gd name="connsiteX3" fmla="*/ 26492 w 3900569"/>
                  <a:gd name="connsiteY3" fmla="*/ 0 h 25305469"/>
                  <a:gd name="connsiteX4" fmla="*/ 450 w 3900569"/>
                  <a:gd name="connsiteY4" fmla="*/ 24858235 h 25305469"/>
                  <a:gd name="connsiteX5" fmla="*/ 0 w 3900569"/>
                  <a:gd name="connsiteY5" fmla="*/ 25305469 h 2530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569" h="25305469">
                    <a:moveTo>
                      <a:pt x="0" y="25305469"/>
                    </a:moveTo>
                    <a:lnTo>
                      <a:pt x="3900569" y="21404899"/>
                    </a:lnTo>
                    <a:cubicBezTo>
                      <a:pt x="3897340" y="15407141"/>
                      <a:pt x="3894110" y="9409383"/>
                      <a:pt x="3890881" y="3411625"/>
                    </a:cubicBezTo>
                    <a:lnTo>
                      <a:pt x="26492" y="0"/>
                    </a:lnTo>
                    <a:cubicBezTo>
                      <a:pt x="22263" y="7715973"/>
                      <a:pt x="9131" y="16572157"/>
                      <a:pt x="450" y="24858235"/>
                    </a:cubicBezTo>
                    <a:lnTo>
                      <a:pt x="0" y="2530546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002741" y="2186634"/>
                <a:ext cx="3569122" cy="25423556"/>
              </a:xfrm>
              <a:custGeom>
                <a:avLst/>
                <a:gdLst>
                  <a:gd name="connsiteX0" fmla="*/ 283 w 3569122"/>
                  <a:gd name="connsiteY0" fmla="*/ 0 h 25423556"/>
                  <a:gd name="connsiteX1" fmla="*/ 3541460 w 3569122"/>
                  <a:gd name="connsiteY1" fmla="*/ 3686865 h 25423556"/>
                  <a:gd name="connsiteX2" fmla="*/ 3569122 w 3569122"/>
                  <a:gd name="connsiteY2" fmla="*/ 21916686 h 25423556"/>
                  <a:gd name="connsiteX3" fmla="*/ 62254 w 3569122"/>
                  <a:gd name="connsiteY3" fmla="*/ 25423556 h 25423556"/>
                  <a:gd name="connsiteX4" fmla="*/ 60368 w 3569122"/>
                  <a:gd name="connsiteY4" fmla="*/ 24421384 h 25423556"/>
                  <a:gd name="connsiteX5" fmla="*/ 283 w 3569122"/>
                  <a:gd name="connsiteY5" fmla="*/ 0 h 254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9122" h="25423556">
                    <a:moveTo>
                      <a:pt x="283" y="0"/>
                    </a:moveTo>
                    <a:lnTo>
                      <a:pt x="3541460" y="3686865"/>
                    </a:lnTo>
                    <a:lnTo>
                      <a:pt x="3569122" y="21916686"/>
                    </a:lnTo>
                    <a:lnTo>
                      <a:pt x="62254" y="25423556"/>
                    </a:lnTo>
                    <a:lnTo>
                      <a:pt x="60368" y="24421384"/>
                    </a:lnTo>
                    <a:cubicBezTo>
                      <a:pt x="40340" y="16280922"/>
                      <a:pt x="-3941" y="8134811"/>
                      <a:pt x="28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-1016404" y="-4543028"/>
                <a:ext cx="32749681" cy="32482047"/>
              </a:xfrm>
              <a:custGeom>
                <a:avLst/>
                <a:gdLst>
                  <a:gd name="connsiteX0" fmla="*/ 0 w 32749681"/>
                  <a:gd name="connsiteY0" fmla="*/ 32482047 h 32482047"/>
                  <a:gd name="connsiteX1" fmla="*/ 0 w 32749681"/>
                  <a:gd name="connsiteY1" fmla="*/ 7581656 h 32482047"/>
                  <a:gd name="connsiteX2" fmla="*/ 7581660 w 32749681"/>
                  <a:gd name="connsiteY2" fmla="*/ 0 h 32482047"/>
                  <a:gd name="connsiteX3" fmla="*/ 7581660 w 32749681"/>
                  <a:gd name="connsiteY3" fmla="*/ 24891715 h 32482047"/>
                  <a:gd name="connsiteX4" fmla="*/ 32749681 w 32749681"/>
                  <a:gd name="connsiteY4" fmla="*/ 24891715 h 32482047"/>
                  <a:gd name="connsiteX5" fmla="*/ 25159351 w 32749681"/>
                  <a:gd name="connsiteY5" fmla="*/ 32482047 h 324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9681" h="32482047">
                    <a:moveTo>
                      <a:pt x="0" y="32482047"/>
                    </a:moveTo>
                    <a:lnTo>
                      <a:pt x="0" y="7581656"/>
                    </a:lnTo>
                    <a:lnTo>
                      <a:pt x="7581660" y="0"/>
                    </a:lnTo>
                    <a:lnTo>
                      <a:pt x="7581660" y="24891715"/>
                    </a:lnTo>
                    <a:lnTo>
                      <a:pt x="32749681" y="24891715"/>
                    </a:lnTo>
                    <a:lnTo>
                      <a:pt x="25159351" y="3248204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Parallelogram 154"/>
              <p:cNvSpPr/>
              <p:nvPr/>
            </p:nvSpPr>
            <p:spPr>
              <a:xfrm flipH="1">
                <a:off x="20117388" y="-4676848"/>
                <a:ext cx="11862591" cy="7473593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24447499" y="2789532"/>
                <a:ext cx="7532481" cy="3164547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Parallelogram 156"/>
              <p:cNvSpPr/>
              <p:nvPr/>
            </p:nvSpPr>
            <p:spPr>
              <a:xfrm rot="5400000">
                <a:off x="-3049202" y="18727227"/>
                <a:ext cx="11879725" cy="75537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6200000" flipH="1">
                <a:off x="4522366" y="23330317"/>
                <a:ext cx="7258768" cy="2968477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6544052" y="2788646"/>
                <a:ext cx="3200234" cy="108251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5400000" flipV="1">
                <a:off x="10481280" y="-848246"/>
                <a:ext cx="3155365" cy="107326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 150"/>
              <p:cNvSpPr/>
              <p:nvPr/>
            </p:nvSpPr>
            <p:spPr>
              <a:xfrm rot="2680923">
                <a:off x="-2930602" y="-8322137"/>
                <a:ext cx="16276103" cy="180316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2708340" y="3679009"/>
              <a:ext cx="346366" cy="375056"/>
            </a:xfrm>
            <a:custGeom>
              <a:avLst/>
              <a:gdLst>
                <a:gd name="T0" fmla="*/ 2353 w 2399"/>
                <a:gd name="T1" fmla="*/ 1669 h 2569"/>
                <a:gd name="T2" fmla="*/ 2168 w 2399"/>
                <a:gd name="T3" fmla="*/ 1654 h 2569"/>
                <a:gd name="T4" fmla="*/ 2168 w 2399"/>
                <a:gd name="T5" fmla="*/ 2365 h 2569"/>
                <a:gd name="T6" fmla="*/ 1260 w 2399"/>
                <a:gd name="T7" fmla="*/ 2560 h 2569"/>
                <a:gd name="T8" fmla="*/ 1131 w 2399"/>
                <a:gd name="T9" fmla="*/ 2560 h 2569"/>
                <a:gd name="T10" fmla="*/ 260 w 2399"/>
                <a:gd name="T11" fmla="*/ 2377 h 2569"/>
                <a:gd name="T12" fmla="*/ 232 w 2399"/>
                <a:gd name="T13" fmla="*/ 2344 h 2569"/>
                <a:gd name="T14" fmla="*/ 217 w 2399"/>
                <a:gd name="T15" fmla="*/ 1764 h 2569"/>
                <a:gd name="T16" fmla="*/ 249 w 2399"/>
                <a:gd name="T17" fmla="*/ 1728 h 2569"/>
                <a:gd name="T18" fmla="*/ 989 w 2399"/>
                <a:gd name="T19" fmla="*/ 1663 h 2569"/>
                <a:gd name="T20" fmla="*/ 1017 w 2399"/>
                <a:gd name="T21" fmla="*/ 1642 h 2569"/>
                <a:gd name="T22" fmla="*/ 1195 w 2399"/>
                <a:gd name="T23" fmla="*/ 1210 h 2569"/>
                <a:gd name="T24" fmla="*/ 1195 w 2399"/>
                <a:gd name="T25" fmla="*/ 2395 h 2569"/>
                <a:gd name="T26" fmla="*/ 2000 w 2399"/>
                <a:gd name="T27" fmla="*/ 2242 h 2569"/>
                <a:gd name="T28" fmla="*/ 2000 w 2399"/>
                <a:gd name="T29" fmla="*/ 1640 h 2569"/>
                <a:gd name="T30" fmla="*/ 1526 w 2399"/>
                <a:gd name="T31" fmla="*/ 1610 h 2569"/>
                <a:gd name="T32" fmla="*/ 1438 w 2399"/>
                <a:gd name="T33" fmla="*/ 1550 h 2569"/>
                <a:gd name="T34" fmla="*/ 1193 w 2399"/>
                <a:gd name="T35" fmla="*/ 1004 h 2569"/>
                <a:gd name="T36" fmla="*/ 946 w 2399"/>
                <a:gd name="T37" fmla="*/ 1559 h 2569"/>
                <a:gd name="T38" fmla="*/ 918 w 2399"/>
                <a:gd name="T39" fmla="*/ 1580 h 2569"/>
                <a:gd name="T40" fmla="*/ 46 w 2399"/>
                <a:gd name="T41" fmla="*/ 1668 h 2569"/>
                <a:gd name="T42" fmla="*/ 11 w 2399"/>
                <a:gd name="T43" fmla="*/ 1619 h 2569"/>
                <a:gd name="T44" fmla="*/ 243 w 2399"/>
                <a:gd name="T45" fmla="*/ 1122 h 2569"/>
                <a:gd name="T46" fmla="*/ 268 w 2399"/>
                <a:gd name="T47" fmla="*/ 1103 h 2569"/>
                <a:gd name="T48" fmla="*/ 1163 w 2399"/>
                <a:gd name="T49" fmla="*/ 939 h 2569"/>
                <a:gd name="T50" fmla="*/ 1193 w 2399"/>
                <a:gd name="T51" fmla="*/ 933 h 2569"/>
                <a:gd name="T52" fmla="*/ 1222 w 2399"/>
                <a:gd name="T53" fmla="*/ 939 h 2569"/>
                <a:gd name="T54" fmla="*/ 2136 w 2399"/>
                <a:gd name="T55" fmla="*/ 1103 h 2569"/>
                <a:gd name="T56" fmla="*/ 2161 w 2399"/>
                <a:gd name="T57" fmla="*/ 1123 h 2569"/>
                <a:gd name="T58" fmla="*/ 2388 w 2399"/>
                <a:gd name="T59" fmla="*/ 1620 h 2569"/>
                <a:gd name="T60" fmla="*/ 2353 w 2399"/>
                <a:gd name="T61" fmla="*/ 1669 h 2569"/>
                <a:gd name="T62" fmla="*/ 1416 w 2399"/>
                <a:gd name="T63" fmla="*/ 466 h 2569"/>
                <a:gd name="T64" fmla="*/ 1309 w 2399"/>
                <a:gd name="T65" fmla="*/ 466 h 2569"/>
                <a:gd name="T66" fmla="*/ 1309 w 2399"/>
                <a:gd name="T67" fmla="*/ 695 h 2569"/>
                <a:gd name="T68" fmla="*/ 1266 w 2399"/>
                <a:gd name="T69" fmla="*/ 738 h 2569"/>
                <a:gd name="T70" fmla="*/ 1136 w 2399"/>
                <a:gd name="T71" fmla="*/ 738 h 2569"/>
                <a:gd name="T72" fmla="*/ 1093 w 2399"/>
                <a:gd name="T73" fmla="*/ 695 h 2569"/>
                <a:gd name="T74" fmla="*/ 1093 w 2399"/>
                <a:gd name="T75" fmla="*/ 466 h 2569"/>
                <a:gd name="T76" fmla="*/ 985 w 2399"/>
                <a:gd name="T77" fmla="*/ 466 h 2569"/>
                <a:gd name="T78" fmla="*/ 948 w 2399"/>
                <a:gd name="T79" fmla="*/ 402 h 2569"/>
                <a:gd name="T80" fmla="*/ 1164 w 2399"/>
                <a:gd name="T81" fmla="*/ 29 h 2569"/>
                <a:gd name="T82" fmla="*/ 1238 w 2399"/>
                <a:gd name="T83" fmla="*/ 29 h 2569"/>
                <a:gd name="T84" fmla="*/ 1454 w 2399"/>
                <a:gd name="T85" fmla="*/ 402 h 2569"/>
                <a:gd name="T86" fmla="*/ 1416 w 2399"/>
                <a:gd name="T87" fmla="*/ 466 h 2569"/>
                <a:gd name="T88" fmla="*/ 1416 w 2399"/>
                <a:gd name="T89" fmla="*/ 466 h 2569"/>
                <a:gd name="T90" fmla="*/ 1416 w 2399"/>
                <a:gd name="T91" fmla="*/ 466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99" h="2569">
                  <a:moveTo>
                    <a:pt x="2353" y="1669"/>
                  </a:moveTo>
                  <a:cubicBezTo>
                    <a:pt x="2168" y="1654"/>
                    <a:pt x="2168" y="1654"/>
                    <a:pt x="2168" y="1654"/>
                  </a:cubicBezTo>
                  <a:cubicBezTo>
                    <a:pt x="2168" y="2365"/>
                    <a:pt x="2168" y="2365"/>
                    <a:pt x="2168" y="2365"/>
                  </a:cubicBezTo>
                  <a:cubicBezTo>
                    <a:pt x="1260" y="2560"/>
                    <a:pt x="1260" y="2560"/>
                    <a:pt x="1260" y="2560"/>
                  </a:cubicBezTo>
                  <a:cubicBezTo>
                    <a:pt x="1217" y="2569"/>
                    <a:pt x="1173" y="2569"/>
                    <a:pt x="1131" y="2560"/>
                  </a:cubicBezTo>
                  <a:cubicBezTo>
                    <a:pt x="260" y="2377"/>
                    <a:pt x="260" y="2377"/>
                    <a:pt x="260" y="2377"/>
                  </a:cubicBezTo>
                  <a:cubicBezTo>
                    <a:pt x="244" y="2374"/>
                    <a:pt x="233" y="2360"/>
                    <a:pt x="232" y="2344"/>
                  </a:cubicBezTo>
                  <a:cubicBezTo>
                    <a:pt x="217" y="1764"/>
                    <a:pt x="217" y="1764"/>
                    <a:pt x="217" y="1764"/>
                  </a:cubicBezTo>
                  <a:cubicBezTo>
                    <a:pt x="217" y="1745"/>
                    <a:pt x="231" y="1730"/>
                    <a:pt x="249" y="1728"/>
                  </a:cubicBezTo>
                  <a:cubicBezTo>
                    <a:pt x="989" y="1663"/>
                    <a:pt x="989" y="1663"/>
                    <a:pt x="989" y="1663"/>
                  </a:cubicBezTo>
                  <a:cubicBezTo>
                    <a:pt x="1001" y="1662"/>
                    <a:pt x="1013" y="1654"/>
                    <a:pt x="1017" y="1642"/>
                  </a:cubicBezTo>
                  <a:cubicBezTo>
                    <a:pt x="1195" y="1210"/>
                    <a:pt x="1195" y="1210"/>
                    <a:pt x="1195" y="1210"/>
                  </a:cubicBezTo>
                  <a:cubicBezTo>
                    <a:pt x="1195" y="2395"/>
                    <a:pt x="1195" y="2395"/>
                    <a:pt x="1195" y="2395"/>
                  </a:cubicBezTo>
                  <a:cubicBezTo>
                    <a:pt x="2000" y="2242"/>
                    <a:pt x="2000" y="2242"/>
                    <a:pt x="2000" y="2242"/>
                  </a:cubicBezTo>
                  <a:cubicBezTo>
                    <a:pt x="2000" y="1640"/>
                    <a:pt x="2000" y="1640"/>
                    <a:pt x="2000" y="1640"/>
                  </a:cubicBezTo>
                  <a:cubicBezTo>
                    <a:pt x="1526" y="1610"/>
                    <a:pt x="1526" y="1610"/>
                    <a:pt x="1526" y="1610"/>
                  </a:cubicBezTo>
                  <a:cubicBezTo>
                    <a:pt x="1488" y="1608"/>
                    <a:pt x="1454" y="1585"/>
                    <a:pt x="1438" y="1550"/>
                  </a:cubicBezTo>
                  <a:cubicBezTo>
                    <a:pt x="1193" y="1004"/>
                    <a:pt x="1193" y="1004"/>
                    <a:pt x="1193" y="1004"/>
                  </a:cubicBezTo>
                  <a:cubicBezTo>
                    <a:pt x="946" y="1559"/>
                    <a:pt x="946" y="1559"/>
                    <a:pt x="946" y="1559"/>
                  </a:cubicBezTo>
                  <a:cubicBezTo>
                    <a:pt x="941" y="1571"/>
                    <a:pt x="930" y="1578"/>
                    <a:pt x="918" y="1580"/>
                  </a:cubicBezTo>
                  <a:cubicBezTo>
                    <a:pt x="46" y="1668"/>
                    <a:pt x="46" y="1668"/>
                    <a:pt x="46" y="1668"/>
                  </a:cubicBezTo>
                  <a:cubicBezTo>
                    <a:pt x="19" y="1670"/>
                    <a:pt x="0" y="1643"/>
                    <a:pt x="11" y="1619"/>
                  </a:cubicBezTo>
                  <a:cubicBezTo>
                    <a:pt x="243" y="1122"/>
                    <a:pt x="243" y="1122"/>
                    <a:pt x="243" y="1122"/>
                  </a:cubicBezTo>
                  <a:cubicBezTo>
                    <a:pt x="248" y="1112"/>
                    <a:pt x="258" y="1105"/>
                    <a:pt x="268" y="1103"/>
                  </a:cubicBezTo>
                  <a:cubicBezTo>
                    <a:pt x="1163" y="939"/>
                    <a:pt x="1163" y="939"/>
                    <a:pt x="1163" y="939"/>
                  </a:cubicBezTo>
                  <a:cubicBezTo>
                    <a:pt x="1193" y="933"/>
                    <a:pt x="1193" y="933"/>
                    <a:pt x="1193" y="933"/>
                  </a:cubicBezTo>
                  <a:cubicBezTo>
                    <a:pt x="1222" y="939"/>
                    <a:pt x="1222" y="939"/>
                    <a:pt x="1222" y="939"/>
                  </a:cubicBezTo>
                  <a:cubicBezTo>
                    <a:pt x="2136" y="1103"/>
                    <a:pt x="2136" y="1103"/>
                    <a:pt x="2136" y="1103"/>
                  </a:cubicBezTo>
                  <a:cubicBezTo>
                    <a:pt x="2147" y="1105"/>
                    <a:pt x="2156" y="1112"/>
                    <a:pt x="2161" y="1123"/>
                  </a:cubicBezTo>
                  <a:cubicBezTo>
                    <a:pt x="2388" y="1620"/>
                    <a:pt x="2388" y="1620"/>
                    <a:pt x="2388" y="1620"/>
                  </a:cubicBezTo>
                  <a:cubicBezTo>
                    <a:pt x="2399" y="1645"/>
                    <a:pt x="2380" y="1671"/>
                    <a:pt x="2353" y="1669"/>
                  </a:cubicBezTo>
                  <a:close/>
                  <a:moveTo>
                    <a:pt x="1416" y="466"/>
                  </a:moveTo>
                  <a:cubicBezTo>
                    <a:pt x="1309" y="466"/>
                    <a:pt x="1309" y="466"/>
                    <a:pt x="1309" y="466"/>
                  </a:cubicBezTo>
                  <a:cubicBezTo>
                    <a:pt x="1309" y="695"/>
                    <a:pt x="1309" y="695"/>
                    <a:pt x="1309" y="695"/>
                  </a:cubicBezTo>
                  <a:cubicBezTo>
                    <a:pt x="1309" y="719"/>
                    <a:pt x="1289" y="738"/>
                    <a:pt x="1266" y="738"/>
                  </a:cubicBezTo>
                  <a:cubicBezTo>
                    <a:pt x="1136" y="738"/>
                    <a:pt x="1136" y="738"/>
                    <a:pt x="1136" y="738"/>
                  </a:cubicBezTo>
                  <a:cubicBezTo>
                    <a:pt x="1112" y="738"/>
                    <a:pt x="1093" y="719"/>
                    <a:pt x="1093" y="695"/>
                  </a:cubicBezTo>
                  <a:cubicBezTo>
                    <a:pt x="1093" y="466"/>
                    <a:pt x="1093" y="466"/>
                    <a:pt x="1093" y="466"/>
                  </a:cubicBezTo>
                  <a:cubicBezTo>
                    <a:pt x="985" y="466"/>
                    <a:pt x="985" y="466"/>
                    <a:pt x="985" y="466"/>
                  </a:cubicBezTo>
                  <a:cubicBezTo>
                    <a:pt x="952" y="466"/>
                    <a:pt x="932" y="430"/>
                    <a:pt x="948" y="402"/>
                  </a:cubicBezTo>
                  <a:cubicBezTo>
                    <a:pt x="1164" y="29"/>
                    <a:pt x="1164" y="29"/>
                    <a:pt x="1164" y="29"/>
                  </a:cubicBezTo>
                  <a:cubicBezTo>
                    <a:pt x="1180" y="0"/>
                    <a:pt x="1222" y="0"/>
                    <a:pt x="1238" y="29"/>
                  </a:cubicBezTo>
                  <a:cubicBezTo>
                    <a:pt x="1454" y="402"/>
                    <a:pt x="1454" y="402"/>
                    <a:pt x="1454" y="402"/>
                  </a:cubicBezTo>
                  <a:cubicBezTo>
                    <a:pt x="1470" y="430"/>
                    <a:pt x="1450" y="466"/>
                    <a:pt x="1416" y="466"/>
                  </a:cubicBezTo>
                  <a:close/>
                  <a:moveTo>
                    <a:pt x="1416" y="466"/>
                  </a:moveTo>
                  <a:cubicBezTo>
                    <a:pt x="1416" y="466"/>
                    <a:pt x="1416" y="466"/>
                    <a:pt x="1416" y="46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6614" y="4044399"/>
            <a:ext cx="1779981" cy="1861033"/>
            <a:chOff x="3146614" y="4044399"/>
            <a:chExt cx="1779981" cy="1861033"/>
          </a:xfrm>
        </p:grpSpPr>
        <p:grpSp>
          <p:nvGrpSpPr>
            <p:cNvPr id="3" name="Group 2"/>
            <p:cNvGrpSpPr/>
            <p:nvPr/>
          </p:nvGrpSpPr>
          <p:grpSpPr>
            <a:xfrm>
              <a:off x="3146614" y="4044399"/>
              <a:ext cx="1779981" cy="1861033"/>
              <a:chOff x="6900278" y="2041616"/>
              <a:chExt cx="26702313" cy="27918219"/>
            </a:xfrm>
            <a:effectLst>
              <a:reflection blurRad="127000" stA="50000" endA="300" endPos="30000" dist="50800" dir="5400000" sy="-100000" algn="bl" rotWithShape="0"/>
            </a:effectLst>
          </p:grpSpPr>
          <p:sp>
            <p:nvSpPr>
              <p:cNvPr id="53" name="Freeform 52"/>
              <p:cNvSpPr/>
              <p:nvPr/>
            </p:nvSpPr>
            <p:spPr>
              <a:xfrm rot="5400000" flipV="1">
                <a:off x="21691852" y="1901130"/>
                <a:ext cx="2942192" cy="19013555"/>
              </a:xfrm>
              <a:custGeom>
                <a:avLst/>
                <a:gdLst>
                  <a:gd name="connsiteX0" fmla="*/ 0 w 2962258"/>
                  <a:gd name="connsiteY0" fmla="*/ 19590282 h 19590282"/>
                  <a:gd name="connsiteX1" fmla="*/ 2962258 w 2962258"/>
                  <a:gd name="connsiteY1" fmla="*/ 16628024 h 19590282"/>
                  <a:gd name="connsiteX2" fmla="*/ 2954764 w 2962258"/>
                  <a:gd name="connsiteY2" fmla="*/ 2609476 h 19590282"/>
                  <a:gd name="connsiteX3" fmla="*/ 20351 w 2962258"/>
                  <a:gd name="connsiteY3" fmla="*/ 0 h 19590282"/>
                  <a:gd name="connsiteX4" fmla="*/ 576 w 2962258"/>
                  <a:gd name="connsiteY4" fmla="*/ 19013502 h 19590282"/>
                  <a:gd name="connsiteX0" fmla="*/ 6 w 2961688"/>
                  <a:gd name="connsiteY0" fmla="*/ 19013502 h 19013506"/>
                  <a:gd name="connsiteX1" fmla="*/ 2961688 w 2961688"/>
                  <a:gd name="connsiteY1" fmla="*/ 16628024 h 19013506"/>
                  <a:gd name="connsiteX2" fmla="*/ 2954194 w 2961688"/>
                  <a:gd name="connsiteY2" fmla="*/ 2609476 h 19013506"/>
                  <a:gd name="connsiteX3" fmla="*/ 19781 w 2961688"/>
                  <a:gd name="connsiteY3" fmla="*/ 0 h 19013506"/>
                  <a:gd name="connsiteX4" fmla="*/ 6 w 2961688"/>
                  <a:gd name="connsiteY4" fmla="*/ 19013502 h 19013506"/>
                  <a:gd name="connsiteX0" fmla="*/ 16269 w 2942186"/>
                  <a:gd name="connsiteY0" fmla="*/ 19013544 h 19013551"/>
                  <a:gd name="connsiteX1" fmla="*/ 2942186 w 2942186"/>
                  <a:gd name="connsiteY1" fmla="*/ 16628024 h 19013551"/>
                  <a:gd name="connsiteX2" fmla="*/ 2934692 w 2942186"/>
                  <a:gd name="connsiteY2" fmla="*/ 2609476 h 19013551"/>
                  <a:gd name="connsiteX3" fmla="*/ 279 w 2942186"/>
                  <a:gd name="connsiteY3" fmla="*/ 0 h 19013551"/>
                  <a:gd name="connsiteX4" fmla="*/ 16269 w 2942186"/>
                  <a:gd name="connsiteY4" fmla="*/ 19013544 h 1901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186" h="19013551">
                    <a:moveTo>
                      <a:pt x="16269" y="19013544"/>
                    </a:moveTo>
                    <a:lnTo>
                      <a:pt x="2942186" y="16628024"/>
                    </a:lnTo>
                    <a:lnTo>
                      <a:pt x="2934692" y="2609476"/>
                    </a:lnTo>
                    <a:lnTo>
                      <a:pt x="279" y="0"/>
                    </a:lnTo>
                    <a:cubicBezTo>
                      <a:pt x="-2932" y="5901774"/>
                      <a:pt x="22861" y="12675710"/>
                      <a:pt x="16269" y="1901354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13733190" y="10021424"/>
                <a:ext cx="2728249" cy="17617209"/>
              </a:xfrm>
              <a:custGeom>
                <a:avLst/>
                <a:gdLst>
                  <a:gd name="connsiteX0" fmla="*/ 216 w 2728249"/>
                  <a:gd name="connsiteY0" fmla="*/ 0 h 17617209"/>
                  <a:gd name="connsiteX1" fmla="*/ 2708783 w 2728249"/>
                  <a:gd name="connsiteY1" fmla="*/ 2799610 h 17617209"/>
                  <a:gd name="connsiteX2" fmla="*/ 2728249 w 2728249"/>
                  <a:gd name="connsiteY2" fmla="*/ 15535833 h 17617209"/>
                  <a:gd name="connsiteX3" fmla="*/ 2426442 w 2728249"/>
                  <a:gd name="connsiteY3" fmla="*/ 15234025 h 17617209"/>
                  <a:gd name="connsiteX4" fmla="*/ 43259 w 2728249"/>
                  <a:gd name="connsiteY4" fmla="*/ 17617209 h 17617209"/>
                  <a:gd name="connsiteX5" fmla="*/ 26733 w 2728249"/>
                  <a:gd name="connsiteY5" fmla="*/ 12361919 h 17617209"/>
                  <a:gd name="connsiteX6" fmla="*/ 216 w 2728249"/>
                  <a:gd name="connsiteY6" fmla="*/ 0 h 1761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249" h="17617209">
                    <a:moveTo>
                      <a:pt x="216" y="0"/>
                    </a:moveTo>
                    <a:lnTo>
                      <a:pt x="2708783" y="2799610"/>
                    </a:lnTo>
                    <a:lnTo>
                      <a:pt x="2728249" y="15535833"/>
                    </a:lnTo>
                    <a:lnTo>
                      <a:pt x="2426442" y="15234025"/>
                    </a:lnTo>
                    <a:lnTo>
                      <a:pt x="43259" y="17617209"/>
                    </a:lnTo>
                    <a:lnTo>
                      <a:pt x="26733" y="12361919"/>
                    </a:lnTo>
                    <a:cubicBezTo>
                      <a:pt x="12398" y="8240009"/>
                      <a:pt x="-1937" y="4118097"/>
                      <a:pt x="2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8793180" y="4483236"/>
                <a:ext cx="24309101" cy="24961955"/>
              </a:xfrm>
              <a:custGeom>
                <a:avLst/>
                <a:gdLst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93507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0 w 29935071"/>
                  <a:gd name="connsiteY6" fmla="*/ 30414350 h 30414350"/>
                  <a:gd name="connsiteX7" fmla="*/ 0 w 29935071"/>
                  <a:gd name="connsiteY7" fmla="*/ 11209516 h 30414350"/>
                  <a:gd name="connsiteX8" fmla="*/ 5757115 w 29935071"/>
                  <a:gd name="connsiteY8" fmla="*/ 5452402 h 30414350"/>
                  <a:gd name="connsiteX9" fmla="*/ 5757115 w 29935071"/>
                  <a:gd name="connsiteY9" fmla="*/ 24650650 h 30414350"/>
                  <a:gd name="connsiteX10" fmla="*/ 24309109 w 29935071"/>
                  <a:gd name="connsiteY10" fmla="*/ 24650650 h 30414350"/>
                  <a:gd name="connsiteX11" fmla="*/ 18545409 w 29935071"/>
                  <a:gd name="connsiteY11" fmla="*/ 30414350 h 30414350"/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47079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2 w 29935071"/>
                  <a:gd name="connsiteY6" fmla="*/ 284132 h 30414350"/>
                  <a:gd name="connsiteX7" fmla="*/ 0 w 29935071"/>
                  <a:gd name="connsiteY7" fmla="*/ 30414350 h 30414350"/>
                  <a:gd name="connsiteX8" fmla="*/ 0 w 29935071"/>
                  <a:gd name="connsiteY8" fmla="*/ 11209516 h 30414350"/>
                  <a:gd name="connsiteX9" fmla="*/ 5757115 w 29935071"/>
                  <a:gd name="connsiteY9" fmla="*/ 5452402 h 30414350"/>
                  <a:gd name="connsiteX10" fmla="*/ 5757115 w 29935071"/>
                  <a:gd name="connsiteY10" fmla="*/ 24650650 h 30414350"/>
                  <a:gd name="connsiteX11" fmla="*/ 24309109 w 29935071"/>
                  <a:gd name="connsiteY11" fmla="*/ 24650650 h 30414350"/>
                  <a:gd name="connsiteX12" fmla="*/ 18545409 w 29935071"/>
                  <a:gd name="connsiteY12" fmla="*/ 30414350 h 30414350"/>
                  <a:gd name="connsiteX13" fmla="*/ 0 w 29935071"/>
                  <a:gd name="connsiteY13" fmla="*/ 30414350 h 30414350"/>
                  <a:gd name="connsiteX0" fmla="*/ 2 w 24309109"/>
                  <a:gd name="connsiteY0" fmla="*/ 284132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2 w 24309109"/>
                  <a:gd name="connsiteY3" fmla="*/ 284132 h 30414350"/>
                  <a:gd name="connsiteX4" fmla="*/ 0 w 24309109"/>
                  <a:gd name="connsiteY4" fmla="*/ 30414350 h 30414350"/>
                  <a:gd name="connsiteX5" fmla="*/ 0 w 24309109"/>
                  <a:gd name="connsiteY5" fmla="*/ 11209516 h 30414350"/>
                  <a:gd name="connsiteX6" fmla="*/ 5757115 w 24309109"/>
                  <a:gd name="connsiteY6" fmla="*/ 5452402 h 30414350"/>
                  <a:gd name="connsiteX7" fmla="*/ 5757115 w 24309109"/>
                  <a:gd name="connsiteY7" fmla="*/ 24650650 h 30414350"/>
                  <a:gd name="connsiteX8" fmla="*/ 24309109 w 24309109"/>
                  <a:gd name="connsiteY8" fmla="*/ 24650650 h 30414350"/>
                  <a:gd name="connsiteX9" fmla="*/ 18545409 w 24309109"/>
                  <a:gd name="connsiteY9" fmla="*/ 30414350 h 30414350"/>
                  <a:gd name="connsiteX10" fmla="*/ 0 w 24309109"/>
                  <a:gd name="connsiteY10" fmla="*/ 30414350 h 30414350"/>
                  <a:gd name="connsiteX0" fmla="*/ 284135 w 24309109"/>
                  <a:gd name="connsiteY0" fmla="*/ 0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0 w 24309109"/>
                  <a:gd name="connsiteY3" fmla="*/ 30414350 h 30414350"/>
                  <a:gd name="connsiteX4" fmla="*/ 0 w 24309109"/>
                  <a:gd name="connsiteY4" fmla="*/ 11209516 h 30414350"/>
                  <a:gd name="connsiteX5" fmla="*/ 5757115 w 24309109"/>
                  <a:gd name="connsiteY5" fmla="*/ 5452402 h 30414350"/>
                  <a:gd name="connsiteX6" fmla="*/ 5757115 w 24309109"/>
                  <a:gd name="connsiteY6" fmla="*/ 24650650 h 30414350"/>
                  <a:gd name="connsiteX7" fmla="*/ 24309109 w 24309109"/>
                  <a:gd name="connsiteY7" fmla="*/ 24650650 h 30414350"/>
                  <a:gd name="connsiteX8" fmla="*/ 18545409 w 24309109"/>
                  <a:gd name="connsiteY8" fmla="*/ 30414350 h 30414350"/>
                  <a:gd name="connsiteX9" fmla="*/ 0 w 24309109"/>
                  <a:gd name="connsiteY9" fmla="*/ 30414350 h 30414350"/>
                  <a:gd name="connsiteX0" fmla="*/ 0 w 24309109"/>
                  <a:gd name="connsiteY0" fmla="*/ 24961948 h 24961948"/>
                  <a:gd name="connsiteX1" fmla="*/ 0 w 24309109"/>
                  <a:gd name="connsiteY1" fmla="*/ 5757114 h 24961948"/>
                  <a:gd name="connsiteX2" fmla="*/ 5757115 w 24309109"/>
                  <a:gd name="connsiteY2" fmla="*/ 0 h 24961948"/>
                  <a:gd name="connsiteX3" fmla="*/ 5757115 w 24309109"/>
                  <a:gd name="connsiteY3" fmla="*/ 19198248 h 24961948"/>
                  <a:gd name="connsiteX4" fmla="*/ 24309109 w 24309109"/>
                  <a:gd name="connsiteY4" fmla="*/ 19198248 h 24961948"/>
                  <a:gd name="connsiteX5" fmla="*/ 18545409 w 24309109"/>
                  <a:gd name="connsiteY5" fmla="*/ 24961948 h 24961948"/>
                  <a:gd name="connsiteX6" fmla="*/ 0 w 24309109"/>
                  <a:gd name="connsiteY6" fmla="*/ 24961948 h 249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09109" h="24961948">
                    <a:moveTo>
                      <a:pt x="0" y="24961948"/>
                    </a:moveTo>
                    <a:lnTo>
                      <a:pt x="0" y="5757114"/>
                    </a:lnTo>
                    <a:lnTo>
                      <a:pt x="5757115" y="0"/>
                    </a:lnTo>
                    <a:lnTo>
                      <a:pt x="5757115" y="19198248"/>
                    </a:lnTo>
                    <a:lnTo>
                      <a:pt x="24309109" y="19198248"/>
                    </a:lnTo>
                    <a:lnTo>
                      <a:pt x="18545409" y="24961948"/>
                    </a:lnTo>
                    <a:lnTo>
                      <a:pt x="0" y="249619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Parallelogram 167"/>
              <p:cNvSpPr/>
              <p:nvPr/>
            </p:nvSpPr>
            <p:spPr>
              <a:xfrm flipH="1">
                <a:off x="24529163" y="4809656"/>
                <a:ext cx="9073427" cy="5675052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27841167" y="10479231"/>
                <a:ext cx="5761424" cy="240299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 rot="5400000">
                <a:off x="6842411" y="22560589"/>
                <a:ext cx="9020837" cy="5777654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 170"/>
              <p:cNvSpPr/>
              <p:nvPr/>
            </p:nvSpPr>
            <p:spPr>
              <a:xfrm rot="16200000" flipH="1">
                <a:off x="12620955" y="26068612"/>
                <a:ext cx="5511925" cy="2270521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4147226" y="10478558"/>
                <a:ext cx="2447786" cy="82200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5400000" flipV="1">
                <a:off x="17167447" y="7687217"/>
                <a:ext cx="2396017" cy="82091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680923">
                <a:off x="6900278" y="2041616"/>
                <a:ext cx="12449222" cy="13692261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reeform 16"/>
            <p:cNvSpPr>
              <a:spLocks noEditPoints="1"/>
            </p:cNvSpPr>
            <p:nvPr/>
          </p:nvSpPr>
          <p:spPr bwMode="auto">
            <a:xfrm>
              <a:off x="3326668" y="4296517"/>
              <a:ext cx="286923" cy="288187"/>
            </a:xfrm>
            <a:custGeom>
              <a:avLst/>
              <a:gdLst>
                <a:gd name="T0" fmla="*/ 1231 w 1241"/>
                <a:gd name="T1" fmla="*/ 538 h 1233"/>
                <a:gd name="T2" fmla="*/ 997 w 1241"/>
                <a:gd name="T3" fmla="*/ 144 h 1233"/>
                <a:gd name="T4" fmla="*/ 495 w 1241"/>
                <a:gd name="T5" fmla="*/ 38 h 1233"/>
                <a:gd name="T6" fmla="*/ 108 w 1241"/>
                <a:gd name="T7" fmla="*/ 322 h 1233"/>
                <a:gd name="T8" fmla="*/ 47 w 1241"/>
                <a:gd name="T9" fmla="*/ 798 h 1233"/>
                <a:gd name="T10" fmla="*/ 175 w 1241"/>
                <a:gd name="T11" fmla="*/ 1030 h 1233"/>
                <a:gd name="T12" fmla="*/ 391 w 1241"/>
                <a:gd name="T13" fmla="*/ 1185 h 1233"/>
                <a:gd name="T14" fmla="*/ 627 w 1241"/>
                <a:gd name="T15" fmla="*/ 1233 h 1233"/>
                <a:gd name="T16" fmla="*/ 940 w 1241"/>
                <a:gd name="T17" fmla="*/ 1146 h 1233"/>
                <a:gd name="T18" fmla="*/ 873 w 1241"/>
                <a:gd name="T19" fmla="*/ 1034 h 1233"/>
                <a:gd name="T20" fmla="*/ 442 w 1241"/>
                <a:gd name="T21" fmla="*/ 1065 h 1233"/>
                <a:gd name="T22" fmla="*/ 172 w 1241"/>
                <a:gd name="T23" fmla="*/ 761 h 1233"/>
                <a:gd name="T24" fmla="*/ 221 w 1241"/>
                <a:gd name="T25" fmla="*/ 388 h 1233"/>
                <a:gd name="T26" fmla="*/ 524 w 1241"/>
                <a:gd name="T27" fmla="*/ 166 h 1233"/>
                <a:gd name="T28" fmla="*/ 920 w 1241"/>
                <a:gd name="T29" fmla="*/ 251 h 1233"/>
                <a:gd name="T30" fmla="*/ 1100 w 1241"/>
                <a:gd name="T31" fmla="*/ 551 h 1233"/>
                <a:gd name="T32" fmla="*/ 1079 w 1241"/>
                <a:gd name="T33" fmla="*/ 731 h 1233"/>
                <a:gd name="T34" fmla="*/ 939 w 1241"/>
                <a:gd name="T35" fmla="*/ 818 h 1233"/>
                <a:gd name="T36" fmla="*/ 937 w 1241"/>
                <a:gd name="T37" fmla="*/ 818 h 1233"/>
                <a:gd name="T38" fmla="*/ 931 w 1241"/>
                <a:gd name="T39" fmla="*/ 742 h 1233"/>
                <a:gd name="T40" fmla="*/ 931 w 1241"/>
                <a:gd name="T41" fmla="*/ 721 h 1233"/>
                <a:gd name="T42" fmla="*/ 931 w 1241"/>
                <a:gd name="T43" fmla="*/ 363 h 1233"/>
                <a:gd name="T44" fmla="*/ 831 w 1241"/>
                <a:gd name="T45" fmla="*/ 363 h 1233"/>
                <a:gd name="T46" fmla="*/ 790 w 1241"/>
                <a:gd name="T47" fmla="*/ 334 h 1233"/>
                <a:gd name="T48" fmla="*/ 607 w 1241"/>
                <a:gd name="T49" fmla="*/ 284 h 1233"/>
                <a:gd name="T50" fmla="*/ 361 w 1241"/>
                <a:gd name="T51" fmla="*/ 380 h 1233"/>
                <a:gd name="T52" fmla="*/ 282 w 1241"/>
                <a:gd name="T53" fmla="*/ 770 h 1233"/>
                <a:gd name="T54" fmla="*/ 416 w 1241"/>
                <a:gd name="T55" fmla="*/ 921 h 1233"/>
                <a:gd name="T56" fmla="*/ 607 w 1241"/>
                <a:gd name="T57" fmla="*/ 972 h 1233"/>
                <a:gd name="T58" fmla="*/ 814 w 1241"/>
                <a:gd name="T59" fmla="*/ 910 h 1233"/>
                <a:gd name="T60" fmla="*/ 832 w 1241"/>
                <a:gd name="T61" fmla="*/ 896 h 1233"/>
                <a:gd name="T62" fmla="*/ 920 w 1241"/>
                <a:gd name="T63" fmla="*/ 948 h 1233"/>
                <a:gd name="T64" fmla="*/ 1070 w 1241"/>
                <a:gd name="T65" fmla="*/ 923 h 1233"/>
                <a:gd name="T66" fmla="*/ 1196 w 1241"/>
                <a:gd name="T67" fmla="*/ 791 h 1233"/>
                <a:gd name="T68" fmla="*/ 1231 w 1241"/>
                <a:gd name="T69" fmla="*/ 538 h 1233"/>
                <a:gd name="T70" fmla="*/ 798 w 1241"/>
                <a:gd name="T71" fmla="*/ 741 h 1233"/>
                <a:gd name="T72" fmla="*/ 789 w 1241"/>
                <a:gd name="T73" fmla="*/ 753 h 1233"/>
                <a:gd name="T74" fmla="*/ 784 w 1241"/>
                <a:gd name="T75" fmla="*/ 760 h 1233"/>
                <a:gd name="T76" fmla="*/ 739 w 1241"/>
                <a:gd name="T77" fmla="*/ 803 h 1233"/>
                <a:gd name="T78" fmla="*/ 607 w 1241"/>
                <a:gd name="T79" fmla="*/ 841 h 1233"/>
                <a:gd name="T80" fmla="*/ 402 w 1241"/>
                <a:gd name="T81" fmla="*/ 718 h 1233"/>
                <a:gd name="T82" fmla="*/ 450 w 1241"/>
                <a:gd name="T83" fmla="*/ 475 h 1233"/>
                <a:gd name="T84" fmla="*/ 607 w 1241"/>
                <a:gd name="T85" fmla="*/ 415 h 1233"/>
                <a:gd name="T86" fmla="*/ 723 w 1241"/>
                <a:gd name="T87" fmla="*/ 447 h 1233"/>
                <a:gd name="T88" fmla="*/ 780 w 1241"/>
                <a:gd name="T89" fmla="*/ 497 h 1233"/>
                <a:gd name="T90" fmla="*/ 786 w 1241"/>
                <a:gd name="T91" fmla="*/ 504 h 1233"/>
                <a:gd name="T92" fmla="*/ 798 w 1241"/>
                <a:gd name="T93" fmla="*/ 520 h 1233"/>
                <a:gd name="T94" fmla="*/ 798 w 1241"/>
                <a:gd name="T95" fmla="*/ 741 h 1233"/>
                <a:gd name="T96" fmla="*/ 798 w 1241"/>
                <a:gd name="T97" fmla="*/ 741 h 1233"/>
                <a:gd name="T98" fmla="*/ 798 w 1241"/>
                <a:gd name="T99" fmla="*/ 74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41" h="1233">
                  <a:moveTo>
                    <a:pt x="1231" y="538"/>
                  </a:moveTo>
                  <a:cubicBezTo>
                    <a:pt x="1214" y="381"/>
                    <a:pt x="1131" y="242"/>
                    <a:pt x="997" y="144"/>
                  </a:cubicBezTo>
                  <a:cubicBezTo>
                    <a:pt x="852" y="40"/>
                    <a:pt x="664" y="0"/>
                    <a:pt x="495" y="38"/>
                  </a:cubicBezTo>
                  <a:cubicBezTo>
                    <a:pt x="335" y="74"/>
                    <a:pt x="193" y="177"/>
                    <a:pt x="108" y="322"/>
                  </a:cubicBezTo>
                  <a:cubicBezTo>
                    <a:pt x="23" y="466"/>
                    <a:pt x="0" y="640"/>
                    <a:pt x="47" y="798"/>
                  </a:cubicBezTo>
                  <a:cubicBezTo>
                    <a:pt x="72" y="883"/>
                    <a:pt x="116" y="964"/>
                    <a:pt x="175" y="1030"/>
                  </a:cubicBezTo>
                  <a:cubicBezTo>
                    <a:pt x="235" y="1097"/>
                    <a:pt x="309" y="1151"/>
                    <a:pt x="391" y="1185"/>
                  </a:cubicBezTo>
                  <a:cubicBezTo>
                    <a:pt x="467" y="1217"/>
                    <a:pt x="547" y="1233"/>
                    <a:pt x="627" y="1233"/>
                  </a:cubicBezTo>
                  <a:cubicBezTo>
                    <a:pt x="736" y="1233"/>
                    <a:pt x="845" y="1203"/>
                    <a:pt x="940" y="1146"/>
                  </a:cubicBezTo>
                  <a:cubicBezTo>
                    <a:pt x="873" y="1034"/>
                    <a:pt x="873" y="1034"/>
                    <a:pt x="873" y="1034"/>
                  </a:cubicBezTo>
                  <a:cubicBezTo>
                    <a:pt x="743" y="1112"/>
                    <a:pt x="582" y="1123"/>
                    <a:pt x="442" y="1065"/>
                  </a:cubicBezTo>
                  <a:cubicBezTo>
                    <a:pt x="313" y="1010"/>
                    <a:pt x="212" y="897"/>
                    <a:pt x="172" y="761"/>
                  </a:cubicBezTo>
                  <a:cubicBezTo>
                    <a:pt x="136" y="638"/>
                    <a:pt x="154" y="502"/>
                    <a:pt x="221" y="388"/>
                  </a:cubicBezTo>
                  <a:cubicBezTo>
                    <a:pt x="288" y="275"/>
                    <a:pt x="398" y="194"/>
                    <a:pt x="524" y="166"/>
                  </a:cubicBezTo>
                  <a:cubicBezTo>
                    <a:pt x="657" y="136"/>
                    <a:pt x="805" y="168"/>
                    <a:pt x="920" y="251"/>
                  </a:cubicBezTo>
                  <a:cubicBezTo>
                    <a:pt x="1024" y="326"/>
                    <a:pt x="1088" y="432"/>
                    <a:pt x="1100" y="551"/>
                  </a:cubicBezTo>
                  <a:cubicBezTo>
                    <a:pt x="1108" y="628"/>
                    <a:pt x="1101" y="688"/>
                    <a:pt x="1079" y="731"/>
                  </a:cubicBezTo>
                  <a:cubicBezTo>
                    <a:pt x="1033" y="821"/>
                    <a:pt x="966" y="822"/>
                    <a:pt x="939" y="818"/>
                  </a:cubicBezTo>
                  <a:cubicBezTo>
                    <a:pt x="938" y="818"/>
                    <a:pt x="938" y="818"/>
                    <a:pt x="937" y="818"/>
                  </a:cubicBezTo>
                  <a:cubicBezTo>
                    <a:pt x="929" y="806"/>
                    <a:pt x="930" y="762"/>
                    <a:pt x="931" y="742"/>
                  </a:cubicBezTo>
                  <a:cubicBezTo>
                    <a:pt x="931" y="735"/>
                    <a:pt x="931" y="728"/>
                    <a:pt x="931" y="721"/>
                  </a:cubicBezTo>
                  <a:cubicBezTo>
                    <a:pt x="931" y="363"/>
                    <a:pt x="931" y="363"/>
                    <a:pt x="931" y="363"/>
                  </a:cubicBezTo>
                  <a:cubicBezTo>
                    <a:pt x="831" y="363"/>
                    <a:pt x="831" y="363"/>
                    <a:pt x="831" y="363"/>
                  </a:cubicBezTo>
                  <a:cubicBezTo>
                    <a:pt x="818" y="352"/>
                    <a:pt x="804" y="343"/>
                    <a:pt x="790" y="334"/>
                  </a:cubicBezTo>
                  <a:cubicBezTo>
                    <a:pt x="735" y="302"/>
                    <a:pt x="672" y="284"/>
                    <a:pt x="607" y="284"/>
                  </a:cubicBezTo>
                  <a:cubicBezTo>
                    <a:pt x="514" y="284"/>
                    <a:pt x="426" y="318"/>
                    <a:pt x="361" y="380"/>
                  </a:cubicBezTo>
                  <a:cubicBezTo>
                    <a:pt x="257" y="477"/>
                    <a:pt x="224" y="638"/>
                    <a:pt x="282" y="770"/>
                  </a:cubicBezTo>
                  <a:cubicBezTo>
                    <a:pt x="310" y="833"/>
                    <a:pt x="356" y="885"/>
                    <a:pt x="416" y="921"/>
                  </a:cubicBezTo>
                  <a:cubicBezTo>
                    <a:pt x="473" y="954"/>
                    <a:pt x="538" y="972"/>
                    <a:pt x="607" y="972"/>
                  </a:cubicBezTo>
                  <a:cubicBezTo>
                    <a:pt x="685" y="972"/>
                    <a:pt x="756" y="950"/>
                    <a:pt x="814" y="910"/>
                  </a:cubicBezTo>
                  <a:cubicBezTo>
                    <a:pt x="820" y="905"/>
                    <a:pt x="826" y="901"/>
                    <a:pt x="832" y="896"/>
                  </a:cubicBezTo>
                  <a:cubicBezTo>
                    <a:pt x="853" y="924"/>
                    <a:pt x="883" y="942"/>
                    <a:pt x="920" y="948"/>
                  </a:cubicBezTo>
                  <a:cubicBezTo>
                    <a:pt x="972" y="955"/>
                    <a:pt x="1023" y="947"/>
                    <a:pt x="1070" y="923"/>
                  </a:cubicBezTo>
                  <a:cubicBezTo>
                    <a:pt x="1122" y="896"/>
                    <a:pt x="1165" y="852"/>
                    <a:pt x="1196" y="791"/>
                  </a:cubicBezTo>
                  <a:cubicBezTo>
                    <a:pt x="1230" y="724"/>
                    <a:pt x="1241" y="642"/>
                    <a:pt x="1231" y="538"/>
                  </a:cubicBezTo>
                  <a:close/>
                  <a:moveTo>
                    <a:pt x="798" y="741"/>
                  </a:moveTo>
                  <a:cubicBezTo>
                    <a:pt x="796" y="745"/>
                    <a:pt x="791" y="750"/>
                    <a:pt x="789" y="753"/>
                  </a:cubicBezTo>
                  <a:cubicBezTo>
                    <a:pt x="787" y="756"/>
                    <a:pt x="785" y="758"/>
                    <a:pt x="784" y="760"/>
                  </a:cubicBezTo>
                  <a:cubicBezTo>
                    <a:pt x="771" y="776"/>
                    <a:pt x="756" y="790"/>
                    <a:pt x="739" y="803"/>
                  </a:cubicBezTo>
                  <a:cubicBezTo>
                    <a:pt x="703" y="828"/>
                    <a:pt x="658" y="841"/>
                    <a:pt x="607" y="841"/>
                  </a:cubicBezTo>
                  <a:cubicBezTo>
                    <a:pt x="514" y="841"/>
                    <a:pt x="435" y="794"/>
                    <a:pt x="402" y="718"/>
                  </a:cubicBezTo>
                  <a:cubicBezTo>
                    <a:pt x="366" y="635"/>
                    <a:pt x="386" y="536"/>
                    <a:pt x="450" y="475"/>
                  </a:cubicBezTo>
                  <a:cubicBezTo>
                    <a:pt x="491" y="437"/>
                    <a:pt x="548" y="415"/>
                    <a:pt x="607" y="415"/>
                  </a:cubicBezTo>
                  <a:cubicBezTo>
                    <a:pt x="649" y="415"/>
                    <a:pt x="689" y="426"/>
                    <a:pt x="723" y="447"/>
                  </a:cubicBezTo>
                  <a:cubicBezTo>
                    <a:pt x="745" y="460"/>
                    <a:pt x="764" y="476"/>
                    <a:pt x="780" y="497"/>
                  </a:cubicBezTo>
                  <a:cubicBezTo>
                    <a:pt x="782" y="499"/>
                    <a:pt x="784" y="501"/>
                    <a:pt x="786" y="504"/>
                  </a:cubicBezTo>
                  <a:cubicBezTo>
                    <a:pt x="789" y="507"/>
                    <a:pt x="795" y="515"/>
                    <a:pt x="798" y="520"/>
                  </a:cubicBezTo>
                  <a:lnTo>
                    <a:pt x="798" y="741"/>
                  </a:lnTo>
                  <a:close/>
                  <a:moveTo>
                    <a:pt x="798" y="741"/>
                  </a:moveTo>
                  <a:cubicBezTo>
                    <a:pt x="798" y="741"/>
                    <a:pt x="798" y="741"/>
                    <a:pt x="798" y="74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79" name="Group 78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8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219200"/>
            <a:ext cx="4063142" cy="4273007"/>
            <a:chOff x="457200" y="1219200"/>
            <a:chExt cx="4063142" cy="4273007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1219200"/>
              <a:ext cx="4063142" cy="4273007"/>
              <a:chOff x="-33444863" y="-40340490"/>
              <a:chExt cx="60953064" cy="64101340"/>
            </a:xfrm>
            <a:effectLst>
              <a:reflection blurRad="127000" stA="50000" endPos="30000" dist="127000" dir="5400000" sy="-100000" algn="bl" rotWithShape="0"/>
            </a:effectLst>
          </p:grpSpPr>
          <p:sp>
            <p:nvSpPr>
              <p:cNvPr id="81" name="Freeform 80"/>
              <p:cNvSpPr/>
              <p:nvPr/>
            </p:nvSpPr>
            <p:spPr>
              <a:xfrm rot="5400000" flipV="1">
                <a:off x="386181" y="-40669002"/>
                <a:ext cx="6800534" cy="43621590"/>
              </a:xfrm>
              <a:custGeom>
                <a:avLst/>
                <a:gdLst>
                  <a:gd name="connsiteX0" fmla="*/ 0 w 6800534"/>
                  <a:gd name="connsiteY0" fmla="*/ 43621590 h 43621590"/>
                  <a:gd name="connsiteX1" fmla="*/ 6800534 w 6800534"/>
                  <a:gd name="connsiteY1" fmla="*/ 36821056 h 43621590"/>
                  <a:gd name="connsiteX2" fmla="*/ 6783703 w 6800534"/>
                  <a:gd name="connsiteY2" fmla="*/ 5886765 h 43621590"/>
                  <a:gd name="connsiteX3" fmla="*/ 46146 w 6800534"/>
                  <a:gd name="connsiteY3" fmla="*/ 0 h 43621590"/>
                  <a:gd name="connsiteX4" fmla="*/ 740 w 6800534"/>
                  <a:gd name="connsiteY4" fmla="*/ 42892922 h 436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0534" h="43621590">
                    <a:moveTo>
                      <a:pt x="0" y="43621590"/>
                    </a:moveTo>
                    <a:lnTo>
                      <a:pt x="6800534" y="36821056"/>
                    </a:lnTo>
                    <a:lnTo>
                      <a:pt x="6783703" y="5886765"/>
                    </a:lnTo>
                    <a:lnTo>
                      <a:pt x="46146" y="0"/>
                    </a:lnTo>
                    <a:cubicBezTo>
                      <a:pt x="38772" y="13313924"/>
                      <a:pt x="15876" y="28595282"/>
                      <a:pt x="740" y="4289292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17848499" y="-22018726"/>
                <a:ext cx="6230797" cy="43709394"/>
              </a:xfrm>
              <a:custGeom>
                <a:avLst/>
                <a:gdLst>
                  <a:gd name="connsiteX0" fmla="*/ 492 w 6230797"/>
                  <a:gd name="connsiteY0" fmla="*/ 0 h 43709394"/>
                  <a:gd name="connsiteX1" fmla="*/ 6183448 w 6230797"/>
                  <a:gd name="connsiteY1" fmla="*/ 6428042 h 43709394"/>
                  <a:gd name="connsiteX2" fmla="*/ 6230797 w 6230797"/>
                  <a:gd name="connsiteY2" fmla="*/ 37586130 h 43709394"/>
                  <a:gd name="connsiteX3" fmla="*/ 107532 w 6230797"/>
                  <a:gd name="connsiteY3" fmla="*/ 43709394 h 43709394"/>
                  <a:gd name="connsiteX4" fmla="*/ 105402 w 6230797"/>
                  <a:gd name="connsiteY4" fmla="*/ 42578650 h 43709394"/>
                  <a:gd name="connsiteX5" fmla="*/ 492 w 6230797"/>
                  <a:gd name="connsiteY5" fmla="*/ 0 h 4370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0797" h="43709394">
                    <a:moveTo>
                      <a:pt x="492" y="0"/>
                    </a:moveTo>
                    <a:lnTo>
                      <a:pt x="6183448" y="6428042"/>
                    </a:lnTo>
                    <a:lnTo>
                      <a:pt x="6230797" y="37586130"/>
                    </a:lnTo>
                    <a:lnTo>
                      <a:pt x="107532" y="43709394"/>
                    </a:lnTo>
                    <a:lnTo>
                      <a:pt x="105402" y="42578650"/>
                    </a:lnTo>
                    <a:cubicBezTo>
                      <a:pt x="70432" y="28385767"/>
                      <a:pt x="-6882" y="14183031"/>
                      <a:pt x="49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-28837177" y="-35018421"/>
                <a:ext cx="54425354" cy="56491796"/>
              </a:xfrm>
              <a:custGeom>
                <a:avLst/>
                <a:gdLst>
                  <a:gd name="connsiteX0" fmla="*/ 0 w 54425354"/>
                  <a:gd name="connsiteY0" fmla="*/ 56491796 h 56491796"/>
                  <a:gd name="connsiteX1" fmla="*/ 0 w 54425354"/>
                  <a:gd name="connsiteY1" fmla="*/ 13218615 h 56491796"/>
                  <a:gd name="connsiteX2" fmla="*/ 13218620 w 54425354"/>
                  <a:gd name="connsiteY2" fmla="*/ 0 h 56491796"/>
                  <a:gd name="connsiteX3" fmla="*/ 13218620 w 54425354"/>
                  <a:gd name="connsiteY3" fmla="*/ 43258059 h 56491796"/>
                  <a:gd name="connsiteX4" fmla="*/ 54425354 w 54425354"/>
                  <a:gd name="connsiteY4" fmla="*/ 43258059 h 56491796"/>
                  <a:gd name="connsiteX5" fmla="*/ 41191618 w 54425354"/>
                  <a:gd name="connsiteY5" fmla="*/ 56491796 h 5649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25354" h="56491796">
                    <a:moveTo>
                      <a:pt x="0" y="56491796"/>
                    </a:moveTo>
                    <a:lnTo>
                      <a:pt x="0" y="13218615"/>
                    </a:lnTo>
                    <a:lnTo>
                      <a:pt x="13218620" y="0"/>
                    </a:lnTo>
                    <a:lnTo>
                      <a:pt x="13218620" y="43258059"/>
                    </a:lnTo>
                    <a:lnTo>
                      <a:pt x="54425354" y="43258059"/>
                    </a:lnTo>
                    <a:lnTo>
                      <a:pt x="41191618" y="5649179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flipH="1">
                <a:off x="6795914" y="-33985200"/>
                <a:ext cx="20712286" cy="130302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4356362" y="-20967576"/>
                <a:ext cx="13151839" cy="5517384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>
                <a:off x="-33638387" y="6810263"/>
                <a:ext cx="20712286" cy="13188888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6200000" flipH="1">
                <a:off x="-20424120" y="14841518"/>
                <a:ext cx="12655652" cy="5183012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6903361" y="-20969121"/>
                <a:ext cx="5587663" cy="1887362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5400000" flipV="1">
                <a:off x="-10148746" y="-27447377"/>
                <a:ext cx="5615674" cy="18872820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0 w 5615674"/>
                  <a:gd name="connsiteY0" fmla="*/ 0 h 18872820"/>
                  <a:gd name="connsiteX1" fmla="*/ 114300 w 5615674"/>
                  <a:gd name="connsiteY1" fmla="*/ 1364561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265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646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5674" h="18872820">
                    <a:moveTo>
                      <a:pt x="0" y="0"/>
                    </a:moveTo>
                    <a:lnTo>
                      <a:pt x="95250" y="13664664"/>
                    </a:lnTo>
                    <a:lnTo>
                      <a:pt x="5577574" y="18872820"/>
                    </a:lnTo>
                    <a:lnTo>
                      <a:pt x="5615674" y="5499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2680923">
                <a:off x="-33444863" y="-40340490"/>
                <a:ext cx="28416711" cy="31438107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0 w 28335741"/>
                  <a:gd name="connsiteY0" fmla="*/ 16556748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8" fmla="*/ 0 w 28335741"/>
                  <a:gd name="connsiteY8" fmla="*/ 16556748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6711" h="31438107">
                    <a:moveTo>
                      <a:pt x="0" y="16583240"/>
                    </a:moveTo>
                    <a:lnTo>
                      <a:pt x="16822500" y="0"/>
                    </a:lnTo>
                    <a:lnTo>
                      <a:pt x="16362367" y="7145620"/>
                    </a:lnTo>
                    <a:lnTo>
                      <a:pt x="28416711" y="7145622"/>
                    </a:lnTo>
                    <a:lnTo>
                      <a:pt x="18813599" y="16642740"/>
                    </a:lnTo>
                    <a:lnTo>
                      <a:pt x="28227418" y="26161623"/>
                    </a:lnTo>
                    <a:lnTo>
                      <a:pt x="15137852" y="26161623"/>
                    </a:lnTo>
                    <a:lnTo>
                      <a:pt x="14798079" y="31438107"/>
                    </a:lnTo>
                    <a:lnTo>
                      <a:pt x="0" y="165832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889835" y="1796752"/>
              <a:ext cx="651592" cy="649462"/>
              <a:chOff x="2616" y="937"/>
              <a:chExt cx="2448" cy="24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4" name="Freeform 5"/>
              <p:cNvSpPr>
                <a:spLocks noEditPoints="1"/>
              </p:cNvSpPr>
              <p:nvPr/>
            </p:nvSpPr>
            <p:spPr bwMode="auto">
              <a:xfrm>
                <a:off x="4160" y="2636"/>
                <a:ext cx="677" cy="688"/>
              </a:xfrm>
              <a:custGeom>
                <a:avLst/>
                <a:gdLst>
                  <a:gd name="T0" fmla="*/ 227 w 336"/>
                  <a:gd name="T1" fmla="*/ 163 h 338"/>
                  <a:gd name="T2" fmla="*/ 214 w 336"/>
                  <a:gd name="T3" fmla="*/ 159 h 338"/>
                  <a:gd name="T4" fmla="*/ 204 w 336"/>
                  <a:gd name="T5" fmla="*/ 167 h 338"/>
                  <a:gd name="T6" fmla="*/ 195 w 336"/>
                  <a:gd name="T7" fmla="*/ 192 h 338"/>
                  <a:gd name="T8" fmla="*/ 190 w 336"/>
                  <a:gd name="T9" fmla="*/ 196 h 338"/>
                  <a:gd name="T10" fmla="*/ 184 w 336"/>
                  <a:gd name="T11" fmla="*/ 194 h 338"/>
                  <a:gd name="T12" fmla="*/ 169 w 336"/>
                  <a:gd name="T13" fmla="*/ 178 h 338"/>
                  <a:gd name="T14" fmla="*/ 94 w 336"/>
                  <a:gd name="T15" fmla="*/ 12 h 338"/>
                  <a:gd name="T16" fmla="*/ 80 w 336"/>
                  <a:gd name="T17" fmla="*/ 0 h 338"/>
                  <a:gd name="T18" fmla="*/ 14 w 336"/>
                  <a:gd name="T19" fmla="*/ 0 h 338"/>
                  <a:gd name="T20" fmla="*/ 4 w 336"/>
                  <a:gd name="T21" fmla="*/ 5 h 338"/>
                  <a:gd name="T22" fmla="*/ 1 w 336"/>
                  <a:gd name="T23" fmla="*/ 15 h 338"/>
                  <a:gd name="T24" fmla="*/ 147 w 336"/>
                  <a:gd name="T25" fmla="*/ 284 h 338"/>
                  <a:gd name="T26" fmla="*/ 155 w 336"/>
                  <a:gd name="T27" fmla="*/ 290 h 338"/>
                  <a:gd name="T28" fmla="*/ 157 w 336"/>
                  <a:gd name="T29" fmla="*/ 297 h 338"/>
                  <a:gd name="T30" fmla="*/ 149 w 336"/>
                  <a:gd name="T31" fmla="*/ 320 h 338"/>
                  <a:gd name="T32" fmla="*/ 151 w 336"/>
                  <a:gd name="T33" fmla="*/ 333 h 338"/>
                  <a:gd name="T34" fmla="*/ 161 w 336"/>
                  <a:gd name="T35" fmla="*/ 338 h 338"/>
                  <a:gd name="T36" fmla="*/ 163 w 336"/>
                  <a:gd name="T37" fmla="*/ 338 h 338"/>
                  <a:gd name="T38" fmla="*/ 324 w 336"/>
                  <a:gd name="T39" fmla="*/ 309 h 338"/>
                  <a:gd name="T40" fmla="*/ 334 w 336"/>
                  <a:gd name="T41" fmla="*/ 301 h 338"/>
                  <a:gd name="T42" fmla="*/ 332 w 336"/>
                  <a:gd name="T43" fmla="*/ 288 h 338"/>
                  <a:gd name="T44" fmla="*/ 227 w 336"/>
                  <a:gd name="T45" fmla="*/ 163 h 338"/>
                  <a:gd name="T46" fmla="*/ 227 w 336"/>
                  <a:gd name="T47" fmla="*/ 163 h 338"/>
                  <a:gd name="T48" fmla="*/ 227 w 336"/>
                  <a:gd name="T49" fmla="*/ 16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338">
                    <a:moveTo>
                      <a:pt x="227" y="163"/>
                    </a:moveTo>
                    <a:cubicBezTo>
                      <a:pt x="224" y="159"/>
                      <a:pt x="219" y="158"/>
                      <a:pt x="214" y="159"/>
                    </a:cubicBezTo>
                    <a:cubicBezTo>
                      <a:pt x="209" y="159"/>
                      <a:pt x="206" y="163"/>
                      <a:pt x="204" y="167"/>
                    </a:cubicBezTo>
                    <a:cubicBezTo>
                      <a:pt x="195" y="192"/>
                      <a:pt x="195" y="192"/>
                      <a:pt x="195" y="192"/>
                    </a:cubicBezTo>
                    <a:cubicBezTo>
                      <a:pt x="194" y="194"/>
                      <a:pt x="192" y="196"/>
                      <a:pt x="190" y="196"/>
                    </a:cubicBezTo>
                    <a:cubicBezTo>
                      <a:pt x="188" y="197"/>
                      <a:pt x="185" y="196"/>
                      <a:pt x="184" y="194"/>
                    </a:cubicBezTo>
                    <a:cubicBezTo>
                      <a:pt x="169" y="178"/>
                      <a:pt x="169" y="178"/>
                      <a:pt x="169" y="178"/>
                    </a:cubicBezTo>
                    <a:cubicBezTo>
                      <a:pt x="127" y="133"/>
                      <a:pt x="100" y="74"/>
                      <a:pt x="94" y="12"/>
                    </a:cubicBezTo>
                    <a:cubicBezTo>
                      <a:pt x="93" y="5"/>
                      <a:pt x="87" y="0"/>
                      <a:pt x="8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1" y="7"/>
                      <a:pt x="0" y="11"/>
                      <a:pt x="1" y="15"/>
                    </a:cubicBezTo>
                    <a:cubicBezTo>
                      <a:pt x="10" y="120"/>
                      <a:pt x="63" y="218"/>
                      <a:pt x="147" y="284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7" y="292"/>
                      <a:pt x="158" y="295"/>
                      <a:pt x="157" y="297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7" y="325"/>
                      <a:pt x="148" y="330"/>
                      <a:pt x="151" y="333"/>
                    </a:cubicBezTo>
                    <a:cubicBezTo>
                      <a:pt x="153" y="336"/>
                      <a:pt x="157" y="338"/>
                      <a:pt x="161" y="338"/>
                    </a:cubicBezTo>
                    <a:cubicBezTo>
                      <a:pt x="162" y="338"/>
                      <a:pt x="163" y="338"/>
                      <a:pt x="163" y="338"/>
                    </a:cubicBezTo>
                    <a:cubicBezTo>
                      <a:pt x="324" y="309"/>
                      <a:pt x="324" y="309"/>
                      <a:pt x="324" y="309"/>
                    </a:cubicBezTo>
                    <a:cubicBezTo>
                      <a:pt x="328" y="308"/>
                      <a:pt x="332" y="305"/>
                      <a:pt x="334" y="301"/>
                    </a:cubicBezTo>
                    <a:cubicBezTo>
                      <a:pt x="336" y="296"/>
                      <a:pt x="335" y="291"/>
                      <a:pt x="332" y="288"/>
                    </a:cubicBezTo>
                    <a:lnTo>
                      <a:pt x="227" y="163"/>
                    </a:lnTo>
                    <a:close/>
                    <a:moveTo>
                      <a:pt x="227" y="163"/>
                    </a:moveTo>
                    <a:cubicBezTo>
                      <a:pt x="227" y="163"/>
                      <a:pt x="227" y="163"/>
                      <a:pt x="227" y="16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2844" y="2636"/>
                <a:ext cx="676" cy="688"/>
              </a:xfrm>
              <a:custGeom>
                <a:avLst/>
                <a:gdLst>
                  <a:gd name="T0" fmla="*/ 322 w 336"/>
                  <a:gd name="T1" fmla="*/ 0 h 338"/>
                  <a:gd name="T2" fmla="*/ 256 w 336"/>
                  <a:gd name="T3" fmla="*/ 0 h 338"/>
                  <a:gd name="T4" fmla="*/ 242 w 336"/>
                  <a:gd name="T5" fmla="*/ 12 h 338"/>
                  <a:gd name="T6" fmla="*/ 167 w 336"/>
                  <a:gd name="T7" fmla="*/ 178 h 338"/>
                  <a:gd name="T8" fmla="*/ 152 w 336"/>
                  <a:gd name="T9" fmla="*/ 194 h 338"/>
                  <a:gd name="T10" fmla="*/ 146 w 336"/>
                  <a:gd name="T11" fmla="*/ 196 h 338"/>
                  <a:gd name="T12" fmla="*/ 141 w 336"/>
                  <a:gd name="T13" fmla="*/ 192 h 338"/>
                  <a:gd name="T14" fmla="*/ 132 w 336"/>
                  <a:gd name="T15" fmla="*/ 167 h 338"/>
                  <a:gd name="T16" fmla="*/ 122 w 336"/>
                  <a:gd name="T17" fmla="*/ 159 h 338"/>
                  <a:gd name="T18" fmla="*/ 109 w 336"/>
                  <a:gd name="T19" fmla="*/ 163 h 338"/>
                  <a:gd name="T20" fmla="*/ 4 w 336"/>
                  <a:gd name="T21" fmla="*/ 288 h 338"/>
                  <a:gd name="T22" fmla="*/ 2 w 336"/>
                  <a:gd name="T23" fmla="*/ 301 h 338"/>
                  <a:gd name="T24" fmla="*/ 12 w 336"/>
                  <a:gd name="T25" fmla="*/ 309 h 338"/>
                  <a:gd name="T26" fmla="*/ 173 w 336"/>
                  <a:gd name="T27" fmla="*/ 338 h 338"/>
                  <a:gd name="T28" fmla="*/ 175 w 336"/>
                  <a:gd name="T29" fmla="*/ 338 h 338"/>
                  <a:gd name="T30" fmla="*/ 175 w 336"/>
                  <a:gd name="T31" fmla="*/ 338 h 338"/>
                  <a:gd name="T32" fmla="*/ 188 w 336"/>
                  <a:gd name="T33" fmla="*/ 325 h 338"/>
                  <a:gd name="T34" fmla="*/ 187 w 336"/>
                  <a:gd name="T35" fmla="*/ 319 h 338"/>
                  <a:gd name="T36" fmla="*/ 179 w 336"/>
                  <a:gd name="T37" fmla="*/ 297 h 338"/>
                  <a:gd name="T38" fmla="*/ 181 w 336"/>
                  <a:gd name="T39" fmla="*/ 290 h 338"/>
                  <a:gd name="T40" fmla="*/ 189 w 336"/>
                  <a:gd name="T41" fmla="*/ 284 h 338"/>
                  <a:gd name="T42" fmla="*/ 335 w 336"/>
                  <a:gd name="T43" fmla="*/ 15 h 338"/>
                  <a:gd name="T44" fmla="*/ 332 w 336"/>
                  <a:gd name="T45" fmla="*/ 5 h 338"/>
                  <a:gd name="T46" fmla="*/ 322 w 336"/>
                  <a:gd name="T47" fmla="*/ 0 h 338"/>
                  <a:gd name="T48" fmla="*/ 322 w 336"/>
                  <a:gd name="T49" fmla="*/ 0 h 338"/>
                  <a:gd name="T50" fmla="*/ 322 w 33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338">
                    <a:moveTo>
                      <a:pt x="322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9" y="0"/>
                      <a:pt x="243" y="5"/>
                      <a:pt x="242" y="12"/>
                    </a:cubicBezTo>
                    <a:cubicBezTo>
                      <a:pt x="236" y="74"/>
                      <a:pt x="209" y="133"/>
                      <a:pt x="167" y="178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1" y="196"/>
                      <a:pt x="148" y="197"/>
                      <a:pt x="146" y="196"/>
                    </a:cubicBezTo>
                    <a:cubicBezTo>
                      <a:pt x="144" y="196"/>
                      <a:pt x="142" y="194"/>
                      <a:pt x="141" y="19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0" y="163"/>
                      <a:pt x="126" y="159"/>
                      <a:pt x="122" y="159"/>
                    </a:cubicBezTo>
                    <a:cubicBezTo>
                      <a:pt x="117" y="158"/>
                      <a:pt x="112" y="159"/>
                      <a:pt x="109" y="163"/>
                    </a:cubicBezTo>
                    <a:cubicBezTo>
                      <a:pt x="4" y="288"/>
                      <a:pt x="4" y="288"/>
                      <a:pt x="4" y="288"/>
                    </a:cubicBezTo>
                    <a:cubicBezTo>
                      <a:pt x="1" y="291"/>
                      <a:pt x="0" y="296"/>
                      <a:pt x="2" y="301"/>
                    </a:cubicBezTo>
                    <a:cubicBezTo>
                      <a:pt x="4" y="305"/>
                      <a:pt x="8" y="308"/>
                      <a:pt x="12" y="309"/>
                    </a:cubicBezTo>
                    <a:cubicBezTo>
                      <a:pt x="173" y="338"/>
                      <a:pt x="173" y="338"/>
                      <a:pt x="173" y="338"/>
                    </a:cubicBezTo>
                    <a:cubicBezTo>
                      <a:pt x="173" y="338"/>
                      <a:pt x="174" y="338"/>
                      <a:pt x="175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82" y="338"/>
                      <a:pt x="188" y="332"/>
                      <a:pt x="188" y="325"/>
                    </a:cubicBezTo>
                    <a:cubicBezTo>
                      <a:pt x="188" y="323"/>
                      <a:pt x="188" y="321"/>
                      <a:pt x="187" y="319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78" y="295"/>
                      <a:pt x="179" y="292"/>
                      <a:pt x="181" y="290"/>
                    </a:cubicBezTo>
                    <a:cubicBezTo>
                      <a:pt x="189" y="284"/>
                      <a:pt x="189" y="284"/>
                      <a:pt x="189" y="284"/>
                    </a:cubicBezTo>
                    <a:cubicBezTo>
                      <a:pt x="273" y="218"/>
                      <a:pt x="326" y="120"/>
                      <a:pt x="335" y="15"/>
                    </a:cubicBezTo>
                    <a:cubicBezTo>
                      <a:pt x="336" y="11"/>
                      <a:pt x="335" y="7"/>
                      <a:pt x="332" y="5"/>
                    </a:cubicBezTo>
                    <a:cubicBezTo>
                      <a:pt x="330" y="2"/>
                      <a:pt x="326" y="0"/>
                      <a:pt x="322" y="0"/>
                    </a:cubicBezTo>
                    <a:close/>
                    <a:moveTo>
                      <a:pt x="322" y="0"/>
                    </a:moveTo>
                    <a:cubicBezTo>
                      <a:pt x="322" y="0"/>
                      <a:pt x="322" y="0"/>
                      <a:pt x="3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/>
              <p:cNvSpPr>
                <a:spLocks noEditPoints="1"/>
              </p:cNvSpPr>
              <p:nvPr/>
            </p:nvSpPr>
            <p:spPr bwMode="auto">
              <a:xfrm>
                <a:off x="3675" y="2636"/>
                <a:ext cx="330" cy="741"/>
              </a:xfrm>
              <a:custGeom>
                <a:avLst/>
                <a:gdLst>
                  <a:gd name="T0" fmla="*/ 150 w 164"/>
                  <a:gd name="T1" fmla="*/ 219 h 364"/>
                  <a:gd name="T2" fmla="*/ 135 w 164"/>
                  <a:gd name="T3" fmla="*/ 219 h 364"/>
                  <a:gd name="T4" fmla="*/ 128 w 164"/>
                  <a:gd name="T5" fmla="*/ 212 h 364"/>
                  <a:gd name="T6" fmla="*/ 128 w 164"/>
                  <a:gd name="T7" fmla="*/ 14 h 364"/>
                  <a:gd name="T8" fmla="*/ 115 w 164"/>
                  <a:gd name="T9" fmla="*/ 0 h 364"/>
                  <a:gd name="T10" fmla="*/ 49 w 164"/>
                  <a:gd name="T11" fmla="*/ 0 h 364"/>
                  <a:gd name="T12" fmla="*/ 36 w 164"/>
                  <a:gd name="T13" fmla="*/ 14 h 364"/>
                  <a:gd name="T14" fmla="*/ 36 w 164"/>
                  <a:gd name="T15" fmla="*/ 212 h 364"/>
                  <a:gd name="T16" fmla="*/ 29 w 164"/>
                  <a:gd name="T17" fmla="*/ 219 h 364"/>
                  <a:gd name="T18" fmla="*/ 14 w 164"/>
                  <a:gd name="T19" fmla="*/ 219 h 364"/>
                  <a:gd name="T20" fmla="*/ 2 w 164"/>
                  <a:gd name="T21" fmla="*/ 226 h 364"/>
                  <a:gd name="T22" fmla="*/ 2 w 164"/>
                  <a:gd name="T23" fmla="*/ 239 h 364"/>
                  <a:gd name="T24" fmla="*/ 71 w 164"/>
                  <a:gd name="T25" fmla="*/ 357 h 364"/>
                  <a:gd name="T26" fmla="*/ 82 w 164"/>
                  <a:gd name="T27" fmla="*/ 364 h 364"/>
                  <a:gd name="T28" fmla="*/ 93 w 164"/>
                  <a:gd name="T29" fmla="*/ 357 h 364"/>
                  <a:gd name="T30" fmla="*/ 162 w 164"/>
                  <a:gd name="T31" fmla="*/ 239 h 364"/>
                  <a:gd name="T32" fmla="*/ 162 w 164"/>
                  <a:gd name="T33" fmla="*/ 226 h 364"/>
                  <a:gd name="T34" fmla="*/ 150 w 164"/>
                  <a:gd name="T35" fmla="*/ 219 h 364"/>
                  <a:gd name="T36" fmla="*/ 150 w 164"/>
                  <a:gd name="T37" fmla="*/ 219 h 364"/>
                  <a:gd name="T38" fmla="*/ 150 w 164"/>
                  <a:gd name="T39" fmla="*/ 21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64">
                    <a:moveTo>
                      <a:pt x="150" y="219"/>
                    </a:moveTo>
                    <a:cubicBezTo>
                      <a:pt x="135" y="219"/>
                      <a:pt x="135" y="219"/>
                      <a:pt x="135" y="219"/>
                    </a:cubicBezTo>
                    <a:cubicBezTo>
                      <a:pt x="131" y="219"/>
                      <a:pt x="128" y="216"/>
                      <a:pt x="128" y="212"/>
                    </a:cubicBezTo>
                    <a:cubicBezTo>
                      <a:pt x="128" y="14"/>
                      <a:pt x="128" y="14"/>
                      <a:pt x="128" y="14"/>
                    </a:cubicBezTo>
                    <a:cubicBezTo>
                      <a:pt x="128" y="6"/>
                      <a:pt x="123" y="0"/>
                      <a:pt x="1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2" y="0"/>
                      <a:pt x="36" y="6"/>
                      <a:pt x="36" y="14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6"/>
                      <a:pt x="33" y="219"/>
                      <a:pt x="29" y="219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9" y="219"/>
                      <a:pt x="5" y="222"/>
                      <a:pt x="2" y="226"/>
                    </a:cubicBezTo>
                    <a:cubicBezTo>
                      <a:pt x="0" y="230"/>
                      <a:pt x="0" y="235"/>
                      <a:pt x="2" y="239"/>
                    </a:cubicBezTo>
                    <a:cubicBezTo>
                      <a:pt x="71" y="357"/>
                      <a:pt x="71" y="357"/>
                      <a:pt x="71" y="357"/>
                    </a:cubicBezTo>
                    <a:cubicBezTo>
                      <a:pt x="73" y="361"/>
                      <a:pt x="77" y="364"/>
                      <a:pt x="82" y="364"/>
                    </a:cubicBezTo>
                    <a:cubicBezTo>
                      <a:pt x="87" y="364"/>
                      <a:pt x="91" y="361"/>
                      <a:pt x="93" y="357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64" y="235"/>
                      <a:pt x="164" y="230"/>
                      <a:pt x="162" y="226"/>
                    </a:cubicBezTo>
                    <a:cubicBezTo>
                      <a:pt x="159" y="222"/>
                      <a:pt x="155" y="219"/>
                      <a:pt x="150" y="219"/>
                    </a:cubicBezTo>
                    <a:close/>
                    <a:moveTo>
                      <a:pt x="150" y="219"/>
                    </a:moveTo>
                    <a:cubicBezTo>
                      <a:pt x="150" y="219"/>
                      <a:pt x="150" y="219"/>
                      <a:pt x="150" y="2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"/>
              <p:cNvSpPr>
                <a:spLocks noEditPoints="1"/>
              </p:cNvSpPr>
              <p:nvPr/>
            </p:nvSpPr>
            <p:spPr bwMode="auto">
              <a:xfrm>
                <a:off x="2616" y="937"/>
                <a:ext cx="2448" cy="1593"/>
              </a:xfrm>
              <a:custGeom>
                <a:avLst/>
                <a:gdLst>
                  <a:gd name="T0" fmla="*/ 984 w 1216"/>
                  <a:gd name="T1" fmla="*/ 215 h 783"/>
                  <a:gd name="T2" fmla="*/ 751 w 1216"/>
                  <a:gd name="T3" fmla="*/ 95 h 783"/>
                  <a:gd name="T4" fmla="*/ 664 w 1216"/>
                  <a:gd name="T5" fmla="*/ 108 h 783"/>
                  <a:gd name="T6" fmla="*/ 439 w 1216"/>
                  <a:gd name="T7" fmla="*/ 0 h 783"/>
                  <a:gd name="T8" fmla="*/ 156 w 1216"/>
                  <a:gd name="T9" fmla="*/ 241 h 783"/>
                  <a:gd name="T10" fmla="*/ 0 w 1216"/>
                  <a:gd name="T11" fmla="*/ 497 h 783"/>
                  <a:gd name="T12" fmla="*/ 287 w 1216"/>
                  <a:gd name="T13" fmla="*/ 783 h 783"/>
                  <a:gd name="T14" fmla="*/ 929 w 1216"/>
                  <a:gd name="T15" fmla="*/ 783 h 783"/>
                  <a:gd name="T16" fmla="*/ 1216 w 1216"/>
                  <a:gd name="T17" fmla="*/ 497 h 783"/>
                  <a:gd name="T18" fmla="*/ 984 w 1216"/>
                  <a:gd name="T19" fmla="*/ 215 h 783"/>
                  <a:gd name="T20" fmla="*/ 984 w 1216"/>
                  <a:gd name="T21" fmla="*/ 215 h 783"/>
                  <a:gd name="T22" fmla="*/ 984 w 1216"/>
                  <a:gd name="T23" fmla="*/ 215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6" h="783">
                    <a:moveTo>
                      <a:pt x="984" y="215"/>
                    </a:moveTo>
                    <a:cubicBezTo>
                      <a:pt x="932" y="142"/>
                      <a:pt x="847" y="95"/>
                      <a:pt x="751" y="95"/>
                    </a:cubicBezTo>
                    <a:cubicBezTo>
                      <a:pt x="720" y="95"/>
                      <a:pt x="691" y="100"/>
                      <a:pt x="664" y="108"/>
                    </a:cubicBezTo>
                    <a:cubicBezTo>
                      <a:pt x="611" y="42"/>
                      <a:pt x="530" y="0"/>
                      <a:pt x="439" y="0"/>
                    </a:cubicBezTo>
                    <a:cubicBezTo>
                      <a:pt x="296" y="0"/>
                      <a:pt x="178" y="105"/>
                      <a:pt x="156" y="241"/>
                    </a:cubicBezTo>
                    <a:cubicBezTo>
                      <a:pt x="63" y="289"/>
                      <a:pt x="0" y="385"/>
                      <a:pt x="0" y="497"/>
                    </a:cubicBezTo>
                    <a:cubicBezTo>
                      <a:pt x="0" y="655"/>
                      <a:pt x="128" y="783"/>
                      <a:pt x="287" y="783"/>
                    </a:cubicBezTo>
                    <a:cubicBezTo>
                      <a:pt x="929" y="783"/>
                      <a:pt x="929" y="783"/>
                      <a:pt x="929" y="783"/>
                    </a:cubicBezTo>
                    <a:cubicBezTo>
                      <a:pt x="1088" y="783"/>
                      <a:pt x="1216" y="655"/>
                      <a:pt x="1216" y="497"/>
                    </a:cubicBezTo>
                    <a:cubicBezTo>
                      <a:pt x="1216" y="357"/>
                      <a:pt x="1116" y="241"/>
                      <a:pt x="984" y="215"/>
                    </a:cubicBezTo>
                    <a:close/>
                    <a:moveTo>
                      <a:pt x="984" y="215"/>
                    </a:moveTo>
                    <a:cubicBezTo>
                      <a:pt x="984" y="215"/>
                      <a:pt x="984" y="215"/>
                      <a:pt x="984" y="2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6074" y="2424413"/>
            <a:ext cx="3060872" cy="3255023"/>
            <a:chOff x="1616074" y="2424413"/>
            <a:chExt cx="3060872" cy="3255023"/>
          </a:xfrm>
        </p:grpSpPr>
        <p:grpSp>
          <p:nvGrpSpPr>
            <p:cNvPr id="47" name="Group 46"/>
            <p:cNvGrpSpPr/>
            <p:nvPr/>
          </p:nvGrpSpPr>
          <p:grpSpPr>
            <a:xfrm>
              <a:off x="1616074" y="2424413"/>
              <a:ext cx="3060872" cy="3255023"/>
              <a:chOff x="-16060062" y="-22260530"/>
              <a:chExt cx="45917557" cy="48830113"/>
            </a:xfrm>
            <a:effectLst>
              <a:reflection blurRad="127000" stA="50000" endPos="30000" dist="101600" dir="5400000" sy="-100000" algn="bl" rotWithShape="0"/>
            </a:effectLst>
          </p:grpSpPr>
          <p:sp>
            <p:nvSpPr>
              <p:cNvPr id="49" name="Freeform 48"/>
              <p:cNvSpPr/>
              <p:nvPr/>
            </p:nvSpPr>
            <p:spPr>
              <a:xfrm rot="5400000" flipV="1">
                <a:off x="9523910" y="-22467422"/>
                <a:ext cx="5177610" cy="33103394"/>
              </a:xfrm>
              <a:custGeom>
                <a:avLst/>
                <a:gdLst>
                  <a:gd name="connsiteX0" fmla="*/ 0 w 5177610"/>
                  <a:gd name="connsiteY0" fmla="*/ 33103394 h 33103394"/>
                  <a:gd name="connsiteX1" fmla="*/ 5177610 w 5177610"/>
                  <a:gd name="connsiteY1" fmla="*/ 27925782 h 33103394"/>
                  <a:gd name="connsiteX2" fmla="*/ 5164872 w 5177610"/>
                  <a:gd name="connsiteY2" fmla="*/ 4486806 h 33103394"/>
                  <a:gd name="connsiteX3" fmla="*/ 34987 w 5177610"/>
                  <a:gd name="connsiteY3" fmla="*/ 0 h 33103394"/>
                  <a:gd name="connsiteX4" fmla="*/ 417 w 5177610"/>
                  <a:gd name="connsiteY4" fmla="*/ 32692364 h 3310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610" h="33103394">
                    <a:moveTo>
                      <a:pt x="0" y="33103394"/>
                    </a:moveTo>
                    <a:lnTo>
                      <a:pt x="5177610" y="27925782"/>
                    </a:lnTo>
                    <a:lnTo>
                      <a:pt x="5164872" y="4486806"/>
                    </a:lnTo>
                    <a:lnTo>
                      <a:pt x="34987" y="0"/>
                    </a:lnTo>
                    <a:cubicBezTo>
                      <a:pt x="29373" y="10147679"/>
                      <a:pt x="11941" y="21794910"/>
                      <a:pt x="417" y="3269236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-4306529" y="-8322136"/>
                <a:ext cx="4694321" cy="33960212"/>
              </a:xfrm>
              <a:custGeom>
                <a:avLst/>
                <a:gdLst>
                  <a:gd name="connsiteX0" fmla="*/ 372 w 4694321"/>
                  <a:gd name="connsiteY0" fmla="*/ 0 h 33960212"/>
                  <a:gd name="connsiteX1" fmla="*/ 4657558 w 4694321"/>
                  <a:gd name="connsiteY1" fmla="*/ 4894225 h 33960212"/>
                  <a:gd name="connsiteX2" fmla="*/ 4694321 w 4694321"/>
                  <a:gd name="connsiteY2" fmla="*/ 29348158 h 33960212"/>
                  <a:gd name="connsiteX3" fmla="*/ 82266 w 4694321"/>
                  <a:gd name="connsiteY3" fmla="*/ 33960212 h 33960212"/>
                  <a:gd name="connsiteX4" fmla="*/ 79393 w 4694321"/>
                  <a:gd name="connsiteY4" fmla="*/ 32418802 h 33960212"/>
                  <a:gd name="connsiteX5" fmla="*/ 372 w 4694321"/>
                  <a:gd name="connsiteY5" fmla="*/ 0 h 3396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321" h="33960212">
                    <a:moveTo>
                      <a:pt x="372" y="0"/>
                    </a:moveTo>
                    <a:lnTo>
                      <a:pt x="4657558" y="4894225"/>
                    </a:lnTo>
                    <a:lnTo>
                      <a:pt x="4694321" y="29348158"/>
                    </a:lnTo>
                    <a:lnTo>
                      <a:pt x="82266" y="33960212"/>
                    </a:lnTo>
                    <a:lnTo>
                      <a:pt x="79393" y="32418802"/>
                    </a:lnTo>
                    <a:cubicBezTo>
                      <a:pt x="53053" y="21612535"/>
                      <a:pt x="-5183" y="10798766"/>
                      <a:pt x="37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19951136" y="-7521804"/>
                <a:ext cx="9906359" cy="420086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6200000" flipH="1">
                <a:off x="-6316028" y="19781750"/>
                <a:ext cx="9671564" cy="3903996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  <a:gd name="connsiteX0" fmla="*/ 0 w 12702564"/>
                  <a:gd name="connsiteY0" fmla="*/ 5183012 h 5183012"/>
                  <a:gd name="connsiteX1" fmla="*/ 7439780 w 12702564"/>
                  <a:gd name="connsiteY1" fmla="*/ 5183012 h 5183012"/>
                  <a:gd name="connsiteX2" fmla="*/ 12702564 w 12702564"/>
                  <a:gd name="connsiteY2" fmla="*/ 47440 h 5183012"/>
                  <a:gd name="connsiteX3" fmla="*/ 5215872 w 12702564"/>
                  <a:gd name="connsiteY3" fmla="*/ 0 h 5183012"/>
                  <a:gd name="connsiteX4" fmla="*/ 0 w 12702564"/>
                  <a:gd name="connsiteY4" fmla="*/ 5183012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2564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702564" y="47440"/>
                    </a:lnTo>
                    <a:lnTo>
                      <a:pt x="5215872" y="0"/>
                    </a:lnTo>
                    <a:lnTo>
                      <a:pt x="0" y="51830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-3594623" y="-7522980"/>
                <a:ext cx="4208795" cy="14370117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5400000" flipV="1">
                <a:off x="1525888" y="-12322835"/>
                <a:ext cx="4226771" cy="14153232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37532 w 5538906"/>
                  <a:gd name="connsiteY0" fmla="*/ 0 h 18739470"/>
                  <a:gd name="connsiteX1" fmla="*/ 1 w 5538906"/>
                  <a:gd name="connsiteY1" fmla="*/ 13638720 h 18739470"/>
                  <a:gd name="connsiteX2" fmla="*/ 5500806 w 5538906"/>
                  <a:gd name="connsiteY2" fmla="*/ 18739470 h 18739470"/>
                  <a:gd name="connsiteX3" fmla="*/ 5538906 w 5538906"/>
                  <a:gd name="connsiteY3" fmla="*/ 5366370 h 18739470"/>
                  <a:gd name="connsiteX4" fmla="*/ 37532 w 5538906"/>
                  <a:gd name="connsiteY4" fmla="*/ 0 h 18739470"/>
                  <a:gd name="connsiteX0" fmla="*/ 0 w 5551415"/>
                  <a:gd name="connsiteY0" fmla="*/ 0 h 18790055"/>
                  <a:gd name="connsiteX1" fmla="*/ 12510 w 5551415"/>
                  <a:gd name="connsiteY1" fmla="*/ 13689305 h 18790055"/>
                  <a:gd name="connsiteX2" fmla="*/ 5513315 w 5551415"/>
                  <a:gd name="connsiteY2" fmla="*/ 18790055 h 18790055"/>
                  <a:gd name="connsiteX3" fmla="*/ 5551415 w 5551415"/>
                  <a:gd name="connsiteY3" fmla="*/ 5416955 h 18790055"/>
                  <a:gd name="connsiteX4" fmla="*/ 0 w 5551415"/>
                  <a:gd name="connsiteY4" fmla="*/ 0 h 187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415" h="18790055">
                    <a:moveTo>
                      <a:pt x="0" y="0"/>
                    </a:moveTo>
                    <a:lnTo>
                      <a:pt x="12510" y="13689305"/>
                    </a:lnTo>
                    <a:lnTo>
                      <a:pt x="5513315" y="18790055"/>
                    </a:lnTo>
                    <a:lnTo>
                      <a:pt x="5551415" y="5416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5400000">
                <a:off x="-13730098" y="-17064929"/>
                <a:ext cx="42574119" cy="41837492"/>
              </a:xfrm>
              <a:custGeom>
                <a:avLst/>
                <a:gdLst>
                  <a:gd name="connsiteX0" fmla="*/ 0 w 42574119"/>
                  <a:gd name="connsiteY0" fmla="*/ 41837492 h 41837492"/>
                  <a:gd name="connsiteX1" fmla="*/ 0 w 42574119"/>
                  <a:gd name="connsiteY1" fmla="*/ 10057435 h 41837492"/>
                  <a:gd name="connsiteX2" fmla="*/ 10057435 w 42574119"/>
                  <a:gd name="connsiteY2" fmla="*/ 0 h 41837492"/>
                  <a:gd name="connsiteX3" fmla="*/ 10057435 w 42574119"/>
                  <a:gd name="connsiteY3" fmla="*/ 31768552 h 41837492"/>
                  <a:gd name="connsiteX4" fmla="*/ 42574119 w 42574119"/>
                  <a:gd name="connsiteY4" fmla="*/ 31768552 h 41837492"/>
                  <a:gd name="connsiteX5" fmla="*/ 32505181 w 42574119"/>
                  <a:gd name="connsiteY5" fmla="*/ 41837492 h 4183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74119" h="41837492">
                    <a:moveTo>
                      <a:pt x="0" y="41837492"/>
                    </a:moveTo>
                    <a:lnTo>
                      <a:pt x="0" y="10057435"/>
                    </a:lnTo>
                    <a:lnTo>
                      <a:pt x="10057435" y="0"/>
                    </a:lnTo>
                    <a:lnTo>
                      <a:pt x="10057435" y="31768552"/>
                    </a:lnTo>
                    <a:lnTo>
                      <a:pt x="42574119" y="31768552"/>
                    </a:lnTo>
                    <a:lnTo>
                      <a:pt x="32505181" y="418374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Parallelogram 58"/>
              <p:cNvSpPr/>
              <p:nvPr/>
            </p:nvSpPr>
            <p:spPr>
              <a:xfrm flipH="1">
                <a:off x="14256380" y="-17433244"/>
                <a:ext cx="15601114" cy="9921015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arallelogram 121"/>
              <p:cNvSpPr/>
              <p:nvPr/>
            </p:nvSpPr>
            <p:spPr>
              <a:xfrm rot="5400000">
                <a:off x="-16230839" y="13628084"/>
                <a:ext cx="15805811" cy="10077188"/>
              </a:xfrm>
              <a:custGeom>
                <a:avLst/>
                <a:gdLst>
                  <a:gd name="connsiteX0" fmla="*/ 0 w 1051234"/>
                  <a:gd name="connsiteY0" fmla="*/ 662220 h 662220"/>
                  <a:gd name="connsiteX1" fmla="*/ 666418 w 1051234"/>
                  <a:gd name="connsiteY1" fmla="*/ 0 h 662220"/>
                  <a:gd name="connsiteX2" fmla="*/ 1051234 w 1051234"/>
                  <a:gd name="connsiteY2" fmla="*/ 0 h 662220"/>
                  <a:gd name="connsiteX3" fmla="*/ 384816 w 1051234"/>
                  <a:gd name="connsiteY3" fmla="*/ 662220 h 662220"/>
                  <a:gd name="connsiteX4" fmla="*/ 0 w 1051234"/>
                  <a:gd name="connsiteY4" fmla="*/ 662220 h 662220"/>
                  <a:gd name="connsiteX0" fmla="*/ 0 w 1051234"/>
                  <a:gd name="connsiteY0" fmla="*/ 669364 h 669364"/>
                  <a:gd name="connsiteX1" fmla="*/ 668799 w 1051234"/>
                  <a:gd name="connsiteY1" fmla="*/ 0 h 669364"/>
                  <a:gd name="connsiteX2" fmla="*/ 1051234 w 1051234"/>
                  <a:gd name="connsiteY2" fmla="*/ 7144 h 669364"/>
                  <a:gd name="connsiteX3" fmla="*/ 384816 w 1051234"/>
                  <a:gd name="connsiteY3" fmla="*/ 669364 h 669364"/>
                  <a:gd name="connsiteX4" fmla="*/ 0 w 1051234"/>
                  <a:gd name="connsiteY4" fmla="*/ 669364 h 669364"/>
                  <a:gd name="connsiteX0" fmla="*/ 0 w 1053615"/>
                  <a:gd name="connsiteY0" fmla="*/ 669364 h 669364"/>
                  <a:gd name="connsiteX1" fmla="*/ 668799 w 1053615"/>
                  <a:gd name="connsiteY1" fmla="*/ 0 h 669364"/>
                  <a:gd name="connsiteX2" fmla="*/ 1053615 w 1053615"/>
                  <a:gd name="connsiteY2" fmla="*/ 0 h 669364"/>
                  <a:gd name="connsiteX3" fmla="*/ 384816 w 1053615"/>
                  <a:gd name="connsiteY3" fmla="*/ 669364 h 669364"/>
                  <a:gd name="connsiteX4" fmla="*/ 0 w 1053615"/>
                  <a:gd name="connsiteY4" fmla="*/ 669364 h 669364"/>
                  <a:gd name="connsiteX0" fmla="*/ 0 w 1053618"/>
                  <a:gd name="connsiteY0" fmla="*/ 671746 h 671746"/>
                  <a:gd name="connsiteX1" fmla="*/ 668799 w 1053618"/>
                  <a:gd name="connsiteY1" fmla="*/ 2382 h 671746"/>
                  <a:gd name="connsiteX2" fmla="*/ 1053618 w 1053618"/>
                  <a:gd name="connsiteY2" fmla="*/ 0 h 671746"/>
                  <a:gd name="connsiteX3" fmla="*/ 384816 w 1053618"/>
                  <a:gd name="connsiteY3" fmla="*/ 671746 h 671746"/>
                  <a:gd name="connsiteX4" fmla="*/ 0 w 1053618"/>
                  <a:gd name="connsiteY4" fmla="*/ 671746 h 671746"/>
                  <a:gd name="connsiteX0" fmla="*/ 0 w 1053618"/>
                  <a:gd name="connsiteY0" fmla="*/ 669365 h 669365"/>
                  <a:gd name="connsiteX1" fmla="*/ 668799 w 1053618"/>
                  <a:gd name="connsiteY1" fmla="*/ 1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69365 h 669365"/>
                  <a:gd name="connsiteX1" fmla="*/ 664039 w 1053618"/>
                  <a:gd name="connsiteY1" fmla="*/ 4763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71747 h 671747"/>
                  <a:gd name="connsiteX1" fmla="*/ 671185 w 1053618"/>
                  <a:gd name="connsiteY1" fmla="*/ 0 h 671747"/>
                  <a:gd name="connsiteX2" fmla="*/ 1053618 w 1053618"/>
                  <a:gd name="connsiteY2" fmla="*/ 2382 h 671747"/>
                  <a:gd name="connsiteX3" fmla="*/ 384816 w 1053618"/>
                  <a:gd name="connsiteY3" fmla="*/ 671747 h 671747"/>
                  <a:gd name="connsiteX4" fmla="*/ 0 w 1053618"/>
                  <a:gd name="connsiteY4" fmla="*/ 671747 h 67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618" h="671747">
                    <a:moveTo>
                      <a:pt x="0" y="671747"/>
                    </a:moveTo>
                    <a:lnTo>
                      <a:pt x="671185" y="0"/>
                    </a:lnTo>
                    <a:lnTo>
                      <a:pt x="1053618" y="2382"/>
                    </a:lnTo>
                    <a:lnTo>
                      <a:pt x="384816" y="671747"/>
                    </a:lnTo>
                    <a:lnTo>
                      <a:pt x="0" y="6717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2680923">
                <a:off x="-16060062" y="-22260530"/>
                <a:ext cx="21438966" cy="23936543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  <a:gd name="connsiteX0" fmla="*/ 0 w 28462712"/>
                  <a:gd name="connsiteY0" fmla="*/ 16474111 h 31438107"/>
                  <a:gd name="connsiteX1" fmla="*/ 16824141 w 28462712"/>
                  <a:gd name="connsiteY1" fmla="*/ 0 h 31438107"/>
                  <a:gd name="connsiteX2" fmla="*/ 16364008 w 28462712"/>
                  <a:gd name="connsiteY2" fmla="*/ 7145620 h 31438107"/>
                  <a:gd name="connsiteX3" fmla="*/ 28462712 w 28462712"/>
                  <a:gd name="connsiteY3" fmla="*/ 7207788 h 31438107"/>
                  <a:gd name="connsiteX4" fmla="*/ 18815240 w 28462712"/>
                  <a:gd name="connsiteY4" fmla="*/ 16642740 h 31438107"/>
                  <a:gd name="connsiteX5" fmla="*/ 28229059 w 28462712"/>
                  <a:gd name="connsiteY5" fmla="*/ 26161623 h 31438107"/>
                  <a:gd name="connsiteX6" fmla="*/ 15139493 w 28462712"/>
                  <a:gd name="connsiteY6" fmla="*/ 26161623 h 31438107"/>
                  <a:gd name="connsiteX7" fmla="*/ 14799720 w 28462712"/>
                  <a:gd name="connsiteY7" fmla="*/ 31438107 h 31438107"/>
                  <a:gd name="connsiteX8" fmla="*/ 0 w 2846271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271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62712" y="7207788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4"/>
            <p:cNvGrpSpPr>
              <a:grpSpLocks noChangeAspect="1"/>
            </p:cNvGrpSpPr>
            <p:nvPr/>
          </p:nvGrpSpPr>
          <p:grpSpPr bwMode="auto">
            <a:xfrm>
              <a:off x="2024636" y="2857299"/>
              <a:ext cx="441889" cy="490582"/>
              <a:chOff x="3472" y="1753"/>
              <a:chExt cx="726" cy="80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2" name="Freeform 5"/>
              <p:cNvSpPr>
                <a:spLocks noEditPoints="1"/>
              </p:cNvSpPr>
              <p:nvPr/>
            </p:nvSpPr>
            <p:spPr bwMode="auto">
              <a:xfrm>
                <a:off x="3559" y="1753"/>
                <a:ext cx="172" cy="174"/>
              </a:xfrm>
              <a:custGeom>
                <a:avLst/>
                <a:gdLst>
                  <a:gd name="T0" fmla="*/ 85 w 85"/>
                  <a:gd name="T1" fmla="*/ 42 h 85"/>
                  <a:gd name="T2" fmla="*/ 43 w 85"/>
                  <a:gd name="T3" fmla="*/ 85 h 85"/>
                  <a:gd name="T4" fmla="*/ 0 w 85"/>
                  <a:gd name="T5" fmla="*/ 42 h 85"/>
                  <a:gd name="T6" fmla="*/ 43 w 85"/>
                  <a:gd name="T7" fmla="*/ 0 h 85"/>
                  <a:gd name="T8" fmla="*/ 85 w 85"/>
                  <a:gd name="T9" fmla="*/ 42 h 85"/>
                  <a:gd name="T10" fmla="*/ 85 w 85"/>
                  <a:gd name="T11" fmla="*/ 42 h 85"/>
                  <a:gd name="T12" fmla="*/ 85 w 85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"/>
              <p:cNvSpPr>
                <a:spLocks noEditPoints="1"/>
              </p:cNvSpPr>
              <p:nvPr/>
            </p:nvSpPr>
            <p:spPr bwMode="auto">
              <a:xfrm>
                <a:off x="3844" y="1753"/>
                <a:ext cx="170" cy="174"/>
              </a:xfrm>
              <a:custGeom>
                <a:avLst/>
                <a:gdLst>
                  <a:gd name="T0" fmla="*/ 84 w 84"/>
                  <a:gd name="T1" fmla="*/ 42 h 85"/>
                  <a:gd name="T2" fmla="*/ 42 w 84"/>
                  <a:gd name="T3" fmla="*/ 85 h 85"/>
                  <a:gd name="T4" fmla="*/ 0 w 84"/>
                  <a:gd name="T5" fmla="*/ 42 h 85"/>
                  <a:gd name="T6" fmla="*/ 42 w 84"/>
                  <a:gd name="T7" fmla="*/ 0 h 85"/>
                  <a:gd name="T8" fmla="*/ 84 w 84"/>
                  <a:gd name="T9" fmla="*/ 42 h 85"/>
                  <a:gd name="T10" fmla="*/ 84 w 84"/>
                  <a:gd name="T11" fmla="*/ 42 h 85"/>
                  <a:gd name="T12" fmla="*/ 84 w 84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5">
                    <a:moveTo>
                      <a:pt x="84" y="42"/>
                    </a:moveTo>
                    <a:cubicBezTo>
                      <a:pt x="84" y="66"/>
                      <a:pt x="65" y="85"/>
                      <a:pt x="42" y="85"/>
                    </a:cubicBezTo>
                    <a:cubicBezTo>
                      <a:pt x="18" y="85"/>
                      <a:pt x="0" y="66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lose/>
                    <a:moveTo>
                      <a:pt x="84" y="42"/>
                    </a:moveTo>
                    <a:cubicBezTo>
                      <a:pt x="84" y="42"/>
                      <a:pt x="84" y="42"/>
                      <a:pt x="84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3984" y="2450"/>
                <a:ext cx="89" cy="109"/>
              </a:xfrm>
              <a:custGeom>
                <a:avLst/>
                <a:gdLst>
                  <a:gd name="T0" fmla="*/ 0 w 44"/>
                  <a:gd name="T1" fmla="*/ 0 h 53"/>
                  <a:gd name="T2" fmla="*/ 0 w 44"/>
                  <a:gd name="T3" fmla="*/ 30 h 53"/>
                  <a:gd name="T4" fmla="*/ 22 w 44"/>
                  <a:gd name="T5" fmla="*/ 53 h 53"/>
                  <a:gd name="T6" fmla="*/ 22 w 44"/>
                  <a:gd name="T7" fmla="*/ 53 h 53"/>
                  <a:gd name="T8" fmla="*/ 44 w 44"/>
                  <a:gd name="T9" fmla="*/ 30 h 53"/>
                  <a:gd name="T10" fmla="*/ 44 w 44"/>
                  <a:gd name="T11" fmla="*/ 0 h 53"/>
                  <a:gd name="T12" fmla="*/ 0 w 44"/>
                  <a:gd name="T13" fmla="*/ 0 h 53"/>
                  <a:gd name="T14" fmla="*/ 0 w 44"/>
                  <a:gd name="T15" fmla="*/ 0 h 53"/>
                  <a:gd name="T16" fmla="*/ 0 w 44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"/>
              <p:cNvSpPr>
                <a:spLocks noEditPoints="1"/>
              </p:cNvSpPr>
              <p:nvPr/>
            </p:nvSpPr>
            <p:spPr bwMode="auto">
              <a:xfrm>
                <a:off x="3472" y="1921"/>
                <a:ext cx="726" cy="638"/>
              </a:xfrm>
              <a:custGeom>
                <a:avLst/>
                <a:gdLst>
                  <a:gd name="T0" fmla="*/ 327 w 359"/>
                  <a:gd name="T1" fmla="*/ 159 h 312"/>
                  <a:gd name="T2" fmla="*/ 312 w 359"/>
                  <a:gd name="T3" fmla="*/ 142 h 312"/>
                  <a:gd name="T4" fmla="*/ 312 w 359"/>
                  <a:gd name="T5" fmla="*/ 138 h 312"/>
                  <a:gd name="T6" fmla="*/ 284 w 359"/>
                  <a:gd name="T7" fmla="*/ 26 h 312"/>
                  <a:gd name="T8" fmla="*/ 254 w 359"/>
                  <a:gd name="T9" fmla="*/ 0 h 312"/>
                  <a:gd name="T10" fmla="*/ 254 w 359"/>
                  <a:gd name="T11" fmla="*/ 0 h 312"/>
                  <a:gd name="T12" fmla="*/ 244 w 359"/>
                  <a:gd name="T13" fmla="*/ 1 h 312"/>
                  <a:gd name="T14" fmla="*/ 235 w 359"/>
                  <a:gd name="T15" fmla="*/ 4 h 312"/>
                  <a:gd name="T16" fmla="*/ 213 w 359"/>
                  <a:gd name="T17" fmla="*/ 34 h 312"/>
                  <a:gd name="T18" fmla="*/ 212 w 359"/>
                  <a:gd name="T19" fmla="*/ 36 h 312"/>
                  <a:gd name="T20" fmla="*/ 201 w 359"/>
                  <a:gd name="T21" fmla="*/ 74 h 312"/>
                  <a:gd name="T22" fmla="*/ 154 w 359"/>
                  <a:gd name="T23" fmla="*/ 82 h 312"/>
                  <a:gd name="T24" fmla="*/ 140 w 359"/>
                  <a:gd name="T25" fmla="*/ 90 h 312"/>
                  <a:gd name="T26" fmla="*/ 111 w 359"/>
                  <a:gd name="T27" fmla="*/ 78 h 312"/>
                  <a:gd name="T28" fmla="*/ 99 w 359"/>
                  <a:gd name="T29" fmla="*/ 36 h 312"/>
                  <a:gd name="T30" fmla="*/ 99 w 359"/>
                  <a:gd name="T31" fmla="*/ 34 h 312"/>
                  <a:gd name="T32" fmla="*/ 76 w 359"/>
                  <a:gd name="T33" fmla="*/ 4 h 312"/>
                  <a:gd name="T34" fmla="*/ 68 w 359"/>
                  <a:gd name="T35" fmla="*/ 1 h 312"/>
                  <a:gd name="T36" fmla="*/ 58 w 359"/>
                  <a:gd name="T37" fmla="*/ 0 h 312"/>
                  <a:gd name="T38" fmla="*/ 58 w 359"/>
                  <a:gd name="T39" fmla="*/ 0 h 312"/>
                  <a:gd name="T40" fmla="*/ 22 w 359"/>
                  <a:gd name="T41" fmla="*/ 26 h 312"/>
                  <a:gd name="T42" fmla="*/ 3 w 359"/>
                  <a:gd name="T43" fmla="*/ 117 h 312"/>
                  <a:gd name="T44" fmla="*/ 14 w 359"/>
                  <a:gd name="T45" fmla="*/ 148 h 312"/>
                  <a:gd name="T46" fmla="*/ 14 w 359"/>
                  <a:gd name="T47" fmla="*/ 289 h 312"/>
                  <a:gd name="T48" fmla="*/ 37 w 359"/>
                  <a:gd name="T49" fmla="*/ 312 h 312"/>
                  <a:gd name="T50" fmla="*/ 59 w 359"/>
                  <a:gd name="T51" fmla="*/ 289 h 312"/>
                  <a:gd name="T52" fmla="*/ 59 w 359"/>
                  <a:gd name="T53" fmla="*/ 156 h 312"/>
                  <a:gd name="T54" fmla="*/ 79 w 359"/>
                  <a:gd name="T55" fmla="*/ 134 h 312"/>
                  <a:gd name="T56" fmla="*/ 86 w 359"/>
                  <a:gd name="T57" fmla="*/ 99 h 312"/>
                  <a:gd name="T58" fmla="*/ 152 w 359"/>
                  <a:gd name="T59" fmla="*/ 126 h 312"/>
                  <a:gd name="T60" fmla="*/ 154 w 359"/>
                  <a:gd name="T61" fmla="*/ 126 h 312"/>
                  <a:gd name="T62" fmla="*/ 170 w 359"/>
                  <a:gd name="T63" fmla="*/ 115 h 312"/>
                  <a:gd name="T64" fmla="*/ 225 w 359"/>
                  <a:gd name="T65" fmla="*/ 96 h 312"/>
                  <a:gd name="T66" fmla="*/ 233 w 359"/>
                  <a:gd name="T67" fmla="*/ 134 h 312"/>
                  <a:gd name="T68" fmla="*/ 249 w 359"/>
                  <a:gd name="T69" fmla="*/ 154 h 312"/>
                  <a:gd name="T70" fmla="*/ 260 w 359"/>
                  <a:gd name="T71" fmla="*/ 154 h 312"/>
                  <a:gd name="T72" fmla="*/ 273 w 359"/>
                  <a:gd name="T73" fmla="*/ 139 h 312"/>
                  <a:gd name="T74" fmla="*/ 253 w 359"/>
                  <a:gd name="T75" fmla="*/ 71 h 312"/>
                  <a:gd name="T76" fmla="*/ 258 w 359"/>
                  <a:gd name="T77" fmla="*/ 68 h 312"/>
                  <a:gd name="T78" fmla="*/ 279 w 359"/>
                  <a:gd name="T79" fmla="*/ 142 h 312"/>
                  <a:gd name="T80" fmla="*/ 264 w 359"/>
                  <a:gd name="T81" fmla="*/ 159 h 312"/>
                  <a:gd name="T82" fmla="*/ 232 w 359"/>
                  <a:gd name="T83" fmla="*/ 159 h 312"/>
                  <a:gd name="T84" fmla="*/ 232 w 359"/>
                  <a:gd name="T85" fmla="*/ 253 h 312"/>
                  <a:gd name="T86" fmla="*/ 359 w 359"/>
                  <a:gd name="T87" fmla="*/ 253 h 312"/>
                  <a:gd name="T88" fmla="*/ 359 w 359"/>
                  <a:gd name="T89" fmla="*/ 159 h 312"/>
                  <a:gd name="T90" fmla="*/ 327 w 359"/>
                  <a:gd name="T91" fmla="*/ 159 h 312"/>
                  <a:gd name="T92" fmla="*/ 275 w 359"/>
                  <a:gd name="T93" fmla="*/ 159 h 312"/>
                  <a:gd name="T94" fmla="*/ 284 w 359"/>
                  <a:gd name="T95" fmla="*/ 152 h 312"/>
                  <a:gd name="T96" fmla="*/ 296 w 359"/>
                  <a:gd name="T97" fmla="*/ 157 h 312"/>
                  <a:gd name="T98" fmla="*/ 299 w 359"/>
                  <a:gd name="T99" fmla="*/ 157 h 312"/>
                  <a:gd name="T100" fmla="*/ 308 w 359"/>
                  <a:gd name="T101" fmla="*/ 152 h 312"/>
                  <a:gd name="T102" fmla="*/ 316 w 359"/>
                  <a:gd name="T103" fmla="*/ 159 h 312"/>
                  <a:gd name="T104" fmla="*/ 275 w 359"/>
                  <a:gd name="T105" fmla="*/ 159 h 312"/>
                  <a:gd name="T106" fmla="*/ 275 w 359"/>
                  <a:gd name="T107" fmla="*/ 159 h 312"/>
                  <a:gd name="T108" fmla="*/ 275 w 359"/>
                  <a:gd name="T109" fmla="*/ 159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1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6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6"/>
                      <a:pt x="140" y="90"/>
                    </a:cubicBezTo>
                    <a:cubicBezTo>
                      <a:pt x="125" y="87"/>
                      <a:pt x="116" y="83"/>
                      <a:pt x="111" y="78"/>
                    </a:cubicBezTo>
                    <a:cubicBezTo>
                      <a:pt x="105" y="70"/>
                      <a:pt x="102" y="57"/>
                      <a:pt x="99" y="36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6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7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5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91286" y="3353549"/>
            <a:ext cx="2327145" cy="2450833"/>
            <a:chOff x="2491286" y="3353549"/>
            <a:chExt cx="2327145" cy="2450833"/>
          </a:xfrm>
        </p:grpSpPr>
        <p:grpSp>
          <p:nvGrpSpPr>
            <p:cNvPr id="7" name="Group 6"/>
            <p:cNvGrpSpPr/>
            <p:nvPr/>
          </p:nvGrpSpPr>
          <p:grpSpPr>
            <a:xfrm>
              <a:off x="2491286" y="3353549"/>
              <a:ext cx="2327145" cy="2450833"/>
              <a:chOff x="-2930602" y="-8322137"/>
              <a:chExt cx="34910582" cy="36766077"/>
            </a:xfrm>
            <a:effectLst>
              <a:reflection blurRad="127000" stA="50000" endPos="30000" dist="76200" dir="5400000" sy="-100000" algn="bl" rotWithShape="0"/>
            </a:effectLst>
          </p:grpSpPr>
          <p:sp>
            <p:nvSpPr>
              <p:cNvPr id="62" name="Freeform 61"/>
              <p:cNvSpPr/>
              <p:nvPr/>
            </p:nvSpPr>
            <p:spPr>
              <a:xfrm rot="5400000" flipV="1">
                <a:off x="16604478" y="-8653349"/>
                <a:ext cx="3900569" cy="25305469"/>
              </a:xfrm>
              <a:custGeom>
                <a:avLst/>
                <a:gdLst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0 w 3906822"/>
                  <a:gd name="connsiteY5" fmla="*/ 32890931 h 32979083"/>
                  <a:gd name="connsiteX6" fmla="*/ 879376 w 3906822"/>
                  <a:gd name="connsiteY6" fmla="*/ 32979083 h 32979083"/>
                  <a:gd name="connsiteX7" fmla="*/ 1860447 w 3906822"/>
                  <a:gd name="connsiteY7" fmla="*/ 3188364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6253 w 3906822"/>
                  <a:gd name="connsiteY5" fmla="*/ 25305469 h 32979083"/>
                  <a:gd name="connsiteX6" fmla="*/ 0 w 3906822"/>
                  <a:gd name="connsiteY6" fmla="*/ 32890931 h 32979083"/>
                  <a:gd name="connsiteX7" fmla="*/ 879376 w 3906822"/>
                  <a:gd name="connsiteY7" fmla="*/ 3297908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890931"/>
                  <a:gd name="connsiteX1" fmla="*/ 3906822 w 3906822"/>
                  <a:gd name="connsiteY1" fmla="*/ 21404899 h 32890931"/>
                  <a:gd name="connsiteX2" fmla="*/ 3897134 w 3906822"/>
                  <a:gd name="connsiteY2" fmla="*/ 3411625 h 32890931"/>
                  <a:gd name="connsiteX3" fmla="*/ 32745 w 3906822"/>
                  <a:gd name="connsiteY3" fmla="*/ 0 h 32890931"/>
                  <a:gd name="connsiteX4" fmla="*/ 6703 w 3906822"/>
                  <a:gd name="connsiteY4" fmla="*/ 24858235 h 32890931"/>
                  <a:gd name="connsiteX5" fmla="*/ 6253 w 3906822"/>
                  <a:gd name="connsiteY5" fmla="*/ 25305469 h 32890931"/>
                  <a:gd name="connsiteX6" fmla="*/ 0 w 3906822"/>
                  <a:gd name="connsiteY6" fmla="*/ 32890931 h 32890931"/>
                  <a:gd name="connsiteX7" fmla="*/ 1951 w 3906822"/>
                  <a:gd name="connsiteY7" fmla="*/ 30025147 h 32890931"/>
                  <a:gd name="connsiteX8" fmla="*/ 1235 w 3906822"/>
                  <a:gd name="connsiteY8" fmla="*/ 30939175 h 32890931"/>
                  <a:gd name="connsiteX9" fmla="*/ 0 w 3906822"/>
                  <a:gd name="connsiteY9" fmla="*/ 32890931 h 32890931"/>
                  <a:gd name="connsiteX0" fmla="*/ 5018 w 3905587"/>
                  <a:gd name="connsiteY0" fmla="*/ 25305469 h 30939175"/>
                  <a:gd name="connsiteX1" fmla="*/ 3905587 w 3905587"/>
                  <a:gd name="connsiteY1" fmla="*/ 21404899 h 30939175"/>
                  <a:gd name="connsiteX2" fmla="*/ 3895899 w 3905587"/>
                  <a:gd name="connsiteY2" fmla="*/ 3411625 h 30939175"/>
                  <a:gd name="connsiteX3" fmla="*/ 31510 w 3905587"/>
                  <a:gd name="connsiteY3" fmla="*/ 0 h 30939175"/>
                  <a:gd name="connsiteX4" fmla="*/ 5468 w 3905587"/>
                  <a:gd name="connsiteY4" fmla="*/ 24858235 h 30939175"/>
                  <a:gd name="connsiteX5" fmla="*/ 5018 w 3905587"/>
                  <a:gd name="connsiteY5" fmla="*/ 25305469 h 30939175"/>
                  <a:gd name="connsiteX6" fmla="*/ 0 w 3905587"/>
                  <a:gd name="connsiteY6" fmla="*/ 30939175 h 30939175"/>
                  <a:gd name="connsiteX7" fmla="*/ 716 w 3905587"/>
                  <a:gd name="connsiteY7" fmla="*/ 30025147 h 30939175"/>
                  <a:gd name="connsiteX8" fmla="*/ 0 w 3905587"/>
                  <a:gd name="connsiteY8" fmla="*/ 30939175 h 30939175"/>
                  <a:gd name="connsiteX0" fmla="*/ 0 w 3900569"/>
                  <a:gd name="connsiteY0" fmla="*/ 25305469 h 25305469"/>
                  <a:gd name="connsiteX1" fmla="*/ 3900569 w 3900569"/>
                  <a:gd name="connsiteY1" fmla="*/ 21404899 h 25305469"/>
                  <a:gd name="connsiteX2" fmla="*/ 3890881 w 3900569"/>
                  <a:gd name="connsiteY2" fmla="*/ 3411625 h 25305469"/>
                  <a:gd name="connsiteX3" fmla="*/ 26492 w 3900569"/>
                  <a:gd name="connsiteY3" fmla="*/ 0 h 25305469"/>
                  <a:gd name="connsiteX4" fmla="*/ 450 w 3900569"/>
                  <a:gd name="connsiteY4" fmla="*/ 24858235 h 25305469"/>
                  <a:gd name="connsiteX5" fmla="*/ 0 w 3900569"/>
                  <a:gd name="connsiteY5" fmla="*/ 25305469 h 2530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569" h="25305469">
                    <a:moveTo>
                      <a:pt x="0" y="25305469"/>
                    </a:moveTo>
                    <a:lnTo>
                      <a:pt x="3900569" y="21404899"/>
                    </a:lnTo>
                    <a:cubicBezTo>
                      <a:pt x="3897340" y="15407141"/>
                      <a:pt x="3894110" y="9409383"/>
                      <a:pt x="3890881" y="3411625"/>
                    </a:cubicBezTo>
                    <a:lnTo>
                      <a:pt x="26492" y="0"/>
                    </a:lnTo>
                    <a:cubicBezTo>
                      <a:pt x="22263" y="7715973"/>
                      <a:pt x="9131" y="16572157"/>
                      <a:pt x="450" y="24858235"/>
                    </a:cubicBezTo>
                    <a:lnTo>
                      <a:pt x="0" y="2530546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002741" y="2186634"/>
                <a:ext cx="3569122" cy="25423556"/>
              </a:xfrm>
              <a:custGeom>
                <a:avLst/>
                <a:gdLst>
                  <a:gd name="connsiteX0" fmla="*/ 283 w 3569122"/>
                  <a:gd name="connsiteY0" fmla="*/ 0 h 25423556"/>
                  <a:gd name="connsiteX1" fmla="*/ 3541460 w 3569122"/>
                  <a:gd name="connsiteY1" fmla="*/ 3686865 h 25423556"/>
                  <a:gd name="connsiteX2" fmla="*/ 3569122 w 3569122"/>
                  <a:gd name="connsiteY2" fmla="*/ 21916686 h 25423556"/>
                  <a:gd name="connsiteX3" fmla="*/ 62254 w 3569122"/>
                  <a:gd name="connsiteY3" fmla="*/ 25423556 h 25423556"/>
                  <a:gd name="connsiteX4" fmla="*/ 60368 w 3569122"/>
                  <a:gd name="connsiteY4" fmla="*/ 24421384 h 25423556"/>
                  <a:gd name="connsiteX5" fmla="*/ 283 w 3569122"/>
                  <a:gd name="connsiteY5" fmla="*/ 0 h 254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9122" h="25423556">
                    <a:moveTo>
                      <a:pt x="283" y="0"/>
                    </a:moveTo>
                    <a:lnTo>
                      <a:pt x="3541460" y="3686865"/>
                    </a:lnTo>
                    <a:lnTo>
                      <a:pt x="3569122" y="21916686"/>
                    </a:lnTo>
                    <a:lnTo>
                      <a:pt x="62254" y="25423556"/>
                    </a:lnTo>
                    <a:lnTo>
                      <a:pt x="60368" y="24421384"/>
                    </a:lnTo>
                    <a:cubicBezTo>
                      <a:pt x="40340" y="16280922"/>
                      <a:pt x="-3941" y="8134811"/>
                      <a:pt x="28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5400000">
                <a:off x="-1016404" y="-4543028"/>
                <a:ext cx="32749681" cy="32482047"/>
              </a:xfrm>
              <a:custGeom>
                <a:avLst/>
                <a:gdLst>
                  <a:gd name="connsiteX0" fmla="*/ 0 w 32749681"/>
                  <a:gd name="connsiteY0" fmla="*/ 32482047 h 32482047"/>
                  <a:gd name="connsiteX1" fmla="*/ 0 w 32749681"/>
                  <a:gd name="connsiteY1" fmla="*/ 7581656 h 32482047"/>
                  <a:gd name="connsiteX2" fmla="*/ 7581660 w 32749681"/>
                  <a:gd name="connsiteY2" fmla="*/ 0 h 32482047"/>
                  <a:gd name="connsiteX3" fmla="*/ 7581660 w 32749681"/>
                  <a:gd name="connsiteY3" fmla="*/ 24891715 h 32482047"/>
                  <a:gd name="connsiteX4" fmla="*/ 32749681 w 32749681"/>
                  <a:gd name="connsiteY4" fmla="*/ 24891715 h 32482047"/>
                  <a:gd name="connsiteX5" fmla="*/ 25159351 w 32749681"/>
                  <a:gd name="connsiteY5" fmla="*/ 32482047 h 324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9681" h="32482047">
                    <a:moveTo>
                      <a:pt x="0" y="32482047"/>
                    </a:moveTo>
                    <a:lnTo>
                      <a:pt x="0" y="7581656"/>
                    </a:lnTo>
                    <a:lnTo>
                      <a:pt x="7581660" y="0"/>
                    </a:lnTo>
                    <a:lnTo>
                      <a:pt x="7581660" y="24891715"/>
                    </a:lnTo>
                    <a:lnTo>
                      <a:pt x="32749681" y="24891715"/>
                    </a:lnTo>
                    <a:lnTo>
                      <a:pt x="25159351" y="3248204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Parallelogram 154"/>
              <p:cNvSpPr/>
              <p:nvPr/>
            </p:nvSpPr>
            <p:spPr>
              <a:xfrm flipH="1">
                <a:off x="20117388" y="-4676848"/>
                <a:ext cx="11862591" cy="7473593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24447499" y="2789532"/>
                <a:ext cx="7532481" cy="3164547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Parallelogram 156"/>
              <p:cNvSpPr/>
              <p:nvPr/>
            </p:nvSpPr>
            <p:spPr>
              <a:xfrm rot="5400000">
                <a:off x="-3049202" y="18727227"/>
                <a:ext cx="11879725" cy="75537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6200000" flipH="1">
                <a:off x="4522366" y="23330317"/>
                <a:ext cx="7258768" cy="2968477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6544052" y="2788646"/>
                <a:ext cx="3200234" cy="108251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5400000" flipV="1">
                <a:off x="10481280" y="-848246"/>
                <a:ext cx="3155365" cy="107326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 150"/>
              <p:cNvSpPr/>
              <p:nvPr/>
            </p:nvSpPr>
            <p:spPr>
              <a:xfrm rot="2680923">
                <a:off x="-2930602" y="-8322137"/>
                <a:ext cx="16276103" cy="180316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Freeform 12"/>
            <p:cNvSpPr>
              <a:spLocks noEditPoints="1"/>
            </p:cNvSpPr>
            <p:nvPr/>
          </p:nvSpPr>
          <p:spPr bwMode="auto">
            <a:xfrm>
              <a:off x="2708340" y="3679009"/>
              <a:ext cx="346366" cy="375056"/>
            </a:xfrm>
            <a:custGeom>
              <a:avLst/>
              <a:gdLst>
                <a:gd name="T0" fmla="*/ 2353 w 2399"/>
                <a:gd name="T1" fmla="*/ 1669 h 2569"/>
                <a:gd name="T2" fmla="*/ 2168 w 2399"/>
                <a:gd name="T3" fmla="*/ 1654 h 2569"/>
                <a:gd name="T4" fmla="*/ 2168 w 2399"/>
                <a:gd name="T5" fmla="*/ 2365 h 2569"/>
                <a:gd name="T6" fmla="*/ 1260 w 2399"/>
                <a:gd name="T7" fmla="*/ 2560 h 2569"/>
                <a:gd name="T8" fmla="*/ 1131 w 2399"/>
                <a:gd name="T9" fmla="*/ 2560 h 2569"/>
                <a:gd name="T10" fmla="*/ 260 w 2399"/>
                <a:gd name="T11" fmla="*/ 2377 h 2569"/>
                <a:gd name="T12" fmla="*/ 232 w 2399"/>
                <a:gd name="T13" fmla="*/ 2344 h 2569"/>
                <a:gd name="T14" fmla="*/ 217 w 2399"/>
                <a:gd name="T15" fmla="*/ 1764 h 2569"/>
                <a:gd name="T16" fmla="*/ 249 w 2399"/>
                <a:gd name="T17" fmla="*/ 1728 h 2569"/>
                <a:gd name="T18" fmla="*/ 989 w 2399"/>
                <a:gd name="T19" fmla="*/ 1663 h 2569"/>
                <a:gd name="T20" fmla="*/ 1017 w 2399"/>
                <a:gd name="T21" fmla="*/ 1642 h 2569"/>
                <a:gd name="T22" fmla="*/ 1195 w 2399"/>
                <a:gd name="T23" fmla="*/ 1210 h 2569"/>
                <a:gd name="T24" fmla="*/ 1195 w 2399"/>
                <a:gd name="T25" fmla="*/ 2395 h 2569"/>
                <a:gd name="T26" fmla="*/ 2000 w 2399"/>
                <a:gd name="T27" fmla="*/ 2242 h 2569"/>
                <a:gd name="T28" fmla="*/ 2000 w 2399"/>
                <a:gd name="T29" fmla="*/ 1640 h 2569"/>
                <a:gd name="T30" fmla="*/ 1526 w 2399"/>
                <a:gd name="T31" fmla="*/ 1610 h 2569"/>
                <a:gd name="T32" fmla="*/ 1438 w 2399"/>
                <a:gd name="T33" fmla="*/ 1550 h 2569"/>
                <a:gd name="T34" fmla="*/ 1193 w 2399"/>
                <a:gd name="T35" fmla="*/ 1004 h 2569"/>
                <a:gd name="T36" fmla="*/ 946 w 2399"/>
                <a:gd name="T37" fmla="*/ 1559 h 2569"/>
                <a:gd name="T38" fmla="*/ 918 w 2399"/>
                <a:gd name="T39" fmla="*/ 1580 h 2569"/>
                <a:gd name="T40" fmla="*/ 46 w 2399"/>
                <a:gd name="T41" fmla="*/ 1668 h 2569"/>
                <a:gd name="T42" fmla="*/ 11 w 2399"/>
                <a:gd name="T43" fmla="*/ 1619 h 2569"/>
                <a:gd name="T44" fmla="*/ 243 w 2399"/>
                <a:gd name="T45" fmla="*/ 1122 h 2569"/>
                <a:gd name="T46" fmla="*/ 268 w 2399"/>
                <a:gd name="T47" fmla="*/ 1103 h 2569"/>
                <a:gd name="T48" fmla="*/ 1163 w 2399"/>
                <a:gd name="T49" fmla="*/ 939 h 2569"/>
                <a:gd name="T50" fmla="*/ 1193 w 2399"/>
                <a:gd name="T51" fmla="*/ 933 h 2569"/>
                <a:gd name="T52" fmla="*/ 1222 w 2399"/>
                <a:gd name="T53" fmla="*/ 939 h 2569"/>
                <a:gd name="T54" fmla="*/ 2136 w 2399"/>
                <a:gd name="T55" fmla="*/ 1103 h 2569"/>
                <a:gd name="T56" fmla="*/ 2161 w 2399"/>
                <a:gd name="T57" fmla="*/ 1123 h 2569"/>
                <a:gd name="T58" fmla="*/ 2388 w 2399"/>
                <a:gd name="T59" fmla="*/ 1620 h 2569"/>
                <a:gd name="T60" fmla="*/ 2353 w 2399"/>
                <a:gd name="T61" fmla="*/ 1669 h 2569"/>
                <a:gd name="T62" fmla="*/ 1416 w 2399"/>
                <a:gd name="T63" fmla="*/ 466 h 2569"/>
                <a:gd name="T64" fmla="*/ 1309 w 2399"/>
                <a:gd name="T65" fmla="*/ 466 h 2569"/>
                <a:gd name="T66" fmla="*/ 1309 w 2399"/>
                <a:gd name="T67" fmla="*/ 695 h 2569"/>
                <a:gd name="T68" fmla="*/ 1266 w 2399"/>
                <a:gd name="T69" fmla="*/ 738 h 2569"/>
                <a:gd name="T70" fmla="*/ 1136 w 2399"/>
                <a:gd name="T71" fmla="*/ 738 h 2569"/>
                <a:gd name="T72" fmla="*/ 1093 w 2399"/>
                <a:gd name="T73" fmla="*/ 695 h 2569"/>
                <a:gd name="T74" fmla="*/ 1093 w 2399"/>
                <a:gd name="T75" fmla="*/ 466 h 2569"/>
                <a:gd name="T76" fmla="*/ 985 w 2399"/>
                <a:gd name="T77" fmla="*/ 466 h 2569"/>
                <a:gd name="T78" fmla="*/ 948 w 2399"/>
                <a:gd name="T79" fmla="*/ 402 h 2569"/>
                <a:gd name="T80" fmla="*/ 1164 w 2399"/>
                <a:gd name="T81" fmla="*/ 29 h 2569"/>
                <a:gd name="T82" fmla="*/ 1238 w 2399"/>
                <a:gd name="T83" fmla="*/ 29 h 2569"/>
                <a:gd name="T84" fmla="*/ 1454 w 2399"/>
                <a:gd name="T85" fmla="*/ 402 h 2569"/>
                <a:gd name="T86" fmla="*/ 1416 w 2399"/>
                <a:gd name="T87" fmla="*/ 466 h 2569"/>
                <a:gd name="T88" fmla="*/ 1416 w 2399"/>
                <a:gd name="T89" fmla="*/ 466 h 2569"/>
                <a:gd name="T90" fmla="*/ 1416 w 2399"/>
                <a:gd name="T91" fmla="*/ 466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99" h="2569">
                  <a:moveTo>
                    <a:pt x="2353" y="1669"/>
                  </a:moveTo>
                  <a:cubicBezTo>
                    <a:pt x="2168" y="1654"/>
                    <a:pt x="2168" y="1654"/>
                    <a:pt x="2168" y="1654"/>
                  </a:cubicBezTo>
                  <a:cubicBezTo>
                    <a:pt x="2168" y="2365"/>
                    <a:pt x="2168" y="2365"/>
                    <a:pt x="2168" y="2365"/>
                  </a:cubicBezTo>
                  <a:cubicBezTo>
                    <a:pt x="1260" y="2560"/>
                    <a:pt x="1260" y="2560"/>
                    <a:pt x="1260" y="2560"/>
                  </a:cubicBezTo>
                  <a:cubicBezTo>
                    <a:pt x="1217" y="2569"/>
                    <a:pt x="1173" y="2569"/>
                    <a:pt x="1131" y="2560"/>
                  </a:cubicBezTo>
                  <a:cubicBezTo>
                    <a:pt x="260" y="2377"/>
                    <a:pt x="260" y="2377"/>
                    <a:pt x="260" y="2377"/>
                  </a:cubicBezTo>
                  <a:cubicBezTo>
                    <a:pt x="244" y="2374"/>
                    <a:pt x="233" y="2360"/>
                    <a:pt x="232" y="2344"/>
                  </a:cubicBezTo>
                  <a:cubicBezTo>
                    <a:pt x="217" y="1764"/>
                    <a:pt x="217" y="1764"/>
                    <a:pt x="217" y="1764"/>
                  </a:cubicBezTo>
                  <a:cubicBezTo>
                    <a:pt x="217" y="1745"/>
                    <a:pt x="231" y="1730"/>
                    <a:pt x="249" y="1728"/>
                  </a:cubicBezTo>
                  <a:cubicBezTo>
                    <a:pt x="989" y="1663"/>
                    <a:pt x="989" y="1663"/>
                    <a:pt x="989" y="1663"/>
                  </a:cubicBezTo>
                  <a:cubicBezTo>
                    <a:pt x="1001" y="1662"/>
                    <a:pt x="1013" y="1654"/>
                    <a:pt x="1017" y="1642"/>
                  </a:cubicBezTo>
                  <a:cubicBezTo>
                    <a:pt x="1195" y="1210"/>
                    <a:pt x="1195" y="1210"/>
                    <a:pt x="1195" y="1210"/>
                  </a:cubicBezTo>
                  <a:cubicBezTo>
                    <a:pt x="1195" y="2395"/>
                    <a:pt x="1195" y="2395"/>
                    <a:pt x="1195" y="2395"/>
                  </a:cubicBezTo>
                  <a:cubicBezTo>
                    <a:pt x="2000" y="2242"/>
                    <a:pt x="2000" y="2242"/>
                    <a:pt x="2000" y="2242"/>
                  </a:cubicBezTo>
                  <a:cubicBezTo>
                    <a:pt x="2000" y="1640"/>
                    <a:pt x="2000" y="1640"/>
                    <a:pt x="2000" y="1640"/>
                  </a:cubicBezTo>
                  <a:cubicBezTo>
                    <a:pt x="1526" y="1610"/>
                    <a:pt x="1526" y="1610"/>
                    <a:pt x="1526" y="1610"/>
                  </a:cubicBezTo>
                  <a:cubicBezTo>
                    <a:pt x="1488" y="1608"/>
                    <a:pt x="1454" y="1585"/>
                    <a:pt x="1438" y="1550"/>
                  </a:cubicBezTo>
                  <a:cubicBezTo>
                    <a:pt x="1193" y="1004"/>
                    <a:pt x="1193" y="1004"/>
                    <a:pt x="1193" y="1004"/>
                  </a:cubicBezTo>
                  <a:cubicBezTo>
                    <a:pt x="946" y="1559"/>
                    <a:pt x="946" y="1559"/>
                    <a:pt x="946" y="1559"/>
                  </a:cubicBezTo>
                  <a:cubicBezTo>
                    <a:pt x="941" y="1571"/>
                    <a:pt x="930" y="1578"/>
                    <a:pt x="918" y="1580"/>
                  </a:cubicBezTo>
                  <a:cubicBezTo>
                    <a:pt x="46" y="1668"/>
                    <a:pt x="46" y="1668"/>
                    <a:pt x="46" y="1668"/>
                  </a:cubicBezTo>
                  <a:cubicBezTo>
                    <a:pt x="19" y="1670"/>
                    <a:pt x="0" y="1643"/>
                    <a:pt x="11" y="1619"/>
                  </a:cubicBezTo>
                  <a:cubicBezTo>
                    <a:pt x="243" y="1122"/>
                    <a:pt x="243" y="1122"/>
                    <a:pt x="243" y="1122"/>
                  </a:cubicBezTo>
                  <a:cubicBezTo>
                    <a:pt x="248" y="1112"/>
                    <a:pt x="258" y="1105"/>
                    <a:pt x="268" y="1103"/>
                  </a:cubicBezTo>
                  <a:cubicBezTo>
                    <a:pt x="1163" y="939"/>
                    <a:pt x="1163" y="939"/>
                    <a:pt x="1163" y="939"/>
                  </a:cubicBezTo>
                  <a:cubicBezTo>
                    <a:pt x="1193" y="933"/>
                    <a:pt x="1193" y="933"/>
                    <a:pt x="1193" y="933"/>
                  </a:cubicBezTo>
                  <a:cubicBezTo>
                    <a:pt x="1222" y="939"/>
                    <a:pt x="1222" y="939"/>
                    <a:pt x="1222" y="939"/>
                  </a:cubicBezTo>
                  <a:cubicBezTo>
                    <a:pt x="2136" y="1103"/>
                    <a:pt x="2136" y="1103"/>
                    <a:pt x="2136" y="1103"/>
                  </a:cubicBezTo>
                  <a:cubicBezTo>
                    <a:pt x="2147" y="1105"/>
                    <a:pt x="2156" y="1112"/>
                    <a:pt x="2161" y="1123"/>
                  </a:cubicBezTo>
                  <a:cubicBezTo>
                    <a:pt x="2388" y="1620"/>
                    <a:pt x="2388" y="1620"/>
                    <a:pt x="2388" y="1620"/>
                  </a:cubicBezTo>
                  <a:cubicBezTo>
                    <a:pt x="2399" y="1645"/>
                    <a:pt x="2380" y="1671"/>
                    <a:pt x="2353" y="1669"/>
                  </a:cubicBezTo>
                  <a:close/>
                  <a:moveTo>
                    <a:pt x="1416" y="466"/>
                  </a:moveTo>
                  <a:cubicBezTo>
                    <a:pt x="1309" y="466"/>
                    <a:pt x="1309" y="466"/>
                    <a:pt x="1309" y="466"/>
                  </a:cubicBezTo>
                  <a:cubicBezTo>
                    <a:pt x="1309" y="695"/>
                    <a:pt x="1309" y="695"/>
                    <a:pt x="1309" y="695"/>
                  </a:cubicBezTo>
                  <a:cubicBezTo>
                    <a:pt x="1309" y="719"/>
                    <a:pt x="1289" y="738"/>
                    <a:pt x="1266" y="738"/>
                  </a:cubicBezTo>
                  <a:cubicBezTo>
                    <a:pt x="1136" y="738"/>
                    <a:pt x="1136" y="738"/>
                    <a:pt x="1136" y="738"/>
                  </a:cubicBezTo>
                  <a:cubicBezTo>
                    <a:pt x="1112" y="738"/>
                    <a:pt x="1093" y="719"/>
                    <a:pt x="1093" y="695"/>
                  </a:cubicBezTo>
                  <a:cubicBezTo>
                    <a:pt x="1093" y="466"/>
                    <a:pt x="1093" y="466"/>
                    <a:pt x="1093" y="466"/>
                  </a:cubicBezTo>
                  <a:cubicBezTo>
                    <a:pt x="985" y="466"/>
                    <a:pt x="985" y="466"/>
                    <a:pt x="985" y="466"/>
                  </a:cubicBezTo>
                  <a:cubicBezTo>
                    <a:pt x="952" y="466"/>
                    <a:pt x="932" y="430"/>
                    <a:pt x="948" y="402"/>
                  </a:cubicBezTo>
                  <a:cubicBezTo>
                    <a:pt x="1164" y="29"/>
                    <a:pt x="1164" y="29"/>
                    <a:pt x="1164" y="29"/>
                  </a:cubicBezTo>
                  <a:cubicBezTo>
                    <a:pt x="1180" y="0"/>
                    <a:pt x="1222" y="0"/>
                    <a:pt x="1238" y="29"/>
                  </a:cubicBezTo>
                  <a:cubicBezTo>
                    <a:pt x="1454" y="402"/>
                    <a:pt x="1454" y="402"/>
                    <a:pt x="1454" y="402"/>
                  </a:cubicBezTo>
                  <a:cubicBezTo>
                    <a:pt x="1470" y="430"/>
                    <a:pt x="1450" y="466"/>
                    <a:pt x="1416" y="466"/>
                  </a:cubicBezTo>
                  <a:close/>
                  <a:moveTo>
                    <a:pt x="1416" y="466"/>
                  </a:moveTo>
                  <a:cubicBezTo>
                    <a:pt x="1416" y="466"/>
                    <a:pt x="1416" y="466"/>
                    <a:pt x="1416" y="46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6614" y="4044399"/>
            <a:ext cx="1779981" cy="1861033"/>
            <a:chOff x="3146614" y="4044399"/>
            <a:chExt cx="1779981" cy="1861033"/>
          </a:xfrm>
        </p:grpSpPr>
        <p:grpSp>
          <p:nvGrpSpPr>
            <p:cNvPr id="3" name="Group 2"/>
            <p:cNvGrpSpPr/>
            <p:nvPr/>
          </p:nvGrpSpPr>
          <p:grpSpPr>
            <a:xfrm>
              <a:off x="3146614" y="4044399"/>
              <a:ext cx="1779981" cy="1861033"/>
              <a:chOff x="6900278" y="2041616"/>
              <a:chExt cx="26702313" cy="27918219"/>
            </a:xfrm>
            <a:effectLst>
              <a:reflection blurRad="127000" stA="50000" endA="300" endPos="30000" dist="50800" dir="5400000" sy="-100000" algn="bl" rotWithShape="0"/>
            </a:effectLst>
          </p:grpSpPr>
          <p:sp>
            <p:nvSpPr>
              <p:cNvPr id="53" name="Freeform 52"/>
              <p:cNvSpPr/>
              <p:nvPr/>
            </p:nvSpPr>
            <p:spPr>
              <a:xfrm rot="5400000" flipV="1">
                <a:off x="21691852" y="1901130"/>
                <a:ext cx="2942192" cy="19013555"/>
              </a:xfrm>
              <a:custGeom>
                <a:avLst/>
                <a:gdLst>
                  <a:gd name="connsiteX0" fmla="*/ 0 w 2962258"/>
                  <a:gd name="connsiteY0" fmla="*/ 19590282 h 19590282"/>
                  <a:gd name="connsiteX1" fmla="*/ 2962258 w 2962258"/>
                  <a:gd name="connsiteY1" fmla="*/ 16628024 h 19590282"/>
                  <a:gd name="connsiteX2" fmla="*/ 2954764 w 2962258"/>
                  <a:gd name="connsiteY2" fmla="*/ 2609476 h 19590282"/>
                  <a:gd name="connsiteX3" fmla="*/ 20351 w 2962258"/>
                  <a:gd name="connsiteY3" fmla="*/ 0 h 19590282"/>
                  <a:gd name="connsiteX4" fmla="*/ 576 w 2962258"/>
                  <a:gd name="connsiteY4" fmla="*/ 19013502 h 19590282"/>
                  <a:gd name="connsiteX0" fmla="*/ 6 w 2961688"/>
                  <a:gd name="connsiteY0" fmla="*/ 19013502 h 19013506"/>
                  <a:gd name="connsiteX1" fmla="*/ 2961688 w 2961688"/>
                  <a:gd name="connsiteY1" fmla="*/ 16628024 h 19013506"/>
                  <a:gd name="connsiteX2" fmla="*/ 2954194 w 2961688"/>
                  <a:gd name="connsiteY2" fmla="*/ 2609476 h 19013506"/>
                  <a:gd name="connsiteX3" fmla="*/ 19781 w 2961688"/>
                  <a:gd name="connsiteY3" fmla="*/ 0 h 19013506"/>
                  <a:gd name="connsiteX4" fmla="*/ 6 w 2961688"/>
                  <a:gd name="connsiteY4" fmla="*/ 19013502 h 19013506"/>
                  <a:gd name="connsiteX0" fmla="*/ 16269 w 2942186"/>
                  <a:gd name="connsiteY0" fmla="*/ 19013544 h 19013551"/>
                  <a:gd name="connsiteX1" fmla="*/ 2942186 w 2942186"/>
                  <a:gd name="connsiteY1" fmla="*/ 16628024 h 19013551"/>
                  <a:gd name="connsiteX2" fmla="*/ 2934692 w 2942186"/>
                  <a:gd name="connsiteY2" fmla="*/ 2609476 h 19013551"/>
                  <a:gd name="connsiteX3" fmla="*/ 279 w 2942186"/>
                  <a:gd name="connsiteY3" fmla="*/ 0 h 19013551"/>
                  <a:gd name="connsiteX4" fmla="*/ 16269 w 2942186"/>
                  <a:gd name="connsiteY4" fmla="*/ 19013544 h 1901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186" h="19013551">
                    <a:moveTo>
                      <a:pt x="16269" y="19013544"/>
                    </a:moveTo>
                    <a:lnTo>
                      <a:pt x="2942186" y="16628024"/>
                    </a:lnTo>
                    <a:lnTo>
                      <a:pt x="2934692" y="2609476"/>
                    </a:lnTo>
                    <a:lnTo>
                      <a:pt x="279" y="0"/>
                    </a:lnTo>
                    <a:cubicBezTo>
                      <a:pt x="-2932" y="5901774"/>
                      <a:pt x="22861" y="12675710"/>
                      <a:pt x="16269" y="1901354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13733190" y="10021424"/>
                <a:ext cx="2728249" cy="17617209"/>
              </a:xfrm>
              <a:custGeom>
                <a:avLst/>
                <a:gdLst>
                  <a:gd name="connsiteX0" fmla="*/ 216 w 2728249"/>
                  <a:gd name="connsiteY0" fmla="*/ 0 h 17617209"/>
                  <a:gd name="connsiteX1" fmla="*/ 2708783 w 2728249"/>
                  <a:gd name="connsiteY1" fmla="*/ 2799610 h 17617209"/>
                  <a:gd name="connsiteX2" fmla="*/ 2728249 w 2728249"/>
                  <a:gd name="connsiteY2" fmla="*/ 15535833 h 17617209"/>
                  <a:gd name="connsiteX3" fmla="*/ 2426442 w 2728249"/>
                  <a:gd name="connsiteY3" fmla="*/ 15234025 h 17617209"/>
                  <a:gd name="connsiteX4" fmla="*/ 43259 w 2728249"/>
                  <a:gd name="connsiteY4" fmla="*/ 17617209 h 17617209"/>
                  <a:gd name="connsiteX5" fmla="*/ 26733 w 2728249"/>
                  <a:gd name="connsiteY5" fmla="*/ 12361919 h 17617209"/>
                  <a:gd name="connsiteX6" fmla="*/ 216 w 2728249"/>
                  <a:gd name="connsiteY6" fmla="*/ 0 h 1761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249" h="17617209">
                    <a:moveTo>
                      <a:pt x="216" y="0"/>
                    </a:moveTo>
                    <a:lnTo>
                      <a:pt x="2708783" y="2799610"/>
                    </a:lnTo>
                    <a:lnTo>
                      <a:pt x="2728249" y="15535833"/>
                    </a:lnTo>
                    <a:lnTo>
                      <a:pt x="2426442" y="15234025"/>
                    </a:lnTo>
                    <a:lnTo>
                      <a:pt x="43259" y="17617209"/>
                    </a:lnTo>
                    <a:lnTo>
                      <a:pt x="26733" y="12361919"/>
                    </a:lnTo>
                    <a:cubicBezTo>
                      <a:pt x="12398" y="8240009"/>
                      <a:pt x="-1937" y="4118097"/>
                      <a:pt x="2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8793180" y="4483236"/>
                <a:ext cx="24309101" cy="24961955"/>
              </a:xfrm>
              <a:custGeom>
                <a:avLst/>
                <a:gdLst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93507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0 w 29935071"/>
                  <a:gd name="connsiteY6" fmla="*/ 30414350 h 30414350"/>
                  <a:gd name="connsiteX7" fmla="*/ 0 w 29935071"/>
                  <a:gd name="connsiteY7" fmla="*/ 11209516 h 30414350"/>
                  <a:gd name="connsiteX8" fmla="*/ 5757115 w 29935071"/>
                  <a:gd name="connsiteY8" fmla="*/ 5452402 h 30414350"/>
                  <a:gd name="connsiteX9" fmla="*/ 5757115 w 29935071"/>
                  <a:gd name="connsiteY9" fmla="*/ 24650650 h 30414350"/>
                  <a:gd name="connsiteX10" fmla="*/ 24309109 w 29935071"/>
                  <a:gd name="connsiteY10" fmla="*/ 24650650 h 30414350"/>
                  <a:gd name="connsiteX11" fmla="*/ 18545409 w 29935071"/>
                  <a:gd name="connsiteY11" fmla="*/ 30414350 h 30414350"/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47079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2 w 29935071"/>
                  <a:gd name="connsiteY6" fmla="*/ 284132 h 30414350"/>
                  <a:gd name="connsiteX7" fmla="*/ 0 w 29935071"/>
                  <a:gd name="connsiteY7" fmla="*/ 30414350 h 30414350"/>
                  <a:gd name="connsiteX8" fmla="*/ 0 w 29935071"/>
                  <a:gd name="connsiteY8" fmla="*/ 11209516 h 30414350"/>
                  <a:gd name="connsiteX9" fmla="*/ 5757115 w 29935071"/>
                  <a:gd name="connsiteY9" fmla="*/ 5452402 h 30414350"/>
                  <a:gd name="connsiteX10" fmla="*/ 5757115 w 29935071"/>
                  <a:gd name="connsiteY10" fmla="*/ 24650650 h 30414350"/>
                  <a:gd name="connsiteX11" fmla="*/ 24309109 w 29935071"/>
                  <a:gd name="connsiteY11" fmla="*/ 24650650 h 30414350"/>
                  <a:gd name="connsiteX12" fmla="*/ 18545409 w 29935071"/>
                  <a:gd name="connsiteY12" fmla="*/ 30414350 h 30414350"/>
                  <a:gd name="connsiteX13" fmla="*/ 0 w 29935071"/>
                  <a:gd name="connsiteY13" fmla="*/ 30414350 h 30414350"/>
                  <a:gd name="connsiteX0" fmla="*/ 2 w 24309109"/>
                  <a:gd name="connsiteY0" fmla="*/ 284132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2 w 24309109"/>
                  <a:gd name="connsiteY3" fmla="*/ 284132 h 30414350"/>
                  <a:gd name="connsiteX4" fmla="*/ 0 w 24309109"/>
                  <a:gd name="connsiteY4" fmla="*/ 30414350 h 30414350"/>
                  <a:gd name="connsiteX5" fmla="*/ 0 w 24309109"/>
                  <a:gd name="connsiteY5" fmla="*/ 11209516 h 30414350"/>
                  <a:gd name="connsiteX6" fmla="*/ 5757115 w 24309109"/>
                  <a:gd name="connsiteY6" fmla="*/ 5452402 h 30414350"/>
                  <a:gd name="connsiteX7" fmla="*/ 5757115 w 24309109"/>
                  <a:gd name="connsiteY7" fmla="*/ 24650650 h 30414350"/>
                  <a:gd name="connsiteX8" fmla="*/ 24309109 w 24309109"/>
                  <a:gd name="connsiteY8" fmla="*/ 24650650 h 30414350"/>
                  <a:gd name="connsiteX9" fmla="*/ 18545409 w 24309109"/>
                  <a:gd name="connsiteY9" fmla="*/ 30414350 h 30414350"/>
                  <a:gd name="connsiteX10" fmla="*/ 0 w 24309109"/>
                  <a:gd name="connsiteY10" fmla="*/ 30414350 h 30414350"/>
                  <a:gd name="connsiteX0" fmla="*/ 284135 w 24309109"/>
                  <a:gd name="connsiteY0" fmla="*/ 0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0 w 24309109"/>
                  <a:gd name="connsiteY3" fmla="*/ 30414350 h 30414350"/>
                  <a:gd name="connsiteX4" fmla="*/ 0 w 24309109"/>
                  <a:gd name="connsiteY4" fmla="*/ 11209516 h 30414350"/>
                  <a:gd name="connsiteX5" fmla="*/ 5757115 w 24309109"/>
                  <a:gd name="connsiteY5" fmla="*/ 5452402 h 30414350"/>
                  <a:gd name="connsiteX6" fmla="*/ 5757115 w 24309109"/>
                  <a:gd name="connsiteY6" fmla="*/ 24650650 h 30414350"/>
                  <a:gd name="connsiteX7" fmla="*/ 24309109 w 24309109"/>
                  <a:gd name="connsiteY7" fmla="*/ 24650650 h 30414350"/>
                  <a:gd name="connsiteX8" fmla="*/ 18545409 w 24309109"/>
                  <a:gd name="connsiteY8" fmla="*/ 30414350 h 30414350"/>
                  <a:gd name="connsiteX9" fmla="*/ 0 w 24309109"/>
                  <a:gd name="connsiteY9" fmla="*/ 30414350 h 30414350"/>
                  <a:gd name="connsiteX0" fmla="*/ 0 w 24309109"/>
                  <a:gd name="connsiteY0" fmla="*/ 24961948 h 24961948"/>
                  <a:gd name="connsiteX1" fmla="*/ 0 w 24309109"/>
                  <a:gd name="connsiteY1" fmla="*/ 5757114 h 24961948"/>
                  <a:gd name="connsiteX2" fmla="*/ 5757115 w 24309109"/>
                  <a:gd name="connsiteY2" fmla="*/ 0 h 24961948"/>
                  <a:gd name="connsiteX3" fmla="*/ 5757115 w 24309109"/>
                  <a:gd name="connsiteY3" fmla="*/ 19198248 h 24961948"/>
                  <a:gd name="connsiteX4" fmla="*/ 24309109 w 24309109"/>
                  <a:gd name="connsiteY4" fmla="*/ 19198248 h 24961948"/>
                  <a:gd name="connsiteX5" fmla="*/ 18545409 w 24309109"/>
                  <a:gd name="connsiteY5" fmla="*/ 24961948 h 24961948"/>
                  <a:gd name="connsiteX6" fmla="*/ 0 w 24309109"/>
                  <a:gd name="connsiteY6" fmla="*/ 24961948 h 249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09109" h="24961948">
                    <a:moveTo>
                      <a:pt x="0" y="24961948"/>
                    </a:moveTo>
                    <a:lnTo>
                      <a:pt x="0" y="5757114"/>
                    </a:lnTo>
                    <a:lnTo>
                      <a:pt x="5757115" y="0"/>
                    </a:lnTo>
                    <a:lnTo>
                      <a:pt x="5757115" y="19198248"/>
                    </a:lnTo>
                    <a:lnTo>
                      <a:pt x="24309109" y="19198248"/>
                    </a:lnTo>
                    <a:lnTo>
                      <a:pt x="18545409" y="24961948"/>
                    </a:lnTo>
                    <a:lnTo>
                      <a:pt x="0" y="249619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Parallelogram 167"/>
              <p:cNvSpPr/>
              <p:nvPr/>
            </p:nvSpPr>
            <p:spPr>
              <a:xfrm flipH="1">
                <a:off x="24529163" y="4809656"/>
                <a:ext cx="9073427" cy="5675052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27841167" y="10479231"/>
                <a:ext cx="5761424" cy="240299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 rot="5400000">
                <a:off x="6842411" y="22560589"/>
                <a:ext cx="9020837" cy="5777654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 170"/>
              <p:cNvSpPr/>
              <p:nvPr/>
            </p:nvSpPr>
            <p:spPr>
              <a:xfrm rot="16200000" flipH="1">
                <a:off x="12620955" y="26068612"/>
                <a:ext cx="5511925" cy="2270521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4147226" y="10478558"/>
                <a:ext cx="2447786" cy="82200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5400000" flipV="1">
                <a:off x="17167447" y="7687217"/>
                <a:ext cx="2396017" cy="82091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680923">
                <a:off x="6900278" y="2041616"/>
                <a:ext cx="12449222" cy="13692261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 16"/>
            <p:cNvSpPr>
              <a:spLocks noEditPoints="1"/>
            </p:cNvSpPr>
            <p:nvPr/>
          </p:nvSpPr>
          <p:spPr bwMode="auto">
            <a:xfrm>
              <a:off x="3326668" y="4296517"/>
              <a:ext cx="286923" cy="288187"/>
            </a:xfrm>
            <a:custGeom>
              <a:avLst/>
              <a:gdLst>
                <a:gd name="T0" fmla="*/ 1231 w 1241"/>
                <a:gd name="T1" fmla="*/ 538 h 1233"/>
                <a:gd name="T2" fmla="*/ 997 w 1241"/>
                <a:gd name="T3" fmla="*/ 144 h 1233"/>
                <a:gd name="T4" fmla="*/ 495 w 1241"/>
                <a:gd name="T5" fmla="*/ 38 h 1233"/>
                <a:gd name="T6" fmla="*/ 108 w 1241"/>
                <a:gd name="T7" fmla="*/ 322 h 1233"/>
                <a:gd name="T8" fmla="*/ 47 w 1241"/>
                <a:gd name="T9" fmla="*/ 798 h 1233"/>
                <a:gd name="T10" fmla="*/ 175 w 1241"/>
                <a:gd name="T11" fmla="*/ 1030 h 1233"/>
                <a:gd name="T12" fmla="*/ 391 w 1241"/>
                <a:gd name="T13" fmla="*/ 1185 h 1233"/>
                <a:gd name="T14" fmla="*/ 627 w 1241"/>
                <a:gd name="T15" fmla="*/ 1233 h 1233"/>
                <a:gd name="T16" fmla="*/ 940 w 1241"/>
                <a:gd name="T17" fmla="*/ 1146 h 1233"/>
                <a:gd name="T18" fmla="*/ 873 w 1241"/>
                <a:gd name="T19" fmla="*/ 1034 h 1233"/>
                <a:gd name="T20" fmla="*/ 442 w 1241"/>
                <a:gd name="T21" fmla="*/ 1065 h 1233"/>
                <a:gd name="T22" fmla="*/ 172 w 1241"/>
                <a:gd name="T23" fmla="*/ 761 h 1233"/>
                <a:gd name="T24" fmla="*/ 221 w 1241"/>
                <a:gd name="T25" fmla="*/ 388 h 1233"/>
                <a:gd name="T26" fmla="*/ 524 w 1241"/>
                <a:gd name="T27" fmla="*/ 166 h 1233"/>
                <a:gd name="T28" fmla="*/ 920 w 1241"/>
                <a:gd name="T29" fmla="*/ 251 h 1233"/>
                <a:gd name="T30" fmla="*/ 1100 w 1241"/>
                <a:gd name="T31" fmla="*/ 551 h 1233"/>
                <a:gd name="T32" fmla="*/ 1079 w 1241"/>
                <a:gd name="T33" fmla="*/ 731 h 1233"/>
                <a:gd name="T34" fmla="*/ 939 w 1241"/>
                <a:gd name="T35" fmla="*/ 818 h 1233"/>
                <a:gd name="T36" fmla="*/ 937 w 1241"/>
                <a:gd name="T37" fmla="*/ 818 h 1233"/>
                <a:gd name="T38" fmla="*/ 931 w 1241"/>
                <a:gd name="T39" fmla="*/ 742 h 1233"/>
                <a:gd name="T40" fmla="*/ 931 w 1241"/>
                <a:gd name="T41" fmla="*/ 721 h 1233"/>
                <a:gd name="T42" fmla="*/ 931 w 1241"/>
                <a:gd name="T43" fmla="*/ 363 h 1233"/>
                <a:gd name="T44" fmla="*/ 831 w 1241"/>
                <a:gd name="T45" fmla="*/ 363 h 1233"/>
                <a:gd name="T46" fmla="*/ 790 w 1241"/>
                <a:gd name="T47" fmla="*/ 334 h 1233"/>
                <a:gd name="T48" fmla="*/ 607 w 1241"/>
                <a:gd name="T49" fmla="*/ 284 h 1233"/>
                <a:gd name="T50" fmla="*/ 361 w 1241"/>
                <a:gd name="T51" fmla="*/ 380 h 1233"/>
                <a:gd name="T52" fmla="*/ 282 w 1241"/>
                <a:gd name="T53" fmla="*/ 770 h 1233"/>
                <a:gd name="T54" fmla="*/ 416 w 1241"/>
                <a:gd name="T55" fmla="*/ 921 h 1233"/>
                <a:gd name="T56" fmla="*/ 607 w 1241"/>
                <a:gd name="T57" fmla="*/ 972 h 1233"/>
                <a:gd name="T58" fmla="*/ 814 w 1241"/>
                <a:gd name="T59" fmla="*/ 910 h 1233"/>
                <a:gd name="T60" fmla="*/ 832 w 1241"/>
                <a:gd name="T61" fmla="*/ 896 h 1233"/>
                <a:gd name="T62" fmla="*/ 920 w 1241"/>
                <a:gd name="T63" fmla="*/ 948 h 1233"/>
                <a:gd name="T64" fmla="*/ 1070 w 1241"/>
                <a:gd name="T65" fmla="*/ 923 h 1233"/>
                <a:gd name="T66" fmla="*/ 1196 w 1241"/>
                <a:gd name="T67" fmla="*/ 791 h 1233"/>
                <a:gd name="T68" fmla="*/ 1231 w 1241"/>
                <a:gd name="T69" fmla="*/ 538 h 1233"/>
                <a:gd name="T70" fmla="*/ 798 w 1241"/>
                <a:gd name="T71" fmla="*/ 741 h 1233"/>
                <a:gd name="T72" fmla="*/ 789 w 1241"/>
                <a:gd name="T73" fmla="*/ 753 h 1233"/>
                <a:gd name="T74" fmla="*/ 784 w 1241"/>
                <a:gd name="T75" fmla="*/ 760 h 1233"/>
                <a:gd name="T76" fmla="*/ 739 w 1241"/>
                <a:gd name="T77" fmla="*/ 803 h 1233"/>
                <a:gd name="T78" fmla="*/ 607 w 1241"/>
                <a:gd name="T79" fmla="*/ 841 h 1233"/>
                <a:gd name="T80" fmla="*/ 402 w 1241"/>
                <a:gd name="T81" fmla="*/ 718 h 1233"/>
                <a:gd name="T82" fmla="*/ 450 w 1241"/>
                <a:gd name="T83" fmla="*/ 475 h 1233"/>
                <a:gd name="T84" fmla="*/ 607 w 1241"/>
                <a:gd name="T85" fmla="*/ 415 h 1233"/>
                <a:gd name="T86" fmla="*/ 723 w 1241"/>
                <a:gd name="T87" fmla="*/ 447 h 1233"/>
                <a:gd name="T88" fmla="*/ 780 w 1241"/>
                <a:gd name="T89" fmla="*/ 497 h 1233"/>
                <a:gd name="T90" fmla="*/ 786 w 1241"/>
                <a:gd name="T91" fmla="*/ 504 h 1233"/>
                <a:gd name="T92" fmla="*/ 798 w 1241"/>
                <a:gd name="T93" fmla="*/ 520 h 1233"/>
                <a:gd name="T94" fmla="*/ 798 w 1241"/>
                <a:gd name="T95" fmla="*/ 741 h 1233"/>
                <a:gd name="T96" fmla="*/ 798 w 1241"/>
                <a:gd name="T97" fmla="*/ 741 h 1233"/>
                <a:gd name="T98" fmla="*/ 798 w 1241"/>
                <a:gd name="T99" fmla="*/ 74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41" h="1233">
                  <a:moveTo>
                    <a:pt x="1231" y="538"/>
                  </a:moveTo>
                  <a:cubicBezTo>
                    <a:pt x="1214" y="381"/>
                    <a:pt x="1131" y="242"/>
                    <a:pt x="997" y="144"/>
                  </a:cubicBezTo>
                  <a:cubicBezTo>
                    <a:pt x="852" y="40"/>
                    <a:pt x="664" y="0"/>
                    <a:pt x="495" y="38"/>
                  </a:cubicBezTo>
                  <a:cubicBezTo>
                    <a:pt x="335" y="74"/>
                    <a:pt x="193" y="177"/>
                    <a:pt x="108" y="322"/>
                  </a:cubicBezTo>
                  <a:cubicBezTo>
                    <a:pt x="23" y="466"/>
                    <a:pt x="0" y="640"/>
                    <a:pt x="47" y="798"/>
                  </a:cubicBezTo>
                  <a:cubicBezTo>
                    <a:pt x="72" y="883"/>
                    <a:pt x="116" y="964"/>
                    <a:pt x="175" y="1030"/>
                  </a:cubicBezTo>
                  <a:cubicBezTo>
                    <a:pt x="235" y="1097"/>
                    <a:pt x="309" y="1151"/>
                    <a:pt x="391" y="1185"/>
                  </a:cubicBezTo>
                  <a:cubicBezTo>
                    <a:pt x="467" y="1217"/>
                    <a:pt x="547" y="1233"/>
                    <a:pt x="627" y="1233"/>
                  </a:cubicBezTo>
                  <a:cubicBezTo>
                    <a:pt x="736" y="1233"/>
                    <a:pt x="845" y="1203"/>
                    <a:pt x="940" y="1146"/>
                  </a:cubicBezTo>
                  <a:cubicBezTo>
                    <a:pt x="873" y="1034"/>
                    <a:pt x="873" y="1034"/>
                    <a:pt x="873" y="1034"/>
                  </a:cubicBezTo>
                  <a:cubicBezTo>
                    <a:pt x="743" y="1112"/>
                    <a:pt x="582" y="1123"/>
                    <a:pt x="442" y="1065"/>
                  </a:cubicBezTo>
                  <a:cubicBezTo>
                    <a:pt x="313" y="1010"/>
                    <a:pt x="212" y="897"/>
                    <a:pt x="172" y="761"/>
                  </a:cubicBezTo>
                  <a:cubicBezTo>
                    <a:pt x="136" y="638"/>
                    <a:pt x="154" y="502"/>
                    <a:pt x="221" y="388"/>
                  </a:cubicBezTo>
                  <a:cubicBezTo>
                    <a:pt x="288" y="275"/>
                    <a:pt x="398" y="194"/>
                    <a:pt x="524" y="166"/>
                  </a:cubicBezTo>
                  <a:cubicBezTo>
                    <a:pt x="657" y="136"/>
                    <a:pt x="805" y="168"/>
                    <a:pt x="920" y="251"/>
                  </a:cubicBezTo>
                  <a:cubicBezTo>
                    <a:pt x="1024" y="326"/>
                    <a:pt x="1088" y="432"/>
                    <a:pt x="1100" y="551"/>
                  </a:cubicBezTo>
                  <a:cubicBezTo>
                    <a:pt x="1108" y="628"/>
                    <a:pt x="1101" y="688"/>
                    <a:pt x="1079" y="731"/>
                  </a:cubicBezTo>
                  <a:cubicBezTo>
                    <a:pt x="1033" y="821"/>
                    <a:pt x="966" y="822"/>
                    <a:pt x="939" y="818"/>
                  </a:cubicBezTo>
                  <a:cubicBezTo>
                    <a:pt x="938" y="818"/>
                    <a:pt x="938" y="818"/>
                    <a:pt x="937" y="818"/>
                  </a:cubicBezTo>
                  <a:cubicBezTo>
                    <a:pt x="929" y="806"/>
                    <a:pt x="930" y="762"/>
                    <a:pt x="931" y="742"/>
                  </a:cubicBezTo>
                  <a:cubicBezTo>
                    <a:pt x="931" y="735"/>
                    <a:pt x="931" y="728"/>
                    <a:pt x="931" y="721"/>
                  </a:cubicBezTo>
                  <a:cubicBezTo>
                    <a:pt x="931" y="363"/>
                    <a:pt x="931" y="363"/>
                    <a:pt x="931" y="363"/>
                  </a:cubicBezTo>
                  <a:cubicBezTo>
                    <a:pt x="831" y="363"/>
                    <a:pt x="831" y="363"/>
                    <a:pt x="831" y="363"/>
                  </a:cubicBezTo>
                  <a:cubicBezTo>
                    <a:pt x="818" y="352"/>
                    <a:pt x="804" y="343"/>
                    <a:pt x="790" y="334"/>
                  </a:cubicBezTo>
                  <a:cubicBezTo>
                    <a:pt x="735" y="302"/>
                    <a:pt x="672" y="284"/>
                    <a:pt x="607" y="284"/>
                  </a:cubicBezTo>
                  <a:cubicBezTo>
                    <a:pt x="514" y="284"/>
                    <a:pt x="426" y="318"/>
                    <a:pt x="361" y="380"/>
                  </a:cubicBezTo>
                  <a:cubicBezTo>
                    <a:pt x="257" y="477"/>
                    <a:pt x="224" y="638"/>
                    <a:pt x="282" y="770"/>
                  </a:cubicBezTo>
                  <a:cubicBezTo>
                    <a:pt x="310" y="833"/>
                    <a:pt x="356" y="885"/>
                    <a:pt x="416" y="921"/>
                  </a:cubicBezTo>
                  <a:cubicBezTo>
                    <a:pt x="473" y="954"/>
                    <a:pt x="538" y="972"/>
                    <a:pt x="607" y="972"/>
                  </a:cubicBezTo>
                  <a:cubicBezTo>
                    <a:pt x="685" y="972"/>
                    <a:pt x="756" y="950"/>
                    <a:pt x="814" y="910"/>
                  </a:cubicBezTo>
                  <a:cubicBezTo>
                    <a:pt x="820" y="905"/>
                    <a:pt x="826" y="901"/>
                    <a:pt x="832" y="896"/>
                  </a:cubicBezTo>
                  <a:cubicBezTo>
                    <a:pt x="853" y="924"/>
                    <a:pt x="883" y="942"/>
                    <a:pt x="920" y="948"/>
                  </a:cubicBezTo>
                  <a:cubicBezTo>
                    <a:pt x="972" y="955"/>
                    <a:pt x="1023" y="947"/>
                    <a:pt x="1070" y="923"/>
                  </a:cubicBezTo>
                  <a:cubicBezTo>
                    <a:pt x="1122" y="896"/>
                    <a:pt x="1165" y="852"/>
                    <a:pt x="1196" y="791"/>
                  </a:cubicBezTo>
                  <a:cubicBezTo>
                    <a:pt x="1230" y="724"/>
                    <a:pt x="1241" y="642"/>
                    <a:pt x="1231" y="538"/>
                  </a:cubicBezTo>
                  <a:close/>
                  <a:moveTo>
                    <a:pt x="798" y="741"/>
                  </a:moveTo>
                  <a:cubicBezTo>
                    <a:pt x="796" y="745"/>
                    <a:pt x="791" y="750"/>
                    <a:pt x="789" y="753"/>
                  </a:cubicBezTo>
                  <a:cubicBezTo>
                    <a:pt x="787" y="756"/>
                    <a:pt x="785" y="758"/>
                    <a:pt x="784" y="760"/>
                  </a:cubicBezTo>
                  <a:cubicBezTo>
                    <a:pt x="771" y="776"/>
                    <a:pt x="756" y="790"/>
                    <a:pt x="739" y="803"/>
                  </a:cubicBezTo>
                  <a:cubicBezTo>
                    <a:pt x="703" y="828"/>
                    <a:pt x="658" y="841"/>
                    <a:pt x="607" y="841"/>
                  </a:cubicBezTo>
                  <a:cubicBezTo>
                    <a:pt x="514" y="841"/>
                    <a:pt x="435" y="794"/>
                    <a:pt x="402" y="718"/>
                  </a:cubicBezTo>
                  <a:cubicBezTo>
                    <a:pt x="366" y="635"/>
                    <a:pt x="386" y="536"/>
                    <a:pt x="450" y="475"/>
                  </a:cubicBezTo>
                  <a:cubicBezTo>
                    <a:pt x="491" y="437"/>
                    <a:pt x="548" y="415"/>
                    <a:pt x="607" y="415"/>
                  </a:cubicBezTo>
                  <a:cubicBezTo>
                    <a:pt x="649" y="415"/>
                    <a:pt x="689" y="426"/>
                    <a:pt x="723" y="447"/>
                  </a:cubicBezTo>
                  <a:cubicBezTo>
                    <a:pt x="745" y="460"/>
                    <a:pt x="764" y="476"/>
                    <a:pt x="780" y="497"/>
                  </a:cubicBezTo>
                  <a:cubicBezTo>
                    <a:pt x="782" y="499"/>
                    <a:pt x="784" y="501"/>
                    <a:pt x="786" y="504"/>
                  </a:cubicBezTo>
                  <a:cubicBezTo>
                    <a:pt x="789" y="507"/>
                    <a:pt x="795" y="515"/>
                    <a:pt x="798" y="520"/>
                  </a:cubicBezTo>
                  <a:lnTo>
                    <a:pt x="798" y="741"/>
                  </a:lnTo>
                  <a:close/>
                  <a:moveTo>
                    <a:pt x="798" y="741"/>
                  </a:moveTo>
                  <a:cubicBezTo>
                    <a:pt x="798" y="741"/>
                    <a:pt x="798" y="741"/>
                    <a:pt x="798" y="74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5665016" y="2520519"/>
            <a:ext cx="314772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Step 2: Lorem Ipsum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65017" y="3056158"/>
            <a:ext cx="5797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0" y="477768"/>
            <a:ext cx="2627567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16917" y="422548"/>
            <a:ext cx="252966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Arrows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76" name="Group 75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2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219200"/>
            <a:ext cx="4063142" cy="4273007"/>
            <a:chOff x="457200" y="1219200"/>
            <a:chExt cx="4063142" cy="4273007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1219200"/>
              <a:ext cx="4063142" cy="4273007"/>
              <a:chOff x="-33444863" y="-40340490"/>
              <a:chExt cx="60953064" cy="64101340"/>
            </a:xfrm>
            <a:effectLst>
              <a:reflection blurRad="127000" stA="50000" endPos="30000" dist="127000" dir="5400000" sy="-100000" algn="bl" rotWithShape="0"/>
            </a:effectLst>
          </p:grpSpPr>
          <p:sp>
            <p:nvSpPr>
              <p:cNvPr id="81" name="Freeform 80"/>
              <p:cNvSpPr/>
              <p:nvPr/>
            </p:nvSpPr>
            <p:spPr>
              <a:xfrm rot="5400000" flipV="1">
                <a:off x="386181" y="-40669002"/>
                <a:ext cx="6800534" cy="43621590"/>
              </a:xfrm>
              <a:custGeom>
                <a:avLst/>
                <a:gdLst>
                  <a:gd name="connsiteX0" fmla="*/ 0 w 6800534"/>
                  <a:gd name="connsiteY0" fmla="*/ 43621590 h 43621590"/>
                  <a:gd name="connsiteX1" fmla="*/ 6800534 w 6800534"/>
                  <a:gd name="connsiteY1" fmla="*/ 36821056 h 43621590"/>
                  <a:gd name="connsiteX2" fmla="*/ 6783703 w 6800534"/>
                  <a:gd name="connsiteY2" fmla="*/ 5886765 h 43621590"/>
                  <a:gd name="connsiteX3" fmla="*/ 46146 w 6800534"/>
                  <a:gd name="connsiteY3" fmla="*/ 0 h 43621590"/>
                  <a:gd name="connsiteX4" fmla="*/ 740 w 6800534"/>
                  <a:gd name="connsiteY4" fmla="*/ 42892922 h 436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0534" h="43621590">
                    <a:moveTo>
                      <a:pt x="0" y="43621590"/>
                    </a:moveTo>
                    <a:lnTo>
                      <a:pt x="6800534" y="36821056"/>
                    </a:lnTo>
                    <a:lnTo>
                      <a:pt x="6783703" y="5886765"/>
                    </a:lnTo>
                    <a:lnTo>
                      <a:pt x="46146" y="0"/>
                    </a:lnTo>
                    <a:cubicBezTo>
                      <a:pt x="38772" y="13313924"/>
                      <a:pt x="15876" y="28595282"/>
                      <a:pt x="740" y="4289292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17848499" y="-22018726"/>
                <a:ext cx="6230797" cy="43709394"/>
              </a:xfrm>
              <a:custGeom>
                <a:avLst/>
                <a:gdLst>
                  <a:gd name="connsiteX0" fmla="*/ 492 w 6230797"/>
                  <a:gd name="connsiteY0" fmla="*/ 0 h 43709394"/>
                  <a:gd name="connsiteX1" fmla="*/ 6183448 w 6230797"/>
                  <a:gd name="connsiteY1" fmla="*/ 6428042 h 43709394"/>
                  <a:gd name="connsiteX2" fmla="*/ 6230797 w 6230797"/>
                  <a:gd name="connsiteY2" fmla="*/ 37586130 h 43709394"/>
                  <a:gd name="connsiteX3" fmla="*/ 107532 w 6230797"/>
                  <a:gd name="connsiteY3" fmla="*/ 43709394 h 43709394"/>
                  <a:gd name="connsiteX4" fmla="*/ 105402 w 6230797"/>
                  <a:gd name="connsiteY4" fmla="*/ 42578650 h 43709394"/>
                  <a:gd name="connsiteX5" fmla="*/ 492 w 6230797"/>
                  <a:gd name="connsiteY5" fmla="*/ 0 h 4370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0797" h="43709394">
                    <a:moveTo>
                      <a:pt x="492" y="0"/>
                    </a:moveTo>
                    <a:lnTo>
                      <a:pt x="6183448" y="6428042"/>
                    </a:lnTo>
                    <a:lnTo>
                      <a:pt x="6230797" y="37586130"/>
                    </a:lnTo>
                    <a:lnTo>
                      <a:pt x="107532" y="43709394"/>
                    </a:lnTo>
                    <a:lnTo>
                      <a:pt x="105402" y="42578650"/>
                    </a:lnTo>
                    <a:cubicBezTo>
                      <a:pt x="70432" y="28385767"/>
                      <a:pt x="-6882" y="14183031"/>
                      <a:pt x="49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-28837177" y="-35018421"/>
                <a:ext cx="54425354" cy="56491796"/>
              </a:xfrm>
              <a:custGeom>
                <a:avLst/>
                <a:gdLst>
                  <a:gd name="connsiteX0" fmla="*/ 0 w 54425354"/>
                  <a:gd name="connsiteY0" fmla="*/ 56491796 h 56491796"/>
                  <a:gd name="connsiteX1" fmla="*/ 0 w 54425354"/>
                  <a:gd name="connsiteY1" fmla="*/ 13218615 h 56491796"/>
                  <a:gd name="connsiteX2" fmla="*/ 13218620 w 54425354"/>
                  <a:gd name="connsiteY2" fmla="*/ 0 h 56491796"/>
                  <a:gd name="connsiteX3" fmla="*/ 13218620 w 54425354"/>
                  <a:gd name="connsiteY3" fmla="*/ 43258059 h 56491796"/>
                  <a:gd name="connsiteX4" fmla="*/ 54425354 w 54425354"/>
                  <a:gd name="connsiteY4" fmla="*/ 43258059 h 56491796"/>
                  <a:gd name="connsiteX5" fmla="*/ 41191618 w 54425354"/>
                  <a:gd name="connsiteY5" fmla="*/ 56491796 h 5649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25354" h="56491796">
                    <a:moveTo>
                      <a:pt x="0" y="56491796"/>
                    </a:moveTo>
                    <a:lnTo>
                      <a:pt x="0" y="13218615"/>
                    </a:lnTo>
                    <a:lnTo>
                      <a:pt x="13218620" y="0"/>
                    </a:lnTo>
                    <a:lnTo>
                      <a:pt x="13218620" y="43258059"/>
                    </a:lnTo>
                    <a:lnTo>
                      <a:pt x="54425354" y="43258059"/>
                    </a:lnTo>
                    <a:lnTo>
                      <a:pt x="41191618" y="5649179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flipH="1">
                <a:off x="6795914" y="-33985200"/>
                <a:ext cx="20712286" cy="130302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4356362" y="-20967576"/>
                <a:ext cx="13151839" cy="5517384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>
                <a:off x="-33638387" y="6810263"/>
                <a:ext cx="20712286" cy="13188888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6200000" flipH="1">
                <a:off x="-20424120" y="14841518"/>
                <a:ext cx="12655652" cy="5183012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6903361" y="-20969121"/>
                <a:ext cx="5587663" cy="1887362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5400000" flipV="1">
                <a:off x="-10148746" y="-27447377"/>
                <a:ext cx="5615674" cy="18872820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0 w 5615674"/>
                  <a:gd name="connsiteY0" fmla="*/ 0 h 18872820"/>
                  <a:gd name="connsiteX1" fmla="*/ 114300 w 5615674"/>
                  <a:gd name="connsiteY1" fmla="*/ 1364561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265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646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5674" h="18872820">
                    <a:moveTo>
                      <a:pt x="0" y="0"/>
                    </a:moveTo>
                    <a:lnTo>
                      <a:pt x="95250" y="13664664"/>
                    </a:lnTo>
                    <a:lnTo>
                      <a:pt x="5577574" y="18872820"/>
                    </a:lnTo>
                    <a:lnTo>
                      <a:pt x="5615674" y="5499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2680923">
                <a:off x="-33444863" y="-40340490"/>
                <a:ext cx="28416711" cy="31438107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0 w 28335741"/>
                  <a:gd name="connsiteY0" fmla="*/ 16556748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8" fmla="*/ 0 w 28335741"/>
                  <a:gd name="connsiteY8" fmla="*/ 16556748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6711" h="31438107">
                    <a:moveTo>
                      <a:pt x="0" y="16583240"/>
                    </a:moveTo>
                    <a:lnTo>
                      <a:pt x="16822500" y="0"/>
                    </a:lnTo>
                    <a:lnTo>
                      <a:pt x="16362367" y="7145620"/>
                    </a:lnTo>
                    <a:lnTo>
                      <a:pt x="28416711" y="7145622"/>
                    </a:lnTo>
                    <a:lnTo>
                      <a:pt x="18813599" y="16642740"/>
                    </a:lnTo>
                    <a:lnTo>
                      <a:pt x="28227418" y="26161623"/>
                    </a:lnTo>
                    <a:lnTo>
                      <a:pt x="15137852" y="26161623"/>
                    </a:lnTo>
                    <a:lnTo>
                      <a:pt x="14798079" y="31438107"/>
                    </a:lnTo>
                    <a:lnTo>
                      <a:pt x="0" y="165832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4"/>
            <p:cNvGrpSpPr>
              <a:grpSpLocks noChangeAspect="1"/>
            </p:cNvGrpSpPr>
            <p:nvPr/>
          </p:nvGrpSpPr>
          <p:grpSpPr bwMode="auto">
            <a:xfrm>
              <a:off x="889835" y="1796752"/>
              <a:ext cx="651592" cy="649462"/>
              <a:chOff x="2616" y="937"/>
              <a:chExt cx="2448" cy="24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5"/>
              <p:cNvSpPr>
                <a:spLocks noEditPoints="1"/>
              </p:cNvSpPr>
              <p:nvPr/>
            </p:nvSpPr>
            <p:spPr bwMode="auto">
              <a:xfrm>
                <a:off x="4160" y="2636"/>
                <a:ext cx="677" cy="688"/>
              </a:xfrm>
              <a:custGeom>
                <a:avLst/>
                <a:gdLst>
                  <a:gd name="T0" fmla="*/ 227 w 336"/>
                  <a:gd name="T1" fmla="*/ 163 h 338"/>
                  <a:gd name="T2" fmla="*/ 214 w 336"/>
                  <a:gd name="T3" fmla="*/ 159 h 338"/>
                  <a:gd name="T4" fmla="*/ 204 w 336"/>
                  <a:gd name="T5" fmla="*/ 167 h 338"/>
                  <a:gd name="T6" fmla="*/ 195 w 336"/>
                  <a:gd name="T7" fmla="*/ 192 h 338"/>
                  <a:gd name="T8" fmla="*/ 190 w 336"/>
                  <a:gd name="T9" fmla="*/ 196 h 338"/>
                  <a:gd name="T10" fmla="*/ 184 w 336"/>
                  <a:gd name="T11" fmla="*/ 194 h 338"/>
                  <a:gd name="T12" fmla="*/ 169 w 336"/>
                  <a:gd name="T13" fmla="*/ 178 h 338"/>
                  <a:gd name="T14" fmla="*/ 94 w 336"/>
                  <a:gd name="T15" fmla="*/ 12 h 338"/>
                  <a:gd name="T16" fmla="*/ 80 w 336"/>
                  <a:gd name="T17" fmla="*/ 0 h 338"/>
                  <a:gd name="T18" fmla="*/ 14 w 336"/>
                  <a:gd name="T19" fmla="*/ 0 h 338"/>
                  <a:gd name="T20" fmla="*/ 4 w 336"/>
                  <a:gd name="T21" fmla="*/ 5 h 338"/>
                  <a:gd name="T22" fmla="*/ 1 w 336"/>
                  <a:gd name="T23" fmla="*/ 15 h 338"/>
                  <a:gd name="T24" fmla="*/ 147 w 336"/>
                  <a:gd name="T25" fmla="*/ 284 h 338"/>
                  <a:gd name="T26" fmla="*/ 155 w 336"/>
                  <a:gd name="T27" fmla="*/ 290 h 338"/>
                  <a:gd name="T28" fmla="*/ 157 w 336"/>
                  <a:gd name="T29" fmla="*/ 297 h 338"/>
                  <a:gd name="T30" fmla="*/ 149 w 336"/>
                  <a:gd name="T31" fmla="*/ 320 h 338"/>
                  <a:gd name="T32" fmla="*/ 151 w 336"/>
                  <a:gd name="T33" fmla="*/ 333 h 338"/>
                  <a:gd name="T34" fmla="*/ 161 w 336"/>
                  <a:gd name="T35" fmla="*/ 338 h 338"/>
                  <a:gd name="T36" fmla="*/ 163 w 336"/>
                  <a:gd name="T37" fmla="*/ 338 h 338"/>
                  <a:gd name="T38" fmla="*/ 324 w 336"/>
                  <a:gd name="T39" fmla="*/ 309 h 338"/>
                  <a:gd name="T40" fmla="*/ 334 w 336"/>
                  <a:gd name="T41" fmla="*/ 301 h 338"/>
                  <a:gd name="T42" fmla="*/ 332 w 336"/>
                  <a:gd name="T43" fmla="*/ 288 h 338"/>
                  <a:gd name="T44" fmla="*/ 227 w 336"/>
                  <a:gd name="T45" fmla="*/ 163 h 338"/>
                  <a:gd name="T46" fmla="*/ 227 w 336"/>
                  <a:gd name="T47" fmla="*/ 163 h 338"/>
                  <a:gd name="T48" fmla="*/ 227 w 336"/>
                  <a:gd name="T49" fmla="*/ 16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338">
                    <a:moveTo>
                      <a:pt x="227" y="163"/>
                    </a:moveTo>
                    <a:cubicBezTo>
                      <a:pt x="224" y="159"/>
                      <a:pt x="219" y="158"/>
                      <a:pt x="214" y="159"/>
                    </a:cubicBezTo>
                    <a:cubicBezTo>
                      <a:pt x="209" y="159"/>
                      <a:pt x="206" y="163"/>
                      <a:pt x="204" y="167"/>
                    </a:cubicBezTo>
                    <a:cubicBezTo>
                      <a:pt x="195" y="192"/>
                      <a:pt x="195" y="192"/>
                      <a:pt x="195" y="192"/>
                    </a:cubicBezTo>
                    <a:cubicBezTo>
                      <a:pt x="194" y="194"/>
                      <a:pt x="192" y="196"/>
                      <a:pt x="190" y="196"/>
                    </a:cubicBezTo>
                    <a:cubicBezTo>
                      <a:pt x="188" y="197"/>
                      <a:pt x="185" y="196"/>
                      <a:pt x="184" y="194"/>
                    </a:cubicBezTo>
                    <a:cubicBezTo>
                      <a:pt x="169" y="178"/>
                      <a:pt x="169" y="178"/>
                      <a:pt x="169" y="178"/>
                    </a:cubicBezTo>
                    <a:cubicBezTo>
                      <a:pt x="127" y="133"/>
                      <a:pt x="100" y="74"/>
                      <a:pt x="94" y="12"/>
                    </a:cubicBezTo>
                    <a:cubicBezTo>
                      <a:pt x="93" y="5"/>
                      <a:pt x="87" y="0"/>
                      <a:pt x="8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1" y="7"/>
                      <a:pt x="0" y="11"/>
                      <a:pt x="1" y="15"/>
                    </a:cubicBezTo>
                    <a:cubicBezTo>
                      <a:pt x="10" y="120"/>
                      <a:pt x="63" y="218"/>
                      <a:pt x="147" y="284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7" y="292"/>
                      <a:pt x="158" y="295"/>
                      <a:pt x="157" y="297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7" y="325"/>
                      <a:pt x="148" y="330"/>
                      <a:pt x="151" y="333"/>
                    </a:cubicBezTo>
                    <a:cubicBezTo>
                      <a:pt x="153" y="336"/>
                      <a:pt x="157" y="338"/>
                      <a:pt x="161" y="338"/>
                    </a:cubicBezTo>
                    <a:cubicBezTo>
                      <a:pt x="162" y="338"/>
                      <a:pt x="163" y="338"/>
                      <a:pt x="163" y="338"/>
                    </a:cubicBezTo>
                    <a:cubicBezTo>
                      <a:pt x="324" y="309"/>
                      <a:pt x="324" y="309"/>
                      <a:pt x="324" y="309"/>
                    </a:cubicBezTo>
                    <a:cubicBezTo>
                      <a:pt x="328" y="308"/>
                      <a:pt x="332" y="305"/>
                      <a:pt x="334" y="301"/>
                    </a:cubicBezTo>
                    <a:cubicBezTo>
                      <a:pt x="336" y="296"/>
                      <a:pt x="335" y="291"/>
                      <a:pt x="332" y="288"/>
                    </a:cubicBezTo>
                    <a:lnTo>
                      <a:pt x="227" y="163"/>
                    </a:lnTo>
                    <a:close/>
                    <a:moveTo>
                      <a:pt x="227" y="163"/>
                    </a:moveTo>
                    <a:cubicBezTo>
                      <a:pt x="227" y="163"/>
                      <a:pt x="227" y="163"/>
                      <a:pt x="227" y="16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2844" y="2636"/>
                <a:ext cx="676" cy="688"/>
              </a:xfrm>
              <a:custGeom>
                <a:avLst/>
                <a:gdLst>
                  <a:gd name="T0" fmla="*/ 322 w 336"/>
                  <a:gd name="T1" fmla="*/ 0 h 338"/>
                  <a:gd name="T2" fmla="*/ 256 w 336"/>
                  <a:gd name="T3" fmla="*/ 0 h 338"/>
                  <a:gd name="T4" fmla="*/ 242 w 336"/>
                  <a:gd name="T5" fmla="*/ 12 h 338"/>
                  <a:gd name="T6" fmla="*/ 167 w 336"/>
                  <a:gd name="T7" fmla="*/ 178 h 338"/>
                  <a:gd name="T8" fmla="*/ 152 w 336"/>
                  <a:gd name="T9" fmla="*/ 194 h 338"/>
                  <a:gd name="T10" fmla="*/ 146 w 336"/>
                  <a:gd name="T11" fmla="*/ 196 h 338"/>
                  <a:gd name="T12" fmla="*/ 141 w 336"/>
                  <a:gd name="T13" fmla="*/ 192 h 338"/>
                  <a:gd name="T14" fmla="*/ 132 w 336"/>
                  <a:gd name="T15" fmla="*/ 167 h 338"/>
                  <a:gd name="T16" fmla="*/ 122 w 336"/>
                  <a:gd name="T17" fmla="*/ 159 h 338"/>
                  <a:gd name="T18" fmla="*/ 109 w 336"/>
                  <a:gd name="T19" fmla="*/ 163 h 338"/>
                  <a:gd name="T20" fmla="*/ 4 w 336"/>
                  <a:gd name="T21" fmla="*/ 288 h 338"/>
                  <a:gd name="T22" fmla="*/ 2 w 336"/>
                  <a:gd name="T23" fmla="*/ 301 h 338"/>
                  <a:gd name="T24" fmla="*/ 12 w 336"/>
                  <a:gd name="T25" fmla="*/ 309 h 338"/>
                  <a:gd name="T26" fmla="*/ 173 w 336"/>
                  <a:gd name="T27" fmla="*/ 338 h 338"/>
                  <a:gd name="T28" fmla="*/ 175 w 336"/>
                  <a:gd name="T29" fmla="*/ 338 h 338"/>
                  <a:gd name="T30" fmla="*/ 175 w 336"/>
                  <a:gd name="T31" fmla="*/ 338 h 338"/>
                  <a:gd name="T32" fmla="*/ 188 w 336"/>
                  <a:gd name="T33" fmla="*/ 325 h 338"/>
                  <a:gd name="T34" fmla="*/ 187 w 336"/>
                  <a:gd name="T35" fmla="*/ 319 h 338"/>
                  <a:gd name="T36" fmla="*/ 179 w 336"/>
                  <a:gd name="T37" fmla="*/ 297 h 338"/>
                  <a:gd name="T38" fmla="*/ 181 w 336"/>
                  <a:gd name="T39" fmla="*/ 290 h 338"/>
                  <a:gd name="T40" fmla="*/ 189 w 336"/>
                  <a:gd name="T41" fmla="*/ 284 h 338"/>
                  <a:gd name="T42" fmla="*/ 335 w 336"/>
                  <a:gd name="T43" fmla="*/ 15 h 338"/>
                  <a:gd name="T44" fmla="*/ 332 w 336"/>
                  <a:gd name="T45" fmla="*/ 5 h 338"/>
                  <a:gd name="T46" fmla="*/ 322 w 336"/>
                  <a:gd name="T47" fmla="*/ 0 h 338"/>
                  <a:gd name="T48" fmla="*/ 322 w 336"/>
                  <a:gd name="T49" fmla="*/ 0 h 338"/>
                  <a:gd name="T50" fmla="*/ 322 w 33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338">
                    <a:moveTo>
                      <a:pt x="322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9" y="0"/>
                      <a:pt x="243" y="5"/>
                      <a:pt x="242" y="12"/>
                    </a:cubicBezTo>
                    <a:cubicBezTo>
                      <a:pt x="236" y="74"/>
                      <a:pt x="209" y="133"/>
                      <a:pt x="167" y="178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1" y="196"/>
                      <a:pt x="148" y="197"/>
                      <a:pt x="146" y="196"/>
                    </a:cubicBezTo>
                    <a:cubicBezTo>
                      <a:pt x="144" y="196"/>
                      <a:pt x="142" y="194"/>
                      <a:pt x="141" y="19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0" y="163"/>
                      <a:pt x="126" y="159"/>
                      <a:pt x="122" y="159"/>
                    </a:cubicBezTo>
                    <a:cubicBezTo>
                      <a:pt x="117" y="158"/>
                      <a:pt x="112" y="159"/>
                      <a:pt x="109" y="163"/>
                    </a:cubicBezTo>
                    <a:cubicBezTo>
                      <a:pt x="4" y="288"/>
                      <a:pt x="4" y="288"/>
                      <a:pt x="4" y="288"/>
                    </a:cubicBezTo>
                    <a:cubicBezTo>
                      <a:pt x="1" y="291"/>
                      <a:pt x="0" y="296"/>
                      <a:pt x="2" y="301"/>
                    </a:cubicBezTo>
                    <a:cubicBezTo>
                      <a:pt x="4" y="305"/>
                      <a:pt x="8" y="308"/>
                      <a:pt x="12" y="309"/>
                    </a:cubicBezTo>
                    <a:cubicBezTo>
                      <a:pt x="173" y="338"/>
                      <a:pt x="173" y="338"/>
                      <a:pt x="173" y="338"/>
                    </a:cubicBezTo>
                    <a:cubicBezTo>
                      <a:pt x="173" y="338"/>
                      <a:pt x="174" y="338"/>
                      <a:pt x="175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82" y="338"/>
                      <a:pt x="188" y="332"/>
                      <a:pt x="188" y="325"/>
                    </a:cubicBezTo>
                    <a:cubicBezTo>
                      <a:pt x="188" y="323"/>
                      <a:pt x="188" y="321"/>
                      <a:pt x="187" y="319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78" y="295"/>
                      <a:pt x="179" y="292"/>
                      <a:pt x="181" y="290"/>
                    </a:cubicBezTo>
                    <a:cubicBezTo>
                      <a:pt x="189" y="284"/>
                      <a:pt x="189" y="284"/>
                      <a:pt x="189" y="284"/>
                    </a:cubicBezTo>
                    <a:cubicBezTo>
                      <a:pt x="273" y="218"/>
                      <a:pt x="326" y="120"/>
                      <a:pt x="335" y="15"/>
                    </a:cubicBezTo>
                    <a:cubicBezTo>
                      <a:pt x="336" y="11"/>
                      <a:pt x="335" y="7"/>
                      <a:pt x="332" y="5"/>
                    </a:cubicBezTo>
                    <a:cubicBezTo>
                      <a:pt x="330" y="2"/>
                      <a:pt x="326" y="0"/>
                      <a:pt x="322" y="0"/>
                    </a:cubicBezTo>
                    <a:close/>
                    <a:moveTo>
                      <a:pt x="322" y="0"/>
                    </a:moveTo>
                    <a:cubicBezTo>
                      <a:pt x="322" y="0"/>
                      <a:pt x="322" y="0"/>
                      <a:pt x="3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"/>
              <p:cNvSpPr>
                <a:spLocks noEditPoints="1"/>
              </p:cNvSpPr>
              <p:nvPr/>
            </p:nvSpPr>
            <p:spPr bwMode="auto">
              <a:xfrm>
                <a:off x="3675" y="2636"/>
                <a:ext cx="330" cy="741"/>
              </a:xfrm>
              <a:custGeom>
                <a:avLst/>
                <a:gdLst>
                  <a:gd name="T0" fmla="*/ 150 w 164"/>
                  <a:gd name="T1" fmla="*/ 219 h 364"/>
                  <a:gd name="T2" fmla="*/ 135 w 164"/>
                  <a:gd name="T3" fmla="*/ 219 h 364"/>
                  <a:gd name="T4" fmla="*/ 128 w 164"/>
                  <a:gd name="T5" fmla="*/ 212 h 364"/>
                  <a:gd name="T6" fmla="*/ 128 w 164"/>
                  <a:gd name="T7" fmla="*/ 14 h 364"/>
                  <a:gd name="T8" fmla="*/ 115 w 164"/>
                  <a:gd name="T9" fmla="*/ 0 h 364"/>
                  <a:gd name="T10" fmla="*/ 49 w 164"/>
                  <a:gd name="T11" fmla="*/ 0 h 364"/>
                  <a:gd name="T12" fmla="*/ 36 w 164"/>
                  <a:gd name="T13" fmla="*/ 14 h 364"/>
                  <a:gd name="T14" fmla="*/ 36 w 164"/>
                  <a:gd name="T15" fmla="*/ 212 h 364"/>
                  <a:gd name="T16" fmla="*/ 29 w 164"/>
                  <a:gd name="T17" fmla="*/ 219 h 364"/>
                  <a:gd name="T18" fmla="*/ 14 w 164"/>
                  <a:gd name="T19" fmla="*/ 219 h 364"/>
                  <a:gd name="T20" fmla="*/ 2 w 164"/>
                  <a:gd name="T21" fmla="*/ 226 h 364"/>
                  <a:gd name="T22" fmla="*/ 2 w 164"/>
                  <a:gd name="T23" fmla="*/ 239 h 364"/>
                  <a:gd name="T24" fmla="*/ 71 w 164"/>
                  <a:gd name="T25" fmla="*/ 357 h 364"/>
                  <a:gd name="T26" fmla="*/ 82 w 164"/>
                  <a:gd name="T27" fmla="*/ 364 h 364"/>
                  <a:gd name="T28" fmla="*/ 93 w 164"/>
                  <a:gd name="T29" fmla="*/ 357 h 364"/>
                  <a:gd name="T30" fmla="*/ 162 w 164"/>
                  <a:gd name="T31" fmla="*/ 239 h 364"/>
                  <a:gd name="T32" fmla="*/ 162 w 164"/>
                  <a:gd name="T33" fmla="*/ 226 h 364"/>
                  <a:gd name="T34" fmla="*/ 150 w 164"/>
                  <a:gd name="T35" fmla="*/ 219 h 364"/>
                  <a:gd name="T36" fmla="*/ 150 w 164"/>
                  <a:gd name="T37" fmla="*/ 219 h 364"/>
                  <a:gd name="T38" fmla="*/ 150 w 164"/>
                  <a:gd name="T39" fmla="*/ 21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64">
                    <a:moveTo>
                      <a:pt x="150" y="219"/>
                    </a:moveTo>
                    <a:cubicBezTo>
                      <a:pt x="135" y="219"/>
                      <a:pt x="135" y="219"/>
                      <a:pt x="135" y="219"/>
                    </a:cubicBezTo>
                    <a:cubicBezTo>
                      <a:pt x="131" y="219"/>
                      <a:pt x="128" y="216"/>
                      <a:pt x="128" y="212"/>
                    </a:cubicBezTo>
                    <a:cubicBezTo>
                      <a:pt x="128" y="14"/>
                      <a:pt x="128" y="14"/>
                      <a:pt x="128" y="14"/>
                    </a:cubicBezTo>
                    <a:cubicBezTo>
                      <a:pt x="128" y="6"/>
                      <a:pt x="123" y="0"/>
                      <a:pt x="1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2" y="0"/>
                      <a:pt x="36" y="6"/>
                      <a:pt x="36" y="14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6"/>
                      <a:pt x="33" y="219"/>
                      <a:pt x="29" y="219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9" y="219"/>
                      <a:pt x="5" y="222"/>
                      <a:pt x="2" y="226"/>
                    </a:cubicBezTo>
                    <a:cubicBezTo>
                      <a:pt x="0" y="230"/>
                      <a:pt x="0" y="235"/>
                      <a:pt x="2" y="239"/>
                    </a:cubicBezTo>
                    <a:cubicBezTo>
                      <a:pt x="71" y="357"/>
                      <a:pt x="71" y="357"/>
                      <a:pt x="71" y="357"/>
                    </a:cubicBezTo>
                    <a:cubicBezTo>
                      <a:pt x="73" y="361"/>
                      <a:pt x="77" y="364"/>
                      <a:pt x="82" y="364"/>
                    </a:cubicBezTo>
                    <a:cubicBezTo>
                      <a:pt x="87" y="364"/>
                      <a:pt x="91" y="361"/>
                      <a:pt x="93" y="357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64" y="235"/>
                      <a:pt x="164" y="230"/>
                      <a:pt x="162" y="226"/>
                    </a:cubicBezTo>
                    <a:cubicBezTo>
                      <a:pt x="159" y="222"/>
                      <a:pt x="155" y="219"/>
                      <a:pt x="150" y="219"/>
                    </a:cubicBezTo>
                    <a:close/>
                    <a:moveTo>
                      <a:pt x="150" y="219"/>
                    </a:moveTo>
                    <a:cubicBezTo>
                      <a:pt x="150" y="219"/>
                      <a:pt x="150" y="219"/>
                      <a:pt x="150" y="2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"/>
              <p:cNvSpPr>
                <a:spLocks noEditPoints="1"/>
              </p:cNvSpPr>
              <p:nvPr/>
            </p:nvSpPr>
            <p:spPr bwMode="auto">
              <a:xfrm>
                <a:off x="2616" y="937"/>
                <a:ext cx="2448" cy="1593"/>
              </a:xfrm>
              <a:custGeom>
                <a:avLst/>
                <a:gdLst>
                  <a:gd name="T0" fmla="*/ 984 w 1216"/>
                  <a:gd name="T1" fmla="*/ 215 h 783"/>
                  <a:gd name="T2" fmla="*/ 751 w 1216"/>
                  <a:gd name="T3" fmla="*/ 95 h 783"/>
                  <a:gd name="T4" fmla="*/ 664 w 1216"/>
                  <a:gd name="T5" fmla="*/ 108 h 783"/>
                  <a:gd name="T6" fmla="*/ 439 w 1216"/>
                  <a:gd name="T7" fmla="*/ 0 h 783"/>
                  <a:gd name="T8" fmla="*/ 156 w 1216"/>
                  <a:gd name="T9" fmla="*/ 241 h 783"/>
                  <a:gd name="T10" fmla="*/ 0 w 1216"/>
                  <a:gd name="T11" fmla="*/ 497 h 783"/>
                  <a:gd name="T12" fmla="*/ 287 w 1216"/>
                  <a:gd name="T13" fmla="*/ 783 h 783"/>
                  <a:gd name="T14" fmla="*/ 929 w 1216"/>
                  <a:gd name="T15" fmla="*/ 783 h 783"/>
                  <a:gd name="T16" fmla="*/ 1216 w 1216"/>
                  <a:gd name="T17" fmla="*/ 497 h 783"/>
                  <a:gd name="T18" fmla="*/ 984 w 1216"/>
                  <a:gd name="T19" fmla="*/ 215 h 783"/>
                  <a:gd name="T20" fmla="*/ 984 w 1216"/>
                  <a:gd name="T21" fmla="*/ 215 h 783"/>
                  <a:gd name="T22" fmla="*/ 984 w 1216"/>
                  <a:gd name="T23" fmla="*/ 215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6" h="783">
                    <a:moveTo>
                      <a:pt x="984" y="215"/>
                    </a:moveTo>
                    <a:cubicBezTo>
                      <a:pt x="932" y="142"/>
                      <a:pt x="847" y="95"/>
                      <a:pt x="751" y="95"/>
                    </a:cubicBezTo>
                    <a:cubicBezTo>
                      <a:pt x="720" y="95"/>
                      <a:pt x="691" y="100"/>
                      <a:pt x="664" y="108"/>
                    </a:cubicBezTo>
                    <a:cubicBezTo>
                      <a:pt x="611" y="42"/>
                      <a:pt x="530" y="0"/>
                      <a:pt x="439" y="0"/>
                    </a:cubicBezTo>
                    <a:cubicBezTo>
                      <a:pt x="296" y="0"/>
                      <a:pt x="178" y="105"/>
                      <a:pt x="156" y="241"/>
                    </a:cubicBezTo>
                    <a:cubicBezTo>
                      <a:pt x="63" y="289"/>
                      <a:pt x="0" y="385"/>
                      <a:pt x="0" y="497"/>
                    </a:cubicBezTo>
                    <a:cubicBezTo>
                      <a:pt x="0" y="655"/>
                      <a:pt x="128" y="783"/>
                      <a:pt x="287" y="783"/>
                    </a:cubicBezTo>
                    <a:cubicBezTo>
                      <a:pt x="929" y="783"/>
                      <a:pt x="929" y="783"/>
                      <a:pt x="929" y="783"/>
                    </a:cubicBezTo>
                    <a:cubicBezTo>
                      <a:pt x="1088" y="783"/>
                      <a:pt x="1216" y="655"/>
                      <a:pt x="1216" y="497"/>
                    </a:cubicBezTo>
                    <a:cubicBezTo>
                      <a:pt x="1216" y="357"/>
                      <a:pt x="1116" y="241"/>
                      <a:pt x="984" y="215"/>
                    </a:cubicBezTo>
                    <a:close/>
                    <a:moveTo>
                      <a:pt x="984" y="215"/>
                    </a:moveTo>
                    <a:cubicBezTo>
                      <a:pt x="984" y="215"/>
                      <a:pt x="984" y="215"/>
                      <a:pt x="984" y="2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6074" y="2424413"/>
            <a:ext cx="3060872" cy="3255023"/>
            <a:chOff x="1616074" y="2424413"/>
            <a:chExt cx="3060872" cy="3255023"/>
          </a:xfrm>
        </p:grpSpPr>
        <p:grpSp>
          <p:nvGrpSpPr>
            <p:cNvPr id="63" name="Group 62"/>
            <p:cNvGrpSpPr/>
            <p:nvPr/>
          </p:nvGrpSpPr>
          <p:grpSpPr>
            <a:xfrm>
              <a:off x="1616074" y="2424413"/>
              <a:ext cx="3060872" cy="3255023"/>
              <a:chOff x="-16060062" y="-22260530"/>
              <a:chExt cx="45917557" cy="48830113"/>
            </a:xfrm>
            <a:effectLst>
              <a:reflection blurRad="127000" stA="50000" endPos="30000" dist="101600" dir="5400000" sy="-100000" algn="bl" rotWithShape="0"/>
            </a:effectLst>
          </p:grpSpPr>
          <p:sp>
            <p:nvSpPr>
              <p:cNvPr id="64" name="Freeform 63"/>
              <p:cNvSpPr/>
              <p:nvPr/>
            </p:nvSpPr>
            <p:spPr>
              <a:xfrm rot="5400000" flipV="1">
                <a:off x="9523910" y="-22467422"/>
                <a:ext cx="5177610" cy="33103394"/>
              </a:xfrm>
              <a:custGeom>
                <a:avLst/>
                <a:gdLst>
                  <a:gd name="connsiteX0" fmla="*/ 0 w 5177610"/>
                  <a:gd name="connsiteY0" fmla="*/ 33103394 h 33103394"/>
                  <a:gd name="connsiteX1" fmla="*/ 5177610 w 5177610"/>
                  <a:gd name="connsiteY1" fmla="*/ 27925782 h 33103394"/>
                  <a:gd name="connsiteX2" fmla="*/ 5164872 w 5177610"/>
                  <a:gd name="connsiteY2" fmla="*/ 4486806 h 33103394"/>
                  <a:gd name="connsiteX3" fmla="*/ 34987 w 5177610"/>
                  <a:gd name="connsiteY3" fmla="*/ 0 h 33103394"/>
                  <a:gd name="connsiteX4" fmla="*/ 417 w 5177610"/>
                  <a:gd name="connsiteY4" fmla="*/ 32692364 h 3310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610" h="33103394">
                    <a:moveTo>
                      <a:pt x="0" y="33103394"/>
                    </a:moveTo>
                    <a:lnTo>
                      <a:pt x="5177610" y="27925782"/>
                    </a:lnTo>
                    <a:lnTo>
                      <a:pt x="5164872" y="4486806"/>
                    </a:lnTo>
                    <a:lnTo>
                      <a:pt x="34987" y="0"/>
                    </a:lnTo>
                    <a:cubicBezTo>
                      <a:pt x="29373" y="10147679"/>
                      <a:pt x="11941" y="21794910"/>
                      <a:pt x="417" y="3269236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-4306529" y="-8322136"/>
                <a:ext cx="4694321" cy="33960212"/>
              </a:xfrm>
              <a:custGeom>
                <a:avLst/>
                <a:gdLst>
                  <a:gd name="connsiteX0" fmla="*/ 372 w 4694321"/>
                  <a:gd name="connsiteY0" fmla="*/ 0 h 33960212"/>
                  <a:gd name="connsiteX1" fmla="*/ 4657558 w 4694321"/>
                  <a:gd name="connsiteY1" fmla="*/ 4894225 h 33960212"/>
                  <a:gd name="connsiteX2" fmla="*/ 4694321 w 4694321"/>
                  <a:gd name="connsiteY2" fmla="*/ 29348158 h 33960212"/>
                  <a:gd name="connsiteX3" fmla="*/ 82266 w 4694321"/>
                  <a:gd name="connsiteY3" fmla="*/ 33960212 h 33960212"/>
                  <a:gd name="connsiteX4" fmla="*/ 79393 w 4694321"/>
                  <a:gd name="connsiteY4" fmla="*/ 32418802 h 33960212"/>
                  <a:gd name="connsiteX5" fmla="*/ 372 w 4694321"/>
                  <a:gd name="connsiteY5" fmla="*/ 0 h 3396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321" h="33960212">
                    <a:moveTo>
                      <a:pt x="372" y="0"/>
                    </a:moveTo>
                    <a:lnTo>
                      <a:pt x="4657558" y="4894225"/>
                    </a:lnTo>
                    <a:lnTo>
                      <a:pt x="4694321" y="29348158"/>
                    </a:lnTo>
                    <a:lnTo>
                      <a:pt x="82266" y="33960212"/>
                    </a:lnTo>
                    <a:lnTo>
                      <a:pt x="79393" y="32418802"/>
                    </a:lnTo>
                    <a:cubicBezTo>
                      <a:pt x="53053" y="21612535"/>
                      <a:pt x="-5183" y="10798766"/>
                      <a:pt x="37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9951136" y="-7521804"/>
                <a:ext cx="9906359" cy="420086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 flipH="1">
                <a:off x="-6316028" y="19781750"/>
                <a:ext cx="9671564" cy="3903996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  <a:gd name="connsiteX0" fmla="*/ 0 w 12702564"/>
                  <a:gd name="connsiteY0" fmla="*/ 5183012 h 5183012"/>
                  <a:gd name="connsiteX1" fmla="*/ 7439780 w 12702564"/>
                  <a:gd name="connsiteY1" fmla="*/ 5183012 h 5183012"/>
                  <a:gd name="connsiteX2" fmla="*/ 12702564 w 12702564"/>
                  <a:gd name="connsiteY2" fmla="*/ 47440 h 5183012"/>
                  <a:gd name="connsiteX3" fmla="*/ 5215872 w 12702564"/>
                  <a:gd name="connsiteY3" fmla="*/ 0 h 5183012"/>
                  <a:gd name="connsiteX4" fmla="*/ 0 w 12702564"/>
                  <a:gd name="connsiteY4" fmla="*/ 5183012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2564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702564" y="47440"/>
                    </a:lnTo>
                    <a:lnTo>
                      <a:pt x="5215872" y="0"/>
                    </a:lnTo>
                    <a:lnTo>
                      <a:pt x="0" y="518301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-3594623" y="-7522980"/>
                <a:ext cx="4208795" cy="14370117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400000" flipV="1">
                <a:off x="1525888" y="-12322835"/>
                <a:ext cx="4226771" cy="14153232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37532 w 5538906"/>
                  <a:gd name="connsiteY0" fmla="*/ 0 h 18739470"/>
                  <a:gd name="connsiteX1" fmla="*/ 1 w 5538906"/>
                  <a:gd name="connsiteY1" fmla="*/ 13638720 h 18739470"/>
                  <a:gd name="connsiteX2" fmla="*/ 5500806 w 5538906"/>
                  <a:gd name="connsiteY2" fmla="*/ 18739470 h 18739470"/>
                  <a:gd name="connsiteX3" fmla="*/ 5538906 w 5538906"/>
                  <a:gd name="connsiteY3" fmla="*/ 5366370 h 18739470"/>
                  <a:gd name="connsiteX4" fmla="*/ 37532 w 5538906"/>
                  <a:gd name="connsiteY4" fmla="*/ 0 h 18739470"/>
                  <a:gd name="connsiteX0" fmla="*/ 0 w 5551415"/>
                  <a:gd name="connsiteY0" fmla="*/ 0 h 18790055"/>
                  <a:gd name="connsiteX1" fmla="*/ 12510 w 5551415"/>
                  <a:gd name="connsiteY1" fmla="*/ 13689305 h 18790055"/>
                  <a:gd name="connsiteX2" fmla="*/ 5513315 w 5551415"/>
                  <a:gd name="connsiteY2" fmla="*/ 18790055 h 18790055"/>
                  <a:gd name="connsiteX3" fmla="*/ 5551415 w 5551415"/>
                  <a:gd name="connsiteY3" fmla="*/ 5416955 h 18790055"/>
                  <a:gd name="connsiteX4" fmla="*/ 0 w 5551415"/>
                  <a:gd name="connsiteY4" fmla="*/ 0 h 187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415" h="18790055">
                    <a:moveTo>
                      <a:pt x="0" y="0"/>
                    </a:moveTo>
                    <a:lnTo>
                      <a:pt x="12510" y="13689305"/>
                    </a:lnTo>
                    <a:lnTo>
                      <a:pt x="5513315" y="18790055"/>
                    </a:lnTo>
                    <a:lnTo>
                      <a:pt x="5551415" y="5416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5400000">
                <a:off x="-13730098" y="-17064929"/>
                <a:ext cx="42574119" cy="41837492"/>
              </a:xfrm>
              <a:custGeom>
                <a:avLst/>
                <a:gdLst>
                  <a:gd name="connsiteX0" fmla="*/ 0 w 42574119"/>
                  <a:gd name="connsiteY0" fmla="*/ 41837492 h 41837492"/>
                  <a:gd name="connsiteX1" fmla="*/ 0 w 42574119"/>
                  <a:gd name="connsiteY1" fmla="*/ 10057435 h 41837492"/>
                  <a:gd name="connsiteX2" fmla="*/ 10057435 w 42574119"/>
                  <a:gd name="connsiteY2" fmla="*/ 0 h 41837492"/>
                  <a:gd name="connsiteX3" fmla="*/ 10057435 w 42574119"/>
                  <a:gd name="connsiteY3" fmla="*/ 31768552 h 41837492"/>
                  <a:gd name="connsiteX4" fmla="*/ 42574119 w 42574119"/>
                  <a:gd name="connsiteY4" fmla="*/ 31768552 h 41837492"/>
                  <a:gd name="connsiteX5" fmla="*/ 32505181 w 42574119"/>
                  <a:gd name="connsiteY5" fmla="*/ 41837492 h 4183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74119" h="41837492">
                    <a:moveTo>
                      <a:pt x="0" y="41837492"/>
                    </a:moveTo>
                    <a:lnTo>
                      <a:pt x="0" y="10057435"/>
                    </a:lnTo>
                    <a:lnTo>
                      <a:pt x="10057435" y="0"/>
                    </a:lnTo>
                    <a:lnTo>
                      <a:pt x="10057435" y="31768552"/>
                    </a:lnTo>
                    <a:lnTo>
                      <a:pt x="42574119" y="31768552"/>
                    </a:lnTo>
                    <a:lnTo>
                      <a:pt x="32505181" y="418374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/>
              <p:cNvSpPr/>
              <p:nvPr/>
            </p:nvSpPr>
            <p:spPr>
              <a:xfrm flipH="1">
                <a:off x="14256380" y="-17433244"/>
                <a:ext cx="15601114" cy="9921015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121"/>
              <p:cNvSpPr/>
              <p:nvPr/>
            </p:nvSpPr>
            <p:spPr>
              <a:xfrm rot="5400000">
                <a:off x="-16230839" y="13628084"/>
                <a:ext cx="15805811" cy="10077188"/>
              </a:xfrm>
              <a:custGeom>
                <a:avLst/>
                <a:gdLst>
                  <a:gd name="connsiteX0" fmla="*/ 0 w 1051234"/>
                  <a:gd name="connsiteY0" fmla="*/ 662220 h 662220"/>
                  <a:gd name="connsiteX1" fmla="*/ 666418 w 1051234"/>
                  <a:gd name="connsiteY1" fmla="*/ 0 h 662220"/>
                  <a:gd name="connsiteX2" fmla="*/ 1051234 w 1051234"/>
                  <a:gd name="connsiteY2" fmla="*/ 0 h 662220"/>
                  <a:gd name="connsiteX3" fmla="*/ 384816 w 1051234"/>
                  <a:gd name="connsiteY3" fmla="*/ 662220 h 662220"/>
                  <a:gd name="connsiteX4" fmla="*/ 0 w 1051234"/>
                  <a:gd name="connsiteY4" fmla="*/ 662220 h 662220"/>
                  <a:gd name="connsiteX0" fmla="*/ 0 w 1051234"/>
                  <a:gd name="connsiteY0" fmla="*/ 669364 h 669364"/>
                  <a:gd name="connsiteX1" fmla="*/ 668799 w 1051234"/>
                  <a:gd name="connsiteY1" fmla="*/ 0 h 669364"/>
                  <a:gd name="connsiteX2" fmla="*/ 1051234 w 1051234"/>
                  <a:gd name="connsiteY2" fmla="*/ 7144 h 669364"/>
                  <a:gd name="connsiteX3" fmla="*/ 384816 w 1051234"/>
                  <a:gd name="connsiteY3" fmla="*/ 669364 h 669364"/>
                  <a:gd name="connsiteX4" fmla="*/ 0 w 1051234"/>
                  <a:gd name="connsiteY4" fmla="*/ 669364 h 669364"/>
                  <a:gd name="connsiteX0" fmla="*/ 0 w 1053615"/>
                  <a:gd name="connsiteY0" fmla="*/ 669364 h 669364"/>
                  <a:gd name="connsiteX1" fmla="*/ 668799 w 1053615"/>
                  <a:gd name="connsiteY1" fmla="*/ 0 h 669364"/>
                  <a:gd name="connsiteX2" fmla="*/ 1053615 w 1053615"/>
                  <a:gd name="connsiteY2" fmla="*/ 0 h 669364"/>
                  <a:gd name="connsiteX3" fmla="*/ 384816 w 1053615"/>
                  <a:gd name="connsiteY3" fmla="*/ 669364 h 669364"/>
                  <a:gd name="connsiteX4" fmla="*/ 0 w 1053615"/>
                  <a:gd name="connsiteY4" fmla="*/ 669364 h 669364"/>
                  <a:gd name="connsiteX0" fmla="*/ 0 w 1053618"/>
                  <a:gd name="connsiteY0" fmla="*/ 671746 h 671746"/>
                  <a:gd name="connsiteX1" fmla="*/ 668799 w 1053618"/>
                  <a:gd name="connsiteY1" fmla="*/ 2382 h 671746"/>
                  <a:gd name="connsiteX2" fmla="*/ 1053618 w 1053618"/>
                  <a:gd name="connsiteY2" fmla="*/ 0 h 671746"/>
                  <a:gd name="connsiteX3" fmla="*/ 384816 w 1053618"/>
                  <a:gd name="connsiteY3" fmla="*/ 671746 h 671746"/>
                  <a:gd name="connsiteX4" fmla="*/ 0 w 1053618"/>
                  <a:gd name="connsiteY4" fmla="*/ 671746 h 671746"/>
                  <a:gd name="connsiteX0" fmla="*/ 0 w 1053618"/>
                  <a:gd name="connsiteY0" fmla="*/ 669365 h 669365"/>
                  <a:gd name="connsiteX1" fmla="*/ 668799 w 1053618"/>
                  <a:gd name="connsiteY1" fmla="*/ 1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69365 h 669365"/>
                  <a:gd name="connsiteX1" fmla="*/ 664039 w 1053618"/>
                  <a:gd name="connsiteY1" fmla="*/ 4763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71747 h 671747"/>
                  <a:gd name="connsiteX1" fmla="*/ 671185 w 1053618"/>
                  <a:gd name="connsiteY1" fmla="*/ 0 h 671747"/>
                  <a:gd name="connsiteX2" fmla="*/ 1053618 w 1053618"/>
                  <a:gd name="connsiteY2" fmla="*/ 2382 h 671747"/>
                  <a:gd name="connsiteX3" fmla="*/ 384816 w 1053618"/>
                  <a:gd name="connsiteY3" fmla="*/ 671747 h 671747"/>
                  <a:gd name="connsiteX4" fmla="*/ 0 w 1053618"/>
                  <a:gd name="connsiteY4" fmla="*/ 671747 h 67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618" h="671747">
                    <a:moveTo>
                      <a:pt x="0" y="671747"/>
                    </a:moveTo>
                    <a:lnTo>
                      <a:pt x="671185" y="0"/>
                    </a:lnTo>
                    <a:lnTo>
                      <a:pt x="1053618" y="2382"/>
                    </a:lnTo>
                    <a:lnTo>
                      <a:pt x="384816" y="671747"/>
                    </a:lnTo>
                    <a:lnTo>
                      <a:pt x="0" y="6717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2680923">
                <a:off x="-16060062" y="-22260530"/>
                <a:ext cx="21438966" cy="23936543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  <a:gd name="connsiteX0" fmla="*/ 0 w 28462712"/>
                  <a:gd name="connsiteY0" fmla="*/ 16474111 h 31438107"/>
                  <a:gd name="connsiteX1" fmla="*/ 16824141 w 28462712"/>
                  <a:gd name="connsiteY1" fmla="*/ 0 h 31438107"/>
                  <a:gd name="connsiteX2" fmla="*/ 16364008 w 28462712"/>
                  <a:gd name="connsiteY2" fmla="*/ 7145620 h 31438107"/>
                  <a:gd name="connsiteX3" fmla="*/ 28462712 w 28462712"/>
                  <a:gd name="connsiteY3" fmla="*/ 7207788 h 31438107"/>
                  <a:gd name="connsiteX4" fmla="*/ 18815240 w 28462712"/>
                  <a:gd name="connsiteY4" fmla="*/ 16642740 h 31438107"/>
                  <a:gd name="connsiteX5" fmla="*/ 28229059 w 28462712"/>
                  <a:gd name="connsiteY5" fmla="*/ 26161623 h 31438107"/>
                  <a:gd name="connsiteX6" fmla="*/ 15139493 w 28462712"/>
                  <a:gd name="connsiteY6" fmla="*/ 26161623 h 31438107"/>
                  <a:gd name="connsiteX7" fmla="*/ 14799720 w 28462712"/>
                  <a:gd name="connsiteY7" fmla="*/ 31438107 h 31438107"/>
                  <a:gd name="connsiteX8" fmla="*/ 0 w 2846271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271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62712" y="7207788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4"/>
            <p:cNvGrpSpPr>
              <a:grpSpLocks noChangeAspect="1"/>
            </p:cNvGrpSpPr>
            <p:nvPr/>
          </p:nvGrpSpPr>
          <p:grpSpPr bwMode="auto">
            <a:xfrm>
              <a:off x="2024636" y="2857299"/>
              <a:ext cx="441889" cy="490582"/>
              <a:chOff x="3472" y="1753"/>
              <a:chExt cx="726" cy="80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6" name="Freeform 5"/>
              <p:cNvSpPr>
                <a:spLocks noEditPoints="1"/>
              </p:cNvSpPr>
              <p:nvPr/>
            </p:nvSpPr>
            <p:spPr bwMode="auto">
              <a:xfrm>
                <a:off x="3559" y="1753"/>
                <a:ext cx="172" cy="174"/>
              </a:xfrm>
              <a:custGeom>
                <a:avLst/>
                <a:gdLst>
                  <a:gd name="T0" fmla="*/ 85 w 85"/>
                  <a:gd name="T1" fmla="*/ 42 h 85"/>
                  <a:gd name="T2" fmla="*/ 43 w 85"/>
                  <a:gd name="T3" fmla="*/ 85 h 85"/>
                  <a:gd name="T4" fmla="*/ 0 w 85"/>
                  <a:gd name="T5" fmla="*/ 42 h 85"/>
                  <a:gd name="T6" fmla="*/ 43 w 85"/>
                  <a:gd name="T7" fmla="*/ 0 h 85"/>
                  <a:gd name="T8" fmla="*/ 85 w 85"/>
                  <a:gd name="T9" fmla="*/ 42 h 85"/>
                  <a:gd name="T10" fmla="*/ 85 w 85"/>
                  <a:gd name="T11" fmla="*/ 42 h 85"/>
                  <a:gd name="T12" fmla="*/ 85 w 85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"/>
              <p:cNvSpPr>
                <a:spLocks noEditPoints="1"/>
              </p:cNvSpPr>
              <p:nvPr/>
            </p:nvSpPr>
            <p:spPr bwMode="auto">
              <a:xfrm>
                <a:off x="3844" y="1753"/>
                <a:ext cx="170" cy="174"/>
              </a:xfrm>
              <a:custGeom>
                <a:avLst/>
                <a:gdLst>
                  <a:gd name="T0" fmla="*/ 84 w 84"/>
                  <a:gd name="T1" fmla="*/ 42 h 85"/>
                  <a:gd name="T2" fmla="*/ 42 w 84"/>
                  <a:gd name="T3" fmla="*/ 85 h 85"/>
                  <a:gd name="T4" fmla="*/ 0 w 84"/>
                  <a:gd name="T5" fmla="*/ 42 h 85"/>
                  <a:gd name="T6" fmla="*/ 42 w 84"/>
                  <a:gd name="T7" fmla="*/ 0 h 85"/>
                  <a:gd name="T8" fmla="*/ 84 w 84"/>
                  <a:gd name="T9" fmla="*/ 42 h 85"/>
                  <a:gd name="T10" fmla="*/ 84 w 84"/>
                  <a:gd name="T11" fmla="*/ 42 h 85"/>
                  <a:gd name="T12" fmla="*/ 84 w 84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5">
                    <a:moveTo>
                      <a:pt x="84" y="42"/>
                    </a:moveTo>
                    <a:cubicBezTo>
                      <a:pt x="84" y="66"/>
                      <a:pt x="65" y="85"/>
                      <a:pt x="42" y="85"/>
                    </a:cubicBezTo>
                    <a:cubicBezTo>
                      <a:pt x="18" y="85"/>
                      <a:pt x="0" y="66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lose/>
                    <a:moveTo>
                      <a:pt x="84" y="42"/>
                    </a:moveTo>
                    <a:cubicBezTo>
                      <a:pt x="84" y="42"/>
                      <a:pt x="84" y="42"/>
                      <a:pt x="84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7"/>
              <p:cNvSpPr>
                <a:spLocks noEditPoints="1"/>
              </p:cNvSpPr>
              <p:nvPr/>
            </p:nvSpPr>
            <p:spPr bwMode="auto">
              <a:xfrm>
                <a:off x="3984" y="2450"/>
                <a:ext cx="89" cy="109"/>
              </a:xfrm>
              <a:custGeom>
                <a:avLst/>
                <a:gdLst>
                  <a:gd name="T0" fmla="*/ 0 w 44"/>
                  <a:gd name="T1" fmla="*/ 0 h 53"/>
                  <a:gd name="T2" fmla="*/ 0 w 44"/>
                  <a:gd name="T3" fmla="*/ 30 h 53"/>
                  <a:gd name="T4" fmla="*/ 22 w 44"/>
                  <a:gd name="T5" fmla="*/ 53 h 53"/>
                  <a:gd name="T6" fmla="*/ 22 w 44"/>
                  <a:gd name="T7" fmla="*/ 53 h 53"/>
                  <a:gd name="T8" fmla="*/ 44 w 44"/>
                  <a:gd name="T9" fmla="*/ 30 h 53"/>
                  <a:gd name="T10" fmla="*/ 44 w 44"/>
                  <a:gd name="T11" fmla="*/ 0 h 53"/>
                  <a:gd name="T12" fmla="*/ 0 w 44"/>
                  <a:gd name="T13" fmla="*/ 0 h 53"/>
                  <a:gd name="T14" fmla="*/ 0 w 44"/>
                  <a:gd name="T15" fmla="*/ 0 h 53"/>
                  <a:gd name="T16" fmla="*/ 0 w 44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"/>
              <p:cNvSpPr>
                <a:spLocks noEditPoints="1"/>
              </p:cNvSpPr>
              <p:nvPr/>
            </p:nvSpPr>
            <p:spPr bwMode="auto">
              <a:xfrm>
                <a:off x="3472" y="1921"/>
                <a:ext cx="726" cy="638"/>
              </a:xfrm>
              <a:custGeom>
                <a:avLst/>
                <a:gdLst>
                  <a:gd name="T0" fmla="*/ 327 w 359"/>
                  <a:gd name="T1" fmla="*/ 159 h 312"/>
                  <a:gd name="T2" fmla="*/ 312 w 359"/>
                  <a:gd name="T3" fmla="*/ 142 h 312"/>
                  <a:gd name="T4" fmla="*/ 312 w 359"/>
                  <a:gd name="T5" fmla="*/ 138 h 312"/>
                  <a:gd name="T6" fmla="*/ 284 w 359"/>
                  <a:gd name="T7" fmla="*/ 26 h 312"/>
                  <a:gd name="T8" fmla="*/ 254 w 359"/>
                  <a:gd name="T9" fmla="*/ 0 h 312"/>
                  <a:gd name="T10" fmla="*/ 254 w 359"/>
                  <a:gd name="T11" fmla="*/ 0 h 312"/>
                  <a:gd name="T12" fmla="*/ 244 w 359"/>
                  <a:gd name="T13" fmla="*/ 1 h 312"/>
                  <a:gd name="T14" fmla="*/ 235 w 359"/>
                  <a:gd name="T15" fmla="*/ 4 h 312"/>
                  <a:gd name="T16" fmla="*/ 213 w 359"/>
                  <a:gd name="T17" fmla="*/ 34 h 312"/>
                  <a:gd name="T18" fmla="*/ 212 w 359"/>
                  <a:gd name="T19" fmla="*/ 36 h 312"/>
                  <a:gd name="T20" fmla="*/ 201 w 359"/>
                  <a:gd name="T21" fmla="*/ 74 h 312"/>
                  <a:gd name="T22" fmla="*/ 154 w 359"/>
                  <a:gd name="T23" fmla="*/ 82 h 312"/>
                  <a:gd name="T24" fmla="*/ 140 w 359"/>
                  <a:gd name="T25" fmla="*/ 90 h 312"/>
                  <a:gd name="T26" fmla="*/ 111 w 359"/>
                  <a:gd name="T27" fmla="*/ 78 h 312"/>
                  <a:gd name="T28" fmla="*/ 99 w 359"/>
                  <a:gd name="T29" fmla="*/ 36 h 312"/>
                  <a:gd name="T30" fmla="*/ 99 w 359"/>
                  <a:gd name="T31" fmla="*/ 34 h 312"/>
                  <a:gd name="T32" fmla="*/ 76 w 359"/>
                  <a:gd name="T33" fmla="*/ 4 h 312"/>
                  <a:gd name="T34" fmla="*/ 68 w 359"/>
                  <a:gd name="T35" fmla="*/ 1 h 312"/>
                  <a:gd name="T36" fmla="*/ 58 w 359"/>
                  <a:gd name="T37" fmla="*/ 0 h 312"/>
                  <a:gd name="T38" fmla="*/ 58 w 359"/>
                  <a:gd name="T39" fmla="*/ 0 h 312"/>
                  <a:gd name="T40" fmla="*/ 22 w 359"/>
                  <a:gd name="T41" fmla="*/ 26 h 312"/>
                  <a:gd name="T42" fmla="*/ 3 w 359"/>
                  <a:gd name="T43" fmla="*/ 117 h 312"/>
                  <a:gd name="T44" fmla="*/ 14 w 359"/>
                  <a:gd name="T45" fmla="*/ 148 h 312"/>
                  <a:gd name="T46" fmla="*/ 14 w 359"/>
                  <a:gd name="T47" fmla="*/ 289 h 312"/>
                  <a:gd name="T48" fmla="*/ 37 w 359"/>
                  <a:gd name="T49" fmla="*/ 312 h 312"/>
                  <a:gd name="T50" fmla="*/ 59 w 359"/>
                  <a:gd name="T51" fmla="*/ 289 h 312"/>
                  <a:gd name="T52" fmla="*/ 59 w 359"/>
                  <a:gd name="T53" fmla="*/ 156 h 312"/>
                  <a:gd name="T54" fmla="*/ 79 w 359"/>
                  <a:gd name="T55" fmla="*/ 134 h 312"/>
                  <a:gd name="T56" fmla="*/ 86 w 359"/>
                  <a:gd name="T57" fmla="*/ 99 h 312"/>
                  <a:gd name="T58" fmla="*/ 152 w 359"/>
                  <a:gd name="T59" fmla="*/ 126 h 312"/>
                  <a:gd name="T60" fmla="*/ 154 w 359"/>
                  <a:gd name="T61" fmla="*/ 126 h 312"/>
                  <a:gd name="T62" fmla="*/ 170 w 359"/>
                  <a:gd name="T63" fmla="*/ 115 h 312"/>
                  <a:gd name="T64" fmla="*/ 225 w 359"/>
                  <a:gd name="T65" fmla="*/ 96 h 312"/>
                  <a:gd name="T66" fmla="*/ 233 w 359"/>
                  <a:gd name="T67" fmla="*/ 134 h 312"/>
                  <a:gd name="T68" fmla="*/ 249 w 359"/>
                  <a:gd name="T69" fmla="*/ 154 h 312"/>
                  <a:gd name="T70" fmla="*/ 260 w 359"/>
                  <a:gd name="T71" fmla="*/ 154 h 312"/>
                  <a:gd name="T72" fmla="*/ 273 w 359"/>
                  <a:gd name="T73" fmla="*/ 139 h 312"/>
                  <a:gd name="T74" fmla="*/ 253 w 359"/>
                  <a:gd name="T75" fmla="*/ 71 h 312"/>
                  <a:gd name="T76" fmla="*/ 258 w 359"/>
                  <a:gd name="T77" fmla="*/ 68 h 312"/>
                  <a:gd name="T78" fmla="*/ 279 w 359"/>
                  <a:gd name="T79" fmla="*/ 142 h 312"/>
                  <a:gd name="T80" fmla="*/ 264 w 359"/>
                  <a:gd name="T81" fmla="*/ 159 h 312"/>
                  <a:gd name="T82" fmla="*/ 232 w 359"/>
                  <a:gd name="T83" fmla="*/ 159 h 312"/>
                  <a:gd name="T84" fmla="*/ 232 w 359"/>
                  <a:gd name="T85" fmla="*/ 253 h 312"/>
                  <a:gd name="T86" fmla="*/ 359 w 359"/>
                  <a:gd name="T87" fmla="*/ 253 h 312"/>
                  <a:gd name="T88" fmla="*/ 359 w 359"/>
                  <a:gd name="T89" fmla="*/ 159 h 312"/>
                  <a:gd name="T90" fmla="*/ 327 w 359"/>
                  <a:gd name="T91" fmla="*/ 159 h 312"/>
                  <a:gd name="T92" fmla="*/ 275 w 359"/>
                  <a:gd name="T93" fmla="*/ 159 h 312"/>
                  <a:gd name="T94" fmla="*/ 284 w 359"/>
                  <a:gd name="T95" fmla="*/ 152 h 312"/>
                  <a:gd name="T96" fmla="*/ 296 w 359"/>
                  <a:gd name="T97" fmla="*/ 157 h 312"/>
                  <a:gd name="T98" fmla="*/ 299 w 359"/>
                  <a:gd name="T99" fmla="*/ 157 h 312"/>
                  <a:gd name="T100" fmla="*/ 308 w 359"/>
                  <a:gd name="T101" fmla="*/ 152 h 312"/>
                  <a:gd name="T102" fmla="*/ 316 w 359"/>
                  <a:gd name="T103" fmla="*/ 159 h 312"/>
                  <a:gd name="T104" fmla="*/ 275 w 359"/>
                  <a:gd name="T105" fmla="*/ 159 h 312"/>
                  <a:gd name="T106" fmla="*/ 275 w 359"/>
                  <a:gd name="T107" fmla="*/ 159 h 312"/>
                  <a:gd name="T108" fmla="*/ 275 w 359"/>
                  <a:gd name="T109" fmla="*/ 159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1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6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6"/>
                      <a:pt x="140" y="90"/>
                    </a:cubicBezTo>
                    <a:cubicBezTo>
                      <a:pt x="125" y="87"/>
                      <a:pt x="116" y="83"/>
                      <a:pt x="111" y="78"/>
                    </a:cubicBezTo>
                    <a:cubicBezTo>
                      <a:pt x="105" y="70"/>
                      <a:pt x="102" y="57"/>
                      <a:pt x="99" y="36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6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7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5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491286" y="3353549"/>
            <a:ext cx="2327145" cy="2450833"/>
            <a:chOff x="2491286" y="3353549"/>
            <a:chExt cx="2327145" cy="2450833"/>
          </a:xfrm>
        </p:grpSpPr>
        <p:grpSp>
          <p:nvGrpSpPr>
            <p:cNvPr id="76" name="Group 75"/>
            <p:cNvGrpSpPr/>
            <p:nvPr/>
          </p:nvGrpSpPr>
          <p:grpSpPr>
            <a:xfrm>
              <a:off x="2491286" y="3353549"/>
              <a:ext cx="2327145" cy="2450833"/>
              <a:chOff x="-2930602" y="-8322137"/>
              <a:chExt cx="34910582" cy="36766077"/>
            </a:xfrm>
            <a:effectLst>
              <a:reflection blurRad="127000" stA="50000" endPos="30000" dist="76200" dir="5400000" sy="-100000" algn="bl" rotWithShape="0"/>
            </a:effectLst>
          </p:grpSpPr>
          <p:sp>
            <p:nvSpPr>
              <p:cNvPr id="77" name="Freeform 76"/>
              <p:cNvSpPr/>
              <p:nvPr/>
            </p:nvSpPr>
            <p:spPr>
              <a:xfrm rot="5400000" flipV="1">
                <a:off x="16604478" y="-8653349"/>
                <a:ext cx="3900569" cy="25305469"/>
              </a:xfrm>
              <a:custGeom>
                <a:avLst/>
                <a:gdLst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0 w 3906822"/>
                  <a:gd name="connsiteY5" fmla="*/ 32890931 h 32979083"/>
                  <a:gd name="connsiteX6" fmla="*/ 879376 w 3906822"/>
                  <a:gd name="connsiteY6" fmla="*/ 32979083 h 32979083"/>
                  <a:gd name="connsiteX7" fmla="*/ 1860447 w 3906822"/>
                  <a:gd name="connsiteY7" fmla="*/ 3188364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6253 w 3906822"/>
                  <a:gd name="connsiteY5" fmla="*/ 25305469 h 32979083"/>
                  <a:gd name="connsiteX6" fmla="*/ 0 w 3906822"/>
                  <a:gd name="connsiteY6" fmla="*/ 32890931 h 32979083"/>
                  <a:gd name="connsiteX7" fmla="*/ 879376 w 3906822"/>
                  <a:gd name="connsiteY7" fmla="*/ 3297908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890931"/>
                  <a:gd name="connsiteX1" fmla="*/ 3906822 w 3906822"/>
                  <a:gd name="connsiteY1" fmla="*/ 21404899 h 32890931"/>
                  <a:gd name="connsiteX2" fmla="*/ 3897134 w 3906822"/>
                  <a:gd name="connsiteY2" fmla="*/ 3411625 h 32890931"/>
                  <a:gd name="connsiteX3" fmla="*/ 32745 w 3906822"/>
                  <a:gd name="connsiteY3" fmla="*/ 0 h 32890931"/>
                  <a:gd name="connsiteX4" fmla="*/ 6703 w 3906822"/>
                  <a:gd name="connsiteY4" fmla="*/ 24858235 h 32890931"/>
                  <a:gd name="connsiteX5" fmla="*/ 6253 w 3906822"/>
                  <a:gd name="connsiteY5" fmla="*/ 25305469 h 32890931"/>
                  <a:gd name="connsiteX6" fmla="*/ 0 w 3906822"/>
                  <a:gd name="connsiteY6" fmla="*/ 32890931 h 32890931"/>
                  <a:gd name="connsiteX7" fmla="*/ 1951 w 3906822"/>
                  <a:gd name="connsiteY7" fmla="*/ 30025147 h 32890931"/>
                  <a:gd name="connsiteX8" fmla="*/ 1235 w 3906822"/>
                  <a:gd name="connsiteY8" fmla="*/ 30939175 h 32890931"/>
                  <a:gd name="connsiteX9" fmla="*/ 0 w 3906822"/>
                  <a:gd name="connsiteY9" fmla="*/ 32890931 h 32890931"/>
                  <a:gd name="connsiteX0" fmla="*/ 5018 w 3905587"/>
                  <a:gd name="connsiteY0" fmla="*/ 25305469 h 30939175"/>
                  <a:gd name="connsiteX1" fmla="*/ 3905587 w 3905587"/>
                  <a:gd name="connsiteY1" fmla="*/ 21404899 h 30939175"/>
                  <a:gd name="connsiteX2" fmla="*/ 3895899 w 3905587"/>
                  <a:gd name="connsiteY2" fmla="*/ 3411625 h 30939175"/>
                  <a:gd name="connsiteX3" fmla="*/ 31510 w 3905587"/>
                  <a:gd name="connsiteY3" fmla="*/ 0 h 30939175"/>
                  <a:gd name="connsiteX4" fmla="*/ 5468 w 3905587"/>
                  <a:gd name="connsiteY4" fmla="*/ 24858235 h 30939175"/>
                  <a:gd name="connsiteX5" fmla="*/ 5018 w 3905587"/>
                  <a:gd name="connsiteY5" fmla="*/ 25305469 h 30939175"/>
                  <a:gd name="connsiteX6" fmla="*/ 0 w 3905587"/>
                  <a:gd name="connsiteY6" fmla="*/ 30939175 h 30939175"/>
                  <a:gd name="connsiteX7" fmla="*/ 716 w 3905587"/>
                  <a:gd name="connsiteY7" fmla="*/ 30025147 h 30939175"/>
                  <a:gd name="connsiteX8" fmla="*/ 0 w 3905587"/>
                  <a:gd name="connsiteY8" fmla="*/ 30939175 h 30939175"/>
                  <a:gd name="connsiteX0" fmla="*/ 0 w 3900569"/>
                  <a:gd name="connsiteY0" fmla="*/ 25305469 h 25305469"/>
                  <a:gd name="connsiteX1" fmla="*/ 3900569 w 3900569"/>
                  <a:gd name="connsiteY1" fmla="*/ 21404899 h 25305469"/>
                  <a:gd name="connsiteX2" fmla="*/ 3890881 w 3900569"/>
                  <a:gd name="connsiteY2" fmla="*/ 3411625 h 25305469"/>
                  <a:gd name="connsiteX3" fmla="*/ 26492 w 3900569"/>
                  <a:gd name="connsiteY3" fmla="*/ 0 h 25305469"/>
                  <a:gd name="connsiteX4" fmla="*/ 450 w 3900569"/>
                  <a:gd name="connsiteY4" fmla="*/ 24858235 h 25305469"/>
                  <a:gd name="connsiteX5" fmla="*/ 0 w 3900569"/>
                  <a:gd name="connsiteY5" fmla="*/ 25305469 h 2530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569" h="25305469">
                    <a:moveTo>
                      <a:pt x="0" y="25305469"/>
                    </a:moveTo>
                    <a:lnTo>
                      <a:pt x="3900569" y="21404899"/>
                    </a:lnTo>
                    <a:cubicBezTo>
                      <a:pt x="3897340" y="15407141"/>
                      <a:pt x="3894110" y="9409383"/>
                      <a:pt x="3890881" y="3411625"/>
                    </a:cubicBezTo>
                    <a:lnTo>
                      <a:pt x="26492" y="0"/>
                    </a:lnTo>
                    <a:cubicBezTo>
                      <a:pt x="22263" y="7715973"/>
                      <a:pt x="9131" y="16572157"/>
                      <a:pt x="450" y="24858235"/>
                    </a:cubicBezTo>
                    <a:lnTo>
                      <a:pt x="0" y="253054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6002741" y="2186634"/>
                <a:ext cx="3569122" cy="25423556"/>
              </a:xfrm>
              <a:custGeom>
                <a:avLst/>
                <a:gdLst>
                  <a:gd name="connsiteX0" fmla="*/ 283 w 3569122"/>
                  <a:gd name="connsiteY0" fmla="*/ 0 h 25423556"/>
                  <a:gd name="connsiteX1" fmla="*/ 3541460 w 3569122"/>
                  <a:gd name="connsiteY1" fmla="*/ 3686865 h 25423556"/>
                  <a:gd name="connsiteX2" fmla="*/ 3569122 w 3569122"/>
                  <a:gd name="connsiteY2" fmla="*/ 21916686 h 25423556"/>
                  <a:gd name="connsiteX3" fmla="*/ 62254 w 3569122"/>
                  <a:gd name="connsiteY3" fmla="*/ 25423556 h 25423556"/>
                  <a:gd name="connsiteX4" fmla="*/ 60368 w 3569122"/>
                  <a:gd name="connsiteY4" fmla="*/ 24421384 h 25423556"/>
                  <a:gd name="connsiteX5" fmla="*/ 283 w 3569122"/>
                  <a:gd name="connsiteY5" fmla="*/ 0 h 254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9122" h="25423556">
                    <a:moveTo>
                      <a:pt x="283" y="0"/>
                    </a:moveTo>
                    <a:lnTo>
                      <a:pt x="3541460" y="3686865"/>
                    </a:lnTo>
                    <a:lnTo>
                      <a:pt x="3569122" y="21916686"/>
                    </a:lnTo>
                    <a:lnTo>
                      <a:pt x="62254" y="25423556"/>
                    </a:lnTo>
                    <a:lnTo>
                      <a:pt x="60368" y="24421384"/>
                    </a:lnTo>
                    <a:cubicBezTo>
                      <a:pt x="40340" y="16280922"/>
                      <a:pt x="-3941" y="8134811"/>
                      <a:pt x="28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5400000">
                <a:off x="-1016404" y="-4543028"/>
                <a:ext cx="32749681" cy="32482047"/>
              </a:xfrm>
              <a:custGeom>
                <a:avLst/>
                <a:gdLst>
                  <a:gd name="connsiteX0" fmla="*/ 0 w 32749681"/>
                  <a:gd name="connsiteY0" fmla="*/ 32482047 h 32482047"/>
                  <a:gd name="connsiteX1" fmla="*/ 0 w 32749681"/>
                  <a:gd name="connsiteY1" fmla="*/ 7581656 h 32482047"/>
                  <a:gd name="connsiteX2" fmla="*/ 7581660 w 32749681"/>
                  <a:gd name="connsiteY2" fmla="*/ 0 h 32482047"/>
                  <a:gd name="connsiteX3" fmla="*/ 7581660 w 32749681"/>
                  <a:gd name="connsiteY3" fmla="*/ 24891715 h 32482047"/>
                  <a:gd name="connsiteX4" fmla="*/ 32749681 w 32749681"/>
                  <a:gd name="connsiteY4" fmla="*/ 24891715 h 32482047"/>
                  <a:gd name="connsiteX5" fmla="*/ 25159351 w 32749681"/>
                  <a:gd name="connsiteY5" fmla="*/ 32482047 h 324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9681" h="32482047">
                    <a:moveTo>
                      <a:pt x="0" y="32482047"/>
                    </a:moveTo>
                    <a:lnTo>
                      <a:pt x="0" y="7581656"/>
                    </a:lnTo>
                    <a:lnTo>
                      <a:pt x="7581660" y="0"/>
                    </a:lnTo>
                    <a:lnTo>
                      <a:pt x="7581660" y="24891715"/>
                    </a:lnTo>
                    <a:lnTo>
                      <a:pt x="32749681" y="24891715"/>
                    </a:lnTo>
                    <a:lnTo>
                      <a:pt x="25159351" y="3248204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/>
              <p:cNvSpPr/>
              <p:nvPr/>
            </p:nvSpPr>
            <p:spPr>
              <a:xfrm flipH="1">
                <a:off x="20117388" y="-4676848"/>
                <a:ext cx="11862591" cy="7473593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24447499" y="2789532"/>
                <a:ext cx="7532481" cy="3164547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Parallelogram 82"/>
              <p:cNvSpPr/>
              <p:nvPr/>
            </p:nvSpPr>
            <p:spPr>
              <a:xfrm rot="5400000">
                <a:off x="-3049202" y="18727227"/>
                <a:ext cx="11879725" cy="7553700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 83"/>
              <p:cNvSpPr/>
              <p:nvPr/>
            </p:nvSpPr>
            <p:spPr>
              <a:xfrm rot="16200000" flipH="1">
                <a:off x="4522366" y="23330317"/>
                <a:ext cx="7258768" cy="2968477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6544052" y="2788646"/>
                <a:ext cx="3200234" cy="108251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 flipV="1">
                <a:off x="10481280" y="-848246"/>
                <a:ext cx="3155365" cy="107326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680923">
                <a:off x="-2930602" y="-8322137"/>
                <a:ext cx="16276103" cy="180316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2708340" y="3679009"/>
              <a:ext cx="346366" cy="375056"/>
            </a:xfrm>
            <a:custGeom>
              <a:avLst/>
              <a:gdLst>
                <a:gd name="T0" fmla="*/ 2353 w 2399"/>
                <a:gd name="T1" fmla="*/ 1669 h 2569"/>
                <a:gd name="T2" fmla="*/ 2168 w 2399"/>
                <a:gd name="T3" fmla="*/ 1654 h 2569"/>
                <a:gd name="T4" fmla="*/ 2168 w 2399"/>
                <a:gd name="T5" fmla="*/ 2365 h 2569"/>
                <a:gd name="T6" fmla="*/ 1260 w 2399"/>
                <a:gd name="T7" fmla="*/ 2560 h 2569"/>
                <a:gd name="T8" fmla="*/ 1131 w 2399"/>
                <a:gd name="T9" fmla="*/ 2560 h 2569"/>
                <a:gd name="T10" fmla="*/ 260 w 2399"/>
                <a:gd name="T11" fmla="*/ 2377 h 2569"/>
                <a:gd name="T12" fmla="*/ 232 w 2399"/>
                <a:gd name="T13" fmla="*/ 2344 h 2569"/>
                <a:gd name="T14" fmla="*/ 217 w 2399"/>
                <a:gd name="T15" fmla="*/ 1764 h 2569"/>
                <a:gd name="T16" fmla="*/ 249 w 2399"/>
                <a:gd name="T17" fmla="*/ 1728 h 2569"/>
                <a:gd name="T18" fmla="*/ 989 w 2399"/>
                <a:gd name="T19" fmla="*/ 1663 h 2569"/>
                <a:gd name="T20" fmla="*/ 1017 w 2399"/>
                <a:gd name="T21" fmla="*/ 1642 h 2569"/>
                <a:gd name="T22" fmla="*/ 1195 w 2399"/>
                <a:gd name="T23" fmla="*/ 1210 h 2569"/>
                <a:gd name="T24" fmla="*/ 1195 w 2399"/>
                <a:gd name="T25" fmla="*/ 2395 h 2569"/>
                <a:gd name="T26" fmla="*/ 2000 w 2399"/>
                <a:gd name="T27" fmla="*/ 2242 h 2569"/>
                <a:gd name="T28" fmla="*/ 2000 w 2399"/>
                <a:gd name="T29" fmla="*/ 1640 h 2569"/>
                <a:gd name="T30" fmla="*/ 1526 w 2399"/>
                <a:gd name="T31" fmla="*/ 1610 h 2569"/>
                <a:gd name="T32" fmla="*/ 1438 w 2399"/>
                <a:gd name="T33" fmla="*/ 1550 h 2569"/>
                <a:gd name="T34" fmla="*/ 1193 w 2399"/>
                <a:gd name="T35" fmla="*/ 1004 h 2569"/>
                <a:gd name="T36" fmla="*/ 946 w 2399"/>
                <a:gd name="T37" fmla="*/ 1559 h 2569"/>
                <a:gd name="T38" fmla="*/ 918 w 2399"/>
                <a:gd name="T39" fmla="*/ 1580 h 2569"/>
                <a:gd name="T40" fmla="*/ 46 w 2399"/>
                <a:gd name="T41" fmla="*/ 1668 h 2569"/>
                <a:gd name="T42" fmla="*/ 11 w 2399"/>
                <a:gd name="T43" fmla="*/ 1619 h 2569"/>
                <a:gd name="T44" fmla="*/ 243 w 2399"/>
                <a:gd name="T45" fmla="*/ 1122 h 2569"/>
                <a:gd name="T46" fmla="*/ 268 w 2399"/>
                <a:gd name="T47" fmla="*/ 1103 h 2569"/>
                <a:gd name="T48" fmla="*/ 1163 w 2399"/>
                <a:gd name="T49" fmla="*/ 939 h 2569"/>
                <a:gd name="T50" fmla="*/ 1193 w 2399"/>
                <a:gd name="T51" fmla="*/ 933 h 2569"/>
                <a:gd name="T52" fmla="*/ 1222 w 2399"/>
                <a:gd name="T53" fmla="*/ 939 h 2569"/>
                <a:gd name="T54" fmla="*/ 2136 w 2399"/>
                <a:gd name="T55" fmla="*/ 1103 h 2569"/>
                <a:gd name="T56" fmla="*/ 2161 w 2399"/>
                <a:gd name="T57" fmla="*/ 1123 h 2569"/>
                <a:gd name="T58" fmla="*/ 2388 w 2399"/>
                <a:gd name="T59" fmla="*/ 1620 h 2569"/>
                <a:gd name="T60" fmla="*/ 2353 w 2399"/>
                <a:gd name="T61" fmla="*/ 1669 h 2569"/>
                <a:gd name="T62" fmla="*/ 1416 w 2399"/>
                <a:gd name="T63" fmla="*/ 466 h 2569"/>
                <a:gd name="T64" fmla="*/ 1309 w 2399"/>
                <a:gd name="T65" fmla="*/ 466 h 2569"/>
                <a:gd name="T66" fmla="*/ 1309 w 2399"/>
                <a:gd name="T67" fmla="*/ 695 h 2569"/>
                <a:gd name="T68" fmla="*/ 1266 w 2399"/>
                <a:gd name="T69" fmla="*/ 738 h 2569"/>
                <a:gd name="T70" fmla="*/ 1136 w 2399"/>
                <a:gd name="T71" fmla="*/ 738 h 2569"/>
                <a:gd name="T72" fmla="*/ 1093 w 2399"/>
                <a:gd name="T73" fmla="*/ 695 h 2569"/>
                <a:gd name="T74" fmla="*/ 1093 w 2399"/>
                <a:gd name="T75" fmla="*/ 466 h 2569"/>
                <a:gd name="T76" fmla="*/ 985 w 2399"/>
                <a:gd name="T77" fmla="*/ 466 h 2569"/>
                <a:gd name="T78" fmla="*/ 948 w 2399"/>
                <a:gd name="T79" fmla="*/ 402 h 2569"/>
                <a:gd name="T80" fmla="*/ 1164 w 2399"/>
                <a:gd name="T81" fmla="*/ 29 h 2569"/>
                <a:gd name="T82" fmla="*/ 1238 w 2399"/>
                <a:gd name="T83" fmla="*/ 29 h 2569"/>
                <a:gd name="T84" fmla="*/ 1454 w 2399"/>
                <a:gd name="T85" fmla="*/ 402 h 2569"/>
                <a:gd name="T86" fmla="*/ 1416 w 2399"/>
                <a:gd name="T87" fmla="*/ 466 h 2569"/>
                <a:gd name="T88" fmla="*/ 1416 w 2399"/>
                <a:gd name="T89" fmla="*/ 466 h 2569"/>
                <a:gd name="T90" fmla="*/ 1416 w 2399"/>
                <a:gd name="T91" fmla="*/ 466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99" h="2569">
                  <a:moveTo>
                    <a:pt x="2353" y="1669"/>
                  </a:moveTo>
                  <a:cubicBezTo>
                    <a:pt x="2168" y="1654"/>
                    <a:pt x="2168" y="1654"/>
                    <a:pt x="2168" y="1654"/>
                  </a:cubicBezTo>
                  <a:cubicBezTo>
                    <a:pt x="2168" y="2365"/>
                    <a:pt x="2168" y="2365"/>
                    <a:pt x="2168" y="2365"/>
                  </a:cubicBezTo>
                  <a:cubicBezTo>
                    <a:pt x="1260" y="2560"/>
                    <a:pt x="1260" y="2560"/>
                    <a:pt x="1260" y="2560"/>
                  </a:cubicBezTo>
                  <a:cubicBezTo>
                    <a:pt x="1217" y="2569"/>
                    <a:pt x="1173" y="2569"/>
                    <a:pt x="1131" y="2560"/>
                  </a:cubicBezTo>
                  <a:cubicBezTo>
                    <a:pt x="260" y="2377"/>
                    <a:pt x="260" y="2377"/>
                    <a:pt x="260" y="2377"/>
                  </a:cubicBezTo>
                  <a:cubicBezTo>
                    <a:pt x="244" y="2374"/>
                    <a:pt x="233" y="2360"/>
                    <a:pt x="232" y="2344"/>
                  </a:cubicBezTo>
                  <a:cubicBezTo>
                    <a:pt x="217" y="1764"/>
                    <a:pt x="217" y="1764"/>
                    <a:pt x="217" y="1764"/>
                  </a:cubicBezTo>
                  <a:cubicBezTo>
                    <a:pt x="217" y="1745"/>
                    <a:pt x="231" y="1730"/>
                    <a:pt x="249" y="1728"/>
                  </a:cubicBezTo>
                  <a:cubicBezTo>
                    <a:pt x="989" y="1663"/>
                    <a:pt x="989" y="1663"/>
                    <a:pt x="989" y="1663"/>
                  </a:cubicBezTo>
                  <a:cubicBezTo>
                    <a:pt x="1001" y="1662"/>
                    <a:pt x="1013" y="1654"/>
                    <a:pt x="1017" y="1642"/>
                  </a:cubicBezTo>
                  <a:cubicBezTo>
                    <a:pt x="1195" y="1210"/>
                    <a:pt x="1195" y="1210"/>
                    <a:pt x="1195" y="1210"/>
                  </a:cubicBezTo>
                  <a:cubicBezTo>
                    <a:pt x="1195" y="2395"/>
                    <a:pt x="1195" y="2395"/>
                    <a:pt x="1195" y="2395"/>
                  </a:cubicBezTo>
                  <a:cubicBezTo>
                    <a:pt x="2000" y="2242"/>
                    <a:pt x="2000" y="2242"/>
                    <a:pt x="2000" y="2242"/>
                  </a:cubicBezTo>
                  <a:cubicBezTo>
                    <a:pt x="2000" y="1640"/>
                    <a:pt x="2000" y="1640"/>
                    <a:pt x="2000" y="1640"/>
                  </a:cubicBezTo>
                  <a:cubicBezTo>
                    <a:pt x="1526" y="1610"/>
                    <a:pt x="1526" y="1610"/>
                    <a:pt x="1526" y="1610"/>
                  </a:cubicBezTo>
                  <a:cubicBezTo>
                    <a:pt x="1488" y="1608"/>
                    <a:pt x="1454" y="1585"/>
                    <a:pt x="1438" y="1550"/>
                  </a:cubicBezTo>
                  <a:cubicBezTo>
                    <a:pt x="1193" y="1004"/>
                    <a:pt x="1193" y="1004"/>
                    <a:pt x="1193" y="1004"/>
                  </a:cubicBezTo>
                  <a:cubicBezTo>
                    <a:pt x="946" y="1559"/>
                    <a:pt x="946" y="1559"/>
                    <a:pt x="946" y="1559"/>
                  </a:cubicBezTo>
                  <a:cubicBezTo>
                    <a:pt x="941" y="1571"/>
                    <a:pt x="930" y="1578"/>
                    <a:pt x="918" y="1580"/>
                  </a:cubicBezTo>
                  <a:cubicBezTo>
                    <a:pt x="46" y="1668"/>
                    <a:pt x="46" y="1668"/>
                    <a:pt x="46" y="1668"/>
                  </a:cubicBezTo>
                  <a:cubicBezTo>
                    <a:pt x="19" y="1670"/>
                    <a:pt x="0" y="1643"/>
                    <a:pt x="11" y="1619"/>
                  </a:cubicBezTo>
                  <a:cubicBezTo>
                    <a:pt x="243" y="1122"/>
                    <a:pt x="243" y="1122"/>
                    <a:pt x="243" y="1122"/>
                  </a:cubicBezTo>
                  <a:cubicBezTo>
                    <a:pt x="248" y="1112"/>
                    <a:pt x="258" y="1105"/>
                    <a:pt x="268" y="1103"/>
                  </a:cubicBezTo>
                  <a:cubicBezTo>
                    <a:pt x="1163" y="939"/>
                    <a:pt x="1163" y="939"/>
                    <a:pt x="1163" y="939"/>
                  </a:cubicBezTo>
                  <a:cubicBezTo>
                    <a:pt x="1193" y="933"/>
                    <a:pt x="1193" y="933"/>
                    <a:pt x="1193" y="933"/>
                  </a:cubicBezTo>
                  <a:cubicBezTo>
                    <a:pt x="1222" y="939"/>
                    <a:pt x="1222" y="939"/>
                    <a:pt x="1222" y="939"/>
                  </a:cubicBezTo>
                  <a:cubicBezTo>
                    <a:pt x="2136" y="1103"/>
                    <a:pt x="2136" y="1103"/>
                    <a:pt x="2136" y="1103"/>
                  </a:cubicBezTo>
                  <a:cubicBezTo>
                    <a:pt x="2147" y="1105"/>
                    <a:pt x="2156" y="1112"/>
                    <a:pt x="2161" y="1123"/>
                  </a:cubicBezTo>
                  <a:cubicBezTo>
                    <a:pt x="2388" y="1620"/>
                    <a:pt x="2388" y="1620"/>
                    <a:pt x="2388" y="1620"/>
                  </a:cubicBezTo>
                  <a:cubicBezTo>
                    <a:pt x="2399" y="1645"/>
                    <a:pt x="2380" y="1671"/>
                    <a:pt x="2353" y="1669"/>
                  </a:cubicBezTo>
                  <a:close/>
                  <a:moveTo>
                    <a:pt x="1416" y="466"/>
                  </a:moveTo>
                  <a:cubicBezTo>
                    <a:pt x="1309" y="466"/>
                    <a:pt x="1309" y="466"/>
                    <a:pt x="1309" y="466"/>
                  </a:cubicBezTo>
                  <a:cubicBezTo>
                    <a:pt x="1309" y="695"/>
                    <a:pt x="1309" y="695"/>
                    <a:pt x="1309" y="695"/>
                  </a:cubicBezTo>
                  <a:cubicBezTo>
                    <a:pt x="1309" y="719"/>
                    <a:pt x="1289" y="738"/>
                    <a:pt x="1266" y="738"/>
                  </a:cubicBezTo>
                  <a:cubicBezTo>
                    <a:pt x="1136" y="738"/>
                    <a:pt x="1136" y="738"/>
                    <a:pt x="1136" y="738"/>
                  </a:cubicBezTo>
                  <a:cubicBezTo>
                    <a:pt x="1112" y="738"/>
                    <a:pt x="1093" y="719"/>
                    <a:pt x="1093" y="695"/>
                  </a:cubicBezTo>
                  <a:cubicBezTo>
                    <a:pt x="1093" y="466"/>
                    <a:pt x="1093" y="466"/>
                    <a:pt x="1093" y="466"/>
                  </a:cubicBezTo>
                  <a:cubicBezTo>
                    <a:pt x="985" y="466"/>
                    <a:pt x="985" y="466"/>
                    <a:pt x="985" y="466"/>
                  </a:cubicBezTo>
                  <a:cubicBezTo>
                    <a:pt x="952" y="466"/>
                    <a:pt x="932" y="430"/>
                    <a:pt x="948" y="402"/>
                  </a:cubicBezTo>
                  <a:cubicBezTo>
                    <a:pt x="1164" y="29"/>
                    <a:pt x="1164" y="29"/>
                    <a:pt x="1164" y="29"/>
                  </a:cubicBezTo>
                  <a:cubicBezTo>
                    <a:pt x="1180" y="0"/>
                    <a:pt x="1222" y="0"/>
                    <a:pt x="1238" y="29"/>
                  </a:cubicBezTo>
                  <a:cubicBezTo>
                    <a:pt x="1454" y="402"/>
                    <a:pt x="1454" y="402"/>
                    <a:pt x="1454" y="402"/>
                  </a:cubicBezTo>
                  <a:cubicBezTo>
                    <a:pt x="1470" y="430"/>
                    <a:pt x="1450" y="466"/>
                    <a:pt x="1416" y="466"/>
                  </a:cubicBezTo>
                  <a:close/>
                  <a:moveTo>
                    <a:pt x="1416" y="466"/>
                  </a:moveTo>
                  <a:cubicBezTo>
                    <a:pt x="1416" y="466"/>
                    <a:pt x="1416" y="466"/>
                    <a:pt x="1416" y="46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6614" y="4044399"/>
            <a:ext cx="1779981" cy="1861033"/>
            <a:chOff x="3146614" y="4044399"/>
            <a:chExt cx="1779981" cy="1861033"/>
          </a:xfrm>
        </p:grpSpPr>
        <p:grpSp>
          <p:nvGrpSpPr>
            <p:cNvPr id="3" name="Group 2"/>
            <p:cNvGrpSpPr/>
            <p:nvPr/>
          </p:nvGrpSpPr>
          <p:grpSpPr>
            <a:xfrm>
              <a:off x="3146614" y="4044399"/>
              <a:ext cx="1779981" cy="1861033"/>
              <a:chOff x="6900278" y="2041616"/>
              <a:chExt cx="26702313" cy="27918219"/>
            </a:xfrm>
            <a:effectLst>
              <a:reflection blurRad="127000" stA="50000" endA="300" endPos="30000" dist="50800" dir="5400000" sy="-100000" algn="bl" rotWithShape="0"/>
            </a:effectLst>
          </p:grpSpPr>
          <p:sp>
            <p:nvSpPr>
              <p:cNvPr id="53" name="Freeform 52"/>
              <p:cNvSpPr/>
              <p:nvPr/>
            </p:nvSpPr>
            <p:spPr>
              <a:xfrm rot="5400000" flipV="1">
                <a:off x="21691852" y="1901130"/>
                <a:ext cx="2942192" cy="19013555"/>
              </a:xfrm>
              <a:custGeom>
                <a:avLst/>
                <a:gdLst>
                  <a:gd name="connsiteX0" fmla="*/ 0 w 2962258"/>
                  <a:gd name="connsiteY0" fmla="*/ 19590282 h 19590282"/>
                  <a:gd name="connsiteX1" fmla="*/ 2962258 w 2962258"/>
                  <a:gd name="connsiteY1" fmla="*/ 16628024 h 19590282"/>
                  <a:gd name="connsiteX2" fmla="*/ 2954764 w 2962258"/>
                  <a:gd name="connsiteY2" fmla="*/ 2609476 h 19590282"/>
                  <a:gd name="connsiteX3" fmla="*/ 20351 w 2962258"/>
                  <a:gd name="connsiteY3" fmla="*/ 0 h 19590282"/>
                  <a:gd name="connsiteX4" fmla="*/ 576 w 2962258"/>
                  <a:gd name="connsiteY4" fmla="*/ 19013502 h 19590282"/>
                  <a:gd name="connsiteX0" fmla="*/ 6 w 2961688"/>
                  <a:gd name="connsiteY0" fmla="*/ 19013502 h 19013506"/>
                  <a:gd name="connsiteX1" fmla="*/ 2961688 w 2961688"/>
                  <a:gd name="connsiteY1" fmla="*/ 16628024 h 19013506"/>
                  <a:gd name="connsiteX2" fmla="*/ 2954194 w 2961688"/>
                  <a:gd name="connsiteY2" fmla="*/ 2609476 h 19013506"/>
                  <a:gd name="connsiteX3" fmla="*/ 19781 w 2961688"/>
                  <a:gd name="connsiteY3" fmla="*/ 0 h 19013506"/>
                  <a:gd name="connsiteX4" fmla="*/ 6 w 2961688"/>
                  <a:gd name="connsiteY4" fmla="*/ 19013502 h 19013506"/>
                  <a:gd name="connsiteX0" fmla="*/ 16269 w 2942186"/>
                  <a:gd name="connsiteY0" fmla="*/ 19013544 h 19013551"/>
                  <a:gd name="connsiteX1" fmla="*/ 2942186 w 2942186"/>
                  <a:gd name="connsiteY1" fmla="*/ 16628024 h 19013551"/>
                  <a:gd name="connsiteX2" fmla="*/ 2934692 w 2942186"/>
                  <a:gd name="connsiteY2" fmla="*/ 2609476 h 19013551"/>
                  <a:gd name="connsiteX3" fmla="*/ 279 w 2942186"/>
                  <a:gd name="connsiteY3" fmla="*/ 0 h 19013551"/>
                  <a:gd name="connsiteX4" fmla="*/ 16269 w 2942186"/>
                  <a:gd name="connsiteY4" fmla="*/ 19013544 h 1901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186" h="19013551">
                    <a:moveTo>
                      <a:pt x="16269" y="19013544"/>
                    </a:moveTo>
                    <a:lnTo>
                      <a:pt x="2942186" y="16628024"/>
                    </a:lnTo>
                    <a:lnTo>
                      <a:pt x="2934692" y="2609476"/>
                    </a:lnTo>
                    <a:lnTo>
                      <a:pt x="279" y="0"/>
                    </a:lnTo>
                    <a:cubicBezTo>
                      <a:pt x="-2932" y="5901774"/>
                      <a:pt x="22861" y="12675710"/>
                      <a:pt x="16269" y="1901354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13733190" y="10021424"/>
                <a:ext cx="2728249" cy="17617209"/>
              </a:xfrm>
              <a:custGeom>
                <a:avLst/>
                <a:gdLst>
                  <a:gd name="connsiteX0" fmla="*/ 216 w 2728249"/>
                  <a:gd name="connsiteY0" fmla="*/ 0 h 17617209"/>
                  <a:gd name="connsiteX1" fmla="*/ 2708783 w 2728249"/>
                  <a:gd name="connsiteY1" fmla="*/ 2799610 h 17617209"/>
                  <a:gd name="connsiteX2" fmla="*/ 2728249 w 2728249"/>
                  <a:gd name="connsiteY2" fmla="*/ 15535833 h 17617209"/>
                  <a:gd name="connsiteX3" fmla="*/ 2426442 w 2728249"/>
                  <a:gd name="connsiteY3" fmla="*/ 15234025 h 17617209"/>
                  <a:gd name="connsiteX4" fmla="*/ 43259 w 2728249"/>
                  <a:gd name="connsiteY4" fmla="*/ 17617209 h 17617209"/>
                  <a:gd name="connsiteX5" fmla="*/ 26733 w 2728249"/>
                  <a:gd name="connsiteY5" fmla="*/ 12361919 h 17617209"/>
                  <a:gd name="connsiteX6" fmla="*/ 216 w 2728249"/>
                  <a:gd name="connsiteY6" fmla="*/ 0 h 1761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249" h="17617209">
                    <a:moveTo>
                      <a:pt x="216" y="0"/>
                    </a:moveTo>
                    <a:lnTo>
                      <a:pt x="2708783" y="2799610"/>
                    </a:lnTo>
                    <a:lnTo>
                      <a:pt x="2728249" y="15535833"/>
                    </a:lnTo>
                    <a:lnTo>
                      <a:pt x="2426442" y="15234025"/>
                    </a:lnTo>
                    <a:lnTo>
                      <a:pt x="43259" y="17617209"/>
                    </a:lnTo>
                    <a:lnTo>
                      <a:pt x="26733" y="12361919"/>
                    </a:lnTo>
                    <a:cubicBezTo>
                      <a:pt x="12398" y="8240009"/>
                      <a:pt x="-1937" y="4118097"/>
                      <a:pt x="2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8793180" y="4483236"/>
                <a:ext cx="24309101" cy="24961955"/>
              </a:xfrm>
              <a:custGeom>
                <a:avLst/>
                <a:gdLst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93507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0 w 29935071"/>
                  <a:gd name="connsiteY6" fmla="*/ 30414350 h 30414350"/>
                  <a:gd name="connsiteX7" fmla="*/ 0 w 29935071"/>
                  <a:gd name="connsiteY7" fmla="*/ 11209516 h 30414350"/>
                  <a:gd name="connsiteX8" fmla="*/ 5757115 w 29935071"/>
                  <a:gd name="connsiteY8" fmla="*/ 5452402 h 30414350"/>
                  <a:gd name="connsiteX9" fmla="*/ 5757115 w 29935071"/>
                  <a:gd name="connsiteY9" fmla="*/ 24650650 h 30414350"/>
                  <a:gd name="connsiteX10" fmla="*/ 24309109 w 29935071"/>
                  <a:gd name="connsiteY10" fmla="*/ 24650650 h 30414350"/>
                  <a:gd name="connsiteX11" fmla="*/ 18545409 w 29935071"/>
                  <a:gd name="connsiteY11" fmla="*/ 30414350 h 30414350"/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47079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2 w 29935071"/>
                  <a:gd name="connsiteY6" fmla="*/ 284132 h 30414350"/>
                  <a:gd name="connsiteX7" fmla="*/ 0 w 29935071"/>
                  <a:gd name="connsiteY7" fmla="*/ 30414350 h 30414350"/>
                  <a:gd name="connsiteX8" fmla="*/ 0 w 29935071"/>
                  <a:gd name="connsiteY8" fmla="*/ 11209516 h 30414350"/>
                  <a:gd name="connsiteX9" fmla="*/ 5757115 w 29935071"/>
                  <a:gd name="connsiteY9" fmla="*/ 5452402 h 30414350"/>
                  <a:gd name="connsiteX10" fmla="*/ 5757115 w 29935071"/>
                  <a:gd name="connsiteY10" fmla="*/ 24650650 h 30414350"/>
                  <a:gd name="connsiteX11" fmla="*/ 24309109 w 29935071"/>
                  <a:gd name="connsiteY11" fmla="*/ 24650650 h 30414350"/>
                  <a:gd name="connsiteX12" fmla="*/ 18545409 w 29935071"/>
                  <a:gd name="connsiteY12" fmla="*/ 30414350 h 30414350"/>
                  <a:gd name="connsiteX13" fmla="*/ 0 w 29935071"/>
                  <a:gd name="connsiteY13" fmla="*/ 30414350 h 30414350"/>
                  <a:gd name="connsiteX0" fmla="*/ 2 w 24309109"/>
                  <a:gd name="connsiteY0" fmla="*/ 284132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2 w 24309109"/>
                  <a:gd name="connsiteY3" fmla="*/ 284132 h 30414350"/>
                  <a:gd name="connsiteX4" fmla="*/ 0 w 24309109"/>
                  <a:gd name="connsiteY4" fmla="*/ 30414350 h 30414350"/>
                  <a:gd name="connsiteX5" fmla="*/ 0 w 24309109"/>
                  <a:gd name="connsiteY5" fmla="*/ 11209516 h 30414350"/>
                  <a:gd name="connsiteX6" fmla="*/ 5757115 w 24309109"/>
                  <a:gd name="connsiteY6" fmla="*/ 5452402 h 30414350"/>
                  <a:gd name="connsiteX7" fmla="*/ 5757115 w 24309109"/>
                  <a:gd name="connsiteY7" fmla="*/ 24650650 h 30414350"/>
                  <a:gd name="connsiteX8" fmla="*/ 24309109 w 24309109"/>
                  <a:gd name="connsiteY8" fmla="*/ 24650650 h 30414350"/>
                  <a:gd name="connsiteX9" fmla="*/ 18545409 w 24309109"/>
                  <a:gd name="connsiteY9" fmla="*/ 30414350 h 30414350"/>
                  <a:gd name="connsiteX10" fmla="*/ 0 w 24309109"/>
                  <a:gd name="connsiteY10" fmla="*/ 30414350 h 30414350"/>
                  <a:gd name="connsiteX0" fmla="*/ 284135 w 24309109"/>
                  <a:gd name="connsiteY0" fmla="*/ 0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0 w 24309109"/>
                  <a:gd name="connsiteY3" fmla="*/ 30414350 h 30414350"/>
                  <a:gd name="connsiteX4" fmla="*/ 0 w 24309109"/>
                  <a:gd name="connsiteY4" fmla="*/ 11209516 h 30414350"/>
                  <a:gd name="connsiteX5" fmla="*/ 5757115 w 24309109"/>
                  <a:gd name="connsiteY5" fmla="*/ 5452402 h 30414350"/>
                  <a:gd name="connsiteX6" fmla="*/ 5757115 w 24309109"/>
                  <a:gd name="connsiteY6" fmla="*/ 24650650 h 30414350"/>
                  <a:gd name="connsiteX7" fmla="*/ 24309109 w 24309109"/>
                  <a:gd name="connsiteY7" fmla="*/ 24650650 h 30414350"/>
                  <a:gd name="connsiteX8" fmla="*/ 18545409 w 24309109"/>
                  <a:gd name="connsiteY8" fmla="*/ 30414350 h 30414350"/>
                  <a:gd name="connsiteX9" fmla="*/ 0 w 24309109"/>
                  <a:gd name="connsiteY9" fmla="*/ 30414350 h 30414350"/>
                  <a:gd name="connsiteX0" fmla="*/ 0 w 24309109"/>
                  <a:gd name="connsiteY0" fmla="*/ 24961948 h 24961948"/>
                  <a:gd name="connsiteX1" fmla="*/ 0 w 24309109"/>
                  <a:gd name="connsiteY1" fmla="*/ 5757114 h 24961948"/>
                  <a:gd name="connsiteX2" fmla="*/ 5757115 w 24309109"/>
                  <a:gd name="connsiteY2" fmla="*/ 0 h 24961948"/>
                  <a:gd name="connsiteX3" fmla="*/ 5757115 w 24309109"/>
                  <a:gd name="connsiteY3" fmla="*/ 19198248 h 24961948"/>
                  <a:gd name="connsiteX4" fmla="*/ 24309109 w 24309109"/>
                  <a:gd name="connsiteY4" fmla="*/ 19198248 h 24961948"/>
                  <a:gd name="connsiteX5" fmla="*/ 18545409 w 24309109"/>
                  <a:gd name="connsiteY5" fmla="*/ 24961948 h 24961948"/>
                  <a:gd name="connsiteX6" fmla="*/ 0 w 24309109"/>
                  <a:gd name="connsiteY6" fmla="*/ 24961948 h 249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09109" h="24961948">
                    <a:moveTo>
                      <a:pt x="0" y="24961948"/>
                    </a:moveTo>
                    <a:lnTo>
                      <a:pt x="0" y="5757114"/>
                    </a:lnTo>
                    <a:lnTo>
                      <a:pt x="5757115" y="0"/>
                    </a:lnTo>
                    <a:lnTo>
                      <a:pt x="5757115" y="19198248"/>
                    </a:lnTo>
                    <a:lnTo>
                      <a:pt x="24309109" y="19198248"/>
                    </a:lnTo>
                    <a:lnTo>
                      <a:pt x="18545409" y="24961948"/>
                    </a:lnTo>
                    <a:lnTo>
                      <a:pt x="0" y="249619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Parallelogram 167"/>
              <p:cNvSpPr/>
              <p:nvPr/>
            </p:nvSpPr>
            <p:spPr>
              <a:xfrm flipH="1">
                <a:off x="24529163" y="4809656"/>
                <a:ext cx="9073427" cy="5675052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27841167" y="10479231"/>
                <a:ext cx="5761424" cy="240299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Parallelogram 169"/>
              <p:cNvSpPr/>
              <p:nvPr/>
            </p:nvSpPr>
            <p:spPr>
              <a:xfrm rot="5400000">
                <a:off x="6842411" y="22560589"/>
                <a:ext cx="9020837" cy="5777654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 170"/>
              <p:cNvSpPr/>
              <p:nvPr/>
            </p:nvSpPr>
            <p:spPr>
              <a:xfrm rot="16200000" flipH="1">
                <a:off x="12620955" y="26068612"/>
                <a:ext cx="5511925" cy="2270521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4147226" y="10478558"/>
                <a:ext cx="2447786" cy="82200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5400000" flipV="1">
                <a:off x="17167447" y="7687217"/>
                <a:ext cx="2396017" cy="82091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2680923">
                <a:off x="6900278" y="2041616"/>
                <a:ext cx="12449222" cy="13692261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326668" y="4296517"/>
              <a:ext cx="286923" cy="288187"/>
            </a:xfrm>
            <a:custGeom>
              <a:avLst/>
              <a:gdLst>
                <a:gd name="T0" fmla="*/ 1231 w 1241"/>
                <a:gd name="T1" fmla="*/ 538 h 1233"/>
                <a:gd name="T2" fmla="*/ 997 w 1241"/>
                <a:gd name="T3" fmla="*/ 144 h 1233"/>
                <a:gd name="T4" fmla="*/ 495 w 1241"/>
                <a:gd name="T5" fmla="*/ 38 h 1233"/>
                <a:gd name="T6" fmla="*/ 108 w 1241"/>
                <a:gd name="T7" fmla="*/ 322 h 1233"/>
                <a:gd name="T8" fmla="*/ 47 w 1241"/>
                <a:gd name="T9" fmla="*/ 798 h 1233"/>
                <a:gd name="T10" fmla="*/ 175 w 1241"/>
                <a:gd name="T11" fmla="*/ 1030 h 1233"/>
                <a:gd name="T12" fmla="*/ 391 w 1241"/>
                <a:gd name="T13" fmla="*/ 1185 h 1233"/>
                <a:gd name="T14" fmla="*/ 627 w 1241"/>
                <a:gd name="T15" fmla="*/ 1233 h 1233"/>
                <a:gd name="T16" fmla="*/ 940 w 1241"/>
                <a:gd name="T17" fmla="*/ 1146 h 1233"/>
                <a:gd name="T18" fmla="*/ 873 w 1241"/>
                <a:gd name="T19" fmla="*/ 1034 h 1233"/>
                <a:gd name="T20" fmla="*/ 442 w 1241"/>
                <a:gd name="T21" fmla="*/ 1065 h 1233"/>
                <a:gd name="T22" fmla="*/ 172 w 1241"/>
                <a:gd name="T23" fmla="*/ 761 h 1233"/>
                <a:gd name="T24" fmla="*/ 221 w 1241"/>
                <a:gd name="T25" fmla="*/ 388 h 1233"/>
                <a:gd name="T26" fmla="*/ 524 w 1241"/>
                <a:gd name="T27" fmla="*/ 166 h 1233"/>
                <a:gd name="T28" fmla="*/ 920 w 1241"/>
                <a:gd name="T29" fmla="*/ 251 h 1233"/>
                <a:gd name="T30" fmla="*/ 1100 w 1241"/>
                <a:gd name="T31" fmla="*/ 551 h 1233"/>
                <a:gd name="T32" fmla="*/ 1079 w 1241"/>
                <a:gd name="T33" fmla="*/ 731 h 1233"/>
                <a:gd name="T34" fmla="*/ 939 w 1241"/>
                <a:gd name="T35" fmla="*/ 818 h 1233"/>
                <a:gd name="T36" fmla="*/ 937 w 1241"/>
                <a:gd name="T37" fmla="*/ 818 h 1233"/>
                <a:gd name="T38" fmla="*/ 931 w 1241"/>
                <a:gd name="T39" fmla="*/ 742 h 1233"/>
                <a:gd name="T40" fmla="*/ 931 w 1241"/>
                <a:gd name="T41" fmla="*/ 721 h 1233"/>
                <a:gd name="T42" fmla="*/ 931 w 1241"/>
                <a:gd name="T43" fmla="*/ 363 h 1233"/>
                <a:gd name="T44" fmla="*/ 831 w 1241"/>
                <a:gd name="T45" fmla="*/ 363 h 1233"/>
                <a:gd name="T46" fmla="*/ 790 w 1241"/>
                <a:gd name="T47" fmla="*/ 334 h 1233"/>
                <a:gd name="T48" fmla="*/ 607 w 1241"/>
                <a:gd name="T49" fmla="*/ 284 h 1233"/>
                <a:gd name="T50" fmla="*/ 361 w 1241"/>
                <a:gd name="T51" fmla="*/ 380 h 1233"/>
                <a:gd name="T52" fmla="*/ 282 w 1241"/>
                <a:gd name="T53" fmla="*/ 770 h 1233"/>
                <a:gd name="T54" fmla="*/ 416 w 1241"/>
                <a:gd name="T55" fmla="*/ 921 h 1233"/>
                <a:gd name="T56" fmla="*/ 607 w 1241"/>
                <a:gd name="T57" fmla="*/ 972 h 1233"/>
                <a:gd name="T58" fmla="*/ 814 w 1241"/>
                <a:gd name="T59" fmla="*/ 910 h 1233"/>
                <a:gd name="T60" fmla="*/ 832 w 1241"/>
                <a:gd name="T61" fmla="*/ 896 h 1233"/>
                <a:gd name="T62" fmla="*/ 920 w 1241"/>
                <a:gd name="T63" fmla="*/ 948 h 1233"/>
                <a:gd name="T64" fmla="*/ 1070 w 1241"/>
                <a:gd name="T65" fmla="*/ 923 h 1233"/>
                <a:gd name="T66" fmla="*/ 1196 w 1241"/>
                <a:gd name="T67" fmla="*/ 791 h 1233"/>
                <a:gd name="T68" fmla="*/ 1231 w 1241"/>
                <a:gd name="T69" fmla="*/ 538 h 1233"/>
                <a:gd name="T70" fmla="*/ 798 w 1241"/>
                <a:gd name="T71" fmla="*/ 741 h 1233"/>
                <a:gd name="T72" fmla="*/ 789 w 1241"/>
                <a:gd name="T73" fmla="*/ 753 h 1233"/>
                <a:gd name="T74" fmla="*/ 784 w 1241"/>
                <a:gd name="T75" fmla="*/ 760 h 1233"/>
                <a:gd name="T76" fmla="*/ 739 w 1241"/>
                <a:gd name="T77" fmla="*/ 803 h 1233"/>
                <a:gd name="T78" fmla="*/ 607 w 1241"/>
                <a:gd name="T79" fmla="*/ 841 h 1233"/>
                <a:gd name="T80" fmla="*/ 402 w 1241"/>
                <a:gd name="T81" fmla="*/ 718 h 1233"/>
                <a:gd name="T82" fmla="*/ 450 w 1241"/>
                <a:gd name="T83" fmla="*/ 475 h 1233"/>
                <a:gd name="T84" fmla="*/ 607 w 1241"/>
                <a:gd name="T85" fmla="*/ 415 h 1233"/>
                <a:gd name="T86" fmla="*/ 723 w 1241"/>
                <a:gd name="T87" fmla="*/ 447 h 1233"/>
                <a:gd name="T88" fmla="*/ 780 w 1241"/>
                <a:gd name="T89" fmla="*/ 497 h 1233"/>
                <a:gd name="T90" fmla="*/ 786 w 1241"/>
                <a:gd name="T91" fmla="*/ 504 h 1233"/>
                <a:gd name="T92" fmla="*/ 798 w 1241"/>
                <a:gd name="T93" fmla="*/ 520 h 1233"/>
                <a:gd name="T94" fmla="*/ 798 w 1241"/>
                <a:gd name="T95" fmla="*/ 741 h 1233"/>
                <a:gd name="T96" fmla="*/ 798 w 1241"/>
                <a:gd name="T97" fmla="*/ 741 h 1233"/>
                <a:gd name="T98" fmla="*/ 798 w 1241"/>
                <a:gd name="T99" fmla="*/ 74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41" h="1233">
                  <a:moveTo>
                    <a:pt x="1231" y="538"/>
                  </a:moveTo>
                  <a:cubicBezTo>
                    <a:pt x="1214" y="381"/>
                    <a:pt x="1131" y="242"/>
                    <a:pt x="997" y="144"/>
                  </a:cubicBezTo>
                  <a:cubicBezTo>
                    <a:pt x="852" y="40"/>
                    <a:pt x="664" y="0"/>
                    <a:pt x="495" y="38"/>
                  </a:cubicBezTo>
                  <a:cubicBezTo>
                    <a:pt x="335" y="74"/>
                    <a:pt x="193" y="177"/>
                    <a:pt x="108" y="322"/>
                  </a:cubicBezTo>
                  <a:cubicBezTo>
                    <a:pt x="23" y="466"/>
                    <a:pt x="0" y="640"/>
                    <a:pt x="47" y="798"/>
                  </a:cubicBezTo>
                  <a:cubicBezTo>
                    <a:pt x="72" y="883"/>
                    <a:pt x="116" y="964"/>
                    <a:pt x="175" y="1030"/>
                  </a:cubicBezTo>
                  <a:cubicBezTo>
                    <a:pt x="235" y="1097"/>
                    <a:pt x="309" y="1151"/>
                    <a:pt x="391" y="1185"/>
                  </a:cubicBezTo>
                  <a:cubicBezTo>
                    <a:pt x="467" y="1217"/>
                    <a:pt x="547" y="1233"/>
                    <a:pt x="627" y="1233"/>
                  </a:cubicBezTo>
                  <a:cubicBezTo>
                    <a:pt x="736" y="1233"/>
                    <a:pt x="845" y="1203"/>
                    <a:pt x="940" y="1146"/>
                  </a:cubicBezTo>
                  <a:cubicBezTo>
                    <a:pt x="873" y="1034"/>
                    <a:pt x="873" y="1034"/>
                    <a:pt x="873" y="1034"/>
                  </a:cubicBezTo>
                  <a:cubicBezTo>
                    <a:pt x="743" y="1112"/>
                    <a:pt x="582" y="1123"/>
                    <a:pt x="442" y="1065"/>
                  </a:cubicBezTo>
                  <a:cubicBezTo>
                    <a:pt x="313" y="1010"/>
                    <a:pt x="212" y="897"/>
                    <a:pt x="172" y="761"/>
                  </a:cubicBezTo>
                  <a:cubicBezTo>
                    <a:pt x="136" y="638"/>
                    <a:pt x="154" y="502"/>
                    <a:pt x="221" y="388"/>
                  </a:cubicBezTo>
                  <a:cubicBezTo>
                    <a:pt x="288" y="275"/>
                    <a:pt x="398" y="194"/>
                    <a:pt x="524" y="166"/>
                  </a:cubicBezTo>
                  <a:cubicBezTo>
                    <a:pt x="657" y="136"/>
                    <a:pt x="805" y="168"/>
                    <a:pt x="920" y="251"/>
                  </a:cubicBezTo>
                  <a:cubicBezTo>
                    <a:pt x="1024" y="326"/>
                    <a:pt x="1088" y="432"/>
                    <a:pt x="1100" y="551"/>
                  </a:cubicBezTo>
                  <a:cubicBezTo>
                    <a:pt x="1108" y="628"/>
                    <a:pt x="1101" y="688"/>
                    <a:pt x="1079" y="731"/>
                  </a:cubicBezTo>
                  <a:cubicBezTo>
                    <a:pt x="1033" y="821"/>
                    <a:pt x="966" y="822"/>
                    <a:pt x="939" y="818"/>
                  </a:cubicBezTo>
                  <a:cubicBezTo>
                    <a:pt x="938" y="818"/>
                    <a:pt x="938" y="818"/>
                    <a:pt x="937" y="818"/>
                  </a:cubicBezTo>
                  <a:cubicBezTo>
                    <a:pt x="929" y="806"/>
                    <a:pt x="930" y="762"/>
                    <a:pt x="931" y="742"/>
                  </a:cubicBezTo>
                  <a:cubicBezTo>
                    <a:pt x="931" y="735"/>
                    <a:pt x="931" y="728"/>
                    <a:pt x="931" y="721"/>
                  </a:cubicBezTo>
                  <a:cubicBezTo>
                    <a:pt x="931" y="363"/>
                    <a:pt x="931" y="363"/>
                    <a:pt x="931" y="363"/>
                  </a:cubicBezTo>
                  <a:cubicBezTo>
                    <a:pt x="831" y="363"/>
                    <a:pt x="831" y="363"/>
                    <a:pt x="831" y="363"/>
                  </a:cubicBezTo>
                  <a:cubicBezTo>
                    <a:pt x="818" y="352"/>
                    <a:pt x="804" y="343"/>
                    <a:pt x="790" y="334"/>
                  </a:cubicBezTo>
                  <a:cubicBezTo>
                    <a:pt x="735" y="302"/>
                    <a:pt x="672" y="284"/>
                    <a:pt x="607" y="284"/>
                  </a:cubicBezTo>
                  <a:cubicBezTo>
                    <a:pt x="514" y="284"/>
                    <a:pt x="426" y="318"/>
                    <a:pt x="361" y="380"/>
                  </a:cubicBezTo>
                  <a:cubicBezTo>
                    <a:pt x="257" y="477"/>
                    <a:pt x="224" y="638"/>
                    <a:pt x="282" y="770"/>
                  </a:cubicBezTo>
                  <a:cubicBezTo>
                    <a:pt x="310" y="833"/>
                    <a:pt x="356" y="885"/>
                    <a:pt x="416" y="921"/>
                  </a:cubicBezTo>
                  <a:cubicBezTo>
                    <a:pt x="473" y="954"/>
                    <a:pt x="538" y="972"/>
                    <a:pt x="607" y="972"/>
                  </a:cubicBezTo>
                  <a:cubicBezTo>
                    <a:pt x="685" y="972"/>
                    <a:pt x="756" y="950"/>
                    <a:pt x="814" y="910"/>
                  </a:cubicBezTo>
                  <a:cubicBezTo>
                    <a:pt x="820" y="905"/>
                    <a:pt x="826" y="901"/>
                    <a:pt x="832" y="896"/>
                  </a:cubicBezTo>
                  <a:cubicBezTo>
                    <a:pt x="853" y="924"/>
                    <a:pt x="883" y="942"/>
                    <a:pt x="920" y="948"/>
                  </a:cubicBezTo>
                  <a:cubicBezTo>
                    <a:pt x="972" y="955"/>
                    <a:pt x="1023" y="947"/>
                    <a:pt x="1070" y="923"/>
                  </a:cubicBezTo>
                  <a:cubicBezTo>
                    <a:pt x="1122" y="896"/>
                    <a:pt x="1165" y="852"/>
                    <a:pt x="1196" y="791"/>
                  </a:cubicBezTo>
                  <a:cubicBezTo>
                    <a:pt x="1230" y="724"/>
                    <a:pt x="1241" y="642"/>
                    <a:pt x="1231" y="538"/>
                  </a:cubicBezTo>
                  <a:close/>
                  <a:moveTo>
                    <a:pt x="798" y="741"/>
                  </a:moveTo>
                  <a:cubicBezTo>
                    <a:pt x="796" y="745"/>
                    <a:pt x="791" y="750"/>
                    <a:pt x="789" y="753"/>
                  </a:cubicBezTo>
                  <a:cubicBezTo>
                    <a:pt x="787" y="756"/>
                    <a:pt x="785" y="758"/>
                    <a:pt x="784" y="760"/>
                  </a:cubicBezTo>
                  <a:cubicBezTo>
                    <a:pt x="771" y="776"/>
                    <a:pt x="756" y="790"/>
                    <a:pt x="739" y="803"/>
                  </a:cubicBezTo>
                  <a:cubicBezTo>
                    <a:pt x="703" y="828"/>
                    <a:pt x="658" y="841"/>
                    <a:pt x="607" y="841"/>
                  </a:cubicBezTo>
                  <a:cubicBezTo>
                    <a:pt x="514" y="841"/>
                    <a:pt x="435" y="794"/>
                    <a:pt x="402" y="718"/>
                  </a:cubicBezTo>
                  <a:cubicBezTo>
                    <a:pt x="366" y="635"/>
                    <a:pt x="386" y="536"/>
                    <a:pt x="450" y="475"/>
                  </a:cubicBezTo>
                  <a:cubicBezTo>
                    <a:pt x="491" y="437"/>
                    <a:pt x="548" y="415"/>
                    <a:pt x="607" y="415"/>
                  </a:cubicBezTo>
                  <a:cubicBezTo>
                    <a:pt x="649" y="415"/>
                    <a:pt x="689" y="426"/>
                    <a:pt x="723" y="447"/>
                  </a:cubicBezTo>
                  <a:cubicBezTo>
                    <a:pt x="745" y="460"/>
                    <a:pt x="764" y="476"/>
                    <a:pt x="780" y="497"/>
                  </a:cubicBezTo>
                  <a:cubicBezTo>
                    <a:pt x="782" y="499"/>
                    <a:pt x="784" y="501"/>
                    <a:pt x="786" y="504"/>
                  </a:cubicBezTo>
                  <a:cubicBezTo>
                    <a:pt x="789" y="507"/>
                    <a:pt x="795" y="515"/>
                    <a:pt x="798" y="520"/>
                  </a:cubicBezTo>
                  <a:lnTo>
                    <a:pt x="798" y="741"/>
                  </a:lnTo>
                  <a:close/>
                  <a:moveTo>
                    <a:pt x="798" y="741"/>
                  </a:moveTo>
                  <a:cubicBezTo>
                    <a:pt x="798" y="741"/>
                    <a:pt x="798" y="741"/>
                    <a:pt x="798" y="74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665016" y="2520519"/>
            <a:ext cx="314772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Step 3: Lorem Ipsum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65017" y="3056158"/>
            <a:ext cx="5797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0" y="477768"/>
            <a:ext cx="2627567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16917" y="422548"/>
            <a:ext cx="252966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Arrows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219200"/>
            <a:ext cx="4063142" cy="4273007"/>
            <a:chOff x="457200" y="1219200"/>
            <a:chExt cx="4063142" cy="4273007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1219200"/>
              <a:ext cx="4063142" cy="4273007"/>
              <a:chOff x="-33444863" y="-40340490"/>
              <a:chExt cx="60953064" cy="64101340"/>
            </a:xfrm>
            <a:effectLst>
              <a:reflection blurRad="127000" stA="50000" endPos="30000" dist="127000" dir="5400000" sy="-100000" algn="bl" rotWithShape="0"/>
            </a:effectLst>
          </p:grpSpPr>
          <p:sp>
            <p:nvSpPr>
              <p:cNvPr id="81" name="Freeform 80"/>
              <p:cNvSpPr/>
              <p:nvPr/>
            </p:nvSpPr>
            <p:spPr>
              <a:xfrm rot="5400000" flipV="1">
                <a:off x="386181" y="-40669002"/>
                <a:ext cx="6800534" cy="43621590"/>
              </a:xfrm>
              <a:custGeom>
                <a:avLst/>
                <a:gdLst>
                  <a:gd name="connsiteX0" fmla="*/ 0 w 6800534"/>
                  <a:gd name="connsiteY0" fmla="*/ 43621590 h 43621590"/>
                  <a:gd name="connsiteX1" fmla="*/ 6800534 w 6800534"/>
                  <a:gd name="connsiteY1" fmla="*/ 36821056 h 43621590"/>
                  <a:gd name="connsiteX2" fmla="*/ 6783703 w 6800534"/>
                  <a:gd name="connsiteY2" fmla="*/ 5886765 h 43621590"/>
                  <a:gd name="connsiteX3" fmla="*/ 46146 w 6800534"/>
                  <a:gd name="connsiteY3" fmla="*/ 0 h 43621590"/>
                  <a:gd name="connsiteX4" fmla="*/ 740 w 6800534"/>
                  <a:gd name="connsiteY4" fmla="*/ 42892922 h 436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0534" h="43621590">
                    <a:moveTo>
                      <a:pt x="0" y="43621590"/>
                    </a:moveTo>
                    <a:lnTo>
                      <a:pt x="6800534" y="36821056"/>
                    </a:lnTo>
                    <a:lnTo>
                      <a:pt x="6783703" y="5886765"/>
                    </a:lnTo>
                    <a:lnTo>
                      <a:pt x="46146" y="0"/>
                    </a:lnTo>
                    <a:cubicBezTo>
                      <a:pt x="38772" y="13313924"/>
                      <a:pt x="15876" y="28595282"/>
                      <a:pt x="740" y="4289292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17848499" y="-22018726"/>
                <a:ext cx="6230797" cy="43709394"/>
              </a:xfrm>
              <a:custGeom>
                <a:avLst/>
                <a:gdLst>
                  <a:gd name="connsiteX0" fmla="*/ 492 w 6230797"/>
                  <a:gd name="connsiteY0" fmla="*/ 0 h 43709394"/>
                  <a:gd name="connsiteX1" fmla="*/ 6183448 w 6230797"/>
                  <a:gd name="connsiteY1" fmla="*/ 6428042 h 43709394"/>
                  <a:gd name="connsiteX2" fmla="*/ 6230797 w 6230797"/>
                  <a:gd name="connsiteY2" fmla="*/ 37586130 h 43709394"/>
                  <a:gd name="connsiteX3" fmla="*/ 107532 w 6230797"/>
                  <a:gd name="connsiteY3" fmla="*/ 43709394 h 43709394"/>
                  <a:gd name="connsiteX4" fmla="*/ 105402 w 6230797"/>
                  <a:gd name="connsiteY4" fmla="*/ 42578650 h 43709394"/>
                  <a:gd name="connsiteX5" fmla="*/ 492 w 6230797"/>
                  <a:gd name="connsiteY5" fmla="*/ 0 h 4370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0797" h="43709394">
                    <a:moveTo>
                      <a:pt x="492" y="0"/>
                    </a:moveTo>
                    <a:lnTo>
                      <a:pt x="6183448" y="6428042"/>
                    </a:lnTo>
                    <a:lnTo>
                      <a:pt x="6230797" y="37586130"/>
                    </a:lnTo>
                    <a:lnTo>
                      <a:pt x="107532" y="43709394"/>
                    </a:lnTo>
                    <a:lnTo>
                      <a:pt x="105402" y="42578650"/>
                    </a:lnTo>
                    <a:cubicBezTo>
                      <a:pt x="70432" y="28385767"/>
                      <a:pt x="-6882" y="14183031"/>
                      <a:pt x="49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-28837177" y="-35018421"/>
                <a:ext cx="54425354" cy="56491796"/>
              </a:xfrm>
              <a:custGeom>
                <a:avLst/>
                <a:gdLst>
                  <a:gd name="connsiteX0" fmla="*/ 0 w 54425354"/>
                  <a:gd name="connsiteY0" fmla="*/ 56491796 h 56491796"/>
                  <a:gd name="connsiteX1" fmla="*/ 0 w 54425354"/>
                  <a:gd name="connsiteY1" fmla="*/ 13218615 h 56491796"/>
                  <a:gd name="connsiteX2" fmla="*/ 13218620 w 54425354"/>
                  <a:gd name="connsiteY2" fmla="*/ 0 h 56491796"/>
                  <a:gd name="connsiteX3" fmla="*/ 13218620 w 54425354"/>
                  <a:gd name="connsiteY3" fmla="*/ 43258059 h 56491796"/>
                  <a:gd name="connsiteX4" fmla="*/ 54425354 w 54425354"/>
                  <a:gd name="connsiteY4" fmla="*/ 43258059 h 56491796"/>
                  <a:gd name="connsiteX5" fmla="*/ 41191618 w 54425354"/>
                  <a:gd name="connsiteY5" fmla="*/ 56491796 h 5649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25354" h="56491796">
                    <a:moveTo>
                      <a:pt x="0" y="56491796"/>
                    </a:moveTo>
                    <a:lnTo>
                      <a:pt x="0" y="13218615"/>
                    </a:lnTo>
                    <a:lnTo>
                      <a:pt x="13218620" y="0"/>
                    </a:lnTo>
                    <a:lnTo>
                      <a:pt x="13218620" y="43258059"/>
                    </a:lnTo>
                    <a:lnTo>
                      <a:pt x="54425354" y="43258059"/>
                    </a:lnTo>
                    <a:lnTo>
                      <a:pt x="41191618" y="5649179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flipH="1">
                <a:off x="6795914" y="-33985200"/>
                <a:ext cx="20712286" cy="130302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4356362" y="-20967576"/>
                <a:ext cx="13151839" cy="5517384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>
                <a:off x="-33638387" y="6810263"/>
                <a:ext cx="20712286" cy="13188888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6200000" flipH="1">
                <a:off x="-20424120" y="14841518"/>
                <a:ext cx="12655652" cy="5183012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6903361" y="-20969121"/>
                <a:ext cx="5587663" cy="1887362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5400000" flipV="1">
                <a:off x="-10148746" y="-27447377"/>
                <a:ext cx="5615674" cy="18872820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0 w 5615674"/>
                  <a:gd name="connsiteY0" fmla="*/ 0 h 18872820"/>
                  <a:gd name="connsiteX1" fmla="*/ 114300 w 5615674"/>
                  <a:gd name="connsiteY1" fmla="*/ 1364561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265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  <a:gd name="connsiteX0" fmla="*/ 0 w 5615674"/>
                  <a:gd name="connsiteY0" fmla="*/ 0 h 18872820"/>
                  <a:gd name="connsiteX1" fmla="*/ 95250 w 5615674"/>
                  <a:gd name="connsiteY1" fmla="*/ 13664664 h 18872820"/>
                  <a:gd name="connsiteX2" fmla="*/ 5577574 w 5615674"/>
                  <a:gd name="connsiteY2" fmla="*/ 18872820 h 18872820"/>
                  <a:gd name="connsiteX3" fmla="*/ 5615674 w 5615674"/>
                  <a:gd name="connsiteY3" fmla="*/ 5499720 h 18872820"/>
                  <a:gd name="connsiteX4" fmla="*/ 0 w 5615674"/>
                  <a:gd name="connsiteY4" fmla="*/ 0 h 1887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5674" h="18872820">
                    <a:moveTo>
                      <a:pt x="0" y="0"/>
                    </a:moveTo>
                    <a:lnTo>
                      <a:pt x="95250" y="13664664"/>
                    </a:lnTo>
                    <a:lnTo>
                      <a:pt x="5577574" y="18872820"/>
                    </a:lnTo>
                    <a:lnTo>
                      <a:pt x="5615674" y="5499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2680923">
                <a:off x="-33444863" y="-40340490"/>
                <a:ext cx="28416711" cy="31438107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0 w 28335741"/>
                  <a:gd name="connsiteY0" fmla="*/ 16556748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8" fmla="*/ 0 w 28335741"/>
                  <a:gd name="connsiteY8" fmla="*/ 16556748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  <a:gd name="connsiteX0" fmla="*/ 0 w 28416711"/>
                  <a:gd name="connsiteY0" fmla="*/ 16583240 h 31438107"/>
                  <a:gd name="connsiteX1" fmla="*/ 16822500 w 28416711"/>
                  <a:gd name="connsiteY1" fmla="*/ 0 h 31438107"/>
                  <a:gd name="connsiteX2" fmla="*/ 16362367 w 28416711"/>
                  <a:gd name="connsiteY2" fmla="*/ 7145620 h 31438107"/>
                  <a:gd name="connsiteX3" fmla="*/ 28416711 w 28416711"/>
                  <a:gd name="connsiteY3" fmla="*/ 7145622 h 31438107"/>
                  <a:gd name="connsiteX4" fmla="*/ 18813599 w 28416711"/>
                  <a:gd name="connsiteY4" fmla="*/ 16642740 h 31438107"/>
                  <a:gd name="connsiteX5" fmla="*/ 28227418 w 28416711"/>
                  <a:gd name="connsiteY5" fmla="*/ 26161623 h 31438107"/>
                  <a:gd name="connsiteX6" fmla="*/ 15137852 w 28416711"/>
                  <a:gd name="connsiteY6" fmla="*/ 26161623 h 31438107"/>
                  <a:gd name="connsiteX7" fmla="*/ 14798079 w 28416711"/>
                  <a:gd name="connsiteY7" fmla="*/ 31438107 h 31438107"/>
                  <a:gd name="connsiteX8" fmla="*/ 0 w 28416711"/>
                  <a:gd name="connsiteY8" fmla="*/ 16583240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6711" h="31438107">
                    <a:moveTo>
                      <a:pt x="0" y="16583240"/>
                    </a:moveTo>
                    <a:lnTo>
                      <a:pt x="16822500" y="0"/>
                    </a:lnTo>
                    <a:lnTo>
                      <a:pt x="16362367" y="7145620"/>
                    </a:lnTo>
                    <a:lnTo>
                      <a:pt x="28416711" y="7145622"/>
                    </a:lnTo>
                    <a:lnTo>
                      <a:pt x="18813599" y="16642740"/>
                    </a:lnTo>
                    <a:lnTo>
                      <a:pt x="28227418" y="26161623"/>
                    </a:lnTo>
                    <a:lnTo>
                      <a:pt x="15137852" y="26161623"/>
                    </a:lnTo>
                    <a:lnTo>
                      <a:pt x="14798079" y="31438107"/>
                    </a:lnTo>
                    <a:lnTo>
                      <a:pt x="0" y="165832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4"/>
            <p:cNvGrpSpPr>
              <a:grpSpLocks noChangeAspect="1"/>
            </p:cNvGrpSpPr>
            <p:nvPr/>
          </p:nvGrpSpPr>
          <p:grpSpPr bwMode="auto">
            <a:xfrm>
              <a:off x="889835" y="1796752"/>
              <a:ext cx="651592" cy="649462"/>
              <a:chOff x="2616" y="937"/>
              <a:chExt cx="2448" cy="244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9" name="Freeform 5"/>
              <p:cNvSpPr>
                <a:spLocks noEditPoints="1"/>
              </p:cNvSpPr>
              <p:nvPr/>
            </p:nvSpPr>
            <p:spPr bwMode="auto">
              <a:xfrm>
                <a:off x="4160" y="2636"/>
                <a:ext cx="677" cy="688"/>
              </a:xfrm>
              <a:custGeom>
                <a:avLst/>
                <a:gdLst>
                  <a:gd name="T0" fmla="*/ 227 w 336"/>
                  <a:gd name="T1" fmla="*/ 163 h 338"/>
                  <a:gd name="T2" fmla="*/ 214 w 336"/>
                  <a:gd name="T3" fmla="*/ 159 h 338"/>
                  <a:gd name="T4" fmla="*/ 204 w 336"/>
                  <a:gd name="T5" fmla="*/ 167 h 338"/>
                  <a:gd name="T6" fmla="*/ 195 w 336"/>
                  <a:gd name="T7" fmla="*/ 192 h 338"/>
                  <a:gd name="T8" fmla="*/ 190 w 336"/>
                  <a:gd name="T9" fmla="*/ 196 h 338"/>
                  <a:gd name="T10" fmla="*/ 184 w 336"/>
                  <a:gd name="T11" fmla="*/ 194 h 338"/>
                  <a:gd name="T12" fmla="*/ 169 w 336"/>
                  <a:gd name="T13" fmla="*/ 178 h 338"/>
                  <a:gd name="T14" fmla="*/ 94 w 336"/>
                  <a:gd name="T15" fmla="*/ 12 h 338"/>
                  <a:gd name="T16" fmla="*/ 80 w 336"/>
                  <a:gd name="T17" fmla="*/ 0 h 338"/>
                  <a:gd name="T18" fmla="*/ 14 w 336"/>
                  <a:gd name="T19" fmla="*/ 0 h 338"/>
                  <a:gd name="T20" fmla="*/ 4 w 336"/>
                  <a:gd name="T21" fmla="*/ 5 h 338"/>
                  <a:gd name="T22" fmla="*/ 1 w 336"/>
                  <a:gd name="T23" fmla="*/ 15 h 338"/>
                  <a:gd name="T24" fmla="*/ 147 w 336"/>
                  <a:gd name="T25" fmla="*/ 284 h 338"/>
                  <a:gd name="T26" fmla="*/ 155 w 336"/>
                  <a:gd name="T27" fmla="*/ 290 h 338"/>
                  <a:gd name="T28" fmla="*/ 157 w 336"/>
                  <a:gd name="T29" fmla="*/ 297 h 338"/>
                  <a:gd name="T30" fmla="*/ 149 w 336"/>
                  <a:gd name="T31" fmla="*/ 320 h 338"/>
                  <a:gd name="T32" fmla="*/ 151 w 336"/>
                  <a:gd name="T33" fmla="*/ 333 h 338"/>
                  <a:gd name="T34" fmla="*/ 161 w 336"/>
                  <a:gd name="T35" fmla="*/ 338 h 338"/>
                  <a:gd name="T36" fmla="*/ 163 w 336"/>
                  <a:gd name="T37" fmla="*/ 338 h 338"/>
                  <a:gd name="T38" fmla="*/ 324 w 336"/>
                  <a:gd name="T39" fmla="*/ 309 h 338"/>
                  <a:gd name="T40" fmla="*/ 334 w 336"/>
                  <a:gd name="T41" fmla="*/ 301 h 338"/>
                  <a:gd name="T42" fmla="*/ 332 w 336"/>
                  <a:gd name="T43" fmla="*/ 288 h 338"/>
                  <a:gd name="T44" fmla="*/ 227 w 336"/>
                  <a:gd name="T45" fmla="*/ 163 h 338"/>
                  <a:gd name="T46" fmla="*/ 227 w 336"/>
                  <a:gd name="T47" fmla="*/ 163 h 338"/>
                  <a:gd name="T48" fmla="*/ 227 w 336"/>
                  <a:gd name="T49" fmla="*/ 16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338">
                    <a:moveTo>
                      <a:pt x="227" y="163"/>
                    </a:moveTo>
                    <a:cubicBezTo>
                      <a:pt x="224" y="159"/>
                      <a:pt x="219" y="158"/>
                      <a:pt x="214" y="159"/>
                    </a:cubicBezTo>
                    <a:cubicBezTo>
                      <a:pt x="209" y="159"/>
                      <a:pt x="206" y="163"/>
                      <a:pt x="204" y="167"/>
                    </a:cubicBezTo>
                    <a:cubicBezTo>
                      <a:pt x="195" y="192"/>
                      <a:pt x="195" y="192"/>
                      <a:pt x="195" y="192"/>
                    </a:cubicBezTo>
                    <a:cubicBezTo>
                      <a:pt x="194" y="194"/>
                      <a:pt x="192" y="196"/>
                      <a:pt x="190" y="196"/>
                    </a:cubicBezTo>
                    <a:cubicBezTo>
                      <a:pt x="188" y="197"/>
                      <a:pt x="185" y="196"/>
                      <a:pt x="184" y="194"/>
                    </a:cubicBezTo>
                    <a:cubicBezTo>
                      <a:pt x="169" y="178"/>
                      <a:pt x="169" y="178"/>
                      <a:pt x="169" y="178"/>
                    </a:cubicBezTo>
                    <a:cubicBezTo>
                      <a:pt x="127" y="133"/>
                      <a:pt x="100" y="74"/>
                      <a:pt x="94" y="12"/>
                    </a:cubicBezTo>
                    <a:cubicBezTo>
                      <a:pt x="93" y="5"/>
                      <a:pt x="87" y="0"/>
                      <a:pt x="8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1" y="7"/>
                      <a:pt x="0" y="11"/>
                      <a:pt x="1" y="15"/>
                    </a:cubicBezTo>
                    <a:cubicBezTo>
                      <a:pt x="10" y="120"/>
                      <a:pt x="63" y="218"/>
                      <a:pt x="147" y="284"/>
                    </a:cubicBezTo>
                    <a:cubicBezTo>
                      <a:pt x="155" y="290"/>
                      <a:pt x="155" y="290"/>
                      <a:pt x="155" y="290"/>
                    </a:cubicBezTo>
                    <a:cubicBezTo>
                      <a:pt x="157" y="292"/>
                      <a:pt x="158" y="295"/>
                      <a:pt x="157" y="297"/>
                    </a:cubicBez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47" y="325"/>
                      <a:pt x="148" y="330"/>
                      <a:pt x="151" y="333"/>
                    </a:cubicBezTo>
                    <a:cubicBezTo>
                      <a:pt x="153" y="336"/>
                      <a:pt x="157" y="338"/>
                      <a:pt x="161" y="338"/>
                    </a:cubicBezTo>
                    <a:cubicBezTo>
                      <a:pt x="162" y="338"/>
                      <a:pt x="163" y="338"/>
                      <a:pt x="163" y="338"/>
                    </a:cubicBezTo>
                    <a:cubicBezTo>
                      <a:pt x="324" y="309"/>
                      <a:pt x="324" y="309"/>
                      <a:pt x="324" y="309"/>
                    </a:cubicBezTo>
                    <a:cubicBezTo>
                      <a:pt x="328" y="308"/>
                      <a:pt x="332" y="305"/>
                      <a:pt x="334" y="301"/>
                    </a:cubicBezTo>
                    <a:cubicBezTo>
                      <a:pt x="336" y="296"/>
                      <a:pt x="335" y="291"/>
                      <a:pt x="332" y="288"/>
                    </a:cubicBezTo>
                    <a:lnTo>
                      <a:pt x="227" y="163"/>
                    </a:lnTo>
                    <a:close/>
                    <a:moveTo>
                      <a:pt x="227" y="163"/>
                    </a:moveTo>
                    <a:cubicBezTo>
                      <a:pt x="227" y="163"/>
                      <a:pt x="227" y="163"/>
                      <a:pt x="227" y="16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"/>
              <p:cNvSpPr>
                <a:spLocks noEditPoints="1"/>
              </p:cNvSpPr>
              <p:nvPr/>
            </p:nvSpPr>
            <p:spPr bwMode="auto">
              <a:xfrm>
                <a:off x="2844" y="2636"/>
                <a:ext cx="676" cy="688"/>
              </a:xfrm>
              <a:custGeom>
                <a:avLst/>
                <a:gdLst>
                  <a:gd name="T0" fmla="*/ 322 w 336"/>
                  <a:gd name="T1" fmla="*/ 0 h 338"/>
                  <a:gd name="T2" fmla="*/ 256 w 336"/>
                  <a:gd name="T3" fmla="*/ 0 h 338"/>
                  <a:gd name="T4" fmla="*/ 242 w 336"/>
                  <a:gd name="T5" fmla="*/ 12 h 338"/>
                  <a:gd name="T6" fmla="*/ 167 w 336"/>
                  <a:gd name="T7" fmla="*/ 178 h 338"/>
                  <a:gd name="T8" fmla="*/ 152 w 336"/>
                  <a:gd name="T9" fmla="*/ 194 h 338"/>
                  <a:gd name="T10" fmla="*/ 146 w 336"/>
                  <a:gd name="T11" fmla="*/ 196 h 338"/>
                  <a:gd name="T12" fmla="*/ 141 w 336"/>
                  <a:gd name="T13" fmla="*/ 192 h 338"/>
                  <a:gd name="T14" fmla="*/ 132 w 336"/>
                  <a:gd name="T15" fmla="*/ 167 h 338"/>
                  <a:gd name="T16" fmla="*/ 122 w 336"/>
                  <a:gd name="T17" fmla="*/ 159 h 338"/>
                  <a:gd name="T18" fmla="*/ 109 w 336"/>
                  <a:gd name="T19" fmla="*/ 163 h 338"/>
                  <a:gd name="T20" fmla="*/ 4 w 336"/>
                  <a:gd name="T21" fmla="*/ 288 h 338"/>
                  <a:gd name="T22" fmla="*/ 2 w 336"/>
                  <a:gd name="T23" fmla="*/ 301 h 338"/>
                  <a:gd name="T24" fmla="*/ 12 w 336"/>
                  <a:gd name="T25" fmla="*/ 309 h 338"/>
                  <a:gd name="T26" fmla="*/ 173 w 336"/>
                  <a:gd name="T27" fmla="*/ 338 h 338"/>
                  <a:gd name="T28" fmla="*/ 175 w 336"/>
                  <a:gd name="T29" fmla="*/ 338 h 338"/>
                  <a:gd name="T30" fmla="*/ 175 w 336"/>
                  <a:gd name="T31" fmla="*/ 338 h 338"/>
                  <a:gd name="T32" fmla="*/ 188 w 336"/>
                  <a:gd name="T33" fmla="*/ 325 h 338"/>
                  <a:gd name="T34" fmla="*/ 187 w 336"/>
                  <a:gd name="T35" fmla="*/ 319 h 338"/>
                  <a:gd name="T36" fmla="*/ 179 w 336"/>
                  <a:gd name="T37" fmla="*/ 297 h 338"/>
                  <a:gd name="T38" fmla="*/ 181 w 336"/>
                  <a:gd name="T39" fmla="*/ 290 h 338"/>
                  <a:gd name="T40" fmla="*/ 189 w 336"/>
                  <a:gd name="T41" fmla="*/ 284 h 338"/>
                  <a:gd name="T42" fmla="*/ 335 w 336"/>
                  <a:gd name="T43" fmla="*/ 15 h 338"/>
                  <a:gd name="T44" fmla="*/ 332 w 336"/>
                  <a:gd name="T45" fmla="*/ 5 h 338"/>
                  <a:gd name="T46" fmla="*/ 322 w 336"/>
                  <a:gd name="T47" fmla="*/ 0 h 338"/>
                  <a:gd name="T48" fmla="*/ 322 w 336"/>
                  <a:gd name="T49" fmla="*/ 0 h 338"/>
                  <a:gd name="T50" fmla="*/ 322 w 336"/>
                  <a:gd name="T5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338">
                    <a:moveTo>
                      <a:pt x="322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9" y="0"/>
                      <a:pt x="243" y="5"/>
                      <a:pt x="242" y="12"/>
                    </a:cubicBezTo>
                    <a:cubicBezTo>
                      <a:pt x="236" y="74"/>
                      <a:pt x="209" y="133"/>
                      <a:pt x="167" y="178"/>
                    </a:cubicBezTo>
                    <a:cubicBezTo>
                      <a:pt x="152" y="194"/>
                      <a:pt x="152" y="194"/>
                      <a:pt x="152" y="194"/>
                    </a:cubicBezTo>
                    <a:cubicBezTo>
                      <a:pt x="151" y="196"/>
                      <a:pt x="148" y="197"/>
                      <a:pt x="146" y="196"/>
                    </a:cubicBezTo>
                    <a:cubicBezTo>
                      <a:pt x="144" y="196"/>
                      <a:pt x="142" y="194"/>
                      <a:pt x="141" y="192"/>
                    </a:cubicBezTo>
                    <a:cubicBezTo>
                      <a:pt x="132" y="167"/>
                      <a:pt x="132" y="167"/>
                      <a:pt x="132" y="167"/>
                    </a:cubicBezTo>
                    <a:cubicBezTo>
                      <a:pt x="130" y="163"/>
                      <a:pt x="126" y="159"/>
                      <a:pt x="122" y="159"/>
                    </a:cubicBezTo>
                    <a:cubicBezTo>
                      <a:pt x="117" y="158"/>
                      <a:pt x="112" y="159"/>
                      <a:pt x="109" y="163"/>
                    </a:cubicBezTo>
                    <a:cubicBezTo>
                      <a:pt x="4" y="288"/>
                      <a:pt x="4" y="288"/>
                      <a:pt x="4" y="288"/>
                    </a:cubicBezTo>
                    <a:cubicBezTo>
                      <a:pt x="1" y="291"/>
                      <a:pt x="0" y="296"/>
                      <a:pt x="2" y="301"/>
                    </a:cubicBezTo>
                    <a:cubicBezTo>
                      <a:pt x="4" y="305"/>
                      <a:pt x="8" y="308"/>
                      <a:pt x="12" y="309"/>
                    </a:cubicBezTo>
                    <a:cubicBezTo>
                      <a:pt x="173" y="338"/>
                      <a:pt x="173" y="338"/>
                      <a:pt x="173" y="338"/>
                    </a:cubicBezTo>
                    <a:cubicBezTo>
                      <a:pt x="173" y="338"/>
                      <a:pt x="174" y="338"/>
                      <a:pt x="175" y="338"/>
                    </a:cubicBezTo>
                    <a:cubicBezTo>
                      <a:pt x="175" y="338"/>
                      <a:pt x="175" y="338"/>
                      <a:pt x="175" y="338"/>
                    </a:cubicBezTo>
                    <a:cubicBezTo>
                      <a:pt x="182" y="338"/>
                      <a:pt x="188" y="332"/>
                      <a:pt x="188" y="325"/>
                    </a:cubicBezTo>
                    <a:cubicBezTo>
                      <a:pt x="188" y="323"/>
                      <a:pt x="188" y="321"/>
                      <a:pt x="187" y="319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78" y="295"/>
                      <a:pt x="179" y="292"/>
                      <a:pt x="181" y="290"/>
                    </a:cubicBezTo>
                    <a:cubicBezTo>
                      <a:pt x="189" y="284"/>
                      <a:pt x="189" y="284"/>
                      <a:pt x="189" y="284"/>
                    </a:cubicBezTo>
                    <a:cubicBezTo>
                      <a:pt x="273" y="218"/>
                      <a:pt x="326" y="120"/>
                      <a:pt x="335" y="15"/>
                    </a:cubicBezTo>
                    <a:cubicBezTo>
                      <a:pt x="336" y="11"/>
                      <a:pt x="335" y="7"/>
                      <a:pt x="332" y="5"/>
                    </a:cubicBezTo>
                    <a:cubicBezTo>
                      <a:pt x="330" y="2"/>
                      <a:pt x="326" y="0"/>
                      <a:pt x="322" y="0"/>
                    </a:cubicBezTo>
                    <a:close/>
                    <a:moveTo>
                      <a:pt x="322" y="0"/>
                    </a:moveTo>
                    <a:cubicBezTo>
                      <a:pt x="322" y="0"/>
                      <a:pt x="322" y="0"/>
                      <a:pt x="3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7"/>
              <p:cNvSpPr>
                <a:spLocks noEditPoints="1"/>
              </p:cNvSpPr>
              <p:nvPr/>
            </p:nvSpPr>
            <p:spPr bwMode="auto">
              <a:xfrm>
                <a:off x="3675" y="2636"/>
                <a:ext cx="330" cy="741"/>
              </a:xfrm>
              <a:custGeom>
                <a:avLst/>
                <a:gdLst>
                  <a:gd name="T0" fmla="*/ 150 w 164"/>
                  <a:gd name="T1" fmla="*/ 219 h 364"/>
                  <a:gd name="T2" fmla="*/ 135 w 164"/>
                  <a:gd name="T3" fmla="*/ 219 h 364"/>
                  <a:gd name="T4" fmla="*/ 128 w 164"/>
                  <a:gd name="T5" fmla="*/ 212 h 364"/>
                  <a:gd name="T6" fmla="*/ 128 w 164"/>
                  <a:gd name="T7" fmla="*/ 14 h 364"/>
                  <a:gd name="T8" fmla="*/ 115 w 164"/>
                  <a:gd name="T9" fmla="*/ 0 h 364"/>
                  <a:gd name="T10" fmla="*/ 49 w 164"/>
                  <a:gd name="T11" fmla="*/ 0 h 364"/>
                  <a:gd name="T12" fmla="*/ 36 w 164"/>
                  <a:gd name="T13" fmla="*/ 14 h 364"/>
                  <a:gd name="T14" fmla="*/ 36 w 164"/>
                  <a:gd name="T15" fmla="*/ 212 h 364"/>
                  <a:gd name="T16" fmla="*/ 29 w 164"/>
                  <a:gd name="T17" fmla="*/ 219 h 364"/>
                  <a:gd name="T18" fmla="*/ 14 w 164"/>
                  <a:gd name="T19" fmla="*/ 219 h 364"/>
                  <a:gd name="T20" fmla="*/ 2 w 164"/>
                  <a:gd name="T21" fmla="*/ 226 h 364"/>
                  <a:gd name="T22" fmla="*/ 2 w 164"/>
                  <a:gd name="T23" fmla="*/ 239 h 364"/>
                  <a:gd name="T24" fmla="*/ 71 w 164"/>
                  <a:gd name="T25" fmla="*/ 357 h 364"/>
                  <a:gd name="T26" fmla="*/ 82 w 164"/>
                  <a:gd name="T27" fmla="*/ 364 h 364"/>
                  <a:gd name="T28" fmla="*/ 93 w 164"/>
                  <a:gd name="T29" fmla="*/ 357 h 364"/>
                  <a:gd name="T30" fmla="*/ 162 w 164"/>
                  <a:gd name="T31" fmla="*/ 239 h 364"/>
                  <a:gd name="T32" fmla="*/ 162 w 164"/>
                  <a:gd name="T33" fmla="*/ 226 h 364"/>
                  <a:gd name="T34" fmla="*/ 150 w 164"/>
                  <a:gd name="T35" fmla="*/ 219 h 364"/>
                  <a:gd name="T36" fmla="*/ 150 w 164"/>
                  <a:gd name="T37" fmla="*/ 219 h 364"/>
                  <a:gd name="T38" fmla="*/ 150 w 164"/>
                  <a:gd name="T39" fmla="*/ 21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" h="364">
                    <a:moveTo>
                      <a:pt x="150" y="219"/>
                    </a:moveTo>
                    <a:cubicBezTo>
                      <a:pt x="135" y="219"/>
                      <a:pt x="135" y="219"/>
                      <a:pt x="135" y="219"/>
                    </a:cubicBezTo>
                    <a:cubicBezTo>
                      <a:pt x="131" y="219"/>
                      <a:pt x="128" y="216"/>
                      <a:pt x="128" y="212"/>
                    </a:cubicBezTo>
                    <a:cubicBezTo>
                      <a:pt x="128" y="14"/>
                      <a:pt x="128" y="14"/>
                      <a:pt x="128" y="14"/>
                    </a:cubicBezTo>
                    <a:cubicBezTo>
                      <a:pt x="128" y="6"/>
                      <a:pt x="123" y="0"/>
                      <a:pt x="1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2" y="0"/>
                      <a:pt x="36" y="6"/>
                      <a:pt x="36" y="14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6"/>
                      <a:pt x="33" y="219"/>
                      <a:pt x="29" y="219"/>
                    </a:cubicBezTo>
                    <a:cubicBezTo>
                      <a:pt x="14" y="219"/>
                      <a:pt x="14" y="219"/>
                      <a:pt x="14" y="219"/>
                    </a:cubicBezTo>
                    <a:cubicBezTo>
                      <a:pt x="9" y="219"/>
                      <a:pt x="5" y="222"/>
                      <a:pt x="2" y="226"/>
                    </a:cubicBezTo>
                    <a:cubicBezTo>
                      <a:pt x="0" y="230"/>
                      <a:pt x="0" y="235"/>
                      <a:pt x="2" y="239"/>
                    </a:cubicBezTo>
                    <a:cubicBezTo>
                      <a:pt x="71" y="357"/>
                      <a:pt x="71" y="357"/>
                      <a:pt x="71" y="357"/>
                    </a:cubicBezTo>
                    <a:cubicBezTo>
                      <a:pt x="73" y="361"/>
                      <a:pt x="77" y="364"/>
                      <a:pt x="82" y="364"/>
                    </a:cubicBezTo>
                    <a:cubicBezTo>
                      <a:pt x="87" y="364"/>
                      <a:pt x="91" y="361"/>
                      <a:pt x="93" y="357"/>
                    </a:cubicBezTo>
                    <a:cubicBezTo>
                      <a:pt x="162" y="239"/>
                      <a:pt x="162" y="239"/>
                      <a:pt x="162" y="239"/>
                    </a:cubicBezTo>
                    <a:cubicBezTo>
                      <a:pt x="164" y="235"/>
                      <a:pt x="164" y="230"/>
                      <a:pt x="162" y="226"/>
                    </a:cubicBezTo>
                    <a:cubicBezTo>
                      <a:pt x="159" y="222"/>
                      <a:pt x="155" y="219"/>
                      <a:pt x="150" y="219"/>
                    </a:cubicBezTo>
                    <a:close/>
                    <a:moveTo>
                      <a:pt x="150" y="219"/>
                    </a:moveTo>
                    <a:cubicBezTo>
                      <a:pt x="150" y="219"/>
                      <a:pt x="150" y="219"/>
                      <a:pt x="150" y="2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2616" y="937"/>
                <a:ext cx="2448" cy="1593"/>
              </a:xfrm>
              <a:custGeom>
                <a:avLst/>
                <a:gdLst>
                  <a:gd name="T0" fmla="*/ 984 w 1216"/>
                  <a:gd name="T1" fmla="*/ 215 h 783"/>
                  <a:gd name="T2" fmla="*/ 751 w 1216"/>
                  <a:gd name="T3" fmla="*/ 95 h 783"/>
                  <a:gd name="T4" fmla="*/ 664 w 1216"/>
                  <a:gd name="T5" fmla="*/ 108 h 783"/>
                  <a:gd name="T6" fmla="*/ 439 w 1216"/>
                  <a:gd name="T7" fmla="*/ 0 h 783"/>
                  <a:gd name="T8" fmla="*/ 156 w 1216"/>
                  <a:gd name="T9" fmla="*/ 241 h 783"/>
                  <a:gd name="T10" fmla="*/ 0 w 1216"/>
                  <a:gd name="T11" fmla="*/ 497 h 783"/>
                  <a:gd name="T12" fmla="*/ 287 w 1216"/>
                  <a:gd name="T13" fmla="*/ 783 h 783"/>
                  <a:gd name="T14" fmla="*/ 929 w 1216"/>
                  <a:gd name="T15" fmla="*/ 783 h 783"/>
                  <a:gd name="T16" fmla="*/ 1216 w 1216"/>
                  <a:gd name="T17" fmla="*/ 497 h 783"/>
                  <a:gd name="T18" fmla="*/ 984 w 1216"/>
                  <a:gd name="T19" fmla="*/ 215 h 783"/>
                  <a:gd name="T20" fmla="*/ 984 w 1216"/>
                  <a:gd name="T21" fmla="*/ 215 h 783"/>
                  <a:gd name="T22" fmla="*/ 984 w 1216"/>
                  <a:gd name="T23" fmla="*/ 215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6" h="783">
                    <a:moveTo>
                      <a:pt x="984" y="215"/>
                    </a:moveTo>
                    <a:cubicBezTo>
                      <a:pt x="932" y="142"/>
                      <a:pt x="847" y="95"/>
                      <a:pt x="751" y="95"/>
                    </a:cubicBezTo>
                    <a:cubicBezTo>
                      <a:pt x="720" y="95"/>
                      <a:pt x="691" y="100"/>
                      <a:pt x="664" y="108"/>
                    </a:cubicBezTo>
                    <a:cubicBezTo>
                      <a:pt x="611" y="42"/>
                      <a:pt x="530" y="0"/>
                      <a:pt x="439" y="0"/>
                    </a:cubicBezTo>
                    <a:cubicBezTo>
                      <a:pt x="296" y="0"/>
                      <a:pt x="178" y="105"/>
                      <a:pt x="156" y="241"/>
                    </a:cubicBezTo>
                    <a:cubicBezTo>
                      <a:pt x="63" y="289"/>
                      <a:pt x="0" y="385"/>
                      <a:pt x="0" y="497"/>
                    </a:cubicBezTo>
                    <a:cubicBezTo>
                      <a:pt x="0" y="655"/>
                      <a:pt x="128" y="783"/>
                      <a:pt x="287" y="783"/>
                    </a:cubicBezTo>
                    <a:cubicBezTo>
                      <a:pt x="929" y="783"/>
                      <a:pt x="929" y="783"/>
                      <a:pt x="929" y="783"/>
                    </a:cubicBezTo>
                    <a:cubicBezTo>
                      <a:pt x="1088" y="783"/>
                      <a:pt x="1216" y="655"/>
                      <a:pt x="1216" y="497"/>
                    </a:cubicBezTo>
                    <a:cubicBezTo>
                      <a:pt x="1216" y="357"/>
                      <a:pt x="1116" y="241"/>
                      <a:pt x="984" y="215"/>
                    </a:cubicBezTo>
                    <a:close/>
                    <a:moveTo>
                      <a:pt x="984" y="215"/>
                    </a:moveTo>
                    <a:cubicBezTo>
                      <a:pt x="984" y="215"/>
                      <a:pt x="984" y="215"/>
                      <a:pt x="984" y="2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16074" y="2424413"/>
            <a:ext cx="3060872" cy="3255023"/>
            <a:chOff x="1616074" y="2424413"/>
            <a:chExt cx="3060872" cy="3255023"/>
          </a:xfrm>
        </p:grpSpPr>
        <p:grpSp>
          <p:nvGrpSpPr>
            <p:cNvPr id="63" name="Group 62"/>
            <p:cNvGrpSpPr/>
            <p:nvPr/>
          </p:nvGrpSpPr>
          <p:grpSpPr>
            <a:xfrm>
              <a:off x="1616074" y="2424413"/>
              <a:ext cx="3060872" cy="3255023"/>
              <a:chOff x="-16060062" y="-22260530"/>
              <a:chExt cx="45917557" cy="48830113"/>
            </a:xfrm>
            <a:effectLst>
              <a:reflection blurRad="127000" stA="50000" endPos="30000" dist="101600" dir="5400000" sy="-100000" algn="bl" rotWithShape="0"/>
            </a:effectLst>
          </p:grpSpPr>
          <p:sp>
            <p:nvSpPr>
              <p:cNvPr id="64" name="Freeform 63"/>
              <p:cNvSpPr/>
              <p:nvPr/>
            </p:nvSpPr>
            <p:spPr>
              <a:xfrm rot="5400000" flipV="1">
                <a:off x="9523910" y="-22467422"/>
                <a:ext cx="5177610" cy="33103394"/>
              </a:xfrm>
              <a:custGeom>
                <a:avLst/>
                <a:gdLst>
                  <a:gd name="connsiteX0" fmla="*/ 0 w 5177610"/>
                  <a:gd name="connsiteY0" fmla="*/ 33103394 h 33103394"/>
                  <a:gd name="connsiteX1" fmla="*/ 5177610 w 5177610"/>
                  <a:gd name="connsiteY1" fmla="*/ 27925782 h 33103394"/>
                  <a:gd name="connsiteX2" fmla="*/ 5164872 w 5177610"/>
                  <a:gd name="connsiteY2" fmla="*/ 4486806 h 33103394"/>
                  <a:gd name="connsiteX3" fmla="*/ 34987 w 5177610"/>
                  <a:gd name="connsiteY3" fmla="*/ 0 h 33103394"/>
                  <a:gd name="connsiteX4" fmla="*/ 417 w 5177610"/>
                  <a:gd name="connsiteY4" fmla="*/ 32692364 h 3310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610" h="33103394">
                    <a:moveTo>
                      <a:pt x="0" y="33103394"/>
                    </a:moveTo>
                    <a:lnTo>
                      <a:pt x="5177610" y="27925782"/>
                    </a:lnTo>
                    <a:lnTo>
                      <a:pt x="5164872" y="4486806"/>
                    </a:lnTo>
                    <a:lnTo>
                      <a:pt x="34987" y="0"/>
                    </a:lnTo>
                    <a:cubicBezTo>
                      <a:pt x="29373" y="10147679"/>
                      <a:pt x="11941" y="21794910"/>
                      <a:pt x="417" y="3269236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-4306529" y="-8322136"/>
                <a:ext cx="4694321" cy="33960212"/>
              </a:xfrm>
              <a:custGeom>
                <a:avLst/>
                <a:gdLst>
                  <a:gd name="connsiteX0" fmla="*/ 372 w 4694321"/>
                  <a:gd name="connsiteY0" fmla="*/ 0 h 33960212"/>
                  <a:gd name="connsiteX1" fmla="*/ 4657558 w 4694321"/>
                  <a:gd name="connsiteY1" fmla="*/ 4894225 h 33960212"/>
                  <a:gd name="connsiteX2" fmla="*/ 4694321 w 4694321"/>
                  <a:gd name="connsiteY2" fmla="*/ 29348158 h 33960212"/>
                  <a:gd name="connsiteX3" fmla="*/ 82266 w 4694321"/>
                  <a:gd name="connsiteY3" fmla="*/ 33960212 h 33960212"/>
                  <a:gd name="connsiteX4" fmla="*/ 79393 w 4694321"/>
                  <a:gd name="connsiteY4" fmla="*/ 32418802 h 33960212"/>
                  <a:gd name="connsiteX5" fmla="*/ 372 w 4694321"/>
                  <a:gd name="connsiteY5" fmla="*/ 0 h 3396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4321" h="33960212">
                    <a:moveTo>
                      <a:pt x="372" y="0"/>
                    </a:moveTo>
                    <a:lnTo>
                      <a:pt x="4657558" y="4894225"/>
                    </a:lnTo>
                    <a:lnTo>
                      <a:pt x="4694321" y="29348158"/>
                    </a:lnTo>
                    <a:lnTo>
                      <a:pt x="82266" y="33960212"/>
                    </a:lnTo>
                    <a:lnTo>
                      <a:pt x="79393" y="32418802"/>
                    </a:lnTo>
                    <a:cubicBezTo>
                      <a:pt x="53053" y="21612535"/>
                      <a:pt x="-5183" y="10798766"/>
                      <a:pt x="37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9951136" y="-7521804"/>
                <a:ext cx="9906359" cy="420086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 flipH="1">
                <a:off x="-6316028" y="19781750"/>
                <a:ext cx="9671564" cy="3903996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  <a:gd name="connsiteX0" fmla="*/ 0 w 12702564"/>
                  <a:gd name="connsiteY0" fmla="*/ 5183012 h 5183012"/>
                  <a:gd name="connsiteX1" fmla="*/ 7439780 w 12702564"/>
                  <a:gd name="connsiteY1" fmla="*/ 5183012 h 5183012"/>
                  <a:gd name="connsiteX2" fmla="*/ 12702564 w 12702564"/>
                  <a:gd name="connsiteY2" fmla="*/ 47440 h 5183012"/>
                  <a:gd name="connsiteX3" fmla="*/ 5215872 w 12702564"/>
                  <a:gd name="connsiteY3" fmla="*/ 0 h 5183012"/>
                  <a:gd name="connsiteX4" fmla="*/ 0 w 12702564"/>
                  <a:gd name="connsiteY4" fmla="*/ 5183012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02564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702564" y="47440"/>
                    </a:lnTo>
                    <a:lnTo>
                      <a:pt x="5215872" y="0"/>
                    </a:lnTo>
                    <a:lnTo>
                      <a:pt x="0" y="518301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-3594623" y="-7522980"/>
                <a:ext cx="4208795" cy="14370117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400000" flipV="1">
                <a:off x="1525888" y="-12322835"/>
                <a:ext cx="4226771" cy="14153232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  <a:gd name="connsiteX0" fmla="*/ 37532 w 5538906"/>
                  <a:gd name="connsiteY0" fmla="*/ 0 h 18739470"/>
                  <a:gd name="connsiteX1" fmla="*/ 1 w 5538906"/>
                  <a:gd name="connsiteY1" fmla="*/ 13638720 h 18739470"/>
                  <a:gd name="connsiteX2" fmla="*/ 5500806 w 5538906"/>
                  <a:gd name="connsiteY2" fmla="*/ 18739470 h 18739470"/>
                  <a:gd name="connsiteX3" fmla="*/ 5538906 w 5538906"/>
                  <a:gd name="connsiteY3" fmla="*/ 5366370 h 18739470"/>
                  <a:gd name="connsiteX4" fmla="*/ 37532 w 5538906"/>
                  <a:gd name="connsiteY4" fmla="*/ 0 h 18739470"/>
                  <a:gd name="connsiteX0" fmla="*/ 0 w 5551415"/>
                  <a:gd name="connsiteY0" fmla="*/ 0 h 18790055"/>
                  <a:gd name="connsiteX1" fmla="*/ 12510 w 5551415"/>
                  <a:gd name="connsiteY1" fmla="*/ 13689305 h 18790055"/>
                  <a:gd name="connsiteX2" fmla="*/ 5513315 w 5551415"/>
                  <a:gd name="connsiteY2" fmla="*/ 18790055 h 18790055"/>
                  <a:gd name="connsiteX3" fmla="*/ 5551415 w 5551415"/>
                  <a:gd name="connsiteY3" fmla="*/ 5416955 h 18790055"/>
                  <a:gd name="connsiteX4" fmla="*/ 0 w 5551415"/>
                  <a:gd name="connsiteY4" fmla="*/ 0 h 187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415" h="18790055">
                    <a:moveTo>
                      <a:pt x="0" y="0"/>
                    </a:moveTo>
                    <a:lnTo>
                      <a:pt x="12510" y="13689305"/>
                    </a:lnTo>
                    <a:lnTo>
                      <a:pt x="5513315" y="18790055"/>
                    </a:lnTo>
                    <a:lnTo>
                      <a:pt x="5551415" y="5416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 71"/>
              <p:cNvSpPr/>
              <p:nvPr/>
            </p:nvSpPr>
            <p:spPr>
              <a:xfrm rot="5400000">
                <a:off x="-13730098" y="-17064929"/>
                <a:ext cx="42574119" cy="41837492"/>
              </a:xfrm>
              <a:custGeom>
                <a:avLst/>
                <a:gdLst>
                  <a:gd name="connsiteX0" fmla="*/ 0 w 42574119"/>
                  <a:gd name="connsiteY0" fmla="*/ 41837492 h 41837492"/>
                  <a:gd name="connsiteX1" fmla="*/ 0 w 42574119"/>
                  <a:gd name="connsiteY1" fmla="*/ 10057435 h 41837492"/>
                  <a:gd name="connsiteX2" fmla="*/ 10057435 w 42574119"/>
                  <a:gd name="connsiteY2" fmla="*/ 0 h 41837492"/>
                  <a:gd name="connsiteX3" fmla="*/ 10057435 w 42574119"/>
                  <a:gd name="connsiteY3" fmla="*/ 31768552 h 41837492"/>
                  <a:gd name="connsiteX4" fmla="*/ 42574119 w 42574119"/>
                  <a:gd name="connsiteY4" fmla="*/ 31768552 h 41837492"/>
                  <a:gd name="connsiteX5" fmla="*/ 32505181 w 42574119"/>
                  <a:gd name="connsiteY5" fmla="*/ 41837492 h 4183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74119" h="41837492">
                    <a:moveTo>
                      <a:pt x="0" y="41837492"/>
                    </a:moveTo>
                    <a:lnTo>
                      <a:pt x="0" y="10057435"/>
                    </a:lnTo>
                    <a:lnTo>
                      <a:pt x="10057435" y="0"/>
                    </a:lnTo>
                    <a:lnTo>
                      <a:pt x="10057435" y="31768552"/>
                    </a:lnTo>
                    <a:lnTo>
                      <a:pt x="42574119" y="31768552"/>
                    </a:lnTo>
                    <a:lnTo>
                      <a:pt x="32505181" y="4183749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/>
              <p:cNvSpPr/>
              <p:nvPr/>
            </p:nvSpPr>
            <p:spPr>
              <a:xfrm flipH="1">
                <a:off x="14256380" y="-17433244"/>
                <a:ext cx="15601114" cy="9921015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121"/>
              <p:cNvSpPr/>
              <p:nvPr/>
            </p:nvSpPr>
            <p:spPr>
              <a:xfrm rot="5400000">
                <a:off x="-16230839" y="13628084"/>
                <a:ext cx="15805811" cy="10077188"/>
              </a:xfrm>
              <a:custGeom>
                <a:avLst/>
                <a:gdLst>
                  <a:gd name="connsiteX0" fmla="*/ 0 w 1051234"/>
                  <a:gd name="connsiteY0" fmla="*/ 662220 h 662220"/>
                  <a:gd name="connsiteX1" fmla="*/ 666418 w 1051234"/>
                  <a:gd name="connsiteY1" fmla="*/ 0 h 662220"/>
                  <a:gd name="connsiteX2" fmla="*/ 1051234 w 1051234"/>
                  <a:gd name="connsiteY2" fmla="*/ 0 h 662220"/>
                  <a:gd name="connsiteX3" fmla="*/ 384816 w 1051234"/>
                  <a:gd name="connsiteY3" fmla="*/ 662220 h 662220"/>
                  <a:gd name="connsiteX4" fmla="*/ 0 w 1051234"/>
                  <a:gd name="connsiteY4" fmla="*/ 662220 h 662220"/>
                  <a:gd name="connsiteX0" fmla="*/ 0 w 1051234"/>
                  <a:gd name="connsiteY0" fmla="*/ 669364 h 669364"/>
                  <a:gd name="connsiteX1" fmla="*/ 668799 w 1051234"/>
                  <a:gd name="connsiteY1" fmla="*/ 0 h 669364"/>
                  <a:gd name="connsiteX2" fmla="*/ 1051234 w 1051234"/>
                  <a:gd name="connsiteY2" fmla="*/ 7144 h 669364"/>
                  <a:gd name="connsiteX3" fmla="*/ 384816 w 1051234"/>
                  <a:gd name="connsiteY3" fmla="*/ 669364 h 669364"/>
                  <a:gd name="connsiteX4" fmla="*/ 0 w 1051234"/>
                  <a:gd name="connsiteY4" fmla="*/ 669364 h 669364"/>
                  <a:gd name="connsiteX0" fmla="*/ 0 w 1053615"/>
                  <a:gd name="connsiteY0" fmla="*/ 669364 h 669364"/>
                  <a:gd name="connsiteX1" fmla="*/ 668799 w 1053615"/>
                  <a:gd name="connsiteY1" fmla="*/ 0 h 669364"/>
                  <a:gd name="connsiteX2" fmla="*/ 1053615 w 1053615"/>
                  <a:gd name="connsiteY2" fmla="*/ 0 h 669364"/>
                  <a:gd name="connsiteX3" fmla="*/ 384816 w 1053615"/>
                  <a:gd name="connsiteY3" fmla="*/ 669364 h 669364"/>
                  <a:gd name="connsiteX4" fmla="*/ 0 w 1053615"/>
                  <a:gd name="connsiteY4" fmla="*/ 669364 h 669364"/>
                  <a:gd name="connsiteX0" fmla="*/ 0 w 1053618"/>
                  <a:gd name="connsiteY0" fmla="*/ 671746 h 671746"/>
                  <a:gd name="connsiteX1" fmla="*/ 668799 w 1053618"/>
                  <a:gd name="connsiteY1" fmla="*/ 2382 h 671746"/>
                  <a:gd name="connsiteX2" fmla="*/ 1053618 w 1053618"/>
                  <a:gd name="connsiteY2" fmla="*/ 0 h 671746"/>
                  <a:gd name="connsiteX3" fmla="*/ 384816 w 1053618"/>
                  <a:gd name="connsiteY3" fmla="*/ 671746 h 671746"/>
                  <a:gd name="connsiteX4" fmla="*/ 0 w 1053618"/>
                  <a:gd name="connsiteY4" fmla="*/ 671746 h 671746"/>
                  <a:gd name="connsiteX0" fmla="*/ 0 w 1053618"/>
                  <a:gd name="connsiteY0" fmla="*/ 669365 h 669365"/>
                  <a:gd name="connsiteX1" fmla="*/ 668799 w 1053618"/>
                  <a:gd name="connsiteY1" fmla="*/ 1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69365 h 669365"/>
                  <a:gd name="connsiteX1" fmla="*/ 664039 w 1053618"/>
                  <a:gd name="connsiteY1" fmla="*/ 4763 h 669365"/>
                  <a:gd name="connsiteX2" fmla="*/ 1053618 w 1053618"/>
                  <a:gd name="connsiteY2" fmla="*/ 0 h 669365"/>
                  <a:gd name="connsiteX3" fmla="*/ 384816 w 1053618"/>
                  <a:gd name="connsiteY3" fmla="*/ 669365 h 669365"/>
                  <a:gd name="connsiteX4" fmla="*/ 0 w 1053618"/>
                  <a:gd name="connsiteY4" fmla="*/ 669365 h 669365"/>
                  <a:gd name="connsiteX0" fmla="*/ 0 w 1053618"/>
                  <a:gd name="connsiteY0" fmla="*/ 671747 h 671747"/>
                  <a:gd name="connsiteX1" fmla="*/ 671185 w 1053618"/>
                  <a:gd name="connsiteY1" fmla="*/ 0 h 671747"/>
                  <a:gd name="connsiteX2" fmla="*/ 1053618 w 1053618"/>
                  <a:gd name="connsiteY2" fmla="*/ 2382 h 671747"/>
                  <a:gd name="connsiteX3" fmla="*/ 384816 w 1053618"/>
                  <a:gd name="connsiteY3" fmla="*/ 671747 h 671747"/>
                  <a:gd name="connsiteX4" fmla="*/ 0 w 1053618"/>
                  <a:gd name="connsiteY4" fmla="*/ 671747 h 671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618" h="671747">
                    <a:moveTo>
                      <a:pt x="0" y="671747"/>
                    </a:moveTo>
                    <a:lnTo>
                      <a:pt x="671185" y="0"/>
                    </a:lnTo>
                    <a:lnTo>
                      <a:pt x="1053618" y="2382"/>
                    </a:lnTo>
                    <a:lnTo>
                      <a:pt x="384816" y="671747"/>
                    </a:lnTo>
                    <a:lnTo>
                      <a:pt x="0" y="6717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2680923">
                <a:off x="-16060062" y="-22260530"/>
                <a:ext cx="21438966" cy="23936543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  <a:gd name="connsiteX0" fmla="*/ 0 w 28462712"/>
                  <a:gd name="connsiteY0" fmla="*/ 16474111 h 31438107"/>
                  <a:gd name="connsiteX1" fmla="*/ 16824141 w 28462712"/>
                  <a:gd name="connsiteY1" fmla="*/ 0 h 31438107"/>
                  <a:gd name="connsiteX2" fmla="*/ 16364008 w 28462712"/>
                  <a:gd name="connsiteY2" fmla="*/ 7145620 h 31438107"/>
                  <a:gd name="connsiteX3" fmla="*/ 28462712 w 28462712"/>
                  <a:gd name="connsiteY3" fmla="*/ 7207788 h 31438107"/>
                  <a:gd name="connsiteX4" fmla="*/ 18815240 w 28462712"/>
                  <a:gd name="connsiteY4" fmla="*/ 16642740 h 31438107"/>
                  <a:gd name="connsiteX5" fmla="*/ 28229059 w 28462712"/>
                  <a:gd name="connsiteY5" fmla="*/ 26161623 h 31438107"/>
                  <a:gd name="connsiteX6" fmla="*/ 15139493 w 28462712"/>
                  <a:gd name="connsiteY6" fmla="*/ 26161623 h 31438107"/>
                  <a:gd name="connsiteX7" fmla="*/ 14799720 w 28462712"/>
                  <a:gd name="connsiteY7" fmla="*/ 31438107 h 31438107"/>
                  <a:gd name="connsiteX8" fmla="*/ 0 w 2846271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6271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62712" y="7207788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4"/>
            <p:cNvGrpSpPr>
              <a:grpSpLocks noChangeAspect="1"/>
            </p:cNvGrpSpPr>
            <p:nvPr/>
          </p:nvGrpSpPr>
          <p:grpSpPr bwMode="auto">
            <a:xfrm>
              <a:off x="2024636" y="2857299"/>
              <a:ext cx="441889" cy="490582"/>
              <a:chOff x="3472" y="1753"/>
              <a:chExt cx="726" cy="80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4" name="Freeform 5"/>
              <p:cNvSpPr>
                <a:spLocks noEditPoints="1"/>
              </p:cNvSpPr>
              <p:nvPr/>
            </p:nvSpPr>
            <p:spPr bwMode="auto">
              <a:xfrm>
                <a:off x="3559" y="1753"/>
                <a:ext cx="172" cy="174"/>
              </a:xfrm>
              <a:custGeom>
                <a:avLst/>
                <a:gdLst>
                  <a:gd name="T0" fmla="*/ 85 w 85"/>
                  <a:gd name="T1" fmla="*/ 42 h 85"/>
                  <a:gd name="T2" fmla="*/ 43 w 85"/>
                  <a:gd name="T3" fmla="*/ 85 h 85"/>
                  <a:gd name="T4" fmla="*/ 0 w 85"/>
                  <a:gd name="T5" fmla="*/ 42 h 85"/>
                  <a:gd name="T6" fmla="*/ 43 w 85"/>
                  <a:gd name="T7" fmla="*/ 0 h 85"/>
                  <a:gd name="T8" fmla="*/ 85 w 85"/>
                  <a:gd name="T9" fmla="*/ 42 h 85"/>
                  <a:gd name="T10" fmla="*/ 85 w 85"/>
                  <a:gd name="T11" fmla="*/ 42 h 85"/>
                  <a:gd name="T12" fmla="*/ 85 w 85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5">
                    <a:moveTo>
                      <a:pt x="85" y="42"/>
                    </a:moveTo>
                    <a:cubicBezTo>
                      <a:pt x="85" y="66"/>
                      <a:pt x="66" y="85"/>
                      <a:pt x="43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66" y="0"/>
                      <a:pt x="85" y="19"/>
                      <a:pt x="85" y="42"/>
                    </a:cubicBezTo>
                    <a:close/>
                    <a:moveTo>
                      <a:pt x="85" y="42"/>
                    </a:moveTo>
                    <a:cubicBezTo>
                      <a:pt x="85" y="42"/>
                      <a:pt x="85" y="42"/>
                      <a:pt x="85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"/>
              <p:cNvSpPr>
                <a:spLocks noEditPoints="1"/>
              </p:cNvSpPr>
              <p:nvPr/>
            </p:nvSpPr>
            <p:spPr bwMode="auto">
              <a:xfrm>
                <a:off x="3844" y="1753"/>
                <a:ext cx="170" cy="174"/>
              </a:xfrm>
              <a:custGeom>
                <a:avLst/>
                <a:gdLst>
                  <a:gd name="T0" fmla="*/ 84 w 84"/>
                  <a:gd name="T1" fmla="*/ 42 h 85"/>
                  <a:gd name="T2" fmla="*/ 42 w 84"/>
                  <a:gd name="T3" fmla="*/ 85 h 85"/>
                  <a:gd name="T4" fmla="*/ 0 w 84"/>
                  <a:gd name="T5" fmla="*/ 42 h 85"/>
                  <a:gd name="T6" fmla="*/ 42 w 84"/>
                  <a:gd name="T7" fmla="*/ 0 h 85"/>
                  <a:gd name="T8" fmla="*/ 84 w 84"/>
                  <a:gd name="T9" fmla="*/ 42 h 85"/>
                  <a:gd name="T10" fmla="*/ 84 w 84"/>
                  <a:gd name="T11" fmla="*/ 42 h 85"/>
                  <a:gd name="T12" fmla="*/ 84 w 84"/>
                  <a:gd name="T13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5">
                    <a:moveTo>
                      <a:pt x="84" y="42"/>
                    </a:moveTo>
                    <a:cubicBezTo>
                      <a:pt x="84" y="66"/>
                      <a:pt x="65" y="85"/>
                      <a:pt x="42" y="85"/>
                    </a:cubicBezTo>
                    <a:cubicBezTo>
                      <a:pt x="18" y="85"/>
                      <a:pt x="0" y="66"/>
                      <a:pt x="0" y="42"/>
                    </a:cubicBezTo>
                    <a:cubicBezTo>
                      <a:pt x="0" y="19"/>
                      <a:pt x="18" y="0"/>
                      <a:pt x="42" y="0"/>
                    </a:cubicBezTo>
                    <a:cubicBezTo>
                      <a:pt x="65" y="0"/>
                      <a:pt x="84" y="19"/>
                      <a:pt x="84" y="42"/>
                    </a:cubicBezTo>
                    <a:close/>
                    <a:moveTo>
                      <a:pt x="84" y="42"/>
                    </a:moveTo>
                    <a:cubicBezTo>
                      <a:pt x="84" y="42"/>
                      <a:pt x="84" y="42"/>
                      <a:pt x="84" y="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7"/>
              <p:cNvSpPr>
                <a:spLocks noEditPoints="1"/>
              </p:cNvSpPr>
              <p:nvPr/>
            </p:nvSpPr>
            <p:spPr bwMode="auto">
              <a:xfrm>
                <a:off x="3984" y="2450"/>
                <a:ext cx="89" cy="109"/>
              </a:xfrm>
              <a:custGeom>
                <a:avLst/>
                <a:gdLst>
                  <a:gd name="T0" fmla="*/ 0 w 44"/>
                  <a:gd name="T1" fmla="*/ 0 h 53"/>
                  <a:gd name="T2" fmla="*/ 0 w 44"/>
                  <a:gd name="T3" fmla="*/ 30 h 53"/>
                  <a:gd name="T4" fmla="*/ 22 w 44"/>
                  <a:gd name="T5" fmla="*/ 53 h 53"/>
                  <a:gd name="T6" fmla="*/ 22 w 44"/>
                  <a:gd name="T7" fmla="*/ 53 h 53"/>
                  <a:gd name="T8" fmla="*/ 44 w 44"/>
                  <a:gd name="T9" fmla="*/ 30 h 53"/>
                  <a:gd name="T10" fmla="*/ 44 w 44"/>
                  <a:gd name="T11" fmla="*/ 0 h 53"/>
                  <a:gd name="T12" fmla="*/ 0 w 44"/>
                  <a:gd name="T13" fmla="*/ 0 h 53"/>
                  <a:gd name="T14" fmla="*/ 0 w 44"/>
                  <a:gd name="T15" fmla="*/ 0 h 53"/>
                  <a:gd name="T16" fmla="*/ 0 w 44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10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4" y="53"/>
                      <a:pt x="44" y="43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"/>
              <p:cNvSpPr>
                <a:spLocks noEditPoints="1"/>
              </p:cNvSpPr>
              <p:nvPr/>
            </p:nvSpPr>
            <p:spPr bwMode="auto">
              <a:xfrm>
                <a:off x="3472" y="1921"/>
                <a:ext cx="726" cy="638"/>
              </a:xfrm>
              <a:custGeom>
                <a:avLst/>
                <a:gdLst>
                  <a:gd name="T0" fmla="*/ 327 w 359"/>
                  <a:gd name="T1" fmla="*/ 159 h 312"/>
                  <a:gd name="T2" fmla="*/ 312 w 359"/>
                  <a:gd name="T3" fmla="*/ 142 h 312"/>
                  <a:gd name="T4" fmla="*/ 312 w 359"/>
                  <a:gd name="T5" fmla="*/ 138 h 312"/>
                  <a:gd name="T6" fmla="*/ 284 w 359"/>
                  <a:gd name="T7" fmla="*/ 26 h 312"/>
                  <a:gd name="T8" fmla="*/ 254 w 359"/>
                  <a:gd name="T9" fmla="*/ 0 h 312"/>
                  <a:gd name="T10" fmla="*/ 254 w 359"/>
                  <a:gd name="T11" fmla="*/ 0 h 312"/>
                  <a:gd name="T12" fmla="*/ 244 w 359"/>
                  <a:gd name="T13" fmla="*/ 1 h 312"/>
                  <a:gd name="T14" fmla="*/ 235 w 359"/>
                  <a:gd name="T15" fmla="*/ 4 h 312"/>
                  <a:gd name="T16" fmla="*/ 213 w 359"/>
                  <a:gd name="T17" fmla="*/ 34 h 312"/>
                  <a:gd name="T18" fmla="*/ 212 w 359"/>
                  <a:gd name="T19" fmla="*/ 36 h 312"/>
                  <a:gd name="T20" fmla="*/ 201 w 359"/>
                  <a:gd name="T21" fmla="*/ 74 h 312"/>
                  <a:gd name="T22" fmla="*/ 154 w 359"/>
                  <a:gd name="T23" fmla="*/ 82 h 312"/>
                  <a:gd name="T24" fmla="*/ 140 w 359"/>
                  <a:gd name="T25" fmla="*/ 90 h 312"/>
                  <a:gd name="T26" fmla="*/ 111 w 359"/>
                  <a:gd name="T27" fmla="*/ 78 h 312"/>
                  <a:gd name="T28" fmla="*/ 99 w 359"/>
                  <a:gd name="T29" fmla="*/ 36 h 312"/>
                  <a:gd name="T30" fmla="*/ 99 w 359"/>
                  <a:gd name="T31" fmla="*/ 34 h 312"/>
                  <a:gd name="T32" fmla="*/ 76 w 359"/>
                  <a:gd name="T33" fmla="*/ 4 h 312"/>
                  <a:gd name="T34" fmla="*/ 68 w 359"/>
                  <a:gd name="T35" fmla="*/ 1 h 312"/>
                  <a:gd name="T36" fmla="*/ 58 w 359"/>
                  <a:gd name="T37" fmla="*/ 0 h 312"/>
                  <a:gd name="T38" fmla="*/ 58 w 359"/>
                  <a:gd name="T39" fmla="*/ 0 h 312"/>
                  <a:gd name="T40" fmla="*/ 22 w 359"/>
                  <a:gd name="T41" fmla="*/ 26 h 312"/>
                  <a:gd name="T42" fmla="*/ 3 w 359"/>
                  <a:gd name="T43" fmla="*/ 117 h 312"/>
                  <a:gd name="T44" fmla="*/ 14 w 359"/>
                  <a:gd name="T45" fmla="*/ 148 h 312"/>
                  <a:gd name="T46" fmla="*/ 14 w 359"/>
                  <a:gd name="T47" fmla="*/ 289 h 312"/>
                  <a:gd name="T48" fmla="*/ 37 w 359"/>
                  <a:gd name="T49" fmla="*/ 312 h 312"/>
                  <a:gd name="T50" fmla="*/ 59 w 359"/>
                  <a:gd name="T51" fmla="*/ 289 h 312"/>
                  <a:gd name="T52" fmla="*/ 59 w 359"/>
                  <a:gd name="T53" fmla="*/ 156 h 312"/>
                  <a:gd name="T54" fmla="*/ 79 w 359"/>
                  <a:gd name="T55" fmla="*/ 134 h 312"/>
                  <a:gd name="T56" fmla="*/ 86 w 359"/>
                  <a:gd name="T57" fmla="*/ 99 h 312"/>
                  <a:gd name="T58" fmla="*/ 152 w 359"/>
                  <a:gd name="T59" fmla="*/ 126 h 312"/>
                  <a:gd name="T60" fmla="*/ 154 w 359"/>
                  <a:gd name="T61" fmla="*/ 126 h 312"/>
                  <a:gd name="T62" fmla="*/ 170 w 359"/>
                  <a:gd name="T63" fmla="*/ 115 h 312"/>
                  <a:gd name="T64" fmla="*/ 225 w 359"/>
                  <a:gd name="T65" fmla="*/ 96 h 312"/>
                  <a:gd name="T66" fmla="*/ 233 w 359"/>
                  <a:gd name="T67" fmla="*/ 134 h 312"/>
                  <a:gd name="T68" fmla="*/ 249 w 359"/>
                  <a:gd name="T69" fmla="*/ 154 h 312"/>
                  <a:gd name="T70" fmla="*/ 260 w 359"/>
                  <a:gd name="T71" fmla="*/ 154 h 312"/>
                  <a:gd name="T72" fmla="*/ 273 w 359"/>
                  <a:gd name="T73" fmla="*/ 139 h 312"/>
                  <a:gd name="T74" fmla="*/ 253 w 359"/>
                  <a:gd name="T75" fmla="*/ 71 h 312"/>
                  <a:gd name="T76" fmla="*/ 258 w 359"/>
                  <a:gd name="T77" fmla="*/ 68 h 312"/>
                  <a:gd name="T78" fmla="*/ 279 w 359"/>
                  <a:gd name="T79" fmla="*/ 142 h 312"/>
                  <a:gd name="T80" fmla="*/ 264 w 359"/>
                  <a:gd name="T81" fmla="*/ 159 h 312"/>
                  <a:gd name="T82" fmla="*/ 232 w 359"/>
                  <a:gd name="T83" fmla="*/ 159 h 312"/>
                  <a:gd name="T84" fmla="*/ 232 w 359"/>
                  <a:gd name="T85" fmla="*/ 253 h 312"/>
                  <a:gd name="T86" fmla="*/ 359 w 359"/>
                  <a:gd name="T87" fmla="*/ 253 h 312"/>
                  <a:gd name="T88" fmla="*/ 359 w 359"/>
                  <a:gd name="T89" fmla="*/ 159 h 312"/>
                  <a:gd name="T90" fmla="*/ 327 w 359"/>
                  <a:gd name="T91" fmla="*/ 159 h 312"/>
                  <a:gd name="T92" fmla="*/ 275 w 359"/>
                  <a:gd name="T93" fmla="*/ 159 h 312"/>
                  <a:gd name="T94" fmla="*/ 284 w 359"/>
                  <a:gd name="T95" fmla="*/ 152 h 312"/>
                  <a:gd name="T96" fmla="*/ 296 w 359"/>
                  <a:gd name="T97" fmla="*/ 157 h 312"/>
                  <a:gd name="T98" fmla="*/ 299 w 359"/>
                  <a:gd name="T99" fmla="*/ 157 h 312"/>
                  <a:gd name="T100" fmla="*/ 308 w 359"/>
                  <a:gd name="T101" fmla="*/ 152 h 312"/>
                  <a:gd name="T102" fmla="*/ 316 w 359"/>
                  <a:gd name="T103" fmla="*/ 159 h 312"/>
                  <a:gd name="T104" fmla="*/ 275 w 359"/>
                  <a:gd name="T105" fmla="*/ 159 h 312"/>
                  <a:gd name="T106" fmla="*/ 275 w 359"/>
                  <a:gd name="T107" fmla="*/ 159 h 312"/>
                  <a:gd name="T108" fmla="*/ 275 w 359"/>
                  <a:gd name="T109" fmla="*/ 159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9" h="312">
                    <a:moveTo>
                      <a:pt x="327" y="159"/>
                    </a:moveTo>
                    <a:cubicBezTo>
                      <a:pt x="326" y="151"/>
                      <a:pt x="320" y="144"/>
                      <a:pt x="312" y="142"/>
                    </a:cubicBezTo>
                    <a:cubicBezTo>
                      <a:pt x="312" y="141"/>
                      <a:pt x="312" y="139"/>
                      <a:pt x="312" y="138"/>
                    </a:cubicBezTo>
                    <a:cubicBezTo>
                      <a:pt x="310" y="127"/>
                      <a:pt x="284" y="26"/>
                      <a:pt x="284" y="26"/>
                    </a:cubicBezTo>
                    <a:cubicBezTo>
                      <a:pt x="280" y="9"/>
                      <a:pt x="269" y="1"/>
                      <a:pt x="254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4" y="0"/>
                      <a:pt x="249" y="0"/>
                      <a:pt x="244" y="1"/>
                    </a:cubicBezTo>
                    <a:cubicBezTo>
                      <a:pt x="239" y="2"/>
                      <a:pt x="235" y="4"/>
                      <a:pt x="235" y="4"/>
                    </a:cubicBezTo>
                    <a:cubicBezTo>
                      <a:pt x="225" y="10"/>
                      <a:pt x="214" y="20"/>
                      <a:pt x="213" y="34"/>
                    </a:cubicBezTo>
                    <a:cubicBezTo>
                      <a:pt x="213" y="34"/>
                      <a:pt x="213" y="35"/>
                      <a:pt x="212" y="36"/>
                    </a:cubicBezTo>
                    <a:cubicBezTo>
                      <a:pt x="210" y="56"/>
                      <a:pt x="207" y="68"/>
                      <a:pt x="201" y="74"/>
                    </a:cubicBezTo>
                    <a:cubicBezTo>
                      <a:pt x="194" y="80"/>
                      <a:pt x="180" y="82"/>
                      <a:pt x="154" y="82"/>
                    </a:cubicBezTo>
                    <a:cubicBezTo>
                      <a:pt x="148" y="82"/>
                      <a:pt x="143" y="86"/>
                      <a:pt x="140" y="90"/>
                    </a:cubicBezTo>
                    <a:cubicBezTo>
                      <a:pt x="125" y="87"/>
                      <a:pt x="116" y="83"/>
                      <a:pt x="111" y="78"/>
                    </a:cubicBezTo>
                    <a:cubicBezTo>
                      <a:pt x="105" y="70"/>
                      <a:pt x="102" y="57"/>
                      <a:pt x="99" y="36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8" y="20"/>
                      <a:pt x="87" y="10"/>
                      <a:pt x="76" y="4"/>
                    </a:cubicBezTo>
                    <a:cubicBezTo>
                      <a:pt x="76" y="4"/>
                      <a:pt x="72" y="2"/>
                      <a:pt x="68" y="1"/>
                    </a:cubicBezTo>
                    <a:cubicBezTo>
                      <a:pt x="63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3" y="1"/>
                      <a:pt x="26" y="9"/>
                      <a:pt x="22" y="26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0" y="130"/>
                      <a:pt x="6" y="141"/>
                      <a:pt x="14" y="148"/>
                    </a:cubicBezTo>
                    <a:cubicBezTo>
                      <a:pt x="14" y="289"/>
                      <a:pt x="14" y="289"/>
                      <a:pt x="14" y="289"/>
                    </a:cubicBezTo>
                    <a:cubicBezTo>
                      <a:pt x="14" y="302"/>
                      <a:pt x="24" y="312"/>
                      <a:pt x="37" y="312"/>
                    </a:cubicBezTo>
                    <a:cubicBezTo>
                      <a:pt x="49" y="312"/>
                      <a:pt x="59" y="302"/>
                      <a:pt x="59" y="289"/>
                    </a:cubicBezTo>
                    <a:cubicBezTo>
                      <a:pt x="59" y="156"/>
                      <a:pt x="59" y="156"/>
                      <a:pt x="59" y="156"/>
                    </a:cubicBezTo>
                    <a:cubicBezTo>
                      <a:pt x="68" y="152"/>
                      <a:pt x="76" y="145"/>
                      <a:pt x="79" y="134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98" y="113"/>
                      <a:pt x="117" y="121"/>
                      <a:pt x="152" y="126"/>
                    </a:cubicBezTo>
                    <a:cubicBezTo>
                      <a:pt x="153" y="126"/>
                      <a:pt x="154" y="126"/>
                      <a:pt x="154" y="126"/>
                    </a:cubicBezTo>
                    <a:cubicBezTo>
                      <a:pt x="161" y="126"/>
                      <a:pt x="168" y="121"/>
                      <a:pt x="170" y="115"/>
                    </a:cubicBezTo>
                    <a:cubicBezTo>
                      <a:pt x="197" y="113"/>
                      <a:pt x="214" y="108"/>
                      <a:pt x="225" y="96"/>
                    </a:cubicBezTo>
                    <a:cubicBezTo>
                      <a:pt x="233" y="134"/>
                      <a:pt x="233" y="134"/>
                      <a:pt x="233" y="134"/>
                    </a:cubicBezTo>
                    <a:cubicBezTo>
                      <a:pt x="235" y="143"/>
                      <a:pt x="241" y="150"/>
                      <a:pt x="249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62" y="148"/>
                      <a:pt x="267" y="142"/>
                      <a:pt x="273" y="139"/>
                    </a:cubicBezTo>
                    <a:cubicBezTo>
                      <a:pt x="267" y="113"/>
                      <a:pt x="259" y="87"/>
                      <a:pt x="253" y="71"/>
                    </a:cubicBezTo>
                    <a:cubicBezTo>
                      <a:pt x="248" y="62"/>
                      <a:pt x="255" y="59"/>
                      <a:pt x="258" y="68"/>
                    </a:cubicBezTo>
                    <a:cubicBezTo>
                      <a:pt x="261" y="77"/>
                      <a:pt x="274" y="116"/>
                      <a:pt x="279" y="142"/>
                    </a:cubicBezTo>
                    <a:cubicBezTo>
                      <a:pt x="271" y="144"/>
                      <a:pt x="265" y="151"/>
                      <a:pt x="264" y="159"/>
                    </a:cubicBezTo>
                    <a:cubicBezTo>
                      <a:pt x="232" y="159"/>
                      <a:pt x="232" y="159"/>
                      <a:pt x="232" y="159"/>
                    </a:cubicBezTo>
                    <a:cubicBezTo>
                      <a:pt x="232" y="253"/>
                      <a:pt x="232" y="253"/>
                      <a:pt x="232" y="253"/>
                    </a:cubicBezTo>
                    <a:cubicBezTo>
                      <a:pt x="359" y="253"/>
                      <a:pt x="359" y="253"/>
                      <a:pt x="359" y="253"/>
                    </a:cubicBezTo>
                    <a:cubicBezTo>
                      <a:pt x="359" y="159"/>
                      <a:pt x="359" y="159"/>
                      <a:pt x="359" y="159"/>
                    </a:cubicBezTo>
                    <a:lnTo>
                      <a:pt x="327" y="159"/>
                    </a:lnTo>
                    <a:close/>
                    <a:moveTo>
                      <a:pt x="275" y="159"/>
                    </a:moveTo>
                    <a:cubicBezTo>
                      <a:pt x="277" y="155"/>
                      <a:pt x="280" y="153"/>
                      <a:pt x="284" y="152"/>
                    </a:cubicBezTo>
                    <a:cubicBezTo>
                      <a:pt x="287" y="155"/>
                      <a:pt x="291" y="157"/>
                      <a:pt x="296" y="157"/>
                    </a:cubicBezTo>
                    <a:cubicBezTo>
                      <a:pt x="297" y="157"/>
                      <a:pt x="298" y="157"/>
                      <a:pt x="299" y="157"/>
                    </a:cubicBezTo>
                    <a:cubicBezTo>
                      <a:pt x="302" y="156"/>
                      <a:pt x="305" y="155"/>
                      <a:pt x="308" y="152"/>
                    </a:cubicBezTo>
                    <a:cubicBezTo>
                      <a:pt x="312" y="153"/>
                      <a:pt x="315" y="155"/>
                      <a:pt x="316" y="159"/>
                    </a:cubicBezTo>
                    <a:lnTo>
                      <a:pt x="275" y="159"/>
                    </a:lnTo>
                    <a:close/>
                    <a:moveTo>
                      <a:pt x="275" y="159"/>
                    </a:moveTo>
                    <a:cubicBezTo>
                      <a:pt x="275" y="159"/>
                      <a:pt x="275" y="159"/>
                      <a:pt x="275" y="15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491286" y="3353549"/>
            <a:ext cx="2327145" cy="2450833"/>
            <a:chOff x="2491286" y="3353549"/>
            <a:chExt cx="2327145" cy="2450833"/>
          </a:xfrm>
        </p:grpSpPr>
        <p:grpSp>
          <p:nvGrpSpPr>
            <p:cNvPr id="47" name="Group 46"/>
            <p:cNvGrpSpPr/>
            <p:nvPr/>
          </p:nvGrpSpPr>
          <p:grpSpPr>
            <a:xfrm>
              <a:off x="2491286" y="3353549"/>
              <a:ext cx="2327145" cy="2450833"/>
              <a:chOff x="-2930602" y="-8322137"/>
              <a:chExt cx="34910582" cy="36766077"/>
            </a:xfrm>
            <a:effectLst>
              <a:reflection blurRad="127000" stA="50000" endPos="30000" dist="76200" dir="5400000" sy="-100000" algn="bl" rotWithShape="0"/>
            </a:effectLst>
          </p:grpSpPr>
          <p:sp>
            <p:nvSpPr>
              <p:cNvPr id="49" name="Freeform 48"/>
              <p:cNvSpPr/>
              <p:nvPr/>
            </p:nvSpPr>
            <p:spPr>
              <a:xfrm rot="5400000" flipV="1">
                <a:off x="16604478" y="-8653349"/>
                <a:ext cx="3900569" cy="25305469"/>
              </a:xfrm>
              <a:custGeom>
                <a:avLst/>
                <a:gdLst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0 w 3906822"/>
                  <a:gd name="connsiteY5" fmla="*/ 32890931 h 32979083"/>
                  <a:gd name="connsiteX6" fmla="*/ 879376 w 3906822"/>
                  <a:gd name="connsiteY6" fmla="*/ 32979083 h 32979083"/>
                  <a:gd name="connsiteX7" fmla="*/ 1860447 w 3906822"/>
                  <a:gd name="connsiteY7" fmla="*/ 3188364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979083"/>
                  <a:gd name="connsiteX1" fmla="*/ 3906822 w 3906822"/>
                  <a:gd name="connsiteY1" fmla="*/ 21404899 h 32979083"/>
                  <a:gd name="connsiteX2" fmla="*/ 3897134 w 3906822"/>
                  <a:gd name="connsiteY2" fmla="*/ 3411625 h 32979083"/>
                  <a:gd name="connsiteX3" fmla="*/ 32745 w 3906822"/>
                  <a:gd name="connsiteY3" fmla="*/ 0 h 32979083"/>
                  <a:gd name="connsiteX4" fmla="*/ 6703 w 3906822"/>
                  <a:gd name="connsiteY4" fmla="*/ 24858235 h 32979083"/>
                  <a:gd name="connsiteX5" fmla="*/ 6253 w 3906822"/>
                  <a:gd name="connsiteY5" fmla="*/ 25305469 h 32979083"/>
                  <a:gd name="connsiteX6" fmla="*/ 0 w 3906822"/>
                  <a:gd name="connsiteY6" fmla="*/ 32890931 h 32979083"/>
                  <a:gd name="connsiteX7" fmla="*/ 879376 w 3906822"/>
                  <a:gd name="connsiteY7" fmla="*/ 32979083 h 32979083"/>
                  <a:gd name="connsiteX8" fmla="*/ 1951 w 3906822"/>
                  <a:gd name="connsiteY8" fmla="*/ 30025147 h 32979083"/>
                  <a:gd name="connsiteX9" fmla="*/ 1235 w 3906822"/>
                  <a:gd name="connsiteY9" fmla="*/ 30939175 h 32979083"/>
                  <a:gd name="connsiteX10" fmla="*/ 0 w 3906822"/>
                  <a:gd name="connsiteY10" fmla="*/ 32890931 h 32979083"/>
                  <a:gd name="connsiteX0" fmla="*/ 6253 w 3906822"/>
                  <a:gd name="connsiteY0" fmla="*/ 25305469 h 32890931"/>
                  <a:gd name="connsiteX1" fmla="*/ 3906822 w 3906822"/>
                  <a:gd name="connsiteY1" fmla="*/ 21404899 h 32890931"/>
                  <a:gd name="connsiteX2" fmla="*/ 3897134 w 3906822"/>
                  <a:gd name="connsiteY2" fmla="*/ 3411625 h 32890931"/>
                  <a:gd name="connsiteX3" fmla="*/ 32745 w 3906822"/>
                  <a:gd name="connsiteY3" fmla="*/ 0 h 32890931"/>
                  <a:gd name="connsiteX4" fmla="*/ 6703 w 3906822"/>
                  <a:gd name="connsiteY4" fmla="*/ 24858235 h 32890931"/>
                  <a:gd name="connsiteX5" fmla="*/ 6253 w 3906822"/>
                  <a:gd name="connsiteY5" fmla="*/ 25305469 h 32890931"/>
                  <a:gd name="connsiteX6" fmla="*/ 0 w 3906822"/>
                  <a:gd name="connsiteY6" fmla="*/ 32890931 h 32890931"/>
                  <a:gd name="connsiteX7" fmla="*/ 1951 w 3906822"/>
                  <a:gd name="connsiteY7" fmla="*/ 30025147 h 32890931"/>
                  <a:gd name="connsiteX8" fmla="*/ 1235 w 3906822"/>
                  <a:gd name="connsiteY8" fmla="*/ 30939175 h 32890931"/>
                  <a:gd name="connsiteX9" fmla="*/ 0 w 3906822"/>
                  <a:gd name="connsiteY9" fmla="*/ 32890931 h 32890931"/>
                  <a:gd name="connsiteX0" fmla="*/ 5018 w 3905587"/>
                  <a:gd name="connsiteY0" fmla="*/ 25305469 h 30939175"/>
                  <a:gd name="connsiteX1" fmla="*/ 3905587 w 3905587"/>
                  <a:gd name="connsiteY1" fmla="*/ 21404899 h 30939175"/>
                  <a:gd name="connsiteX2" fmla="*/ 3895899 w 3905587"/>
                  <a:gd name="connsiteY2" fmla="*/ 3411625 h 30939175"/>
                  <a:gd name="connsiteX3" fmla="*/ 31510 w 3905587"/>
                  <a:gd name="connsiteY3" fmla="*/ 0 h 30939175"/>
                  <a:gd name="connsiteX4" fmla="*/ 5468 w 3905587"/>
                  <a:gd name="connsiteY4" fmla="*/ 24858235 h 30939175"/>
                  <a:gd name="connsiteX5" fmla="*/ 5018 w 3905587"/>
                  <a:gd name="connsiteY5" fmla="*/ 25305469 h 30939175"/>
                  <a:gd name="connsiteX6" fmla="*/ 0 w 3905587"/>
                  <a:gd name="connsiteY6" fmla="*/ 30939175 h 30939175"/>
                  <a:gd name="connsiteX7" fmla="*/ 716 w 3905587"/>
                  <a:gd name="connsiteY7" fmla="*/ 30025147 h 30939175"/>
                  <a:gd name="connsiteX8" fmla="*/ 0 w 3905587"/>
                  <a:gd name="connsiteY8" fmla="*/ 30939175 h 30939175"/>
                  <a:gd name="connsiteX0" fmla="*/ 0 w 3900569"/>
                  <a:gd name="connsiteY0" fmla="*/ 25305469 h 25305469"/>
                  <a:gd name="connsiteX1" fmla="*/ 3900569 w 3900569"/>
                  <a:gd name="connsiteY1" fmla="*/ 21404899 h 25305469"/>
                  <a:gd name="connsiteX2" fmla="*/ 3890881 w 3900569"/>
                  <a:gd name="connsiteY2" fmla="*/ 3411625 h 25305469"/>
                  <a:gd name="connsiteX3" fmla="*/ 26492 w 3900569"/>
                  <a:gd name="connsiteY3" fmla="*/ 0 h 25305469"/>
                  <a:gd name="connsiteX4" fmla="*/ 450 w 3900569"/>
                  <a:gd name="connsiteY4" fmla="*/ 24858235 h 25305469"/>
                  <a:gd name="connsiteX5" fmla="*/ 0 w 3900569"/>
                  <a:gd name="connsiteY5" fmla="*/ 25305469 h 2530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569" h="25305469">
                    <a:moveTo>
                      <a:pt x="0" y="25305469"/>
                    </a:moveTo>
                    <a:lnTo>
                      <a:pt x="3900569" y="21404899"/>
                    </a:lnTo>
                    <a:cubicBezTo>
                      <a:pt x="3897340" y="15407141"/>
                      <a:pt x="3894110" y="9409383"/>
                      <a:pt x="3890881" y="3411625"/>
                    </a:cubicBezTo>
                    <a:lnTo>
                      <a:pt x="26492" y="0"/>
                    </a:lnTo>
                    <a:cubicBezTo>
                      <a:pt x="22263" y="7715973"/>
                      <a:pt x="9131" y="16572157"/>
                      <a:pt x="450" y="24858235"/>
                    </a:cubicBezTo>
                    <a:lnTo>
                      <a:pt x="0" y="2530546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002741" y="2186634"/>
                <a:ext cx="3569122" cy="25423556"/>
              </a:xfrm>
              <a:custGeom>
                <a:avLst/>
                <a:gdLst>
                  <a:gd name="connsiteX0" fmla="*/ 283 w 3569122"/>
                  <a:gd name="connsiteY0" fmla="*/ 0 h 25423556"/>
                  <a:gd name="connsiteX1" fmla="*/ 3541460 w 3569122"/>
                  <a:gd name="connsiteY1" fmla="*/ 3686865 h 25423556"/>
                  <a:gd name="connsiteX2" fmla="*/ 3569122 w 3569122"/>
                  <a:gd name="connsiteY2" fmla="*/ 21916686 h 25423556"/>
                  <a:gd name="connsiteX3" fmla="*/ 62254 w 3569122"/>
                  <a:gd name="connsiteY3" fmla="*/ 25423556 h 25423556"/>
                  <a:gd name="connsiteX4" fmla="*/ 60368 w 3569122"/>
                  <a:gd name="connsiteY4" fmla="*/ 24421384 h 25423556"/>
                  <a:gd name="connsiteX5" fmla="*/ 283 w 3569122"/>
                  <a:gd name="connsiteY5" fmla="*/ 0 h 2542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9122" h="25423556">
                    <a:moveTo>
                      <a:pt x="283" y="0"/>
                    </a:moveTo>
                    <a:lnTo>
                      <a:pt x="3541460" y="3686865"/>
                    </a:lnTo>
                    <a:lnTo>
                      <a:pt x="3569122" y="21916686"/>
                    </a:lnTo>
                    <a:lnTo>
                      <a:pt x="62254" y="25423556"/>
                    </a:lnTo>
                    <a:lnTo>
                      <a:pt x="60368" y="24421384"/>
                    </a:lnTo>
                    <a:cubicBezTo>
                      <a:pt x="40340" y="16280922"/>
                      <a:pt x="-3941" y="8134811"/>
                      <a:pt x="28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5400000">
                <a:off x="-1016404" y="-4543028"/>
                <a:ext cx="32749681" cy="32482047"/>
              </a:xfrm>
              <a:custGeom>
                <a:avLst/>
                <a:gdLst>
                  <a:gd name="connsiteX0" fmla="*/ 0 w 32749681"/>
                  <a:gd name="connsiteY0" fmla="*/ 32482047 h 32482047"/>
                  <a:gd name="connsiteX1" fmla="*/ 0 w 32749681"/>
                  <a:gd name="connsiteY1" fmla="*/ 7581656 h 32482047"/>
                  <a:gd name="connsiteX2" fmla="*/ 7581660 w 32749681"/>
                  <a:gd name="connsiteY2" fmla="*/ 0 h 32482047"/>
                  <a:gd name="connsiteX3" fmla="*/ 7581660 w 32749681"/>
                  <a:gd name="connsiteY3" fmla="*/ 24891715 h 32482047"/>
                  <a:gd name="connsiteX4" fmla="*/ 32749681 w 32749681"/>
                  <a:gd name="connsiteY4" fmla="*/ 24891715 h 32482047"/>
                  <a:gd name="connsiteX5" fmla="*/ 25159351 w 32749681"/>
                  <a:gd name="connsiteY5" fmla="*/ 32482047 h 324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9681" h="32482047">
                    <a:moveTo>
                      <a:pt x="0" y="32482047"/>
                    </a:moveTo>
                    <a:lnTo>
                      <a:pt x="0" y="7581656"/>
                    </a:lnTo>
                    <a:lnTo>
                      <a:pt x="7581660" y="0"/>
                    </a:lnTo>
                    <a:lnTo>
                      <a:pt x="7581660" y="24891715"/>
                    </a:lnTo>
                    <a:lnTo>
                      <a:pt x="32749681" y="24891715"/>
                    </a:lnTo>
                    <a:lnTo>
                      <a:pt x="25159351" y="3248204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flipH="1">
                <a:off x="20117388" y="-4676848"/>
                <a:ext cx="11862591" cy="7473593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4447499" y="2789532"/>
                <a:ext cx="7532481" cy="3164547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Parallelogram 54"/>
              <p:cNvSpPr/>
              <p:nvPr/>
            </p:nvSpPr>
            <p:spPr>
              <a:xfrm rot="5400000">
                <a:off x="-3049202" y="18727227"/>
                <a:ext cx="11879725" cy="7553700"/>
              </a:xfrm>
              <a:prstGeom prst="parallelogram">
                <a:avLst>
                  <a:gd name="adj" fmla="val 10063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 flipH="1">
                <a:off x="4522366" y="23330317"/>
                <a:ext cx="7258768" cy="2968477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6544052" y="2788646"/>
                <a:ext cx="3200234" cy="108251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 flipV="1">
                <a:off x="10481280" y="-848246"/>
                <a:ext cx="3155365" cy="107326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2680923">
                <a:off x="-2930602" y="-8322137"/>
                <a:ext cx="16276103" cy="18031620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Freeform 12"/>
            <p:cNvSpPr>
              <a:spLocks noEditPoints="1"/>
            </p:cNvSpPr>
            <p:nvPr/>
          </p:nvSpPr>
          <p:spPr bwMode="auto">
            <a:xfrm>
              <a:off x="2708340" y="3679009"/>
              <a:ext cx="346366" cy="375056"/>
            </a:xfrm>
            <a:custGeom>
              <a:avLst/>
              <a:gdLst>
                <a:gd name="T0" fmla="*/ 2353 w 2399"/>
                <a:gd name="T1" fmla="*/ 1669 h 2569"/>
                <a:gd name="T2" fmla="*/ 2168 w 2399"/>
                <a:gd name="T3" fmla="*/ 1654 h 2569"/>
                <a:gd name="T4" fmla="*/ 2168 w 2399"/>
                <a:gd name="T5" fmla="*/ 2365 h 2569"/>
                <a:gd name="T6" fmla="*/ 1260 w 2399"/>
                <a:gd name="T7" fmla="*/ 2560 h 2569"/>
                <a:gd name="T8" fmla="*/ 1131 w 2399"/>
                <a:gd name="T9" fmla="*/ 2560 h 2569"/>
                <a:gd name="T10" fmla="*/ 260 w 2399"/>
                <a:gd name="T11" fmla="*/ 2377 h 2569"/>
                <a:gd name="T12" fmla="*/ 232 w 2399"/>
                <a:gd name="T13" fmla="*/ 2344 h 2569"/>
                <a:gd name="T14" fmla="*/ 217 w 2399"/>
                <a:gd name="T15" fmla="*/ 1764 h 2569"/>
                <a:gd name="T16" fmla="*/ 249 w 2399"/>
                <a:gd name="T17" fmla="*/ 1728 h 2569"/>
                <a:gd name="T18" fmla="*/ 989 w 2399"/>
                <a:gd name="T19" fmla="*/ 1663 h 2569"/>
                <a:gd name="T20" fmla="*/ 1017 w 2399"/>
                <a:gd name="T21" fmla="*/ 1642 h 2569"/>
                <a:gd name="T22" fmla="*/ 1195 w 2399"/>
                <a:gd name="T23" fmla="*/ 1210 h 2569"/>
                <a:gd name="T24" fmla="*/ 1195 w 2399"/>
                <a:gd name="T25" fmla="*/ 2395 h 2569"/>
                <a:gd name="T26" fmla="*/ 2000 w 2399"/>
                <a:gd name="T27" fmla="*/ 2242 h 2569"/>
                <a:gd name="T28" fmla="*/ 2000 w 2399"/>
                <a:gd name="T29" fmla="*/ 1640 h 2569"/>
                <a:gd name="T30" fmla="*/ 1526 w 2399"/>
                <a:gd name="T31" fmla="*/ 1610 h 2569"/>
                <a:gd name="T32" fmla="*/ 1438 w 2399"/>
                <a:gd name="T33" fmla="*/ 1550 h 2569"/>
                <a:gd name="T34" fmla="*/ 1193 w 2399"/>
                <a:gd name="T35" fmla="*/ 1004 h 2569"/>
                <a:gd name="T36" fmla="*/ 946 w 2399"/>
                <a:gd name="T37" fmla="*/ 1559 h 2569"/>
                <a:gd name="T38" fmla="*/ 918 w 2399"/>
                <a:gd name="T39" fmla="*/ 1580 h 2569"/>
                <a:gd name="T40" fmla="*/ 46 w 2399"/>
                <a:gd name="T41" fmla="*/ 1668 h 2569"/>
                <a:gd name="T42" fmla="*/ 11 w 2399"/>
                <a:gd name="T43" fmla="*/ 1619 h 2569"/>
                <a:gd name="T44" fmla="*/ 243 w 2399"/>
                <a:gd name="T45" fmla="*/ 1122 h 2569"/>
                <a:gd name="T46" fmla="*/ 268 w 2399"/>
                <a:gd name="T47" fmla="*/ 1103 h 2569"/>
                <a:gd name="T48" fmla="*/ 1163 w 2399"/>
                <a:gd name="T49" fmla="*/ 939 h 2569"/>
                <a:gd name="T50" fmla="*/ 1193 w 2399"/>
                <a:gd name="T51" fmla="*/ 933 h 2569"/>
                <a:gd name="T52" fmla="*/ 1222 w 2399"/>
                <a:gd name="T53" fmla="*/ 939 h 2569"/>
                <a:gd name="T54" fmla="*/ 2136 w 2399"/>
                <a:gd name="T55" fmla="*/ 1103 h 2569"/>
                <a:gd name="T56" fmla="*/ 2161 w 2399"/>
                <a:gd name="T57" fmla="*/ 1123 h 2569"/>
                <a:gd name="T58" fmla="*/ 2388 w 2399"/>
                <a:gd name="T59" fmla="*/ 1620 h 2569"/>
                <a:gd name="T60" fmla="*/ 2353 w 2399"/>
                <a:gd name="T61" fmla="*/ 1669 h 2569"/>
                <a:gd name="T62" fmla="*/ 1416 w 2399"/>
                <a:gd name="T63" fmla="*/ 466 h 2569"/>
                <a:gd name="T64" fmla="*/ 1309 w 2399"/>
                <a:gd name="T65" fmla="*/ 466 h 2569"/>
                <a:gd name="T66" fmla="*/ 1309 w 2399"/>
                <a:gd name="T67" fmla="*/ 695 h 2569"/>
                <a:gd name="T68" fmla="*/ 1266 w 2399"/>
                <a:gd name="T69" fmla="*/ 738 h 2569"/>
                <a:gd name="T70" fmla="*/ 1136 w 2399"/>
                <a:gd name="T71" fmla="*/ 738 h 2569"/>
                <a:gd name="T72" fmla="*/ 1093 w 2399"/>
                <a:gd name="T73" fmla="*/ 695 h 2569"/>
                <a:gd name="T74" fmla="*/ 1093 w 2399"/>
                <a:gd name="T75" fmla="*/ 466 h 2569"/>
                <a:gd name="T76" fmla="*/ 985 w 2399"/>
                <a:gd name="T77" fmla="*/ 466 h 2569"/>
                <a:gd name="T78" fmla="*/ 948 w 2399"/>
                <a:gd name="T79" fmla="*/ 402 h 2569"/>
                <a:gd name="T80" fmla="*/ 1164 w 2399"/>
                <a:gd name="T81" fmla="*/ 29 h 2569"/>
                <a:gd name="T82" fmla="*/ 1238 w 2399"/>
                <a:gd name="T83" fmla="*/ 29 h 2569"/>
                <a:gd name="T84" fmla="*/ 1454 w 2399"/>
                <a:gd name="T85" fmla="*/ 402 h 2569"/>
                <a:gd name="T86" fmla="*/ 1416 w 2399"/>
                <a:gd name="T87" fmla="*/ 466 h 2569"/>
                <a:gd name="T88" fmla="*/ 1416 w 2399"/>
                <a:gd name="T89" fmla="*/ 466 h 2569"/>
                <a:gd name="T90" fmla="*/ 1416 w 2399"/>
                <a:gd name="T91" fmla="*/ 466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99" h="2569">
                  <a:moveTo>
                    <a:pt x="2353" y="1669"/>
                  </a:moveTo>
                  <a:cubicBezTo>
                    <a:pt x="2168" y="1654"/>
                    <a:pt x="2168" y="1654"/>
                    <a:pt x="2168" y="1654"/>
                  </a:cubicBezTo>
                  <a:cubicBezTo>
                    <a:pt x="2168" y="2365"/>
                    <a:pt x="2168" y="2365"/>
                    <a:pt x="2168" y="2365"/>
                  </a:cubicBezTo>
                  <a:cubicBezTo>
                    <a:pt x="1260" y="2560"/>
                    <a:pt x="1260" y="2560"/>
                    <a:pt x="1260" y="2560"/>
                  </a:cubicBezTo>
                  <a:cubicBezTo>
                    <a:pt x="1217" y="2569"/>
                    <a:pt x="1173" y="2569"/>
                    <a:pt x="1131" y="2560"/>
                  </a:cubicBezTo>
                  <a:cubicBezTo>
                    <a:pt x="260" y="2377"/>
                    <a:pt x="260" y="2377"/>
                    <a:pt x="260" y="2377"/>
                  </a:cubicBezTo>
                  <a:cubicBezTo>
                    <a:pt x="244" y="2374"/>
                    <a:pt x="233" y="2360"/>
                    <a:pt x="232" y="2344"/>
                  </a:cubicBezTo>
                  <a:cubicBezTo>
                    <a:pt x="217" y="1764"/>
                    <a:pt x="217" y="1764"/>
                    <a:pt x="217" y="1764"/>
                  </a:cubicBezTo>
                  <a:cubicBezTo>
                    <a:pt x="217" y="1745"/>
                    <a:pt x="231" y="1730"/>
                    <a:pt x="249" y="1728"/>
                  </a:cubicBezTo>
                  <a:cubicBezTo>
                    <a:pt x="989" y="1663"/>
                    <a:pt x="989" y="1663"/>
                    <a:pt x="989" y="1663"/>
                  </a:cubicBezTo>
                  <a:cubicBezTo>
                    <a:pt x="1001" y="1662"/>
                    <a:pt x="1013" y="1654"/>
                    <a:pt x="1017" y="1642"/>
                  </a:cubicBezTo>
                  <a:cubicBezTo>
                    <a:pt x="1195" y="1210"/>
                    <a:pt x="1195" y="1210"/>
                    <a:pt x="1195" y="1210"/>
                  </a:cubicBezTo>
                  <a:cubicBezTo>
                    <a:pt x="1195" y="2395"/>
                    <a:pt x="1195" y="2395"/>
                    <a:pt x="1195" y="2395"/>
                  </a:cubicBezTo>
                  <a:cubicBezTo>
                    <a:pt x="2000" y="2242"/>
                    <a:pt x="2000" y="2242"/>
                    <a:pt x="2000" y="2242"/>
                  </a:cubicBezTo>
                  <a:cubicBezTo>
                    <a:pt x="2000" y="1640"/>
                    <a:pt x="2000" y="1640"/>
                    <a:pt x="2000" y="1640"/>
                  </a:cubicBezTo>
                  <a:cubicBezTo>
                    <a:pt x="1526" y="1610"/>
                    <a:pt x="1526" y="1610"/>
                    <a:pt x="1526" y="1610"/>
                  </a:cubicBezTo>
                  <a:cubicBezTo>
                    <a:pt x="1488" y="1608"/>
                    <a:pt x="1454" y="1585"/>
                    <a:pt x="1438" y="1550"/>
                  </a:cubicBezTo>
                  <a:cubicBezTo>
                    <a:pt x="1193" y="1004"/>
                    <a:pt x="1193" y="1004"/>
                    <a:pt x="1193" y="1004"/>
                  </a:cubicBezTo>
                  <a:cubicBezTo>
                    <a:pt x="946" y="1559"/>
                    <a:pt x="946" y="1559"/>
                    <a:pt x="946" y="1559"/>
                  </a:cubicBezTo>
                  <a:cubicBezTo>
                    <a:pt x="941" y="1571"/>
                    <a:pt x="930" y="1578"/>
                    <a:pt x="918" y="1580"/>
                  </a:cubicBezTo>
                  <a:cubicBezTo>
                    <a:pt x="46" y="1668"/>
                    <a:pt x="46" y="1668"/>
                    <a:pt x="46" y="1668"/>
                  </a:cubicBezTo>
                  <a:cubicBezTo>
                    <a:pt x="19" y="1670"/>
                    <a:pt x="0" y="1643"/>
                    <a:pt x="11" y="1619"/>
                  </a:cubicBezTo>
                  <a:cubicBezTo>
                    <a:pt x="243" y="1122"/>
                    <a:pt x="243" y="1122"/>
                    <a:pt x="243" y="1122"/>
                  </a:cubicBezTo>
                  <a:cubicBezTo>
                    <a:pt x="248" y="1112"/>
                    <a:pt x="258" y="1105"/>
                    <a:pt x="268" y="1103"/>
                  </a:cubicBezTo>
                  <a:cubicBezTo>
                    <a:pt x="1163" y="939"/>
                    <a:pt x="1163" y="939"/>
                    <a:pt x="1163" y="939"/>
                  </a:cubicBezTo>
                  <a:cubicBezTo>
                    <a:pt x="1193" y="933"/>
                    <a:pt x="1193" y="933"/>
                    <a:pt x="1193" y="933"/>
                  </a:cubicBezTo>
                  <a:cubicBezTo>
                    <a:pt x="1222" y="939"/>
                    <a:pt x="1222" y="939"/>
                    <a:pt x="1222" y="939"/>
                  </a:cubicBezTo>
                  <a:cubicBezTo>
                    <a:pt x="2136" y="1103"/>
                    <a:pt x="2136" y="1103"/>
                    <a:pt x="2136" y="1103"/>
                  </a:cubicBezTo>
                  <a:cubicBezTo>
                    <a:pt x="2147" y="1105"/>
                    <a:pt x="2156" y="1112"/>
                    <a:pt x="2161" y="1123"/>
                  </a:cubicBezTo>
                  <a:cubicBezTo>
                    <a:pt x="2388" y="1620"/>
                    <a:pt x="2388" y="1620"/>
                    <a:pt x="2388" y="1620"/>
                  </a:cubicBezTo>
                  <a:cubicBezTo>
                    <a:pt x="2399" y="1645"/>
                    <a:pt x="2380" y="1671"/>
                    <a:pt x="2353" y="1669"/>
                  </a:cubicBezTo>
                  <a:close/>
                  <a:moveTo>
                    <a:pt x="1416" y="466"/>
                  </a:moveTo>
                  <a:cubicBezTo>
                    <a:pt x="1309" y="466"/>
                    <a:pt x="1309" y="466"/>
                    <a:pt x="1309" y="466"/>
                  </a:cubicBezTo>
                  <a:cubicBezTo>
                    <a:pt x="1309" y="695"/>
                    <a:pt x="1309" y="695"/>
                    <a:pt x="1309" y="695"/>
                  </a:cubicBezTo>
                  <a:cubicBezTo>
                    <a:pt x="1309" y="719"/>
                    <a:pt x="1289" y="738"/>
                    <a:pt x="1266" y="738"/>
                  </a:cubicBezTo>
                  <a:cubicBezTo>
                    <a:pt x="1136" y="738"/>
                    <a:pt x="1136" y="738"/>
                    <a:pt x="1136" y="738"/>
                  </a:cubicBezTo>
                  <a:cubicBezTo>
                    <a:pt x="1112" y="738"/>
                    <a:pt x="1093" y="719"/>
                    <a:pt x="1093" y="695"/>
                  </a:cubicBezTo>
                  <a:cubicBezTo>
                    <a:pt x="1093" y="466"/>
                    <a:pt x="1093" y="466"/>
                    <a:pt x="1093" y="466"/>
                  </a:cubicBezTo>
                  <a:cubicBezTo>
                    <a:pt x="985" y="466"/>
                    <a:pt x="985" y="466"/>
                    <a:pt x="985" y="466"/>
                  </a:cubicBezTo>
                  <a:cubicBezTo>
                    <a:pt x="952" y="466"/>
                    <a:pt x="932" y="430"/>
                    <a:pt x="948" y="402"/>
                  </a:cubicBezTo>
                  <a:cubicBezTo>
                    <a:pt x="1164" y="29"/>
                    <a:pt x="1164" y="29"/>
                    <a:pt x="1164" y="29"/>
                  </a:cubicBezTo>
                  <a:cubicBezTo>
                    <a:pt x="1180" y="0"/>
                    <a:pt x="1222" y="0"/>
                    <a:pt x="1238" y="29"/>
                  </a:cubicBezTo>
                  <a:cubicBezTo>
                    <a:pt x="1454" y="402"/>
                    <a:pt x="1454" y="402"/>
                    <a:pt x="1454" y="402"/>
                  </a:cubicBezTo>
                  <a:cubicBezTo>
                    <a:pt x="1470" y="430"/>
                    <a:pt x="1450" y="466"/>
                    <a:pt x="1416" y="466"/>
                  </a:cubicBezTo>
                  <a:close/>
                  <a:moveTo>
                    <a:pt x="1416" y="466"/>
                  </a:moveTo>
                  <a:cubicBezTo>
                    <a:pt x="1416" y="466"/>
                    <a:pt x="1416" y="466"/>
                    <a:pt x="1416" y="46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46614" y="4044399"/>
            <a:ext cx="1779981" cy="1861033"/>
            <a:chOff x="3146614" y="4044399"/>
            <a:chExt cx="1779981" cy="1861033"/>
          </a:xfrm>
        </p:grpSpPr>
        <p:grpSp>
          <p:nvGrpSpPr>
            <p:cNvPr id="62" name="Group 61"/>
            <p:cNvGrpSpPr/>
            <p:nvPr/>
          </p:nvGrpSpPr>
          <p:grpSpPr>
            <a:xfrm>
              <a:off x="3146614" y="4044399"/>
              <a:ext cx="1779981" cy="1861033"/>
              <a:chOff x="6900278" y="2041616"/>
              <a:chExt cx="26702313" cy="27918219"/>
            </a:xfrm>
            <a:effectLst>
              <a:reflection blurRad="127000" stA="50000" endA="300" endPos="30000" dist="50800" dir="5400000" sy="-100000" algn="bl" rotWithShape="0"/>
            </a:effectLst>
          </p:grpSpPr>
          <p:sp>
            <p:nvSpPr>
              <p:cNvPr id="65" name="Freeform 64"/>
              <p:cNvSpPr/>
              <p:nvPr/>
            </p:nvSpPr>
            <p:spPr>
              <a:xfrm rot="5400000" flipV="1">
                <a:off x="21691852" y="1901130"/>
                <a:ext cx="2942192" cy="19013555"/>
              </a:xfrm>
              <a:custGeom>
                <a:avLst/>
                <a:gdLst>
                  <a:gd name="connsiteX0" fmla="*/ 0 w 2962258"/>
                  <a:gd name="connsiteY0" fmla="*/ 19590282 h 19590282"/>
                  <a:gd name="connsiteX1" fmla="*/ 2962258 w 2962258"/>
                  <a:gd name="connsiteY1" fmla="*/ 16628024 h 19590282"/>
                  <a:gd name="connsiteX2" fmla="*/ 2954764 w 2962258"/>
                  <a:gd name="connsiteY2" fmla="*/ 2609476 h 19590282"/>
                  <a:gd name="connsiteX3" fmla="*/ 20351 w 2962258"/>
                  <a:gd name="connsiteY3" fmla="*/ 0 h 19590282"/>
                  <a:gd name="connsiteX4" fmla="*/ 576 w 2962258"/>
                  <a:gd name="connsiteY4" fmla="*/ 19013502 h 19590282"/>
                  <a:gd name="connsiteX0" fmla="*/ 6 w 2961688"/>
                  <a:gd name="connsiteY0" fmla="*/ 19013502 h 19013506"/>
                  <a:gd name="connsiteX1" fmla="*/ 2961688 w 2961688"/>
                  <a:gd name="connsiteY1" fmla="*/ 16628024 h 19013506"/>
                  <a:gd name="connsiteX2" fmla="*/ 2954194 w 2961688"/>
                  <a:gd name="connsiteY2" fmla="*/ 2609476 h 19013506"/>
                  <a:gd name="connsiteX3" fmla="*/ 19781 w 2961688"/>
                  <a:gd name="connsiteY3" fmla="*/ 0 h 19013506"/>
                  <a:gd name="connsiteX4" fmla="*/ 6 w 2961688"/>
                  <a:gd name="connsiteY4" fmla="*/ 19013502 h 19013506"/>
                  <a:gd name="connsiteX0" fmla="*/ 16269 w 2942186"/>
                  <a:gd name="connsiteY0" fmla="*/ 19013544 h 19013551"/>
                  <a:gd name="connsiteX1" fmla="*/ 2942186 w 2942186"/>
                  <a:gd name="connsiteY1" fmla="*/ 16628024 h 19013551"/>
                  <a:gd name="connsiteX2" fmla="*/ 2934692 w 2942186"/>
                  <a:gd name="connsiteY2" fmla="*/ 2609476 h 19013551"/>
                  <a:gd name="connsiteX3" fmla="*/ 279 w 2942186"/>
                  <a:gd name="connsiteY3" fmla="*/ 0 h 19013551"/>
                  <a:gd name="connsiteX4" fmla="*/ 16269 w 2942186"/>
                  <a:gd name="connsiteY4" fmla="*/ 19013544 h 1901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186" h="19013551">
                    <a:moveTo>
                      <a:pt x="16269" y="19013544"/>
                    </a:moveTo>
                    <a:lnTo>
                      <a:pt x="2942186" y="16628024"/>
                    </a:lnTo>
                    <a:lnTo>
                      <a:pt x="2934692" y="2609476"/>
                    </a:lnTo>
                    <a:lnTo>
                      <a:pt x="279" y="0"/>
                    </a:lnTo>
                    <a:cubicBezTo>
                      <a:pt x="-2932" y="5901774"/>
                      <a:pt x="22861" y="12675710"/>
                      <a:pt x="16269" y="1901354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3733190" y="10021424"/>
                <a:ext cx="2728249" cy="17617209"/>
              </a:xfrm>
              <a:custGeom>
                <a:avLst/>
                <a:gdLst>
                  <a:gd name="connsiteX0" fmla="*/ 216 w 2728249"/>
                  <a:gd name="connsiteY0" fmla="*/ 0 h 17617209"/>
                  <a:gd name="connsiteX1" fmla="*/ 2708783 w 2728249"/>
                  <a:gd name="connsiteY1" fmla="*/ 2799610 h 17617209"/>
                  <a:gd name="connsiteX2" fmla="*/ 2728249 w 2728249"/>
                  <a:gd name="connsiteY2" fmla="*/ 15535833 h 17617209"/>
                  <a:gd name="connsiteX3" fmla="*/ 2426442 w 2728249"/>
                  <a:gd name="connsiteY3" fmla="*/ 15234025 h 17617209"/>
                  <a:gd name="connsiteX4" fmla="*/ 43259 w 2728249"/>
                  <a:gd name="connsiteY4" fmla="*/ 17617209 h 17617209"/>
                  <a:gd name="connsiteX5" fmla="*/ 26733 w 2728249"/>
                  <a:gd name="connsiteY5" fmla="*/ 12361919 h 17617209"/>
                  <a:gd name="connsiteX6" fmla="*/ 216 w 2728249"/>
                  <a:gd name="connsiteY6" fmla="*/ 0 h 1761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249" h="17617209">
                    <a:moveTo>
                      <a:pt x="216" y="0"/>
                    </a:moveTo>
                    <a:lnTo>
                      <a:pt x="2708783" y="2799610"/>
                    </a:lnTo>
                    <a:lnTo>
                      <a:pt x="2728249" y="15535833"/>
                    </a:lnTo>
                    <a:lnTo>
                      <a:pt x="2426442" y="15234025"/>
                    </a:lnTo>
                    <a:lnTo>
                      <a:pt x="43259" y="17617209"/>
                    </a:lnTo>
                    <a:lnTo>
                      <a:pt x="26733" y="12361919"/>
                    </a:lnTo>
                    <a:cubicBezTo>
                      <a:pt x="12398" y="8240009"/>
                      <a:pt x="-1937" y="4118097"/>
                      <a:pt x="2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5400000">
                <a:off x="8793180" y="4483236"/>
                <a:ext cx="24309101" cy="24961955"/>
              </a:xfrm>
              <a:custGeom>
                <a:avLst/>
                <a:gdLst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93507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0 w 29935071"/>
                  <a:gd name="connsiteY6" fmla="*/ 30414350 h 30414350"/>
                  <a:gd name="connsiteX7" fmla="*/ 0 w 29935071"/>
                  <a:gd name="connsiteY7" fmla="*/ 11209516 h 30414350"/>
                  <a:gd name="connsiteX8" fmla="*/ 5757115 w 29935071"/>
                  <a:gd name="connsiteY8" fmla="*/ 5452402 h 30414350"/>
                  <a:gd name="connsiteX9" fmla="*/ 5757115 w 29935071"/>
                  <a:gd name="connsiteY9" fmla="*/ 24650650 h 30414350"/>
                  <a:gd name="connsiteX10" fmla="*/ 24309109 w 29935071"/>
                  <a:gd name="connsiteY10" fmla="*/ 24650650 h 30414350"/>
                  <a:gd name="connsiteX11" fmla="*/ 18545409 w 29935071"/>
                  <a:gd name="connsiteY11" fmla="*/ 30414350 h 30414350"/>
                  <a:gd name="connsiteX0" fmla="*/ 29470791 w 29935071"/>
                  <a:gd name="connsiteY0" fmla="*/ 30414350 h 30414350"/>
                  <a:gd name="connsiteX1" fmla="*/ 29935071 w 29935071"/>
                  <a:gd name="connsiteY1" fmla="*/ 29950071 h 30414350"/>
                  <a:gd name="connsiteX2" fmla="*/ 29470791 w 29935071"/>
                  <a:gd name="connsiteY2" fmla="*/ 30414350 h 30414350"/>
                  <a:gd name="connsiteX3" fmla="*/ 2 w 29935071"/>
                  <a:gd name="connsiteY3" fmla="*/ 284132 h 30414350"/>
                  <a:gd name="connsiteX4" fmla="*/ 2 w 29935071"/>
                  <a:gd name="connsiteY4" fmla="*/ 0 h 30414350"/>
                  <a:gd name="connsiteX5" fmla="*/ 284135 w 29935071"/>
                  <a:gd name="connsiteY5" fmla="*/ 0 h 30414350"/>
                  <a:gd name="connsiteX6" fmla="*/ 2 w 29935071"/>
                  <a:gd name="connsiteY6" fmla="*/ 284132 h 30414350"/>
                  <a:gd name="connsiteX7" fmla="*/ 0 w 29935071"/>
                  <a:gd name="connsiteY7" fmla="*/ 30414350 h 30414350"/>
                  <a:gd name="connsiteX8" fmla="*/ 0 w 29935071"/>
                  <a:gd name="connsiteY8" fmla="*/ 11209516 h 30414350"/>
                  <a:gd name="connsiteX9" fmla="*/ 5757115 w 29935071"/>
                  <a:gd name="connsiteY9" fmla="*/ 5452402 h 30414350"/>
                  <a:gd name="connsiteX10" fmla="*/ 5757115 w 29935071"/>
                  <a:gd name="connsiteY10" fmla="*/ 24650650 h 30414350"/>
                  <a:gd name="connsiteX11" fmla="*/ 24309109 w 29935071"/>
                  <a:gd name="connsiteY11" fmla="*/ 24650650 h 30414350"/>
                  <a:gd name="connsiteX12" fmla="*/ 18545409 w 29935071"/>
                  <a:gd name="connsiteY12" fmla="*/ 30414350 h 30414350"/>
                  <a:gd name="connsiteX13" fmla="*/ 0 w 29935071"/>
                  <a:gd name="connsiteY13" fmla="*/ 30414350 h 30414350"/>
                  <a:gd name="connsiteX0" fmla="*/ 2 w 24309109"/>
                  <a:gd name="connsiteY0" fmla="*/ 284132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2 w 24309109"/>
                  <a:gd name="connsiteY3" fmla="*/ 284132 h 30414350"/>
                  <a:gd name="connsiteX4" fmla="*/ 0 w 24309109"/>
                  <a:gd name="connsiteY4" fmla="*/ 30414350 h 30414350"/>
                  <a:gd name="connsiteX5" fmla="*/ 0 w 24309109"/>
                  <a:gd name="connsiteY5" fmla="*/ 11209516 h 30414350"/>
                  <a:gd name="connsiteX6" fmla="*/ 5757115 w 24309109"/>
                  <a:gd name="connsiteY6" fmla="*/ 5452402 h 30414350"/>
                  <a:gd name="connsiteX7" fmla="*/ 5757115 w 24309109"/>
                  <a:gd name="connsiteY7" fmla="*/ 24650650 h 30414350"/>
                  <a:gd name="connsiteX8" fmla="*/ 24309109 w 24309109"/>
                  <a:gd name="connsiteY8" fmla="*/ 24650650 h 30414350"/>
                  <a:gd name="connsiteX9" fmla="*/ 18545409 w 24309109"/>
                  <a:gd name="connsiteY9" fmla="*/ 30414350 h 30414350"/>
                  <a:gd name="connsiteX10" fmla="*/ 0 w 24309109"/>
                  <a:gd name="connsiteY10" fmla="*/ 30414350 h 30414350"/>
                  <a:gd name="connsiteX0" fmla="*/ 284135 w 24309109"/>
                  <a:gd name="connsiteY0" fmla="*/ 0 h 30414350"/>
                  <a:gd name="connsiteX1" fmla="*/ 2 w 24309109"/>
                  <a:gd name="connsiteY1" fmla="*/ 0 h 30414350"/>
                  <a:gd name="connsiteX2" fmla="*/ 284135 w 24309109"/>
                  <a:gd name="connsiteY2" fmla="*/ 0 h 30414350"/>
                  <a:gd name="connsiteX3" fmla="*/ 0 w 24309109"/>
                  <a:gd name="connsiteY3" fmla="*/ 30414350 h 30414350"/>
                  <a:gd name="connsiteX4" fmla="*/ 0 w 24309109"/>
                  <a:gd name="connsiteY4" fmla="*/ 11209516 h 30414350"/>
                  <a:gd name="connsiteX5" fmla="*/ 5757115 w 24309109"/>
                  <a:gd name="connsiteY5" fmla="*/ 5452402 h 30414350"/>
                  <a:gd name="connsiteX6" fmla="*/ 5757115 w 24309109"/>
                  <a:gd name="connsiteY6" fmla="*/ 24650650 h 30414350"/>
                  <a:gd name="connsiteX7" fmla="*/ 24309109 w 24309109"/>
                  <a:gd name="connsiteY7" fmla="*/ 24650650 h 30414350"/>
                  <a:gd name="connsiteX8" fmla="*/ 18545409 w 24309109"/>
                  <a:gd name="connsiteY8" fmla="*/ 30414350 h 30414350"/>
                  <a:gd name="connsiteX9" fmla="*/ 0 w 24309109"/>
                  <a:gd name="connsiteY9" fmla="*/ 30414350 h 30414350"/>
                  <a:gd name="connsiteX0" fmla="*/ 0 w 24309109"/>
                  <a:gd name="connsiteY0" fmla="*/ 24961948 h 24961948"/>
                  <a:gd name="connsiteX1" fmla="*/ 0 w 24309109"/>
                  <a:gd name="connsiteY1" fmla="*/ 5757114 h 24961948"/>
                  <a:gd name="connsiteX2" fmla="*/ 5757115 w 24309109"/>
                  <a:gd name="connsiteY2" fmla="*/ 0 h 24961948"/>
                  <a:gd name="connsiteX3" fmla="*/ 5757115 w 24309109"/>
                  <a:gd name="connsiteY3" fmla="*/ 19198248 h 24961948"/>
                  <a:gd name="connsiteX4" fmla="*/ 24309109 w 24309109"/>
                  <a:gd name="connsiteY4" fmla="*/ 19198248 h 24961948"/>
                  <a:gd name="connsiteX5" fmla="*/ 18545409 w 24309109"/>
                  <a:gd name="connsiteY5" fmla="*/ 24961948 h 24961948"/>
                  <a:gd name="connsiteX6" fmla="*/ 0 w 24309109"/>
                  <a:gd name="connsiteY6" fmla="*/ 24961948 h 249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309109" h="24961948">
                    <a:moveTo>
                      <a:pt x="0" y="24961948"/>
                    </a:moveTo>
                    <a:lnTo>
                      <a:pt x="0" y="5757114"/>
                    </a:lnTo>
                    <a:lnTo>
                      <a:pt x="5757115" y="0"/>
                    </a:lnTo>
                    <a:lnTo>
                      <a:pt x="5757115" y="19198248"/>
                    </a:lnTo>
                    <a:lnTo>
                      <a:pt x="24309109" y="19198248"/>
                    </a:lnTo>
                    <a:lnTo>
                      <a:pt x="18545409" y="24961948"/>
                    </a:lnTo>
                    <a:lnTo>
                      <a:pt x="0" y="249619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 flipH="1">
                <a:off x="24529163" y="4809656"/>
                <a:ext cx="9073427" cy="5675052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7841167" y="10479231"/>
                <a:ext cx="5761424" cy="2402990"/>
              </a:xfrm>
              <a:custGeom>
                <a:avLst/>
                <a:gdLst>
                  <a:gd name="connsiteX0" fmla="*/ 5552363 w 13151839"/>
                  <a:gd name="connsiteY0" fmla="*/ 0 h 5517384"/>
                  <a:gd name="connsiteX1" fmla="*/ 13151839 w 13151839"/>
                  <a:gd name="connsiteY1" fmla="*/ 0 h 5517384"/>
                  <a:gd name="connsiteX2" fmla="*/ 7599475 w 13151839"/>
                  <a:gd name="connsiteY2" fmla="*/ 5517384 h 5517384"/>
                  <a:gd name="connsiteX3" fmla="*/ 0 w 13151839"/>
                  <a:gd name="connsiteY3" fmla="*/ 5517384 h 551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839" h="5517384">
                    <a:moveTo>
                      <a:pt x="5552363" y="0"/>
                    </a:moveTo>
                    <a:lnTo>
                      <a:pt x="13151839" y="0"/>
                    </a:lnTo>
                    <a:lnTo>
                      <a:pt x="7599475" y="5517384"/>
                    </a:lnTo>
                    <a:lnTo>
                      <a:pt x="0" y="551738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Parallelogram 92"/>
              <p:cNvSpPr/>
              <p:nvPr/>
            </p:nvSpPr>
            <p:spPr>
              <a:xfrm rot="5400000">
                <a:off x="6842411" y="22560589"/>
                <a:ext cx="9020837" cy="5777654"/>
              </a:xfrm>
              <a:prstGeom prst="parallelogram">
                <a:avLst>
                  <a:gd name="adj" fmla="val 10063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6200000" flipH="1">
                <a:off x="12620955" y="26068612"/>
                <a:ext cx="5511925" cy="2270521"/>
              </a:xfrm>
              <a:custGeom>
                <a:avLst/>
                <a:gdLst>
                  <a:gd name="connsiteX0" fmla="*/ 0 w 12655652"/>
                  <a:gd name="connsiteY0" fmla="*/ 5183012 h 5183012"/>
                  <a:gd name="connsiteX1" fmla="*/ 7439780 w 12655652"/>
                  <a:gd name="connsiteY1" fmla="*/ 5183012 h 5183012"/>
                  <a:gd name="connsiteX2" fmla="*/ 12655652 w 12655652"/>
                  <a:gd name="connsiteY2" fmla="*/ 0 h 5183012"/>
                  <a:gd name="connsiteX3" fmla="*/ 5215872 w 12655652"/>
                  <a:gd name="connsiteY3" fmla="*/ 0 h 51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652" h="5183012">
                    <a:moveTo>
                      <a:pt x="0" y="5183012"/>
                    </a:moveTo>
                    <a:lnTo>
                      <a:pt x="7439780" y="5183012"/>
                    </a:lnTo>
                    <a:lnTo>
                      <a:pt x="12655652" y="0"/>
                    </a:lnTo>
                    <a:lnTo>
                      <a:pt x="521587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4147226" y="10478558"/>
                <a:ext cx="2447786" cy="8220043"/>
              </a:xfrm>
              <a:custGeom>
                <a:avLst/>
                <a:gdLst>
                  <a:gd name="connsiteX0" fmla="*/ 0 w 5587663"/>
                  <a:gd name="connsiteY0" fmla="*/ 0 h 18873623"/>
                  <a:gd name="connsiteX1" fmla="*/ 5587663 w 5587663"/>
                  <a:gd name="connsiteY1" fmla="*/ 5729123 h 18873623"/>
                  <a:gd name="connsiteX2" fmla="*/ 5511463 w 5587663"/>
                  <a:gd name="connsiteY2" fmla="*/ 18873623 h 18873623"/>
                  <a:gd name="connsiteX3" fmla="*/ 0 w 5587663"/>
                  <a:gd name="connsiteY3" fmla="*/ 13326829 h 1887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7663" h="18873623">
                    <a:moveTo>
                      <a:pt x="0" y="0"/>
                    </a:moveTo>
                    <a:lnTo>
                      <a:pt x="5587663" y="5729123"/>
                    </a:lnTo>
                    <a:lnTo>
                      <a:pt x="5511463" y="18873623"/>
                    </a:lnTo>
                    <a:lnTo>
                      <a:pt x="0" y="13326829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5400000" flipV="1">
                <a:off x="17167447" y="7687217"/>
                <a:ext cx="2396017" cy="8209196"/>
              </a:xfrm>
              <a:custGeom>
                <a:avLst/>
                <a:gdLst>
                  <a:gd name="connsiteX0" fmla="*/ 0 w 5501374"/>
                  <a:gd name="connsiteY0" fmla="*/ 0 h 18739470"/>
                  <a:gd name="connsiteX1" fmla="*/ 0 w 5501374"/>
                  <a:gd name="connsiteY1" fmla="*/ 13512264 h 18739470"/>
                  <a:gd name="connsiteX2" fmla="*/ 5463274 w 5501374"/>
                  <a:gd name="connsiteY2" fmla="*/ 18739470 h 18739470"/>
                  <a:gd name="connsiteX3" fmla="*/ 5501374 w 5501374"/>
                  <a:gd name="connsiteY3" fmla="*/ 5366370 h 1873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374" h="18739470">
                    <a:moveTo>
                      <a:pt x="0" y="0"/>
                    </a:moveTo>
                    <a:lnTo>
                      <a:pt x="0" y="13512264"/>
                    </a:lnTo>
                    <a:lnTo>
                      <a:pt x="5463274" y="18739470"/>
                    </a:lnTo>
                    <a:lnTo>
                      <a:pt x="5501374" y="536637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2680923">
                <a:off x="6900278" y="2041616"/>
                <a:ext cx="12449222" cy="13692261"/>
              </a:xfrm>
              <a:custGeom>
                <a:avLst/>
                <a:gdLst>
                  <a:gd name="connsiteX0" fmla="*/ 0 w 28335741"/>
                  <a:gd name="connsiteY0" fmla="*/ 16556747 h 31438107"/>
                  <a:gd name="connsiteX1" fmla="*/ 16741530 w 28335741"/>
                  <a:gd name="connsiteY1" fmla="*/ 0 h 31438107"/>
                  <a:gd name="connsiteX2" fmla="*/ 16281397 w 28335741"/>
                  <a:gd name="connsiteY2" fmla="*/ 7145620 h 31438107"/>
                  <a:gd name="connsiteX3" fmla="*/ 28335741 w 28335741"/>
                  <a:gd name="connsiteY3" fmla="*/ 7145622 h 31438107"/>
                  <a:gd name="connsiteX4" fmla="*/ 18732629 w 28335741"/>
                  <a:gd name="connsiteY4" fmla="*/ 16642740 h 31438107"/>
                  <a:gd name="connsiteX5" fmla="*/ 28146448 w 28335741"/>
                  <a:gd name="connsiteY5" fmla="*/ 26161623 h 31438107"/>
                  <a:gd name="connsiteX6" fmla="*/ 15056882 w 28335741"/>
                  <a:gd name="connsiteY6" fmla="*/ 26161623 h 31438107"/>
                  <a:gd name="connsiteX7" fmla="*/ 14717109 w 28335741"/>
                  <a:gd name="connsiteY7" fmla="*/ 31438107 h 31438107"/>
                  <a:gd name="connsiteX0" fmla="*/ -1 w 28363278"/>
                  <a:gd name="connsiteY0" fmla="*/ 16529201 h 31438107"/>
                  <a:gd name="connsiteX1" fmla="*/ 16769067 w 28363278"/>
                  <a:gd name="connsiteY1" fmla="*/ 0 h 31438107"/>
                  <a:gd name="connsiteX2" fmla="*/ 16308934 w 28363278"/>
                  <a:gd name="connsiteY2" fmla="*/ 7145620 h 31438107"/>
                  <a:gd name="connsiteX3" fmla="*/ 28363278 w 28363278"/>
                  <a:gd name="connsiteY3" fmla="*/ 7145622 h 31438107"/>
                  <a:gd name="connsiteX4" fmla="*/ 18760166 w 28363278"/>
                  <a:gd name="connsiteY4" fmla="*/ 16642740 h 31438107"/>
                  <a:gd name="connsiteX5" fmla="*/ 28173985 w 28363278"/>
                  <a:gd name="connsiteY5" fmla="*/ 26161623 h 31438107"/>
                  <a:gd name="connsiteX6" fmla="*/ 15084419 w 28363278"/>
                  <a:gd name="connsiteY6" fmla="*/ 26161623 h 31438107"/>
                  <a:gd name="connsiteX7" fmla="*/ 14744646 w 28363278"/>
                  <a:gd name="connsiteY7" fmla="*/ 31438107 h 31438107"/>
                  <a:gd name="connsiteX8" fmla="*/ -1 w 28363278"/>
                  <a:gd name="connsiteY8" fmla="*/ 16529201 h 31438107"/>
                  <a:gd name="connsiteX0" fmla="*/ 1 w 28363281"/>
                  <a:gd name="connsiteY0" fmla="*/ 16529202 h 31438107"/>
                  <a:gd name="connsiteX1" fmla="*/ 16769070 w 28363281"/>
                  <a:gd name="connsiteY1" fmla="*/ 0 h 31438107"/>
                  <a:gd name="connsiteX2" fmla="*/ 16308937 w 28363281"/>
                  <a:gd name="connsiteY2" fmla="*/ 7145620 h 31438107"/>
                  <a:gd name="connsiteX3" fmla="*/ 28363281 w 28363281"/>
                  <a:gd name="connsiteY3" fmla="*/ 7145622 h 31438107"/>
                  <a:gd name="connsiteX4" fmla="*/ 18760169 w 28363281"/>
                  <a:gd name="connsiteY4" fmla="*/ 16642740 h 31438107"/>
                  <a:gd name="connsiteX5" fmla="*/ 28173988 w 28363281"/>
                  <a:gd name="connsiteY5" fmla="*/ 26161623 h 31438107"/>
                  <a:gd name="connsiteX6" fmla="*/ 15084422 w 28363281"/>
                  <a:gd name="connsiteY6" fmla="*/ 26161623 h 31438107"/>
                  <a:gd name="connsiteX7" fmla="*/ 14744649 w 28363281"/>
                  <a:gd name="connsiteY7" fmla="*/ 31438107 h 31438107"/>
                  <a:gd name="connsiteX8" fmla="*/ 1 w 28363281"/>
                  <a:gd name="connsiteY8" fmla="*/ 16529202 h 31438107"/>
                  <a:gd name="connsiteX0" fmla="*/ 0 w 28418352"/>
                  <a:gd name="connsiteY0" fmla="*/ 16474111 h 31438107"/>
                  <a:gd name="connsiteX1" fmla="*/ 16824141 w 28418352"/>
                  <a:gd name="connsiteY1" fmla="*/ 0 h 31438107"/>
                  <a:gd name="connsiteX2" fmla="*/ 16364008 w 28418352"/>
                  <a:gd name="connsiteY2" fmla="*/ 7145620 h 31438107"/>
                  <a:gd name="connsiteX3" fmla="*/ 28418352 w 28418352"/>
                  <a:gd name="connsiteY3" fmla="*/ 7145622 h 31438107"/>
                  <a:gd name="connsiteX4" fmla="*/ 18815240 w 28418352"/>
                  <a:gd name="connsiteY4" fmla="*/ 16642740 h 31438107"/>
                  <a:gd name="connsiteX5" fmla="*/ 28229059 w 28418352"/>
                  <a:gd name="connsiteY5" fmla="*/ 26161623 h 31438107"/>
                  <a:gd name="connsiteX6" fmla="*/ 15139493 w 28418352"/>
                  <a:gd name="connsiteY6" fmla="*/ 26161623 h 31438107"/>
                  <a:gd name="connsiteX7" fmla="*/ 14799720 w 28418352"/>
                  <a:gd name="connsiteY7" fmla="*/ 31438107 h 31438107"/>
                  <a:gd name="connsiteX8" fmla="*/ 0 w 28418352"/>
                  <a:gd name="connsiteY8" fmla="*/ 16474111 h 3143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18352" h="31438107">
                    <a:moveTo>
                      <a:pt x="0" y="16474111"/>
                    </a:moveTo>
                    <a:lnTo>
                      <a:pt x="16824141" y="0"/>
                    </a:lnTo>
                    <a:lnTo>
                      <a:pt x="16364008" y="7145620"/>
                    </a:lnTo>
                    <a:lnTo>
                      <a:pt x="28418352" y="7145622"/>
                    </a:lnTo>
                    <a:lnTo>
                      <a:pt x="18815240" y="16642740"/>
                    </a:lnTo>
                    <a:lnTo>
                      <a:pt x="28229059" y="26161623"/>
                    </a:lnTo>
                    <a:lnTo>
                      <a:pt x="15139493" y="26161623"/>
                    </a:lnTo>
                    <a:lnTo>
                      <a:pt x="14799720" y="31438107"/>
                    </a:lnTo>
                    <a:lnTo>
                      <a:pt x="0" y="16474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3326668" y="4296517"/>
              <a:ext cx="286923" cy="288187"/>
            </a:xfrm>
            <a:custGeom>
              <a:avLst/>
              <a:gdLst>
                <a:gd name="T0" fmla="*/ 1231 w 1241"/>
                <a:gd name="T1" fmla="*/ 538 h 1233"/>
                <a:gd name="T2" fmla="*/ 997 w 1241"/>
                <a:gd name="T3" fmla="*/ 144 h 1233"/>
                <a:gd name="T4" fmla="*/ 495 w 1241"/>
                <a:gd name="T5" fmla="*/ 38 h 1233"/>
                <a:gd name="T6" fmla="*/ 108 w 1241"/>
                <a:gd name="T7" fmla="*/ 322 h 1233"/>
                <a:gd name="T8" fmla="*/ 47 w 1241"/>
                <a:gd name="T9" fmla="*/ 798 h 1233"/>
                <a:gd name="T10" fmla="*/ 175 w 1241"/>
                <a:gd name="T11" fmla="*/ 1030 h 1233"/>
                <a:gd name="T12" fmla="*/ 391 w 1241"/>
                <a:gd name="T13" fmla="*/ 1185 h 1233"/>
                <a:gd name="T14" fmla="*/ 627 w 1241"/>
                <a:gd name="T15" fmla="*/ 1233 h 1233"/>
                <a:gd name="T16" fmla="*/ 940 w 1241"/>
                <a:gd name="T17" fmla="*/ 1146 h 1233"/>
                <a:gd name="T18" fmla="*/ 873 w 1241"/>
                <a:gd name="T19" fmla="*/ 1034 h 1233"/>
                <a:gd name="T20" fmla="*/ 442 w 1241"/>
                <a:gd name="T21" fmla="*/ 1065 h 1233"/>
                <a:gd name="T22" fmla="*/ 172 w 1241"/>
                <a:gd name="T23" fmla="*/ 761 h 1233"/>
                <a:gd name="T24" fmla="*/ 221 w 1241"/>
                <a:gd name="T25" fmla="*/ 388 h 1233"/>
                <a:gd name="T26" fmla="*/ 524 w 1241"/>
                <a:gd name="T27" fmla="*/ 166 h 1233"/>
                <a:gd name="T28" fmla="*/ 920 w 1241"/>
                <a:gd name="T29" fmla="*/ 251 h 1233"/>
                <a:gd name="T30" fmla="*/ 1100 w 1241"/>
                <a:gd name="T31" fmla="*/ 551 h 1233"/>
                <a:gd name="T32" fmla="*/ 1079 w 1241"/>
                <a:gd name="T33" fmla="*/ 731 h 1233"/>
                <a:gd name="T34" fmla="*/ 939 w 1241"/>
                <a:gd name="T35" fmla="*/ 818 h 1233"/>
                <a:gd name="T36" fmla="*/ 937 w 1241"/>
                <a:gd name="T37" fmla="*/ 818 h 1233"/>
                <a:gd name="T38" fmla="*/ 931 w 1241"/>
                <a:gd name="T39" fmla="*/ 742 h 1233"/>
                <a:gd name="T40" fmla="*/ 931 w 1241"/>
                <a:gd name="T41" fmla="*/ 721 h 1233"/>
                <a:gd name="T42" fmla="*/ 931 w 1241"/>
                <a:gd name="T43" fmla="*/ 363 h 1233"/>
                <a:gd name="T44" fmla="*/ 831 w 1241"/>
                <a:gd name="T45" fmla="*/ 363 h 1233"/>
                <a:gd name="T46" fmla="*/ 790 w 1241"/>
                <a:gd name="T47" fmla="*/ 334 h 1233"/>
                <a:gd name="T48" fmla="*/ 607 w 1241"/>
                <a:gd name="T49" fmla="*/ 284 h 1233"/>
                <a:gd name="T50" fmla="*/ 361 w 1241"/>
                <a:gd name="T51" fmla="*/ 380 h 1233"/>
                <a:gd name="T52" fmla="*/ 282 w 1241"/>
                <a:gd name="T53" fmla="*/ 770 h 1233"/>
                <a:gd name="T54" fmla="*/ 416 w 1241"/>
                <a:gd name="T55" fmla="*/ 921 h 1233"/>
                <a:gd name="T56" fmla="*/ 607 w 1241"/>
                <a:gd name="T57" fmla="*/ 972 h 1233"/>
                <a:gd name="T58" fmla="*/ 814 w 1241"/>
                <a:gd name="T59" fmla="*/ 910 h 1233"/>
                <a:gd name="T60" fmla="*/ 832 w 1241"/>
                <a:gd name="T61" fmla="*/ 896 h 1233"/>
                <a:gd name="T62" fmla="*/ 920 w 1241"/>
                <a:gd name="T63" fmla="*/ 948 h 1233"/>
                <a:gd name="T64" fmla="*/ 1070 w 1241"/>
                <a:gd name="T65" fmla="*/ 923 h 1233"/>
                <a:gd name="T66" fmla="*/ 1196 w 1241"/>
                <a:gd name="T67" fmla="*/ 791 h 1233"/>
                <a:gd name="T68" fmla="*/ 1231 w 1241"/>
                <a:gd name="T69" fmla="*/ 538 h 1233"/>
                <a:gd name="T70" fmla="*/ 798 w 1241"/>
                <a:gd name="T71" fmla="*/ 741 h 1233"/>
                <a:gd name="T72" fmla="*/ 789 w 1241"/>
                <a:gd name="T73" fmla="*/ 753 h 1233"/>
                <a:gd name="T74" fmla="*/ 784 w 1241"/>
                <a:gd name="T75" fmla="*/ 760 h 1233"/>
                <a:gd name="T76" fmla="*/ 739 w 1241"/>
                <a:gd name="T77" fmla="*/ 803 h 1233"/>
                <a:gd name="T78" fmla="*/ 607 w 1241"/>
                <a:gd name="T79" fmla="*/ 841 h 1233"/>
                <a:gd name="T80" fmla="*/ 402 w 1241"/>
                <a:gd name="T81" fmla="*/ 718 h 1233"/>
                <a:gd name="T82" fmla="*/ 450 w 1241"/>
                <a:gd name="T83" fmla="*/ 475 h 1233"/>
                <a:gd name="T84" fmla="*/ 607 w 1241"/>
                <a:gd name="T85" fmla="*/ 415 h 1233"/>
                <a:gd name="T86" fmla="*/ 723 w 1241"/>
                <a:gd name="T87" fmla="*/ 447 h 1233"/>
                <a:gd name="T88" fmla="*/ 780 w 1241"/>
                <a:gd name="T89" fmla="*/ 497 h 1233"/>
                <a:gd name="T90" fmla="*/ 786 w 1241"/>
                <a:gd name="T91" fmla="*/ 504 h 1233"/>
                <a:gd name="T92" fmla="*/ 798 w 1241"/>
                <a:gd name="T93" fmla="*/ 520 h 1233"/>
                <a:gd name="T94" fmla="*/ 798 w 1241"/>
                <a:gd name="T95" fmla="*/ 741 h 1233"/>
                <a:gd name="T96" fmla="*/ 798 w 1241"/>
                <a:gd name="T97" fmla="*/ 741 h 1233"/>
                <a:gd name="T98" fmla="*/ 798 w 1241"/>
                <a:gd name="T99" fmla="*/ 74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41" h="1233">
                  <a:moveTo>
                    <a:pt x="1231" y="538"/>
                  </a:moveTo>
                  <a:cubicBezTo>
                    <a:pt x="1214" y="381"/>
                    <a:pt x="1131" y="242"/>
                    <a:pt x="997" y="144"/>
                  </a:cubicBezTo>
                  <a:cubicBezTo>
                    <a:pt x="852" y="40"/>
                    <a:pt x="664" y="0"/>
                    <a:pt x="495" y="38"/>
                  </a:cubicBezTo>
                  <a:cubicBezTo>
                    <a:pt x="335" y="74"/>
                    <a:pt x="193" y="177"/>
                    <a:pt x="108" y="322"/>
                  </a:cubicBezTo>
                  <a:cubicBezTo>
                    <a:pt x="23" y="466"/>
                    <a:pt x="0" y="640"/>
                    <a:pt x="47" y="798"/>
                  </a:cubicBezTo>
                  <a:cubicBezTo>
                    <a:pt x="72" y="883"/>
                    <a:pt x="116" y="964"/>
                    <a:pt x="175" y="1030"/>
                  </a:cubicBezTo>
                  <a:cubicBezTo>
                    <a:pt x="235" y="1097"/>
                    <a:pt x="309" y="1151"/>
                    <a:pt x="391" y="1185"/>
                  </a:cubicBezTo>
                  <a:cubicBezTo>
                    <a:pt x="467" y="1217"/>
                    <a:pt x="547" y="1233"/>
                    <a:pt x="627" y="1233"/>
                  </a:cubicBezTo>
                  <a:cubicBezTo>
                    <a:pt x="736" y="1233"/>
                    <a:pt x="845" y="1203"/>
                    <a:pt x="940" y="1146"/>
                  </a:cubicBezTo>
                  <a:cubicBezTo>
                    <a:pt x="873" y="1034"/>
                    <a:pt x="873" y="1034"/>
                    <a:pt x="873" y="1034"/>
                  </a:cubicBezTo>
                  <a:cubicBezTo>
                    <a:pt x="743" y="1112"/>
                    <a:pt x="582" y="1123"/>
                    <a:pt x="442" y="1065"/>
                  </a:cubicBezTo>
                  <a:cubicBezTo>
                    <a:pt x="313" y="1010"/>
                    <a:pt x="212" y="897"/>
                    <a:pt x="172" y="761"/>
                  </a:cubicBezTo>
                  <a:cubicBezTo>
                    <a:pt x="136" y="638"/>
                    <a:pt x="154" y="502"/>
                    <a:pt x="221" y="388"/>
                  </a:cubicBezTo>
                  <a:cubicBezTo>
                    <a:pt x="288" y="275"/>
                    <a:pt x="398" y="194"/>
                    <a:pt x="524" y="166"/>
                  </a:cubicBezTo>
                  <a:cubicBezTo>
                    <a:pt x="657" y="136"/>
                    <a:pt x="805" y="168"/>
                    <a:pt x="920" y="251"/>
                  </a:cubicBezTo>
                  <a:cubicBezTo>
                    <a:pt x="1024" y="326"/>
                    <a:pt x="1088" y="432"/>
                    <a:pt x="1100" y="551"/>
                  </a:cubicBezTo>
                  <a:cubicBezTo>
                    <a:pt x="1108" y="628"/>
                    <a:pt x="1101" y="688"/>
                    <a:pt x="1079" y="731"/>
                  </a:cubicBezTo>
                  <a:cubicBezTo>
                    <a:pt x="1033" y="821"/>
                    <a:pt x="966" y="822"/>
                    <a:pt x="939" y="818"/>
                  </a:cubicBezTo>
                  <a:cubicBezTo>
                    <a:pt x="938" y="818"/>
                    <a:pt x="938" y="818"/>
                    <a:pt x="937" y="818"/>
                  </a:cubicBezTo>
                  <a:cubicBezTo>
                    <a:pt x="929" y="806"/>
                    <a:pt x="930" y="762"/>
                    <a:pt x="931" y="742"/>
                  </a:cubicBezTo>
                  <a:cubicBezTo>
                    <a:pt x="931" y="735"/>
                    <a:pt x="931" y="728"/>
                    <a:pt x="931" y="721"/>
                  </a:cubicBezTo>
                  <a:cubicBezTo>
                    <a:pt x="931" y="363"/>
                    <a:pt x="931" y="363"/>
                    <a:pt x="931" y="363"/>
                  </a:cubicBezTo>
                  <a:cubicBezTo>
                    <a:pt x="831" y="363"/>
                    <a:pt x="831" y="363"/>
                    <a:pt x="831" y="363"/>
                  </a:cubicBezTo>
                  <a:cubicBezTo>
                    <a:pt x="818" y="352"/>
                    <a:pt x="804" y="343"/>
                    <a:pt x="790" y="334"/>
                  </a:cubicBezTo>
                  <a:cubicBezTo>
                    <a:pt x="735" y="302"/>
                    <a:pt x="672" y="284"/>
                    <a:pt x="607" y="284"/>
                  </a:cubicBezTo>
                  <a:cubicBezTo>
                    <a:pt x="514" y="284"/>
                    <a:pt x="426" y="318"/>
                    <a:pt x="361" y="380"/>
                  </a:cubicBezTo>
                  <a:cubicBezTo>
                    <a:pt x="257" y="477"/>
                    <a:pt x="224" y="638"/>
                    <a:pt x="282" y="770"/>
                  </a:cubicBezTo>
                  <a:cubicBezTo>
                    <a:pt x="310" y="833"/>
                    <a:pt x="356" y="885"/>
                    <a:pt x="416" y="921"/>
                  </a:cubicBezTo>
                  <a:cubicBezTo>
                    <a:pt x="473" y="954"/>
                    <a:pt x="538" y="972"/>
                    <a:pt x="607" y="972"/>
                  </a:cubicBezTo>
                  <a:cubicBezTo>
                    <a:pt x="685" y="972"/>
                    <a:pt x="756" y="950"/>
                    <a:pt x="814" y="910"/>
                  </a:cubicBezTo>
                  <a:cubicBezTo>
                    <a:pt x="820" y="905"/>
                    <a:pt x="826" y="901"/>
                    <a:pt x="832" y="896"/>
                  </a:cubicBezTo>
                  <a:cubicBezTo>
                    <a:pt x="853" y="924"/>
                    <a:pt x="883" y="942"/>
                    <a:pt x="920" y="948"/>
                  </a:cubicBezTo>
                  <a:cubicBezTo>
                    <a:pt x="972" y="955"/>
                    <a:pt x="1023" y="947"/>
                    <a:pt x="1070" y="923"/>
                  </a:cubicBezTo>
                  <a:cubicBezTo>
                    <a:pt x="1122" y="896"/>
                    <a:pt x="1165" y="852"/>
                    <a:pt x="1196" y="791"/>
                  </a:cubicBezTo>
                  <a:cubicBezTo>
                    <a:pt x="1230" y="724"/>
                    <a:pt x="1241" y="642"/>
                    <a:pt x="1231" y="538"/>
                  </a:cubicBezTo>
                  <a:close/>
                  <a:moveTo>
                    <a:pt x="798" y="741"/>
                  </a:moveTo>
                  <a:cubicBezTo>
                    <a:pt x="796" y="745"/>
                    <a:pt x="791" y="750"/>
                    <a:pt x="789" y="753"/>
                  </a:cubicBezTo>
                  <a:cubicBezTo>
                    <a:pt x="787" y="756"/>
                    <a:pt x="785" y="758"/>
                    <a:pt x="784" y="760"/>
                  </a:cubicBezTo>
                  <a:cubicBezTo>
                    <a:pt x="771" y="776"/>
                    <a:pt x="756" y="790"/>
                    <a:pt x="739" y="803"/>
                  </a:cubicBezTo>
                  <a:cubicBezTo>
                    <a:pt x="703" y="828"/>
                    <a:pt x="658" y="841"/>
                    <a:pt x="607" y="841"/>
                  </a:cubicBezTo>
                  <a:cubicBezTo>
                    <a:pt x="514" y="841"/>
                    <a:pt x="435" y="794"/>
                    <a:pt x="402" y="718"/>
                  </a:cubicBezTo>
                  <a:cubicBezTo>
                    <a:pt x="366" y="635"/>
                    <a:pt x="386" y="536"/>
                    <a:pt x="450" y="475"/>
                  </a:cubicBezTo>
                  <a:cubicBezTo>
                    <a:pt x="491" y="437"/>
                    <a:pt x="548" y="415"/>
                    <a:pt x="607" y="415"/>
                  </a:cubicBezTo>
                  <a:cubicBezTo>
                    <a:pt x="649" y="415"/>
                    <a:pt x="689" y="426"/>
                    <a:pt x="723" y="447"/>
                  </a:cubicBezTo>
                  <a:cubicBezTo>
                    <a:pt x="745" y="460"/>
                    <a:pt x="764" y="476"/>
                    <a:pt x="780" y="497"/>
                  </a:cubicBezTo>
                  <a:cubicBezTo>
                    <a:pt x="782" y="499"/>
                    <a:pt x="784" y="501"/>
                    <a:pt x="786" y="504"/>
                  </a:cubicBezTo>
                  <a:cubicBezTo>
                    <a:pt x="789" y="507"/>
                    <a:pt x="795" y="515"/>
                    <a:pt x="798" y="520"/>
                  </a:cubicBezTo>
                  <a:lnTo>
                    <a:pt x="798" y="741"/>
                  </a:lnTo>
                  <a:close/>
                  <a:moveTo>
                    <a:pt x="798" y="741"/>
                  </a:moveTo>
                  <a:cubicBezTo>
                    <a:pt x="798" y="741"/>
                    <a:pt x="798" y="741"/>
                    <a:pt x="798" y="74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5665016" y="2520519"/>
            <a:ext cx="314772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Step 4: Lorem Ipsum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65017" y="3056158"/>
            <a:ext cx="579799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0" y="477768"/>
            <a:ext cx="2627567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16917" y="422548"/>
            <a:ext cx="2529667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Arrows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staircase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982200" y="6321623"/>
            <a:ext cx="197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Infographic Layouts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982200" y="6629400"/>
            <a:ext cx="1974409" cy="111600"/>
            <a:chOff x="9982200" y="6629400"/>
            <a:chExt cx="1974409" cy="111600"/>
          </a:xfrm>
        </p:grpSpPr>
        <p:grpSp>
          <p:nvGrpSpPr>
            <p:cNvPr id="77" name="Group 76"/>
            <p:cNvGrpSpPr/>
            <p:nvPr/>
          </p:nvGrpSpPr>
          <p:grpSpPr>
            <a:xfrm>
              <a:off x="9982200" y="6629400"/>
              <a:ext cx="1974409" cy="75600"/>
              <a:chOff x="8865409" y="6324600"/>
              <a:chExt cx="1872000" cy="756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flipV="1">
              <a:off x="9982200" y="6705000"/>
              <a:ext cx="1974409" cy="36000"/>
              <a:chOff x="8865409" y="6324600"/>
              <a:chExt cx="1872000" cy="756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801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333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269409" y="6324600"/>
                <a:ext cx="468000" cy="75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865409" y="6324600"/>
                <a:ext cx="468000" cy="75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8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3D Infographic Layout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C829"/>
      </a:accent1>
      <a:accent2>
        <a:srgbClr val="26A5DD"/>
      </a:accent2>
      <a:accent3>
        <a:srgbClr val="AF6AD5"/>
      </a:accent3>
      <a:accent4>
        <a:srgbClr val="01B3B5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611DA1-4DCA-44B8-997D-73F73234A20D}"/>
</file>

<file path=customXml/itemProps2.xml><?xml version="1.0" encoding="utf-8"?>
<ds:datastoreItem xmlns:ds="http://schemas.openxmlformats.org/officeDocument/2006/customXml" ds:itemID="{0326CF78-A5C0-4548-ACDB-0339EA969F8F}"/>
</file>

<file path=customXml/itemProps3.xml><?xml version="1.0" encoding="utf-8"?>
<ds:datastoreItem xmlns:ds="http://schemas.openxmlformats.org/officeDocument/2006/customXml" ds:itemID="{13A749FF-69E2-4468-9B1F-2A1D58DA44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389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109</cp:revision>
  <dcterms:created xsi:type="dcterms:W3CDTF">2013-09-12T13:05:01Z</dcterms:created>
  <dcterms:modified xsi:type="dcterms:W3CDTF">2015-11-19T14:02:00Z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