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79" r:id="rId4"/>
    <p:sldId id="278" r:id="rId5"/>
    <p:sldId id="277" r:id="rId6"/>
    <p:sldId id="268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6211F"/>
    <a:srgbClr val="252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4653"/>
  </p:normalViewPr>
  <p:slideViewPr>
    <p:cSldViewPr>
      <p:cViewPr varScale="1">
        <p:scale>
          <a:sx n="71" d="100"/>
          <a:sy n="71" d="100"/>
        </p:scale>
        <p:origin x="9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2">
                <a:lumMod val="90000"/>
                <a:alpha val="72000"/>
              </a:schemeClr>
            </a:gs>
            <a:gs pos="0">
              <a:schemeClr val="bg2"/>
            </a:gs>
            <a:gs pos="98000">
              <a:schemeClr val="bg2">
                <a:lumMod val="75000"/>
                <a:alpha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669770" y="2204384"/>
            <a:ext cx="3998230" cy="56641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990600"/>
            <a:ext cx="2880650" cy="2655944"/>
            <a:chOff x="1524000" y="990600"/>
            <a:chExt cx="2880650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1524000" y="990600"/>
              <a:ext cx="2665121" cy="2655944"/>
              <a:chOff x="-76082152" y="-52156537"/>
              <a:chExt cx="36534353" cy="36408537"/>
            </a:xfrm>
          </p:grpSpPr>
          <p:sp>
            <p:nvSpPr>
              <p:cNvPr id="42" name="Freeform 4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-2700000">
              <a:off x="3236155" y="2774472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3477424"/>
            <a:ext cx="2665121" cy="2880650"/>
            <a:chOff x="1524000" y="3477424"/>
            <a:chExt cx="2665121" cy="28806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 flipV="1">
              <a:off x="1524000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52" name="Freeform 5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 rot="13500000">
              <a:off x="3153909" y="3646173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3">
                      <a:lumMod val="75000"/>
                    </a:schemeClr>
                  </a:solidFill>
                </a:rPr>
                <a:t>Option</a:t>
              </a:r>
              <a:r>
                <a:rPr lang="fr-F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3200" b="1" dirty="0" smtClean="0">
                  <a:solidFill>
                    <a:schemeClr val="accent3">
                      <a:lumMod val="75000"/>
                    </a:schemeClr>
                  </a:solidFill>
                </a:rPr>
                <a:t>B</a:t>
              </a:r>
              <a:endParaRPr lang="en-US" sz="3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95799" y="3702130"/>
            <a:ext cx="2910747" cy="2655944"/>
            <a:chOff x="4010199" y="3702130"/>
            <a:chExt cx="2910747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9" name="Group 58"/>
            <p:cNvGrpSpPr/>
            <p:nvPr/>
          </p:nvGrpSpPr>
          <p:grpSpPr>
            <a:xfrm flipH="1" flipV="1">
              <a:off x="4255825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60" name="Freeform 59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 rot="8100000">
              <a:off x="4010199" y="3725379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5">
                      <a:lumMod val="75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endParaRPr lang="en-US" sz="3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79921" y="1064386"/>
            <a:ext cx="2825395" cy="2665122"/>
            <a:chOff x="4494321" y="1064386"/>
            <a:chExt cx="2825395" cy="2665122"/>
          </a:xfrm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16975629" flipH="1" flipV="1">
              <a:off x="4659184" y="1068975"/>
              <a:ext cx="2665122" cy="2655943"/>
              <a:chOff x="-76082152" y="-52156536"/>
              <a:chExt cx="36534352" cy="36408536"/>
            </a:xfrm>
          </p:grpSpPr>
          <p:sp>
            <p:nvSpPr>
              <p:cNvPr id="68" name="Freeform 67"/>
              <p:cNvSpPr/>
              <p:nvPr/>
            </p:nvSpPr>
            <p:spPr>
              <a:xfrm rot="16200000">
                <a:off x="-76006544" y="-52232144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-62918711" y="-39144309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-63080901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-70637401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 rot="3548018">
              <a:off x="4325572" y="2670690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accent4">
                      <a:lumMod val="75000"/>
                    </a:schemeClr>
                  </a:solidFill>
                </a:rPr>
                <a:t>D</a:t>
              </a:r>
              <a:endParaRPr lang="en-US" sz="3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488598" y="6321623"/>
            <a:ext cx="24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vinyl record 4 steps diagram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99597" y="2225982"/>
            <a:ext cx="2994538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V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inyl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record 4 </a:t>
            </a:r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steps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98472" y="2926848"/>
            <a:ext cx="506622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88598" y="6629400"/>
            <a:ext cx="2468011" cy="111600"/>
            <a:chOff x="9488598" y="6629400"/>
            <a:chExt cx="2468011" cy="111600"/>
          </a:xfrm>
        </p:grpSpPr>
        <p:sp>
          <p:nvSpPr>
            <p:cNvPr id="103" name="Rectangle 102"/>
            <p:cNvSpPr/>
            <p:nvPr/>
          </p:nvSpPr>
          <p:spPr>
            <a:xfrm>
              <a:off x="10969405" y="6629400"/>
              <a:ext cx="493602" cy="7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5802" y="6629400"/>
              <a:ext cx="493602" cy="7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63007" y="6629400"/>
              <a:ext cx="493602" cy="7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982200" y="6629400"/>
              <a:ext cx="493602" cy="7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flipV="1">
              <a:off x="10969405" y="6705000"/>
              <a:ext cx="493602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V="1">
              <a:off x="10475802" y="6705000"/>
              <a:ext cx="493602" cy="3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flipV="1">
              <a:off x="11463007" y="6705000"/>
              <a:ext cx="493602" cy="3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flipV="1">
              <a:off x="9982200" y="6705000"/>
              <a:ext cx="493602" cy="3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488598" y="6629400"/>
              <a:ext cx="493602" cy="75600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 flipV="1">
              <a:off x="9488598" y="6705000"/>
              <a:ext cx="493602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8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2">
                <a:lumMod val="90000"/>
                <a:alpha val="72000"/>
              </a:schemeClr>
            </a:gs>
            <a:gs pos="0">
              <a:schemeClr val="bg2"/>
            </a:gs>
            <a:gs pos="98000">
              <a:schemeClr val="bg2">
                <a:lumMod val="75000"/>
                <a:alpha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669770" y="2204384"/>
            <a:ext cx="3998230" cy="5664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990600"/>
            <a:ext cx="2880650" cy="2655944"/>
            <a:chOff x="1524000" y="990600"/>
            <a:chExt cx="2880650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1524000" y="990600"/>
              <a:ext cx="2665121" cy="2655944"/>
              <a:chOff x="-76082152" y="-52156537"/>
              <a:chExt cx="36534353" cy="36408537"/>
            </a:xfrm>
          </p:grpSpPr>
          <p:sp>
            <p:nvSpPr>
              <p:cNvPr id="42" name="Freeform 4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-2700000">
              <a:off x="3236155" y="2774472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3477424"/>
            <a:ext cx="2665121" cy="2880650"/>
            <a:chOff x="1524000" y="3477424"/>
            <a:chExt cx="2665121" cy="28806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 flipV="1">
              <a:off x="1524000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52" name="Freeform 5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 rot="13500000">
              <a:off x="3153909" y="3646173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95799" y="3702130"/>
            <a:ext cx="2910747" cy="2655944"/>
            <a:chOff x="4010199" y="3702130"/>
            <a:chExt cx="2910747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9" name="Group 58"/>
            <p:cNvGrpSpPr/>
            <p:nvPr/>
          </p:nvGrpSpPr>
          <p:grpSpPr>
            <a:xfrm flipH="1" flipV="1">
              <a:off x="4255825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60" name="Freeform 59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 rot="8100000">
              <a:off x="4010199" y="3725379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79921" y="1064386"/>
            <a:ext cx="2825395" cy="2665122"/>
            <a:chOff x="4494321" y="1064386"/>
            <a:chExt cx="2825395" cy="2665122"/>
          </a:xfrm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7" name="Group 66"/>
            <p:cNvGrpSpPr/>
            <p:nvPr/>
          </p:nvGrpSpPr>
          <p:grpSpPr>
            <a:xfrm rot="16975629" flipH="1" flipV="1">
              <a:off x="4659184" y="1068975"/>
              <a:ext cx="2665122" cy="2655943"/>
              <a:chOff x="-76082152" y="-52156536"/>
              <a:chExt cx="36534352" cy="36408536"/>
            </a:xfrm>
          </p:grpSpPr>
          <p:sp>
            <p:nvSpPr>
              <p:cNvPr id="68" name="Freeform 67"/>
              <p:cNvSpPr/>
              <p:nvPr/>
            </p:nvSpPr>
            <p:spPr>
              <a:xfrm rot="16200000">
                <a:off x="-76006544" y="-52232144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6200000">
                <a:off x="-62918711" y="-39144309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-63080901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-70637401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 rot="3548018">
              <a:off x="4325572" y="2670690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488598" y="6321623"/>
            <a:ext cx="24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vinyl record 4 steps diagram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99597" y="2225982"/>
            <a:ext cx="14589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Option A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98472" y="2926848"/>
            <a:ext cx="506622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88598" y="6629400"/>
            <a:ext cx="2468011" cy="111600"/>
            <a:chOff x="9488598" y="6629400"/>
            <a:chExt cx="2468011" cy="111600"/>
          </a:xfrm>
        </p:grpSpPr>
        <p:sp>
          <p:nvSpPr>
            <p:cNvPr id="103" name="Rectangle 102"/>
            <p:cNvSpPr/>
            <p:nvPr/>
          </p:nvSpPr>
          <p:spPr>
            <a:xfrm>
              <a:off x="10969405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5802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63007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982200" y="6629400"/>
              <a:ext cx="493602" cy="7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flipV="1">
              <a:off x="10969405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V="1">
              <a:off x="10475802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flipV="1">
              <a:off x="11463007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flipV="1">
              <a:off x="9982200" y="6705000"/>
              <a:ext cx="493602" cy="3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488598" y="6629400"/>
              <a:ext cx="493602" cy="75600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 flipV="1">
              <a:off x="9488598" y="6705000"/>
              <a:ext cx="493602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72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2">
                <a:lumMod val="90000"/>
                <a:alpha val="72000"/>
              </a:schemeClr>
            </a:gs>
            <a:gs pos="0">
              <a:schemeClr val="bg2"/>
            </a:gs>
            <a:gs pos="98000">
              <a:schemeClr val="bg2">
                <a:lumMod val="75000"/>
                <a:alpha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09600" y="3477424"/>
            <a:ext cx="2665121" cy="2880650"/>
            <a:chOff x="1524000" y="3477424"/>
            <a:chExt cx="2665121" cy="28806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0" name="Group 59"/>
            <p:cNvGrpSpPr/>
            <p:nvPr/>
          </p:nvGrpSpPr>
          <p:grpSpPr>
            <a:xfrm flipV="1">
              <a:off x="1524000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62" name="Freeform 6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 rot="13500000">
              <a:off x="3153909" y="3646173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3">
                      <a:lumMod val="75000"/>
                    </a:schemeClr>
                  </a:solidFill>
                </a:rPr>
                <a:t>Option</a:t>
              </a:r>
              <a:r>
                <a:rPr lang="fr-F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3200" b="1" dirty="0" smtClean="0">
                  <a:solidFill>
                    <a:schemeClr val="accent3">
                      <a:lumMod val="75000"/>
                    </a:schemeClr>
                  </a:solidFill>
                </a:rPr>
                <a:t>B</a:t>
              </a:r>
              <a:endParaRPr lang="en-US" sz="3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95799" y="3702130"/>
            <a:ext cx="2910747" cy="2655944"/>
            <a:chOff x="4010199" y="3702130"/>
            <a:chExt cx="2910747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8" name="Group 67"/>
            <p:cNvGrpSpPr/>
            <p:nvPr/>
          </p:nvGrpSpPr>
          <p:grpSpPr>
            <a:xfrm flipH="1" flipV="1">
              <a:off x="4255825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70" name="Freeform 69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8100000">
              <a:off x="4010199" y="3725379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669770" y="2204384"/>
            <a:ext cx="3998230" cy="5664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990600"/>
            <a:ext cx="2880650" cy="2655944"/>
            <a:chOff x="1524000" y="990600"/>
            <a:chExt cx="2880650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1524000" y="990600"/>
              <a:ext cx="2665121" cy="2655944"/>
              <a:chOff x="-76082152" y="-52156537"/>
              <a:chExt cx="36534353" cy="36408537"/>
            </a:xfrm>
          </p:grpSpPr>
          <p:sp>
            <p:nvSpPr>
              <p:cNvPr id="42" name="Freeform 4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-2700000">
              <a:off x="3236155" y="2774472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488598" y="6321623"/>
            <a:ext cx="24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vinyl record 4 steps diagram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99597" y="2225982"/>
            <a:ext cx="14589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Option B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98472" y="2926848"/>
            <a:ext cx="506622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88598" y="6629400"/>
            <a:ext cx="2468011" cy="111600"/>
            <a:chOff x="9488598" y="6629400"/>
            <a:chExt cx="2468011" cy="111600"/>
          </a:xfrm>
        </p:grpSpPr>
        <p:sp>
          <p:nvSpPr>
            <p:cNvPr id="103" name="Rectangle 102"/>
            <p:cNvSpPr/>
            <p:nvPr/>
          </p:nvSpPr>
          <p:spPr>
            <a:xfrm>
              <a:off x="10969405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5802" y="6629400"/>
              <a:ext cx="493602" cy="7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63007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982200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flipV="1">
              <a:off x="10969405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V="1">
              <a:off x="10475802" y="6705000"/>
              <a:ext cx="493602" cy="3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flipV="1">
              <a:off x="11463007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flipV="1">
              <a:off x="9982200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488598" y="6629400"/>
              <a:ext cx="493602" cy="75600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 flipV="1">
              <a:off x="9488598" y="6705000"/>
              <a:ext cx="493602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79921" y="1064386"/>
            <a:ext cx="2825395" cy="2665122"/>
            <a:chOff x="4494321" y="1064386"/>
            <a:chExt cx="2825395" cy="2665122"/>
          </a:xfrm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Group 75"/>
            <p:cNvGrpSpPr/>
            <p:nvPr/>
          </p:nvGrpSpPr>
          <p:grpSpPr>
            <a:xfrm rot="16975629" flipH="1" flipV="1">
              <a:off x="4659184" y="1068975"/>
              <a:ext cx="2665122" cy="2655943"/>
              <a:chOff x="-76082152" y="-52156536"/>
              <a:chExt cx="36534352" cy="36408536"/>
            </a:xfrm>
          </p:grpSpPr>
          <p:sp>
            <p:nvSpPr>
              <p:cNvPr id="79" name="Freeform 78"/>
              <p:cNvSpPr/>
              <p:nvPr/>
            </p:nvSpPr>
            <p:spPr>
              <a:xfrm rot="16200000">
                <a:off x="-76006544" y="-52232144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16200000">
                <a:off x="-62918711" y="-39144309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-63080901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-70637401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 rot="3548018">
              <a:off x="4325572" y="2670690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43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2">
                <a:lumMod val="90000"/>
                <a:alpha val="72000"/>
              </a:schemeClr>
            </a:gs>
            <a:gs pos="0">
              <a:schemeClr val="bg2"/>
            </a:gs>
            <a:gs pos="98000">
              <a:schemeClr val="bg2">
                <a:lumMod val="75000"/>
                <a:alpha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095799" y="3702130"/>
            <a:ext cx="2910747" cy="2655944"/>
            <a:chOff x="4010199" y="3702130"/>
            <a:chExt cx="2910747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8" name="Group 67"/>
            <p:cNvGrpSpPr/>
            <p:nvPr/>
          </p:nvGrpSpPr>
          <p:grpSpPr>
            <a:xfrm flipH="1" flipV="1">
              <a:off x="4255825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70" name="Freeform 69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8100000">
              <a:off x="4010199" y="3725379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5">
                      <a:lumMod val="75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endParaRPr lang="en-US" sz="3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669770" y="2204384"/>
            <a:ext cx="3998230" cy="5664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990600"/>
            <a:ext cx="2880650" cy="2655944"/>
            <a:chOff x="1524000" y="990600"/>
            <a:chExt cx="2880650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1524000" y="990600"/>
              <a:ext cx="2665121" cy="2655944"/>
              <a:chOff x="-76082152" y="-52156537"/>
              <a:chExt cx="36534353" cy="36408537"/>
            </a:xfrm>
          </p:grpSpPr>
          <p:sp>
            <p:nvSpPr>
              <p:cNvPr id="42" name="Freeform 4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-2700000">
              <a:off x="3236155" y="2774472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3477424"/>
            <a:ext cx="2665121" cy="2880650"/>
            <a:chOff x="1524000" y="3477424"/>
            <a:chExt cx="2665121" cy="28806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 flipV="1">
              <a:off x="1524000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52" name="Freeform 5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 rot="13500000">
              <a:off x="3153909" y="3646173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488598" y="6321623"/>
            <a:ext cx="24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vinyl record 4 steps diagram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99597" y="2225982"/>
            <a:ext cx="14589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Option C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98472" y="2926848"/>
            <a:ext cx="506622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88598" y="6629400"/>
            <a:ext cx="2468011" cy="111600"/>
            <a:chOff x="9488598" y="6629400"/>
            <a:chExt cx="2468011" cy="111600"/>
          </a:xfrm>
        </p:grpSpPr>
        <p:sp>
          <p:nvSpPr>
            <p:cNvPr id="103" name="Rectangle 102"/>
            <p:cNvSpPr/>
            <p:nvPr/>
          </p:nvSpPr>
          <p:spPr>
            <a:xfrm>
              <a:off x="10969405" y="6629400"/>
              <a:ext cx="493602" cy="75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5802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63007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982200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flipV="1">
              <a:off x="10969405" y="6705000"/>
              <a:ext cx="493602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V="1">
              <a:off x="10475802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flipV="1">
              <a:off x="11463007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flipV="1">
              <a:off x="9982200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488598" y="6629400"/>
              <a:ext cx="493602" cy="75600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 flipV="1">
              <a:off x="9488598" y="6705000"/>
              <a:ext cx="493602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79921" y="1064386"/>
            <a:ext cx="2825395" cy="2665122"/>
            <a:chOff x="4494321" y="1064386"/>
            <a:chExt cx="2825395" cy="2665122"/>
          </a:xfrm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Group 75"/>
            <p:cNvGrpSpPr/>
            <p:nvPr/>
          </p:nvGrpSpPr>
          <p:grpSpPr>
            <a:xfrm rot="16975629" flipH="1" flipV="1">
              <a:off x="4659184" y="1068975"/>
              <a:ext cx="2665122" cy="2655943"/>
              <a:chOff x="-76082152" y="-52156536"/>
              <a:chExt cx="36534352" cy="36408536"/>
            </a:xfrm>
          </p:grpSpPr>
          <p:sp>
            <p:nvSpPr>
              <p:cNvPr id="79" name="Freeform 78"/>
              <p:cNvSpPr/>
              <p:nvPr/>
            </p:nvSpPr>
            <p:spPr>
              <a:xfrm rot="16200000">
                <a:off x="-76006544" y="-52232144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16200000">
                <a:off x="-62918711" y="-39144309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-63080901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-70637401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 rot="3548018">
              <a:off x="4325572" y="2670690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02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2">
                <a:lumMod val="90000"/>
                <a:alpha val="72000"/>
              </a:schemeClr>
            </a:gs>
            <a:gs pos="0">
              <a:schemeClr val="bg2"/>
            </a:gs>
            <a:gs pos="98000">
              <a:schemeClr val="bg2">
                <a:lumMod val="75000"/>
                <a:alpha val="5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669770" y="2204384"/>
            <a:ext cx="3998230" cy="5664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9600" y="990600"/>
            <a:ext cx="2880650" cy="2655944"/>
            <a:chOff x="1524000" y="990600"/>
            <a:chExt cx="2880650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/>
            <p:cNvGrpSpPr/>
            <p:nvPr/>
          </p:nvGrpSpPr>
          <p:grpSpPr>
            <a:xfrm>
              <a:off x="1524000" y="990600"/>
              <a:ext cx="2665121" cy="2655944"/>
              <a:chOff x="-76082152" y="-52156537"/>
              <a:chExt cx="36534353" cy="36408537"/>
            </a:xfrm>
          </p:grpSpPr>
          <p:sp>
            <p:nvSpPr>
              <p:cNvPr id="42" name="Freeform 4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 rot="-2700000">
              <a:off x="3236155" y="2774472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>
                  <a:solidFill>
                    <a:schemeClr val="bg1">
                      <a:lumMod val="50000"/>
                    </a:schemeClr>
                  </a:solidFill>
                </a:rPr>
                <a:t>A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3477424"/>
            <a:ext cx="2665121" cy="2880650"/>
            <a:chOff x="1524000" y="3477424"/>
            <a:chExt cx="2665121" cy="28806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" name="Group 50"/>
            <p:cNvGrpSpPr/>
            <p:nvPr/>
          </p:nvGrpSpPr>
          <p:grpSpPr>
            <a:xfrm flipV="1">
              <a:off x="1524000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52" name="Freeform 51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 rot="13500000">
              <a:off x="3153909" y="3646173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bg1">
                      <a:lumMod val="50000"/>
                    </a:schemeClr>
                  </a:solidFill>
                </a:rPr>
                <a:t>B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95799" y="3702130"/>
            <a:ext cx="2910747" cy="2655944"/>
            <a:chOff x="4010199" y="3702130"/>
            <a:chExt cx="2910747" cy="2655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9" name="Group 58"/>
            <p:cNvGrpSpPr/>
            <p:nvPr/>
          </p:nvGrpSpPr>
          <p:grpSpPr>
            <a:xfrm flipH="1" flipV="1">
              <a:off x="4255825" y="3702130"/>
              <a:ext cx="2665121" cy="2655944"/>
              <a:chOff x="-76082152" y="-52156537"/>
              <a:chExt cx="36534353" cy="36408537"/>
            </a:xfrm>
          </p:grpSpPr>
          <p:sp>
            <p:nvSpPr>
              <p:cNvPr id="60" name="Freeform 59"/>
              <p:cNvSpPr/>
              <p:nvPr/>
            </p:nvSpPr>
            <p:spPr>
              <a:xfrm rot="16200000">
                <a:off x="-76006544" y="-52232145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6200000">
                <a:off x="-62918711" y="-39144310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-63080900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-70637400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 rot="8100000">
              <a:off x="4010199" y="3725379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bg1">
                      <a:lumMod val="50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bg1">
                      <a:lumMod val="50000"/>
                    </a:schemeClr>
                  </a:solidFill>
                </a:rPr>
                <a:t>C</a:t>
              </a:r>
              <a:endParaRPr lang="en-US" sz="3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488598" y="6321623"/>
            <a:ext cx="246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vinyl record 4 steps diagram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899597" y="2225982"/>
            <a:ext cx="14589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Option D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98472" y="2926848"/>
            <a:ext cx="506622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488598" y="6629400"/>
            <a:ext cx="2468011" cy="111600"/>
            <a:chOff x="9488598" y="6629400"/>
            <a:chExt cx="2468011" cy="111600"/>
          </a:xfrm>
        </p:grpSpPr>
        <p:sp>
          <p:nvSpPr>
            <p:cNvPr id="103" name="Rectangle 102"/>
            <p:cNvSpPr/>
            <p:nvPr/>
          </p:nvSpPr>
          <p:spPr>
            <a:xfrm>
              <a:off x="10969405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5802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63007" y="6629400"/>
              <a:ext cx="493602" cy="75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982200" y="6629400"/>
              <a:ext cx="493602" cy="75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 flipV="1">
              <a:off x="10969405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V="1">
              <a:off x="10475802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flipV="1">
              <a:off x="11463007" y="6705000"/>
              <a:ext cx="493602" cy="3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flipV="1">
              <a:off x="9982200" y="6705000"/>
              <a:ext cx="493602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488598" y="6629400"/>
              <a:ext cx="493602" cy="75600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 flipV="1">
              <a:off x="9488598" y="6705000"/>
              <a:ext cx="493602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79921" y="1064386"/>
            <a:ext cx="2825395" cy="2665122"/>
            <a:chOff x="4494321" y="1064386"/>
            <a:chExt cx="2825395" cy="2665122"/>
          </a:xfrm>
          <a:effectLst>
            <a:outerShdw blurRad="165100" dist="1143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6" name="Group 75"/>
            <p:cNvGrpSpPr/>
            <p:nvPr/>
          </p:nvGrpSpPr>
          <p:grpSpPr>
            <a:xfrm rot="16975629" flipH="1" flipV="1">
              <a:off x="4659184" y="1068975"/>
              <a:ext cx="2665122" cy="2655943"/>
              <a:chOff x="-76082152" y="-52156536"/>
              <a:chExt cx="36534352" cy="36408536"/>
            </a:xfrm>
          </p:grpSpPr>
          <p:sp>
            <p:nvSpPr>
              <p:cNvPr id="79" name="Freeform 78"/>
              <p:cNvSpPr/>
              <p:nvPr/>
            </p:nvSpPr>
            <p:spPr>
              <a:xfrm rot="16200000">
                <a:off x="-76006544" y="-52232144"/>
                <a:ext cx="36383136" cy="36534352"/>
              </a:xfrm>
              <a:custGeom>
                <a:avLst/>
                <a:gdLst>
                  <a:gd name="connsiteX0" fmla="*/ 36383136 w 36383136"/>
                  <a:gd name="connsiteY0" fmla="*/ 36534352 h 36534352"/>
                  <a:gd name="connsiteX1" fmla="*/ 18018928 w 36383136"/>
                  <a:gd name="connsiteY1" fmla="*/ 36534352 h 36534352"/>
                  <a:gd name="connsiteX2" fmla="*/ 18015536 w 36383136"/>
                  <a:gd name="connsiteY2" fmla="*/ 36261760 h 36534352"/>
                  <a:gd name="connsiteX3" fmla="*/ 214134 w 36383136"/>
                  <a:gd name="connsiteY3" fmla="*/ 18372664 h 36534352"/>
                  <a:gd name="connsiteX4" fmla="*/ 0 w 36383136"/>
                  <a:gd name="connsiteY4" fmla="*/ 18367708 h 36534352"/>
                  <a:gd name="connsiteX5" fmla="*/ 0 w 36383136"/>
                  <a:gd name="connsiteY5" fmla="*/ 0 h 36534352"/>
                  <a:gd name="connsiteX6" fmla="*/ 882517 w 36383136"/>
                  <a:gd name="connsiteY6" fmla="*/ 20512 h 36534352"/>
                  <a:gd name="connsiteX7" fmla="*/ 36374008 w 36383136"/>
                  <a:gd name="connsiteY7" fmla="*/ 35798688 h 365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383136" h="36534352">
                    <a:moveTo>
                      <a:pt x="36383136" y="36534352"/>
                    </a:moveTo>
                    <a:lnTo>
                      <a:pt x="18018928" y="36534352"/>
                    </a:lnTo>
                    <a:lnTo>
                      <a:pt x="18015536" y="36261760"/>
                    </a:lnTo>
                    <a:cubicBezTo>
                      <a:pt x="17773930" y="26565708"/>
                      <a:pt x="9966408" y="18720468"/>
                      <a:pt x="214134" y="18372664"/>
                    </a:cubicBezTo>
                    <a:lnTo>
                      <a:pt x="0" y="18367708"/>
                    </a:lnTo>
                    <a:lnTo>
                      <a:pt x="0" y="0"/>
                    </a:lnTo>
                    <a:lnTo>
                      <a:pt x="882517" y="20512"/>
                    </a:lnTo>
                    <a:cubicBezTo>
                      <a:pt x="20326264" y="716744"/>
                      <a:pt x="35892316" y="16407036"/>
                      <a:pt x="36374008" y="35798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rot="16200000">
                <a:off x="-62918711" y="-39144309"/>
                <a:ext cx="23238874" cy="23502949"/>
              </a:xfrm>
              <a:custGeom>
                <a:avLst/>
                <a:gdLst>
                  <a:gd name="connsiteX0" fmla="*/ 23238874 w 23238874"/>
                  <a:gd name="connsiteY0" fmla="*/ 23502949 h 23502949"/>
                  <a:gd name="connsiteX1" fmla="*/ 10765579 w 23238874"/>
                  <a:gd name="connsiteY1" fmla="*/ 23502949 h 23502949"/>
                  <a:gd name="connsiteX2" fmla="*/ 10756513 w 23238874"/>
                  <a:gd name="connsiteY2" fmla="*/ 23119073 h 23502949"/>
                  <a:gd name="connsiteX3" fmla="*/ 149954 w 23238874"/>
                  <a:gd name="connsiteY3" fmla="*/ 12482793 h 23502949"/>
                  <a:gd name="connsiteX4" fmla="*/ 2 w 23238874"/>
                  <a:gd name="connsiteY4" fmla="*/ 12478025 h 23502949"/>
                  <a:gd name="connsiteX5" fmla="*/ 0 w 23238874"/>
                  <a:gd name="connsiteY5" fmla="*/ 0 h 23502949"/>
                  <a:gd name="connsiteX6" fmla="*/ 268195 w 23238874"/>
                  <a:gd name="connsiteY6" fmla="*/ 5201 h 23502949"/>
                  <a:gd name="connsiteX7" fmla="*/ 23234094 w 23238874"/>
                  <a:gd name="connsiteY7" fmla="*/ 23087893 h 23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8874" h="23502949">
                    <a:moveTo>
                      <a:pt x="23238874" y="23502949"/>
                    </a:moveTo>
                    <a:lnTo>
                      <a:pt x="10765579" y="23502949"/>
                    </a:lnTo>
                    <a:lnTo>
                      <a:pt x="10756513" y="23119073"/>
                    </a:lnTo>
                    <a:cubicBezTo>
                      <a:pt x="10480649" y="17406585"/>
                      <a:pt x="5895289" y="12810053"/>
                      <a:pt x="149954" y="12482793"/>
                    </a:cubicBezTo>
                    <a:lnTo>
                      <a:pt x="2" y="12478025"/>
                    </a:lnTo>
                    <a:lnTo>
                      <a:pt x="0" y="0"/>
                    </a:lnTo>
                    <a:lnTo>
                      <a:pt x="268195" y="5201"/>
                    </a:lnTo>
                    <a:cubicBezTo>
                      <a:pt x="12844226" y="407501"/>
                      <a:pt x="22933318" y="10546921"/>
                      <a:pt x="23234094" y="230878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-63080901" y="-38989000"/>
                <a:ext cx="23495000" cy="232410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-65199717" y="-41148000"/>
                <a:ext cx="25651918" cy="25374600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-67755306" y="-43638271"/>
                <a:ext cx="28169405" cy="27864871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-70637401" y="-46291724"/>
                <a:ext cx="31051500" cy="30543724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-73231089" y="-48842998"/>
                <a:ext cx="33645188" cy="33094998"/>
              </a:xfrm>
              <a:custGeom>
                <a:avLst/>
                <a:gdLst>
                  <a:gd name="connsiteX0" fmla="*/ 0 w 23571200"/>
                  <a:gd name="connsiteY0" fmla="*/ 23164800 h 23164800"/>
                  <a:gd name="connsiteX1" fmla="*/ 23571200 w 235712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56900"/>
                  <a:gd name="connsiteY0" fmla="*/ 23164800 h 23164800"/>
                  <a:gd name="connsiteX1" fmla="*/ 23456900 w 23456900"/>
                  <a:gd name="connsiteY1" fmla="*/ 0 h 231648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  <a:gd name="connsiteX0" fmla="*/ 0 w 23495000"/>
                  <a:gd name="connsiteY0" fmla="*/ 23241000 h 23241000"/>
                  <a:gd name="connsiteX1" fmla="*/ 23495000 w 23495000"/>
                  <a:gd name="connsiteY1" fmla="*/ 0 h 2324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5000" h="23241000">
                    <a:moveTo>
                      <a:pt x="0" y="23241000"/>
                    </a:moveTo>
                    <a:cubicBezTo>
                      <a:pt x="457200" y="13851466"/>
                      <a:pt x="6743700" y="575733"/>
                      <a:pt x="23495000" y="0"/>
                    </a:cubicBezTo>
                  </a:path>
                </a:pathLst>
              </a:custGeom>
              <a:noFill/>
              <a:ln>
                <a:solidFill>
                  <a:srgbClr val="BFBFB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 rot="3548018">
              <a:off x="4325572" y="2670690"/>
              <a:ext cx="1168495" cy="83099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fr-FR" sz="2000" b="1" dirty="0" smtClean="0">
                  <a:solidFill>
                    <a:schemeClr val="accent4">
                      <a:lumMod val="75000"/>
                    </a:schemeClr>
                  </a:solidFill>
                </a:rPr>
                <a:t>Option </a:t>
              </a:r>
            </a:p>
            <a:p>
              <a:pPr algn="ctr"/>
              <a:r>
                <a:rPr lang="fr-FR" sz="3200" b="1" dirty="0" smtClean="0">
                  <a:solidFill>
                    <a:schemeClr val="accent4">
                      <a:lumMod val="75000"/>
                    </a:schemeClr>
                  </a:solidFill>
                </a:rPr>
                <a:t>D</a:t>
              </a:r>
              <a:endParaRPr lang="en-US" sz="3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0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nyl reco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11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FF5B98-2E72-4595-A395-8E011C255C0E}"/>
</file>

<file path=customXml/itemProps2.xml><?xml version="1.0" encoding="utf-8"?>
<ds:datastoreItem xmlns:ds="http://schemas.openxmlformats.org/officeDocument/2006/customXml" ds:itemID="{45CA6CDC-B7CD-4870-8BED-F4B5641AA426}"/>
</file>

<file path=customXml/itemProps3.xml><?xml version="1.0" encoding="utf-8"?>
<ds:datastoreItem xmlns:ds="http://schemas.openxmlformats.org/officeDocument/2006/customXml" ds:itemID="{2AC11702-57C0-4B9C-AFCE-2853C88707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413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SlideModel</cp:lastModifiedBy>
  <cp:revision>100</cp:revision>
  <dcterms:created xsi:type="dcterms:W3CDTF">2013-09-12T13:05:01Z</dcterms:created>
  <dcterms:modified xsi:type="dcterms:W3CDTF">2015-11-19T13:56:33Z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