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8" r:id="rId2"/>
    <p:sldId id="286" r:id="rId3"/>
    <p:sldId id="279" r:id="rId4"/>
    <p:sldId id="283" r:id="rId5"/>
    <p:sldId id="284" r:id="rId6"/>
    <p:sldId id="285" r:id="rId7"/>
    <p:sldId id="268" r:id="rId8"/>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79A4"/>
    <a:srgbClr val="F36012"/>
    <a:srgbClr val="FCD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5" autoAdjust="0"/>
    <p:restoredTop sz="93858" autoAdjust="0"/>
  </p:normalViewPr>
  <p:slideViewPr>
    <p:cSldViewPr>
      <p:cViewPr>
        <p:scale>
          <a:sx n="111" d="100"/>
          <a:sy n="111" d="100"/>
        </p:scale>
        <p:origin x="144" y="2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customXml" Target="../customXml/item3.xml"/><Relationship Id="rId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00373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205399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56404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83145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348983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423082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You can safely remove this slide. This slide</a:t>
            </a:r>
            <a:r>
              <a:rPr lang="en-US" baseline="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11/19/15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11/19/15</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990600"/>
            <a:ext cx="5867399" cy="5236015"/>
            <a:chOff x="685800" y="990600"/>
            <a:chExt cx="5867399" cy="5236015"/>
          </a:xfrm>
        </p:grpSpPr>
        <p:sp>
          <p:nvSpPr>
            <p:cNvPr id="19" name="Isosceles Triangle 18"/>
            <p:cNvSpPr/>
            <p:nvPr/>
          </p:nvSpPr>
          <p:spPr>
            <a:xfrm>
              <a:off x="685800" y="990600"/>
              <a:ext cx="5578863" cy="5228122"/>
            </a:xfrm>
            <a:prstGeom prst="triangle">
              <a:avLst>
                <a:gd name="adj" fmla="val 48728"/>
              </a:avLst>
            </a:prstGeom>
            <a:solidFill>
              <a:schemeClr val="bg1">
                <a:lumMod val="95000"/>
              </a:schemeClr>
            </a:solidFill>
            <a:ln>
              <a:noFill/>
            </a:ln>
            <a:effectLst>
              <a:outerShdw blurRad="127000" sx="101000" sy="101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5400000" flipH="1">
              <a:off x="3407925" y="1937764"/>
              <a:ext cx="72000" cy="206128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386579" y="2950959"/>
              <a:ext cx="2087987"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flipH="1">
              <a:off x="3669423" y="2950402"/>
              <a:ext cx="1283577" cy="818811"/>
            </a:xfrm>
            <a:prstGeom prst="parallelogram">
              <a:avLst>
                <a:gd name="adj" fmla="val 54298"/>
              </a:avLst>
            </a:prstGeom>
            <a:solidFill>
              <a:schemeClr val="accent1"/>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5400000" flipH="1">
              <a:off x="3443400" y="2367647"/>
              <a:ext cx="72000" cy="2844000"/>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1963115" y="2950402"/>
              <a:ext cx="882850" cy="818811"/>
            </a:xfrm>
            <a:prstGeom prst="triangle">
              <a:avLst>
                <a:gd name="adj" fmla="val 48728"/>
              </a:avLst>
            </a:prstGeom>
            <a:solidFill>
              <a:schemeClr val="accent1"/>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963115" y="3769213"/>
              <a:ext cx="3066085"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537344" y="3769213"/>
              <a:ext cx="1734394" cy="816166"/>
            </a:xfrm>
            <a:prstGeom prst="trapezoid">
              <a:avLst>
                <a:gd name="adj" fmla="val 52234"/>
              </a:avLst>
            </a:prstGeom>
            <a:solidFill>
              <a:schemeClr val="accent2"/>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rot="5400000" flipH="1">
              <a:off x="3507298" y="2658647"/>
              <a:ext cx="72000" cy="388620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arallelogram 31"/>
            <p:cNvSpPr/>
            <p:nvPr/>
          </p:nvSpPr>
          <p:spPr>
            <a:xfrm flipH="1">
              <a:off x="4202823" y="3769213"/>
              <a:ext cx="1283577" cy="816724"/>
            </a:xfrm>
            <a:prstGeom prst="parallelogram">
              <a:avLst>
                <a:gd name="adj" fmla="val 54298"/>
              </a:avLst>
            </a:prstGeom>
            <a:solidFill>
              <a:schemeClr val="accent2"/>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537344" y="4585936"/>
              <a:ext cx="4050422"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1111572" y="4588023"/>
              <a:ext cx="2585938" cy="816166"/>
            </a:xfrm>
            <a:prstGeom prst="trapezoid">
              <a:avLst>
                <a:gd name="adj" fmla="val 52234"/>
              </a:avLst>
            </a:prstGeom>
            <a:solidFill>
              <a:schemeClr val="accent3"/>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5400000" flipH="1">
              <a:off x="3544554" y="2982159"/>
              <a:ext cx="36000" cy="4835509"/>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arallelogram 32"/>
            <p:cNvSpPr/>
            <p:nvPr/>
          </p:nvSpPr>
          <p:spPr>
            <a:xfrm flipH="1">
              <a:off x="4736223" y="4585379"/>
              <a:ext cx="1283577" cy="818811"/>
            </a:xfrm>
            <a:prstGeom prst="parallelogram">
              <a:avLst>
                <a:gd name="adj" fmla="val 54298"/>
              </a:avLst>
            </a:prstGeom>
            <a:solidFill>
              <a:schemeClr val="accent3"/>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11572" y="5406276"/>
              <a:ext cx="4984428"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apezoid 16"/>
            <p:cNvSpPr/>
            <p:nvPr/>
          </p:nvSpPr>
          <p:spPr>
            <a:xfrm>
              <a:off x="685800" y="5406834"/>
              <a:ext cx="3437481" cy="816166"/>
            </a:xfrm>
            <a:prstGeom prst="trapezoid">
              <a:avLst>
                <a:gd name="adj" fmla="val 52234"/>
              </a:avLst>
            </a:prstGeom>
            <a:solidFill>
              <a:schemeClr val="accent4"/>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flipH="1">
              <a:off x="5269622" y="5404188"/>
              <a:ext cx="1283577" cy="822427"/>
            </a:xfrm>
            <a:prstGeom prst="parallelogram">
              <a:avLst>
                <a:gd name="adj" fmla="val 54298"/>
              </a:avLst>
            </a:prstGeom>
            <a:solidFill>
              <a:schemeClr val="accent4"/>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70980" y="3124200"/>
              <a:ext cx="480461" cy="4804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4380" y="3937065"/>
              <a:ext cx="480461" cy="4804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37780" y="4753788"/>
              <a:ext cx="480461" cy="4804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666403" y="5578087"/>
              <a:ext cx="480461" cy="48046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noEditPoints="1"/>
            </p:cNvSpPr>
            <p:nvPr/>
          </p:nvSpPr>
          <p:spPr bwMode="auto">
            <a:xfrm>
              <a:off x="4137567" y="3180597"/>
              <a:ext cx="352923" cy="324603"/>
            </a:xfrm>
            <a:custGeom>
              <a:avLst/>
              <a:gdLst>
                <a:gd name="T0" fmla="*/ 0 w 288"/>
                <a:gd name="T1" fmla="*/ 162 h 262"/>
                <a:gd name="T2" fmla="*/ 0 w 288"/>
                <a:gd name="T3" fmla="*/ 123 h 262"/>
                <a:gd name="T4" fmla="*/ 7 w 288"/>
                <a:gd name="T5" fmla="*/ 116 h 262"/>
                <a:gd name="T6" fmla="*/ 76 w 288"/>
                <a:gd name="T7" fmla="*/ 116 h 262"/>
                <a:gd name="T8" fmla="*/ 46 w 288"/>
                <a:gd name="T9" fmla="*/ 168 h 262"/>
                <a:gd name="T10" fmla="*/ 7 w 288"/>
                <a:gd name="T11" fmla="*/ 168 h 262"/>
                <a:gd name="T12" fmla="*/ 0 w 288"/>
                <a:gd name="T13" fmla="*/ 162 h 262"/>
                <a:gd name="T14" fmla="*/ 49 w 288"/>
                <a:gd name="T15" fmla="*/ 242 h 262"/>
                <a:gd name="T16" fmla="*/ 27 w 288"/>
                <a:gd name="T17" fmla="*/ 257 h 262"/>
                <a:gd name="T18" fmla="*/ 23 w 288"/>
                <a:gd name="T19" fmla="*/ 254 h 262"/>
                <a:gd name="T20" fmla="*/ 25 w 288"/>
                <a:gd name="T21" fmla="*/ 228 h 262"/>
                <a:gd name="T22" fmla="*/ 32 w 288"/>
                <a:gd name="T23" fmla="*/ 225 h 262"/>
                <a:gd name="T24" fmla="*/ 49 w 288"/>
                <a:gd name="T25" fmla="*/ 235 h 262"/>
                <a:gd name="T26" fmla="*/ 49 w 288"/>
                <a:gd name="T27" fmla="*/ 242 h 262"/>
                <a:gd name="T28" fmla="*/ 54 w 288"/>
                <a:gd name="T29" fmla="*/ 227 h 262"/>
                <a:gd name="T30" fmla="*/ 37 w 288"/>
                <a:gd name="T31" fmla="*/ 218 h 262"/>
                <a:gd name="T32" fmla="*/ 35 w 288"/>
                <a:gd name="T33" fmla="*/ 209 h 262"/>
                <a:gd name="T34" fmla="*/ 114 w 288"/>
                <a:gd name="T35" fmla="*/ 72 h 262"/>
                <a:gd name="T36" fmla="*/ 123 w 288"/>
                <a:gd name="T37" fmla="*/ 70 h 262"/>
                <a:gd name="T38" fmla="*/ 140 w 288"/>
                <a:gd name="T39" fmla="*/ 79 h 262"/>
                <a:gd name="T40" fmla="*/ 142 w 288"/>
                <a:gd name="T41" fmla="*/ 88 h 262"/>
                <a:gd name="T42" fmla="*/ 63 w 288"/>
                <a:gd name="T43" fmla="*/ 225 h 262"/>
                <a:gd name="T44" fmla="*/ 54 w 288"/>
                <a:gd name="T45" fmla="*/ 227 h 262"/>
                <a:gd name="T46" fmla="*/ 115 w 288"/>
                <a:gd name="T47" fmla="*/ 168 h 262"/>
                <a:gd name="T48" fmla="*/ 145 w 288"/>
                <a:gd name="T49" fmla="*/ 116 h 262"/>
                <a:gd name="T50" fmla="*/ 162 w 288"/>
                <a:gd name="T51" fmla="*/ 116 h 262"/>
                <a:gd name="T52" fmla="*/ 186 w 288"/>
                <a:gd name="T53" fmla="*/ 168 h 262"/>
                <a:gd name="T54" fmla="*/ 115 w 288"/>
                <a:gd name="T55" fmla="*/ 168 h 262"/>
                <a:gd name="T56" fmla="*/ 213 w 288"/>
                <a:gd name="T57" fmla="*/ 184 h 262"/>
                <a:gd name="T58" fmla="*/ 163 w 288"/>
                <a:gd name="T59" fmla="*/ 82 h 262"/>
                <a:gd name="T60" fmla="*/ 136 w 288"/>
                <a:gd name="T61" fmla="*/ 3 h 262"/>
                <a:gd name="T62" fmla="*/ 181 w 288"/>
                <a:gd name="T63" fmla="*/ 68 h 262"/>
                <a:gd name="T64" fmla="*/ 235 w 288"/>
                <a:gd name="T65" fmla="*/ 168 h 262"/>
                <a:gd name="T66" fmla="*/ 227 w 288"/>
                <a:gd name="T67" fmla="*/ 184 h 262"/>
                <a:gd name="T68" fmla="*/ 213 w 288"/>
                <a:gd name="T69" fmla="*/ 184 h 262"/>
                <a:gd name="T70" fmla="*/ 235 w 288"/>
                <a:gd name="T71" fmla="*/ 220 h 262"/>
                <a:gd name="T72" fmla="*/ 225 w 288"/>
                <a:gd name="T73" fmla="*/ 204 h 262"/>
                <a:gd name="T74" fmla="*/ 227 w 288"/>
                <a:gd name="T75" fmla="*/ 194 h 262"/>
                <a:gd name="T76" fmla="*/ 237 w 288"/>
                <a:gd name="T77" fmla="*/ 189 h 262"/>
                <a:gd name="T78" fmla="*/ 246 w 288"/>
                <a:gd name="T79" fmla="*/ 193 h 262"/>
                <a:gd name="T80" fmla="*/ 255 w 288"/>
                <a:gd name="T81" fmla="*/ 208 h 262"/>
                <a:gd name="T82" fmla="*/ 252 w 288"/>
                <a:gd name="T83" fmla="*/ 218 h 262"/>
                <a:gd name="T84" fmla="*/ 245 w 288"/>
                <a:gd name="T85" fmla="*/ 222 h 262"/>
                <a:gd name="T86" fmla="*/ 235 w 288"/>
                <a:gd name="T87" fmla="*/ 220 h 262"/>
                <a:gd name="T88" fmla="*/ 273 w 288"/>
                <a:gd name="T89" fmla="*/ 262 h 262"/>
                <a:gd name="T90" fmla="*/ 247 w 288"/>
                <a:gd name="T91" fmla="*/ 245 h 262"/>
                <a:gd name="T92" fmla="*/ 248 w 288"/>
                <a:gd name="T93" fmla="*/ 227 h 262"/>
                <a:gd name="T94" fmla="*/ 273 w 288"/>
                <a:gd name="T95" fmla="*/ 262 h 262"/>
                <a:gd name="T96" fmla="*/ 288 w 288"/>
                <a:gd name="T97" fmla="*/ 162 h 262"/>
                <a:gd name="T98" fmla="*/ 281 w 288"/>
                <a:gd name="T99" fmla="*/ 168 h 262"/>
                <a:gd name="T100" fmla="*/ 247 w 288"/>
                <a:gd name="T101" fmla="*/ 168 h 262"/>
                <a:gd name="T102" fmla="*/ 245 w 288"/>
                <a:gd name="T103" fmla="*/ 162 h 262"/>
                <a:gd name="T104" fmla="*/ 239 w 288"/>
                <a:gd name="T105" fmla="*/ 150 h 262"/>
                <a:gd name="T106" fmla="*/ 220 w 288"/>
                <a:gd name="T107" fmla="*/ 116 h 262"/>
                <a:gd name="T108" fmla="*/ 281 w 288"/>
                <a:gd name="T109" fmla="*/ 116 h 262"/>
                <a:gd name="T110" fmla="*/ 288 w 288"/>
                <a:gd name="T111" fmla="*/ 123 h 262"/>
                <a:gd name="T112" fmla="*/ 288 w 288"/>
                <a:gd name="T113" fmla="*/ 162 h 262"/>
                <a:gd name="T114" fmla="*/ 288 w 288"/>
                <a:gd name="T115" fmla="*/ 162 h 262"/>
                <a:gd name="T116" fmla="*/ 288 w 288"/>
                <a:gd name="T117" fmla="*/ 1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62">
                  <a:moveTo>
                    <a:pt x="0" y="162"/>
                  </a:moveTo>
                  <a:cubicBezTo>
                    <a:pt x="0" y="123"/>
                    <a:pt x="0" y="123"/>
                    <a:pt x="0" y="123"/>
                  </a:cubicBezTo>
                  <a:cubicBezTo>
                    <a:pt x="0" y="119"/>
                    <a:pt x="3" y="116"/>
                    <a:pt x="7" y="116"/>
                  </a:cubicBezTo>
                  <a:cubicBezTo>
                    <a:pt x="76" y="116"/>
                    <a:pt x="76" y="116"/>
                    <a:pt x="76" y="116"/>
                  </a:cubicBezTo>
                  <a:cubicBezTo>
                    <a:pt x="46" y="168"/>
                    <a:pt x="46" y="168"/>
                    <a:pt x="46" y="168"/>
                  </a:cubicBezTo>
                  <a:cubicBezTo>
                    <a:pt x="7" y="168"/>
                    <a:pt x="7" y="168"/>
                    <a:pt x="7" y="168"/>
                  </a:cubicBezTo>
                  <a:cubicBezTo>
                    <a:pt x="3" y="168"/>
                    <a:pt x="0" y="165"/>
                    <a:pt x="0" y="162"/>
                  </a:cubicBezTo>
                  <a:close/>
                  <a:moveTo>
                    <a:pt x="49" y="242"/>
                  </a:moveTo>
                  <a:cubicBezTo>
                    <a:pt x="27" y="257"/>
                    <a:pt x="27" y="257"/>
                    <a:pt x="27" y="257"/>
                  </a:cubicBezTo>
                  <a:cubicBezTo>
                    <a:pt x="24" y="259"/>
                    <a:pt x="22" y="258"/>
                    <a:pt x="23" y="254"/>
                  </a:cubicBezTo>
                  <a:cubicBezTo>
                    <a:pt x="25" y="228"/>
                    <a:pt x="25" y="228"/>
                    <a:pt x="25" y="228"/>
                  </a:cubicBezTo>
                  <a:cubicBezTo>
                    <a:pt x="26" y="225"/>
                    <a:pt x="29" y="223"/>
                    <a:pt x="32" y="225"/>
                  </a:cubicBezTo>
                  <a:cubicBezTo>
                    <a:pt x="49" y="235"/>
                    <a:pt x="49" y="235"/>
                    <a:pt x="49" y="235"/>
                  </a:cubicBezTo>
                  <a:cubicBezTo>
                    <a:pt x="52" y="237"/>
                    <a:pt x="52" y="240"/>
                    <a:pt x="49" y="242"/>
                  </a:cubicBezTo>
                  <a:close/>
                  <a:moveTo>
                    <a:pt x="54" y="227"/>
                  </a:moveTo>
                  <a:cubicBezTo>
                    <a:pt x="37" y="218"/>
                    <a:pt x="37" y="218"/>
                    <a:pt x="37" y="218"/>
                  </a:cubicBezTo>
                  <a:cubicBezTo>
                    <a:pt x="34" y="216"/>
                    <a:pt x="33" y="212"/>
                    <a:pt x="35" y="209"/>
                  </a:cubicBezTo>
                  <a:cubicBezTo>
                    <a:pt x="114" y="72"/>
                    <a:pt x="114" y="72"/>
                    <a:pt x="114" y="72"/>
                  </a:cubicBezTo>
                  <a:cubicBezTo>
                    <a:pt x="116" y="69"/>
                    <a:pt x="120" y="68"/>
                    <a:pt x="123" y="70"/>
                  </a:cubicBezTo>
                  <a:cubicBezTo>
                    <a:pt x="140" y="79"/>
                    <a:pt x="140" y="79"/>
                    <a:pt x="140" y="79"/>
                  </a:cubicBezTo>
                  <a:cubicBezTo>
                    <a:pt x="143" y="81"/>
                    <a:pt x="144" y="85"/>
                    <a:pt x="142" y="88"/>
                  </a:cubicBezTo>
                  <a:cubicBezTo>
                    <a:pt x="63" y="225"/>
                    <a:pt x="63" y="225"/>
                    <a:pt x="63" y="225"/>
                  </a:cubicBezTo>
                  <a:cubicBezTo>
                    <a:pt x="62" y="228"/>
                    <a:pt x="58" y="229"/>
                    <a:pt x="54" y="227"/>
                  </a:cubicBezTo>
                  <a:close/>
                  <a:moveTo>
                    <a:pt x="115" y="168"/>
                  </a:moveTo>
                  <a:cubicBezTo>
                    <a:pt x="145" y="116"/>
                    <a:pt x="145" y="116"/>
                    <a:pt x="145" y="116"/>
                  </a:cubicBezTo>
                  <a:cubicBezTo>
                    <a:pt x="162" y="116"/>
                    <a:pt x="162" y="116"/>
                    <a:pt x="162" y="116"/>
                  </a:cubicBezTo>
                  <a:cubicBezTo>
                    <a:pt x="186" y="168"/>
                    <a:pt x="186" y="168"/>
                    <a:pt x="186" y="168"/>
                  </a:cubicBezTo>
                  <a:lnTo>
                    <a:pt x="115" y="168"/>
                  </a:lnTo>
                  <a:close/>
                  <a:moveTo>
                    <a:pt x="213" y="184"/>
                  </a:moveTo>
                  <a:cubicBezTo>
                    <a:pt x="206" y="180"/>
                    <a:pt x="172" y="102"/>
                    <a:pt x="163" y="82"/>
                  </a:cubicBezTo>
                  <a:cubicBezTo>
                    <a:pt x="154" y="62"/>
                    <a:pt x="128" y="7"/>
                    <a:pt x="136" y="3"/>
                  </a:cubicBezTo>
                  <a:cubicBezTo>
                    <a:pt x="143" y="0"/>
                    <a:pt x="164" y="43"/>
                    <a:pt x="181" y="68"/>
                  </a:cubicBezTo>
                  <a:cubicBezTo>
                    <a:pt x="197" y="94"/>
                    <a:pt x="231" y="160"/>
                    <a:pt x="235" y="168"/>
                  </a:cubicBezTo>
                  <a:cubicBezTo>
                    <a:pt x="239" y="175"/>
                    <a:pt x="231" y="182"/>
                    <a:pt x="227" y="184"/>
                  </a:cubicBezTo>
                  <a:cubicBezTo>
                    <a:pt x="222" y="185"/>
                    <a:pt x="219" y="187"/>
                    <a:pt x="213" y="184"/>
                  </a:cubicBezTo>
                  <a:close/>
                  <a:moveTo>
                    <a:pt x="235" y="220"/>
                  </a:moveTo>
                  <a:cubicBezTo>
                    <a:pt x="225" y="204"/>
                    <a:pt x="225" y="204"/>
                    <a:pt x="225" y="204"/>
                  </a:cubicBezTo>
                  <a:cubicBezTo>
                    <a:pt x="222" y="200"/>
                    <a:pt x="224" y="196"/>
                    <a:pt x="227" y="194"/>
                  </a:cubicBezTo>
                  <a:cubicBezTo>
                    <a:pt x="237" y="189"/>
                    <a:pt x="237" y="189"/>
                    <a:pt x="237" y="189"/>
                  </a:cubicBezTo>
                  <a:cubicBezTo>
                    <a:pt x="240" y="188"/>
                    <a:pt x="245" y="189"/>
                    <a:pt x="246" y="193"/>
                  </a:cubicBezTo>
                  <a:cubicBezTo>
                    <a:pt x="255" y="208"/>
                    <a:pt x="255" y="208"/>
                    <a:pt x="255" y="208"/>
                  </a:cubicBezTo>
                  <a:cubicBezTo>
                    <a:pt x="256" y="212"/>
                    <a:pt x="255" y="216"/>
                    <a:pt x="252" y="218"/>
                  </a:cubicBezTo>
                  <a:cubicBezTo>
                    <a:pt x="245" y="222"/>
                    <a:pt x="245" y="222"/>
                    <a:pt x="245" y="222"/>
                  </a:cubicBezTo>
                  <a:cubicBezTo>
                    <a:pt x="241" y="224"/>
                    <a:pt x="237" y="223"/>
                    <a:pt x="235" y="220"/>
                  </a:cubicBezTo>
                  <a:close/>
                  <a:moveTo>
                    <a:pt x="273" y="262"/>
                  </a:moveTo>
                  <a:cubicBezTo>
                    <a:pt x="271" y="255"/>
                    <a:pt x="254" y="255"/>
                    <a:pt x="247" y="245"/>
                  </a:cubicBezTo>
                  <a:cubicBezTo>
                    <a:pt x="239" y="234"/>
                    <a:pt x="246" y="229"/>
                    <a:pt x="248" y="227"/>
                  </a:cubicBezTo>
                  <a:cubicBezTo>
                    <a:pt x="278" y="210"/>
                    <a:pt x="273" y="262"/>
                    <a:pt x="273" y="262"/>
                  </a:cubicBezTo>
                  <a:close/>
                  <a:moveTo>
                    <a:pt x="288" y="162"/>
                  </a:moveTo>
                  <a:cubicBezTo>
                    <a:pt x="288" y="165"/>
                    <a:pt x="285" y="168"/>
                    <a:pt x="281" y="168"/>
                  </a:cubicBezTo>
                  <a:cubicBezTo>
                    <a:pt x="247" y="168"/>
                    <a:pt x="247" y="168"/>
                    <a:pt x="247" y="168"/>
                  </a:cubicBezTo>
                  <a:cubicBezTo>
                    <a:pt x="247" y="166"/>
                    <a:pt x="246" y="164"/>
                    <a:pt x="245" y="162"/>
                  </a:cubicBezTo>
                  <a:cubicBezTo>
                    <a:pt x="244" y="161"/>
                    <a:pt x="242" y="157"/>
                    <a:pt x="239" y="150"/>
                  </a:cubicBezTo>
                  <a:cubicBezTo>
                    <a:pt x="234" y="142"/>
                    <a:pt x="227" y="129"/>
                    <a:pt x="220" y="116"/>
                  </a:cubicBezTo>
                  <a:cubicBezTo>
                    <a:pt x="281" y="116"/>
                    <a:pt x="281" y="116"/>
                    <a:pt x="281" y="116"/>
                  </a:cubicBezTo>
                  <a:cubicBezTo>
                    <a:pt x="285" y="116"/>
                    <a:pt x="288" y="119"/>
                    <a:pt x="288" y="123"/>
                  </a:cubicBezTo>
                  <a:lnTo>
                    <a:pt x="288" y="162"/>
                  </a:lnTo>
                  <a:close/>
                  <a:moveTo>
                    <a:pt x="288" y="162"/>
                  </a:moveTo>
                  <a:cubicBezTo>
                    <a:pt x="288" y="162"/>
                    <a:pt x="288" y="162"/>
                    <a:pt x="288" y="1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noChangeAspect="1"/>
            </p:cNvGrpSpPr>
            <p:nvPr/>
          </p:nvGrpSpPr>
          <p:grpSpPr bwMode="auto">
            <a:xfrm>
              <a:off x="4724400" y="4008555"/>
              <a:ext cx="296830" cy="323299"/>
              <a:chOff x="3768" y="1014"/>
              <a:chExt cx="1256" cy="1368"/>
            </a:xfrm>
            <a:solidFill>
              <a:schemeClr val="bg1"/>
            </a:solidFill>
          </p:grpSpPr>
          <p:sp>
            <p:nvSpPr>
              <p:cNvPr id="43" name="Freeform 9"/>
              <p:cNvSpPr>
                <a:spLocks noEditPoints="1"/>
              </p:cNvSpPr>
              <p:nvPr/>
            </p:nvSpPr>
            <p:spPr bwMode="auto">
              <a:xfrm>
                <a:off x="3983" y="1509"/>
                <a:ext cx="356" cy="111"/>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noEditPoints="1"/>
              </p:cNvSpPr>
              <p:nvPr/>
            </p:nvSpPr>
            <p:spPr bwMode="auto">
              <a:xfrm>
                <a:off x="3983" y="1842"/>
                <a:ext cx="356" cy="110"/>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noEditPoints="1"/>
              </p:cNvSpPr>
              <p:nvPr/>
            </p:nvSpPr>
            <p:spPr bwMode="auto">
              <a:xfrm>
                <a:off x="4627" y="1579"/>
                <a:ext cx="172" cy="145"/>
              </a:xfrm>
              <a:custGeom>
                <a:avLst/>
                <a:gdLst>
                  <a:gd name="T0" fmla="*/ 76 w 151"/>
                  <a:gd name="T1" fmla="*/ 0 h 126"/>
                  <a:gd name="T2" fmla="*/ 0 w 151"/>
                  <a:gd name="T3" fmla="*/ 76 h 126"/>
                  <a:gd name="T4" fmla="*/ 0 w 151"/>
                  <a:gd name="T5" fmla="*/ 126 h 126"/>
                  <a:gd name="T6" fmla="*/ 151 w 151"/>
                  <a:gd name="T7" fmla="*/ 126 h 126"/>
                  <a:gd name="T8" fmla="*/ 151 w 151"/>
                  <a:gd name="T9" fmla="*/ 76 h 126"/>
                  <a:gd name="T10" fmla="*/ 76 w 151"/>
                  <a:gd name="T11" fmla="*/ 0 h 126"/>
                  <a:gd name="T12" fmla="*/ 76 w 151"/>
                  <a:gd name="T13" fmla="*/ 0 h 126"/>
                  <a:gd name="T14" fmla="*/ 76 w 151"/>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26">
                    <a:moveTo>
                      <a:pt x="76" y="0"/>
                    </a:moveTo>
                    <a:cubicBezTo>
                      <a:pt x="34" y="0"/>
                      <a:pt x="0" y="34"/>
                      <a:pt x="0" y="76"/>
                    </a:cubicBezTo>
                    <a:cubicBezTo>
                      <a:pt x="0" y="126"/>
                      <a:pt x="0" y="126"/>
                      <a:pt x="0" y="126"/>
                    </a:cubicBezTo>
                    <a:cubicBezTo>
                      <a:pt x="151" y="126"/>
                      <a:pt x="151" y="126"/>
                      <a:pt x="151" y="126"/>
                    </a:cubicBezTo>
                    <a:cubicBezTo>
                      <a:pt x="151" y="76"/>
                      <a:pt x="151" y="76"/>
                      <a:pt x="151" y="76"/>
                    </a:cubicBezTo>
                    <a:cubicBezTo>
                      <a:pt x="151" y="34"/>
                      <a:pt x="117" y="0"/>
                      <a:pt x="76" y="0"/>
                    </a:cubicBezTo>
                    <a:close/>
                    <a:moveTo>
                      <a:pt x="76" y="0"/>
                    </a:moveTo>
                    <a:cubicBezTo>
                      <a:pt x="76" y="0"/>
                      <a:pt x="76" y="0"/>
                      <a:pt x="7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3768" y="1014"/>
                <a:ext cx="1256" cy="1368"/>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15"/>
            <p:cNvGrpSpPr>
              <a:grpSpLocks noChangeAspect="1"/>
            </p:cNvGrpSpPr>
            <p:nvPr/>
          </p:nvGrpSpPr>
          <p:grpSpPr bwMode="auto">
            <a:xfrm>
              <a:off x="5219696" y="4830775"/>
              <a:ext cx="346321" cy="359999"/>
              <a:chOff x="2762" y="1846"/>
              <a:chExt cx="1114" cy="1158"/>
            </a:xfrm>
            <a:solidFill>
              <a:schemeClr val="bg1"/>
            </a:solidFill>
          </p:grpSpPr>
          <p:sp>
            <p:nvSpPr>
              <p:cNvPr id="49" name="Freeform 16"/>
              <p:cNvSpPr>
                <a:spLocks noEditPoints="1"/>
              </p:cNvSpPr>
              <p:nvPr/>
            </p:nvSpPr>
            <p:spPr bwMode="auto">
              <a:xfrm>
                <a:off x="3347" y="1846"/>
                <a:ext cx="529" cy="664"/>
              </a:xfrm>
              <a:custGeom>
                <a:avLst/>
                <a:gdLst>
                  <a:gd name="T0" fmla="*/ 466 w 618"/>
                  <a:gd name="T1" fmla="*/ 329 h 766"/>
                  <a:gd name="T2" fmla="*/ 310 w 618"/>
                  <a:gd name="T3" fmla="*/ 130 h 766"/>
                  <a:gd name="T4" fmla="*/ 37 w 618"/>
                  <a:gd name="T5" fmla="*/ 0 h 766"/>
                  <a:gd name="T6" fmla="*/ 0 w 618"/>
                  <a:gd name="T7" fmla="*/ 189 h 766"/>
                  <a:gd name="T8" fmla="*/ 251 w 618"/>
                  <a:gd name="T9" fmla="*/ 345 h 766"/>
                  <a:gd name="T10" fmla="*/ 122 w 618"/>
                  <a:gd name="T11" fmla="*/ 354 h 766"/>
                  <a:gd name="T12" fmla="*/ 401 w 618"/>
                  <a:gd name="T13" fmla="*/ 766 h 766"/>
                  <a:gd name="T14" fmla="*/ 618 w 618"/>
                  <a:gd name="T15" fmla="*/ 318 h 766"/>
                  <a:gd name="T16" fmla="*/ 466 w 618"/>
                  <a:gd name="T17" fmla="*/ 329 h 766"/>
                  <a:gd name="T18" fmla="*/ 466 w 618"/>
                  <a:gd name="T19" fmla="*/ 329 h 766"/>
                  <a:gd name="T20" fmla="*/ 466 w 618"/>
                  <a:gd name="T21" fmla="*/ 32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8" h="766">
                    <a:moveTo>
                      <a:pt x="466" y="329"/>
                    </a:moveTo>
                    <a:cubicBezTo>
                      <a:pt x="429" y="253"/>
                      <a:pt x="375" y="185"/>
                      <a:pt x="310" y="130"/>
                    </a:cubicBezTo>
                    <a:cubicBezTo>
                      <a:pt x="231" y="64"/>
                      <a:pt x="137" y="19"/>
                      <a:pt x="37" y="0"/>
                    </a:cubicBezTo>
                    <a:cubicBezTo>
                      <a:pt x="0" y="189"/>
                      <a:pt x="0" y="189"/>
                      <a:pt x="0" y="189"/>
                    </a:cubicBezTo>
                    <a:cubicBezTo>
                      <a:pt x="101" y="208"/>
                      <a:pt x="190" y="265"/>
                      <a:pt x="251" y="345"/>
                    </a:cubicBezTo>
                    <a:cubicBezTo>
                      <a:pt x="122" y="354"/>
                      <a:pt x="122" y="354"/>
                      <a:pt x="122" y="354"/>
                    </a:cubicBezTo>
                    <a:cubicBezTo>
                      <a:pt x="401" y="766"/>
                      <a:pt x="401" y="766"/>
                      <a:pt x="401" y="766"/>
                    </a:cubicBezTo>
                    <a:cubicBezTo>
                      <a:pt x="618" y="318"/>
                      <a:pt x="618" y="318"/>
                      <a:pt x="618" y="318"/>
                    </a:cubicBezTo>
                    <a:lnTo>
                      <a:pt x="466" y="329"/>
                    </a:lnTo>
                    <a:close/>
                    <a:moveTo>
                      <a:pt x="466" y="329"/>
                    </a:moveTo>
                    <a:cubicBezTo>
                      <a:pt x="466" y="329"/>
                      <a:pt x="466" y="329"/>
                      <a:pt x="466" y="3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noEditPoints="1"/>
              </p:cNvSpPr>
              <p:nvPr/>
            </p:nvSpPr>
            <p:spPr bwMode="auto">
              <a:xfrm>
                <a:off x="2954" y="2597"/>
                <a:ext cx="714" cy="407"/>
              </a:xfrm>
              <a:custGeom>
                <a:avLst/>
                <a:gdLst>
                  <a:gd name="T0" fmla="*/ 442 w 833"/>
                  <a:gd name="T1" fmla="*/ 135 h 469"/>
                  <a:gd name="T2" fmla="*/ 496 w 833"/>
                  <a:gd name="T3" fmla="*/ 16 h 469"/>
                  <a:gd name="T4" fmla="*/ 0 w 833"/>
                  <a:gd name="T5" fmla="*/ 64 h 469"/>
                  <a:gd name="T6" fmla="*/ 289 w 833"/>
                  <a:gd name="T7" fmla="*/ 469 h 469"/>
                  <a:gd name="T8" fmla="*/ 353 w 833"/>
                  <a:gd name="T9" fmla="*/ 331 h 469"/>
                  <a:gd name="T10" fmla="*/ 381 w 833"/>
                  <a:gd name="T11" fmla="*/ 331 h 469"/>
                  <a:gd name="T12" fmla="*/ 833 w 833"/>
                  <a:gd name="T13" fmla="*/ 128 h 469"/>
                  <a:gd name="T14" fmla="*/ 689 w 833"/>
                  <a:gd name="T15" fmla="*/ 0 h 469"/>
                  <a:gd name="T16" fmla="*/ 442 w 833"/>
                  <a:gd name="T17" fmla="*/ 135 h 469"/>
                  <a:gd name="T18" fmla="*/ 442 w 833"/>
                  <a:gd name="T19" fmla="*/ 135 h 469"/>
                  <a:gd name="T20" fmla="*/ 442 w 833"/>
                  <a:gd name="T21" fmla="*/ 1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69">
                    <a:moveTo>
                      <a:pt x="442" y="135"/>
                    </a:moveTo>
                    <a:cubicBezTo>
                      <a:pt x="496" y="16"/>
                      <a:pt x="496" y="16"/>
                      <a:pt x="496" y="16"/>
                    </a:cubicBezTo>
                    <a:cubicBezTo>
                      <a:pt x="0" y="64"/>
                      <a:pt x="0" y="64"/>
                      <a:pt x="0" y="64"/>
                    </a:cubicBezTo>
                    <a:cubicBezTo>
                      <a:pt x="289" y="469"/>
                      <a:pt x="289" y="469"/>
                      <a:pt x="289" y="469"/>
                    </a:cubicBezTo>
                    <a:cubicBezTo>
                      <a:pt x="353" y="331"/>
                      <a:pt x="353" y="331"/>
                      <a:pt x="353" y="331"/>
                    </a:cubicBezTo>
                    <a:cubicBezTo>
                      <a:pt x="362" y="331"/>
                      <a:pt x="371" y="331"/>
                      <a:pt x="381" y="331"/>
                    </a:cubicBezTo>
                    <a:cubicBezTo>
                      <a:pt x="553" y="331"/>
                      <a:pt x="718" y="257"/>
                      <a:pt x="833" y="128"/>
                    </a:cubicBezTo>
                    <a:cubicBezTo>
                      <a:pt x="689" y="0"/>
                      <a:pt x="689" y="0"/>
                      <a:pt x="689" y="0"/>
                    </a:cubicBezTo>
                    <a:cubicBezTo>
                      <a:pt x="624" y="73"/>
                      <a:pt x="537" y="120"/>
                      <a:pt x="442" y="135"/>
                    </a:cubicBezTo>
                    <a:close/>
                    <a:moveTo>
                      <a:pt x="442" y="135"/>
                    </a:moveTo>
                    <a:cubicBezTo>
                      <a:pt x="442" y="135"/>
                      <a:pt x="442" y="135"/>
                      <a:pt x="442"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p:cNvSpPr>
                <a:spLocks noEditPoints="1"/>
              </p:cNvSpPr>
              <p:nvPr/>
            </p:nvSpPr>
            <p:spPr bwMode="auto">
              <a:xfrm>
                <a:off x="2762" y="1928"/>
                <a:ext cx="436" cy="611"/>
              </a:xfrm>
              <a:custGeom>
                <a:avLst/>
                <a:gdLst>
                  <a:gd name="T0" fmla="*/ 223 w 509"/>
                  <a:gd name="T1" fmla="*/ 344 h 705"/>
                  <a:gd name="T2" fmla="*/ 297 w 509"/>
                  <a:gd name="T3" fmla="*/ 451 h 705"/>
                  <a:gd name="T4" fmla="*/ 509 w 509"/>
                  <a:gd name="T5" fmla="*/ 0 h 705"/>
                  <a:gd name="T6" fmla="*/ 13 w 509"/>
                  <a:gd name="T7" fmla="*/ 42 h 705"/>
                  <a:gd name="T8" fmla="*/ 100 w 509"/>
                  <a:gd name="T9" fmla="*/ 167 h 705"/>
                  <a:gd name="T10" fmla="*/ 0 w 509"/>
                  <a:gd name="T11" fmla="*/ 500 h 705"/>
                  <a:gd name="T12" fmla="*/ 36 w 509"/>
                  <a:gd name="T13" fmla="*/ 705 h 705"/>
                  <a:gd name="T14" fmla="*/ 216 w 509"/>
                  <a:gd name="T15" fmla="*/ 639 h 705"/>
                  <a:gd name="T16" fmla="*/ 192 w 509"/>
                  <a:gd name="T17" fmla="*/ 500 h 705"/>
                  <a:gd name="T18" fmla="*/ 223 w 509"/>
                  <a:gd name="T19" fmla="*/ 344 h 705"/>
                  <a:gd name="T20" fmla="*/ 223 w 509"/>
                  <a:gd name="T21" fmla="*/ 344 h 705"/>
                  <a:gd name="T22" fmla="*/ 223 w 509"/>
                  <a:gd name="T23" fmla="*/ 34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9" h="705">
                    <a:moveTo>
                      <a:pt x="223" y="344"/>
                    </a:moveTo>
                    <a:cubicBezTo>
                      <a:pt x="297" y="451"/>
                      <a:pt x="297" y="451"/>
                      <a:pt x="297" y="451"/>
                    </a:cubicBezTo>
                    <a:cubicBezTo>
                      <a:pt x="509" y="0"/>
                      <a:pt x="509" y="0"/>
                      <a:pt x="509" y="0"/>
                    </a:cubicBezTo>
                    <a:cubicBezTo>
                      <a:pt x="13" y="42"/>
                      <a:pt x="13" y="42"/>
                      <a:pt x="13" y="42"/>
                    </a:cubicBezTo>
                    <a:cubicBezTo>
                      <a:pt x="100" y="167"/>
                      <a:pt x="100" y="167"/>
                      <a:pt x="100" y="167"/>
                    </a:cubicBezTo>
                    <a:cubicBezTo>
                      <a:pt x="34" y="266"/>
                      <a:pt x="0" y="380"/>
                      <a:pt x="0" y="500"/>
                    </a:cubicBezTo>
                    <a:cubicBezTo>
                      <a:pt x="0" y="570"/>
                      <a:pt x="12" y="639"/>
                      <a:pt x="36" y="705"/>
                    </a:cubicBezTo>
                    <a:cubicBezTo>
                      <a:pt x="216" y="639"/>
                      <a:pt x="216" y="639"/>
                      <a:pt x="216" y="639"/>
                    </a:cubicBezTo>
                    <a:cubicBezTo>
                      <a:pt x="200" y="595"/>
                      <a:pt x="192" y="548"/>
                      <a:pt x="192" y="500"/>
                    </a:cubicBezTo>
                    <a:cubicBezTo>
                      <a:pt x="192" y="445"/>
                      <a:pt x="202" y="393"/>
                      <a:pt x="223" y="344"/>
                    </a:cubicBezTo>
                    <a:close/>
                    <a:moveTo>
                      <a:pt x="223" y="344"/>
                    </a:moveTo>
                    <a:cubicBezTo>
                      <a:pt x="223" y="344"/>
                      <a:pt x="223" y="344"/>
                      <a:pt x="223" y="3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22"/>
            <p:cNvSpPr>
              <a:spLocks noEditPoints="1"/>
            </p:cNvSpPr>
            <p:nvPr/>
          </p:nvSpPr>
          <p:spPr bwMode="auto">
            <a:xfrm>
              <a:off x="5805177" y="5667404"/>
              <a:ext cx="250103" cy="314154"/>
            </a:xfrm>
            <a:custGeom>
              <a:avLst/>
              <a:gdLst>
                <a:gd name="T0" fmla="*/ 155 w 160"/>
                <a:gd name="T1" fmla="*/ 92 h 200"/>
                <a:gd name="T2" fmla="*/ 18 w 160"/>
                <a:gd name="T3" fmla="*/ 7 h 200"/>
                <a:gd name="T4" fmla="*/ 0 w 160"/>
                <a:gd name="T5" fmla="*/ 18 h 200"/>
                <a:gd name="T6" fmla="*/ 0 w 160"/>
                <a:gd name="T7" fmla="*/ 182 h 200"/>
                <a:gd name="T8" fmla="*/ 18 w 160"/>
                <a:gd name="T9" fmla="*/ 193 h 200"/>
                <a:gd name="T10" fmla="*/ 155 w 160"/>
                <a:gd name="T11" fmla="*/ 108 h 200"/>
                <a:gd name="T12" fmla="*/ 160 w 160"/>
                <a:gd name="T13" fmla="*/ 100 h 200"/>
                <a:gd name="T14" fmla="*/ 155 w 160"/>
                <a:gd name="T15" fmla="*/ 92 h 200"/>
                <a:gd name="T16" fmla="*/ 155 w 160"/>
                <a:gd name="T17" fmla="*/ 92 h 200"/>
                <a:gd name="T18" fmla="*/ 155 w 160"/>
                <a:gd name="T19" fmla="*/ 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00">
                  <a:moveTo>
                    <a:pt x="155" y="92"/>
                  </a:moveTo>
                  <a:cubicBezTo>
                    <a:pt x="18" y="7"/>
                    <a:pt x="18" y="7"/>
                    <a:pt x="18" y="7"/>
                  </a:cubicBezTo>
                  <a:cubicBezTo>
                    <a:pt x="8" y="0"/>
                    <a:pt x="0" y="5"/>
                    <a:pt x="0" y="18"/>
                  </a:cubicBezTo>
                  <a:cubicBezTo>
                    <a:pt x="0" y="182"/>
                    <a:pt x="0" y="182"/>
                    <a:pt x="0" y="182"/>
                  </a:cubicBezTo>
                  <a:cubicBezTo>
                    <a:pt x="0" y="195"/>
                    <a:pt x="8" y="200"/>
                    <a:pt x="18" y="193"/>
                  </a:cubicBezTo>
                  <a:cubicBezTo>
                    <a:pt x="155" y="108"/>
                    <a:pt x="155" y="108"/>
                    <a:pt x="155" y="108"/>
                  </a:cubicBezTo>
                  <a:cubicBezTo>
                    <a:pt x="155" y="108"/>
                    <a:pt x="160" y="105"/>
                    <a:pt x="160" y="100"/>
                  </a:cubicBezTo>
                  <a:cubicBezTo>
                    <a:pt x="160" y="95"/>
                    <a:pt x="155" y="92"/>
                    <a:pt x="155" y="92"/>
                  </a:cubicBezTo>
                  <a:close/>
                  <a:moveTo>
                    <a:pt x="155" y="92"/>
                  </a:moveTo>
                  <a:cubicBezTo>
                    <a:pt x="155" y="92"/>
                    <a:pt x="155" y="92"/>
                    <a:pt x="155" y="9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noEditPoints="1"/>
            </p:cNvSpPr>
            <p:nvPr/>
          </p:nvSpPr>
          <p:spPr bwMode="auto">
            <a:xfrm>
              <a:off x="3247463" y="1600200"/>
              <a:ext cx="322270" cy="533346"/>
            </a:xfrm>
            <a:custGeom>
              <a:avLst/>
              <a:gdLst>
                <a:gd name="T0" fmla="*/ 801 w 834"/>
                <a:gd name="T1" fmla="*/ 539 h 1368"/>
                <a:gd name="T2" fmla="*/ 610 w 834"/>
                <a:gd name="T3" fmla="*/ 394 h 1368"/>
                <a:gd name="T4" fmla="*/ 505 w 834"/>
                <a:gd name="T5" fmla="*/ 349 h 1368"/>
                <a:gd name="T6" fmla="*/ 551 w 834"/>
                <a:gd name="T7" fmla="*/ 273 h 1368"/>
                <a:gd name="T8" fmla="*/ 574 w 834"/>
                <a:gd name="T9" fmla="*/ 221 h 1368"/>
                <a:gd name="T10" fmla="*/ 566 w 834"/>
                <a:gd name="T11" fmla="*/ 169 h 1368"/>
                <a:gd name="T12" fmla="*/ 438 w 834"/>
                <a:gd name="T13" fmla="*/ 0 h 1368"/>
                <a:gd name="T14" fmla="*/ 268 w 834"/>
                <a:gd name="T15" fmla="*/ 129 h 1368"/>
                <a:gd name="T16" fmla="*/ 260 w 834"/>
                <a:gd name="T17" fmla="*/ 192 h 1368"/>
                <a:gd name="T18" fmla="*/ 274 w 834"/>
                <a:gd name="T19" fmla="*/ 251 h 1368"/>
                <a:gd name="T20" fmla="*/ 310 w 834"/>
                <a:gd name="T21" fmla="*/ 325 h 1368"/>
                <a:gd name="T22" fmla="*/ 315 w 834"/>
                <a:gd name="T23" fmla="*/ 366 h 1368"/>
                <a:gd name="T24" fmla="*/ 151 w 834"/>
                <a:gd name="T25" fmla="*/ 539 h 1368"/>
                <a:gd name="T26" fmla="*/ 84 w 834"/>
                <a:gd name="T27" fmla="*/ 507 h 1368"/>
                <a:gd name="T28" fmla="*/ 177 w 834"/>
                <a:gd name="T29" fmla="*/ 343 h 1368"/>
                <a:gd name="T30" fmla="*/ 229 w 834"/>
                <a:gd name="T31" fmla="*/ 292 h 1368"/>
                <a:gd name="T32" fmla="*/ 159 w 834"/>
                <a:gd name="T33" fmla="*/ 271 h 1368"/>
                <a:gd name="T34" fmla="*/ 55 w 834"/>
                <a:gd name="T35" fmla="*/ 426 h 1368"/>
                <a:gd name="T36" fmla="*/ 17 w 834"/>
                <a:gd name="T37" fmla="*/ 543 h 1368"/>
                <a:gd name="T38" fmla="*/ 2 w 834"/>
                <a:gd name="T39" fmla="*/ 578 h 1368"/>
                <a:gd name="T40" fmla="*/ 78 w 834"/>
                <a:gd name="T41" fmla="*/ 770 h 1368"/>
                <a:gd name="T42" fmla="*/ 136 w 834"/>
                <a:gd name="T43" fmla="*/ 1196 h 1368"/>
                <a:gd name="T44" fmla="*/ 48 w 834"/>
                <a:gd name="T45" fmla="*/ 1227 h 1368"/>
                <a:gd name="T46" fmla="*/ 80 w 834"/>
                <a:gd name="T47" fmla="*/ 1368 h 1368"/>
                <a:gd name="T48" fmla="*/ 786 w 834"/>
                <a:gd name="T49" fmla="*/ 1336 h 1368"/>
                <a:gd name="T50" fmla="*/ 754 w 834"/>
                <a:gd name="T51" fmla="*/ 1196 h 1368"/>
                <a:gd name="T52" fmla="*/ 698 w 834"/>
                <a:gd name="T53" fmla="*/ 770 h 1368"/>
                <a:gd name="T54" fmla="*/ 786 w 834"/>
                <a:gd name="T55" fmla="*/ 747 h 1368"/>
                <a:gd name="T56" fmla="*/ 827 w 834"/>
                <a:gd name="T57" fmla="*/ 551 h 1368"/>
                <a:gd name="T58" fmla="*/ 397 w 834"/>
                <a:gd name="T59" fmla="*/ 422 h 1368"/>
                <a:gd name="T60" fmla="*/ 386 w 834"/>
                <a:gd name="T61" fmla="*/ 473 h 1368"/>
                <a:gd name="T62" fmla="*/ 378 w 834"/>
                <a:gd name="T63" fmla="*/ 470 h 1368"/>
                <a:gd name="T64" fmla="*/ 353 w 834"/>
                <a:gd name="T65" fmla="*/ 434 h 1368"/>
                <a:gd name="T66" fmla="*/ 357 w 834"/>
                <a:gd name="T67" fmla="*/ 378 h 1368"/>
                <a:gd name="T68" fmla="*/ 385 w 834"/>
                <a:gd name="T69" fmla="*/ 385 h 1368"/>
                <a:gd name="T70" fmla="*/ 392 w 834"/>
                <a:gd name="T71" fmla="*/ 414 h 1368"/>
                <a:gd name="T72" fmla="*/ 437 w 834"/>
                <a:gd name="T73" fmla="*/ 422 h 1368"/>
                <a:gd name="T74" fmla="*/ 442 w 834"/>
                <a:gd name="T75" fmla="*/ 414 h 1368"/>
                <a:gd name="T76" fmla="*/ 449 w 834"/>
                <a:gd name="T77" fmla="*/ 385 h 1368"/>
                <a:gd name="T78" fmla="*/ 477 w 834"/>
                <a:gd name="T79" fmla="*/ 378 h 1368"/>
                <a:gd name="T80" fmla="*/ 481 w 834"/>
                <a:gd name="T81" fmla="*/ 434 h 1368"/>
                <a:gd name="T82" fmla="*/ 456 w 834"/>
                <a:gd name="T83" fmla="*/ 470 h 1368"/>
                <a:gd name="T84" fmla="*/ 448 w 834"/>
                <a:gd name="T85" fmla="*/ 473 h 1368"/>
                <a:gd name="T86" fmla="*/ 437 w 834"/>
                <a:gd name="T87" fmla="*/ 422 h 1368"/>
                <a:gd name="T88" fmla="*/ 316 w 834"/>
                <a:gd name="T89" fmla="*/ 228 h 1368"/>
                <a:gd name="T90" fmla="*/ 304 w 834"/>
                <a:gd name="T91" fmla="*/ 215 h 1368"/>
                <a:gd name="T92" fmla="*/ 313 w 834"/>
                <a:gd name="T93" fmla="*/ 194 h 1368"/>
                <a:gd name="T94" fmla="*/ 316 w 834"/>
                <a:gd name="T95" fmla="*/ 179 h 1368"/>
                <a:gd name="T96" fmla="*/ 378 w 834"/>
                <a:gd name="T97" fmla="*/ 156 h 1368"/>
                <a:gd name="T98" fmla="*/ 474 w 834"/>
                <a:gd name="T99" fmla="*/ 198 h 1368"/>
                <a:gd name="T100" fmla="*/ 514 w 834"/>
                <a:gd name="T101" fmla="*/ 191 h 1368"/>
                <a:gd name="T102" fmla="*/ 521 w 834"/>
                <a:gd name="T103" fmla="*/ 194 h 1368"/>
                <a:gd name="T104" fmla="*/ 530 w 834"/>
                <a:gd name="T105" fmla="*/ 215 h 1368"/>
                <a:gd name="T106" fmla="*/ 518 w 834"/>
                <a:gd name="T107" fmla="*/ 228 h 1368"/>
                <a:gd name="T108" fmla="*/ 488 w 834"/>
                <a:gd name="T109" fmla="*/ 299 h 1368"/>
                <a:gd name="T110" fmla="*/ 395 w 834"/>
                <a:gd name="T111" fmla="*/ 342 h 1368"/>
                <a:gd name="T112" fmla="*/ 317 w 834"/>
                <a:gd name="T113" fmla="*/ 231 h 1368"/>
                <a:gd name="T114" fmla="*/ 347 w 834"/>
                <a:gd name="T115" fmla="*/ 950 h 1368"/>
                <a:gd name="T116" fmla="*/ 487 w 834"/>
                <a:gd name="T117" fmla="*/ 950 h 1368"/>
                <a:gd name="T118" fmla="*/ 417 w 834"/>
                <a:gd name="T119" fmla="*/ 1079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4" h="1368">
                  <a:moveTo>
                    <a:pt x="827" y="551"/>
                  </a:moveTo>
                  <a:cubicBezTo>
                    <a:pt x="821" y="543"/>
                    <a:pt x="811" y="539"/>
                    <a:pt x="801" y="539"/>
                  </a:cubicBezTo>
                  <a:cubicBezTo>
                    <a:pt x="683" y="539"/>
                    <a:pt x="683" y="539"/>
                    <a:pt x="683" y="539"/>
                  </a:cubicBezTo>
                  <a:cubicBezTo>
                    <a:pt x="666" y="470"/>
                    <a:pt x="641" y="403"/>
                    <a:pt x="610" y="394"/>
                  </a:cubicBezTo>
                  <a:cubicBezTo>
                    <a:pt x="519" y="366"/>
                    <a:pt x="519" y="366"/>
                    <a:pt x="519" y="366"/>
                  </a:cubicBezTo>
                  <a:cubicBezTo>
                    <a:pt x="517" y="359"/>
                    <a:pt x="512" y="354"/>
                    <a:pt x="505" y="349"/>
                  </a:cubicBezTo>
                  <a:cubicBezTo>
                    <a:pt x="512" y="340"/>
                    <a:pt x="519" y="332"/>
                    <a:pt x="524" y="325"/>
                  </a:cubicBezTo>
                  <a:cubicBezTo>
                    <a:pt x="535" y="308"/>
                    <a:pt x="545" y="290"/>
                    <a:pt x="551" y="273"/>
                  </a:cubicBezTo>
                  <a:cubicBezTo>
                    <a:pt x="555" y="265"/>
                    <a:pt x="557" y="258"/>
                    <a:pt x="560" y="251"/>
                  </a:cubicBezTo>
                  <a:cubicBezTo>
                    <a:pt x="568" y="243"/>
                    <a:pt x="574" y="232"/>
                    <a:pt x="574" y="221"/>
                  </a:cubicBezTo>
                  <a:cubicBezTo>
                    <a:pt x="574" y="192"/>
                    <a:pt x="574" y="192"/>
                    <a:pt x="574" y="192"/>
                  </a:cubicBezTo>
                  <a:cubicBezTo>
                    <a:pt x="574" y="184"/>
                    <a:pt x="571" y="176"/>
                    <a:pt x="566" y="169"/>
                  </a:cubicBezTo>
                  <a:cubicBezTo>
                    <a:pt x="566" y="129"/>
                    <a:pt x="566" y="129"/>
                    <a:pt x="566" y="129"/>
                  </a:cubicBezTo>
                  <a:cubicBezTo>
                    <a:pt x="566" y="58"/>
                    <a:pt x="509" y="0"/>
                    <a:pt x="438" y="0"/>
                  </a:cubicBezTo>
                  <a:cubicBezTo>
                    <a:pt x="396" y="0"/>
                    <a:pt x="396" y="0"/>
                    <a:pt x="396" y="0"/>
                  </a:cubicBezTo>
                  <a:cubicBezTo>
                    <a:pt x="325" y="0"/>
                    <a:pt x="268" y="58"/>
                    <a:pt x="268" y="129"/>
                  </a:cubicBezTo>
                  <a:cubicBezTo>
                    <a:pt x="268" y="169"/>
                    <a:pt x="268" y="169"/>
                    <a:pt x="268" y="169"/>
                  </a:cubicBezTo>
                  <a:cubicBezTo>
                    <a:pt x="263" y="176"/>
                    <a:pt x="260" y="184"/>
                    <a:pt x="260" y="192"/>
                  </a:cubicBezTo>
                  <a:cubicBezTo>
                    <a:pt x="260" y="221"/>
                    <a:pt x="260" y="221"/>
                    <a:pt x="260" y="221"/>
                  </a:cubicBezTo>
                  <a:cubicBezTo>
                    <a:pt x="260" y="232"/>
                    <a:pt x="266" y="243"/>
                    <a:pt x="274" y="251"/>
                  </a:cubicBezTo>
                  <a:cubicBezTo>
                    <a:pt x="277" y="258"/>
                    <a:pt x="279" y="266"/>
                    <a:pt x="283" y="273"/>
                  </a:cubicBezTo>
                  <a:cubicBezTo>
                    <a:pt x="289" y="290"/>
                    <a:pt x="299" y="308"/>
                    <a:pt x="310" y="325"/>
                  </a:cubicBezTo>
                  <a:cubicBezTo>
                    <a:pt x="315" y="332"/>
                    <a:pt x="322" y="340"/>
                    <a:pt x="329" y="349"/>
                  </a:cubicBezTo>
                  <a:cubicBezTo>
                    <a:pt x="322" y="354"/>
                    <a:pt x="317" y="359"/>
                    <a:pt x="315" y="366"/>
                  </a:cubicBezTo>
                  <a:cubicBezTo>
                    <a:pt x="224" y="394"/>
                    <a:pt x="224" y="394"/>
                    <a:pt x="224" y="394"/>
                  </a:cubicBezTo>
                  <a:cubicBezTo>
                    <a:pt x="193" y="403"/>
                    <a:pt x="168" y="470"/>
                    <a:pt x="151" y="539"/>
                  </a:cubicBezTo>
                  <a:cubicBezTo>
                    <a:pt x="117" y="539"/>
                    <a:pt x="117" y="539"/>
                    <a:pt x="117" y="539"/>
                  </a:cubicBezTo>
                  <a:cubicBezTo>
                    <a:pt x="113" y="523"/>
                    <a:pt x="100" y="510"/>
                    <a:pt x="84" y="507"/>
                  </a:cubicBezTo>
                  <a:cubicBezTo>
                    <a:pt x="83" y="465"/>
                    <a:pt x="89" y="371"/>
                    <a:pt x="147" y="338"/>
                  </a:cubicBezTo>
                  <a:cubicBezTo>
                    <a:pt x="156" y="344"/>
                    <a:pt x="166" y="346"/>
                    <a:pt x="177" y="343"/>
                  </a:cubicBezTo>
                  <a:cubicBezTo>
                    <a:pt x="202" y="337"/>
                    <a:pt x="202" y="337"/>
                    <a:pt x="202" y="337"/>
                  </a:cubicBezTo>
                  <a:cubicBezTo>
                    <a:pt x="222" y="332"/>
                    <a:pt x="234" y="312"/>
                    <a:pt x="229" y="292"/>
                  </a:cubicBezTo>
                  <a:cubicBezTo>
                    <a:pt x="224" y="272"/>
                    <a:pt x="204" y="260"/>
                    <a:pt x="184" y="265"/>
                  </a:cubicBezTo>
                  <a:cubicBezTo>
                    <a:pt x="159" y="271"/>
                    <a:pt x="159" y="271"/>
                    <a:pt x="159" y="271"/>
                  </a:cubicBezTo>
                  <a:cubicBezTo>
                    <a:pt x="142" y="276"/>
                    <a:pt x="131" y="290"/>
                    <a:pt x="131" y="306"/>
                  </a:cubicBezTo>
                  <a:cubicBezTo>
                    <a:pt x="93" y="327"/>
                    <a:pt x="67" y="368"/>
                    <a:pt x="55" y="426"/>
                  </a:cubicBezTo>
                  <a:cubicBezTo>
                    <a:pt x="49" y="458"/>
                    <a:pt x="48" y="488"/>
                    <a:pt x="48" y="508"/>
                  </a:cubicBezTo>
                  <a:cubicBezTo>
                    <a:pt x="32" y="511"/>
                    <a:pt x="19" y="526"/>
                    <a:pt x="17" y="543"/>
                  </a:cubicBezTo>
                  <a:cubicBezTo>
                    <a:pt x="13" y="545"/>
                    <a:pt x="10" y="548"/>
                    <a:pt x="7" y="551"/>
                  </a:cubicBezTo>
                  <a:cubicBezTo>
                    <a:pt x="2" y="559"/>
                    <a:pt x="0" y="569"/>
                    <a:pt x="2" y="578"/>
                  </a:cubicBezTo>
                  <a:cubicBezTo>
                    <a:pt x="48" y="747"/>
                    <a:pt x="48" y="747"/>
                    <a:pt x="48" y="747"/>
                  </a:cubicBezTo>
                  <a:cubicBezTo>
                    <a:pt x="52" y="761"/>
                    <a:pt x="64" y="770"/>
                    <a:pt x="78" y="770"/>
                  </a:cubicBezTo>
                  <a:cubicBezTo>
                    <a:pt x="136" y="770"/>
                    <a:pt x="136" y="770"/>
                    <a:pt x="136" y="770"/>
                  </a:cubicBezTo>
                  <a:cubicBezTo>
                    <a:pt x="136" y="1196"/>
                    <a:pt x="136" y="1196"/>
                    <a:pt x="136" y="1196"/>
                  </a:cubicBezTo>
                  <a:cubicBezTo>
                    <a:pt x="80" y="1196"/>
                    <a:pt x="80" y="1196"/>
                    <a:pt x="80" y="1196"/>
                  </a:cubicBezTo>
                  <a:cubicBezTo>
                    <a:pt x="63" y="1196"/>
                    <a:pt x="48" y="1210"/>
                    <a:pt x="48" y="1227"/>
                  </a:cubicBezTo>
                  <a:cubicBezTo>
                    <a:pt x="48" y="1336"/>
                    <a:pt x="48" y="1336"/>
                    <a:pt x="48" y="1336"/>
                  </a:cubicBezTo>
                  <a:cubicBezTo>
                    <a:pt x="48" y="1354"/>
                    <a:pt x="63" y="1368"/>
                    <a:pt x="80" y="1368"/>
                  </a:cubicBezTo>
                  <a:cubicBezTo>
                    <a:pt x="754" y="1368"/>
                    <a:pt x="754" y="1368"/>
                    <a:pt x="754" y="1368"/>
                  </a:cubicBezTo>
                  <a:cubicBezTo>
                    <a:pt x="771" y="1368"/>
                    <a:pt x="786" y="1354"/>
                    <a:pt x="786" y="1336"/>
                  </a:cubicBezTo>
                  <a:cubicBezTo>
                    <a:pt x="786" y="1227"/>
                    <a:pt x="786" y="1227"/>
                    <a:pt x="786" y="1227"/>
                  </a:cubicBezTo>
                  <a:cubicBezTo>
                    <a:pt x="786" y="1210"/>
                    <a:pt x="771" y="1196"/>
                    <a:pt x="754" y="1196"/>
                  </a:cubicBezTo>
                  <a:cubicBezTo>
                    <a:pt x="698" y="1196"/>
                    <a:pt x="698" y="1196"/>
                    <a:pt x="698" y="1196"/>
                  </a:cubicBezTo>
                  <a:cubicBezTo>
                    <a:pt x="698" y="770"/>
                    <a:pt x="698" y="770"/>
                    <a:pt x="698" y="770"/>
                  </a:cubicBezTo>
                  <a:cubicBezTo>
                    <a:pt x="756" y="770"/>
                    <a:pt x="756" y="770"/>
                    <a:pt x="756" y="770"/>
                  </a:cubicBezTo>
                  <a:cubicBezTo>
                    <a:pt x="770" y="770"/>
                    <a:pt x="782" y="761"/>
                    <a:pt x="786" y="747"/>
                  </a:cubicBezTo>
                  <a:cubicBezTo>
                    <a:pt x="832" y="578"/>
                    <a:pt x="832" y="578"/>
                    <a:pt x="832" y="578"/>
                  </a:cubicBezTo>
                  <a:cubicBezTo>
                    <a:pt x="834" y="569"/>
                    <a:pt x="833" y="559"/>
                    <a:pt x="827" y="551"/>
                  </a:cubicBezTo>
                  <a:close/>
                  <a:moveTo>
                    <a:pt x="395" y="416"/>
                  </a:moveTo>
                  <a:cubicBezTo>
                    <a:pt x="396" y="418"/>
                    <a:pt x="397" y="420"/>
                    <a:pt x="397" y="422"/>
                  </a:cubicBezTo>
                  <a:cubicBezTo>
                    <a:pt x="392" y="466"/>
                    <a:pt x="392" y="466"/>
                    <a:pt x="392" y="466"/>
                  </a:cubicBezTo>
                  <a:cubicBezTo>
                    <a:pt x="392" y="469"/>
                    <a:pt x="390" y="472"/>
                    <a:pt x="386" y="473"/>
                  </a:cubicBezTo>
                  <a:cubicBezTo>
                    <a:pt x="386" y="473"/>
                    <a:pt x="385" y="473"/>
                    <a:pt x="384" y="473"/>
                  </a:cubicBezTo>
                  <a:cubicBezTo>
                    <a:pt x="382" y="473"/>
                    <a:pt x="379" y="472"/>
                    <a:pt x="378" y="470"/>
                  </a:cubicBezTo>
                  <a:cubicBezTo>
                    <a:pt x="354" y="439"/>
                    <a:pt x="354" y="439"/>
                    <a:pt x="354" y="439"/>
                  </a:cubicBezTo>
                  <a:cubicBezTo>
                    <a:pt x="353" y="438"/>
                    <a:pt x="353" y="436"/>
                    <a:pt x="353" y="434"/>
                  </a:cubicBezTo>
                  <a:cubicBezTo>
                    <a:pt x="353" y="385"/>
                    <a:pt x="353" y="385"/>
                    <a:pt x="353" y="385"/>
                  </a:cubicBezTo>
                  <a:cubicBezTo>
                    <a:pt x="353" y="382"/>
                    <a:pt x="354" y="380"/>
                    <a:pt x="357" y="378"/>
                  </a:cubicBezTo>
                  <a:cubicBezTo>
                    <a:pt x="359" y="377"/>
                    <a:pt x="362" y="377"/>
                    <a:pt x="365" y="378"/>
                  </a:cubicBezTo>
                  <a:cubicBezTo>
                    <a:pt x="372" y="382"/>
                    <a:pt x="378" y="384"/>
                    <a:pt x="385" y="385"/>
                  </a:cubicBezTo>
                  <a:cubicBezTo>
                    <a:pt x="389" y="386"/>
                    <a:pt x="392" y="389"/>
                    <a:pt x="392" y="393"/>
                  </a:cubicBezTo>
                  <a:cubicBezTo>
                    <a:pt x="392" y="414"/>
                    <a:pt x="392" y="414"/>
                    <a:pt x="392" y="414"/>
                  </a:cubicBezTo>
                  <a:cubicBezTo>
                    <a:pt x="393" y="414"/>
                    <a:pt x="394" y="415"/>
                    <a:pt x="395" y="416"/>
                  </a:cubicBezTo>
                  <a:close/>
                  <a:moveTo>
                    <a:pt x="437" y="422"/>
                  </a:moveTo>
                  <a:cubicBezTo>
                    <a:pt x="437" y="420"/>
                    <a:pt x="438" y="418"/>
                    <a:pt x="439" y="416"/>
                  </a:cubicBezTo>
                  <a:cubicBezTo>
                    <a:pt x="440" y="415"/>
                    <a:pt x="441" y="414"/>
                    <a:pt x="442" y="414"/>
                  </a:cubicBezTo>
                  <a:cubicBezTo>
                    <a:pt x="442" y="393"/>
                    <a:pt x="442" y="393"/>
                    <a:pt x="442" y="393"/>
                  </a:cubicBezTo>
                  <a:cubicBezTo>
                    <a:pt x="442" y="389"/>
                    <a:pt x="445" y="386"/>
                    <a:pt x="449" y="385"/>
                  </a:cubicBezTo>
                  <a:cubicBezTo>
                    <a:pt x="456" y="384"/>
                    <a:pt x="462" y="382"/>
                    <a:pt x="469" y="378"/>
                  </a:cubicBezTo>
                  <a:cubicBezTo>
                    <a:pt x="472" y="377"/>
                    <a:pt x="475" y="377"/>
                    <a:pt x="477" y="378"/>
                  </a:cubicBezTo>
                  <a:cubicBezTo>
                    <a:pt x="480" y="380"/>
                    <a:pt x="481" y="382"/>
                    <a:pt x="481" y="385"/>
                  </a:cubicBezTo>
                  <a:cubicBezTo>
                    <a:pt x="481" y="434"/>
                    <a:pt x="481" y="434"/>
                    <a:pt x="481" y="434"/>
                  </a:cubicBezTo>
                  <a:cubicBezTo>
                    <a:pt x="481" y="436"/>
                    <a:pt x="481" y="438"/>
                    <a:pt x="480" y="439"/>
                  </a:cubicBezTo>
                  <a:cubicBezTo>
                    <a:pt x="456" y="470"/>
                    <a:pt x="456" y="470"/>
                    <a:pt x="456" y="470"/>
                  </a:cubicBezTo>
                  <a:cubicBezTo>
                    <a:pt x="455" y="472"/>
                    <a:pt x="452" y="473"/>
                    <a:pt x="450" y="473"/>
                  </a:cubicBezTo>
                  <a:cubicBezTo>
                    <a:pt x="449" y="473"/>
                    <a:pt x="448" y="473"/>
                    <a:pt x="448" y="473"/>
                  </a:cubicBezTo>
                  <a:cubicBezTo>
                    <a:pt x="444" y="472"/>
                    <a:pt x="442" y="469"/>
                    <a:pt x="442" y="466"/>
                  </a:cubicBezTo>
                  <a:lnTo>
                    <a:pt x="437" y="422"/>
                  </a:lnTo>
                  <a:close/>
                  <a:moveTo>
                    <a:pt x="317" y="231"/>
                  </a:moveTo>
                  <a:cubicBezTo>
                    <a:pt x="316" y="228"/>
                    <a:pt x="316" y="228"/>
                    <a:pt x="316" y="228"/>
                  </a:cubicBezTo>
                  <a:cubicBezTo>
                    <a:pt x="308" y="222"/>
                    <a:pt x="308" y="222"/>
                    <a:pt x="308" y="222"/>
                  </a:cubicBezTo>
                  <a:cubicBezTo>
                    <a:pt x="306" y="221"/>
                    <a:pt x="304" y="218"/>
                    <a:pt x="304" y="215"/>
                  </a:cubicBezTo>
                  <a:cubicBezTo>
                    <a:pt x="304" y="202"/>
                    <a:pt x="304" y="202"/>
                    <a:pt x="304" y="202"/>
                  </a:cubicBezTo>
                  <a:cubicBezTo>
                    <a:pt x="304" y="197"/>
                    <a:pt x="308" y="194"/>
                    <a:pt x="313" y="194"/>
                  </a:cubicBezTo>
                  <a:cubicBezTo>
                    <a:pt x="316" y="194"/>
                    <a:pt x="316" y="194"/>
                    <a:pt x="316" y="194"/>
                  </a:cubicBezTo>
                  <a:cubicBezTo>
                    <a:pt x="316" y="179"/>
                    <a:pt x="316" y="179"/>
                    <a:pt x="316" y="179"/>
                  </a:cubicBezTo>
                  <a:cubicBezTo>
                    <a:pt x="316" y="176"/>
                    <a:pt x="318" y="173"/>
                    <a:pt x="320" y="172"/>
                  </a:cubicBezTo>
                  <a:cubicBezTo>
                    <a:pt x="332" y="166"/>
                    <a:pt x="354" y="156"/>
                    <a:pt x="378" y="156"/>
                  </a:cubicBezTo>
                  <a:cubicBezTo>
                    <a:pt x="396" y="156"/>
                    <a:pt x="412" y="163"/>
                    <a:pt x="423" y="175"/>
                  </a:cubicBezTo>
                  <a:cubicBezTo>
                    <a:pt x="438" y="190"/>
                    <a:pt x="455" y="198"/>
                    <a:pt x="474" y="198"/>
                  </a:cubicBezTo>
                  <a:cubicBezTo>
                    <a:pt x="484" y="198"/>
                    <a:pt x="495" y="195"/>
                    <a:pt x="506" y="190"/>
                  </a:cubicBezTo>
                  <a:cubicBezTo>
                    <a:pt x="509" y="189"/>
                    <a:pt x="512" y="189"/>
                    <a:pt x="514" y="191"/>
                  </a:cubicBezTo>
                  <a:cubicBezTo>
                    <a:pt x="515" y="192"/>
                    <a:pt x="516" y="193"/>
                    <a:pt x="517" y="194"/>
                  </a:cubicBezTo>
                  <a:cubicBezTo>
                    <a:pt x="521" y="194"/>
                    <a:pt x="521" y="194"/>
                    <a:pt x="521" y="194"/>
                  </a:cubicBezTo>
                  <a:cubicBezTo>
                    <a:pt x="526" y="194"/>
                    <a:pt x="530" y="197"/>
                    <a:pt x="530" y="202"/>
                  </a:cubicBezTo>
                  <a:cubicBezTo>
                    <a:pt x="530" y="215"/>
                    <a:pt x="530" y="215"/>
                    <a:pt x="530" y="215"/>
                  </a:cubicBezTo>
                  <a:cubicBezTo>
                    <a:pt x="530" y="218"/>
                    <a:pt x="528" y="221"/>
                    <a:pt x="526" y="222"/>
                  </a:cubicBezTo>
                  <a:cubicBezTo>
                    <a:pt x="518" y="228"/>
                    <a:pt x="518" y="228"/>
                    <a:pt x="518" y="228"/>
                  </a:cubicBezTo>
                  <a:cubicBezTo>
                    <a:pt x="518" y="231"/>
                    <a:pt x="518" y="231"/>
                    <a:pt x="518" y="231"/>
                  </a:cubicBezTo>
                  <a:cubicBezTo>
                    <a:pt x="515" y="251"/>
                    <a:pt x="504" y="276"/>
                    <a:pt x="488" y="299"/>
                  </a:cubicBezTo>
                  <a:cubicBezTo>
                    <a:pt x="468" y="328"/>
                    <a:pt x="449" y="342"/>
                    <a:pt x="439" y="342"/>
                  </a:cubicBezTo>
                  <a:cubicBezTo>
                    <a:pt x="395" y="342"/>
                    <a:pt x="395" y="342"/>
                    <a:pt x="395" y="342"/>
                  </a:cubicBezTo>
                  <a:cubicBezTo>
                    <a:pt x="385" y="342"/>
                    <a:pt x="366" y="328"/>
                    <a:pt x="346" y="299"/>
                  </a:cubicBezTo>
                  <a:cubicBezTo>
                    <a:pt x="330" y="276"/>
                    <a:pt x="319" y="251"/>
                    <a:pt x="317" y="231"/>
                  </a:cubicBezTo>
                  <a:close/>
                  <a:moveTo>
                    <a:pt x="417" y="1079"/>
                  </a:moveTo>
                  <a:cubicBezTo>
                    <a:pt x="384" y="1079"/>
                    <a:pt x="347" y="1026"/>
                    <a:pt x="347" y="950"/>
                  </a:cubicBezTo>
                  <a:cubicBezTo>
                    <a:pt x="347" y="874"/>
                    <a:pt x="384" y="821"/>
                    <a:pt x="417" y="821"/>
                  </a:cubicBezTo>
                  <a:cubicBezTo>
                    <a:pt x="450" y="821"/>
                    <a:pt x="487" y="874"/>
                    <a:pt x="487" y="950"/>
                  </a:cubicBezTo>
                  <a:cubicBezTo>
                    <a:pt x="487" y="1026"/>
                    <a:pt x="450" y="1079"/>
                    <a:pt x="417" y="1079"/>
                  </a:cubicBezTo>
                  <a:close/>
                  <a:moveTo>
                    <a:pt x="417" y="1079"/>
                  </a:moveTo>
                  <a:cubicBezTo>
                    <a:pt x="417" y="1079"/>
                    <a:pt x="417" y="1079"/>
                    <a:pt x="417" y="1079"/>
                  </a:cubicBezTo>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Rectangle 66"/>
            <p:cNvSpPr/>
            <p:nvPr/>
          </p:nvSpPr>
          <p:spPr>
            <a:xfrm>
              <a:off x="2638594" y="3086264"/>
              <a:ext cx="1024832" cy="276999"/>
            </a:xfrm>
            <a:prstGeom prst="rect">
              <a:avLst/>
            </a:prstGeom>
          </p:spPr>
          <p:txBody>
            <a:bodyPr wrap="none" anchor="ctr">
              <a:spAutoFit/>
            </a:bodyPr>
            <a:lstStyle/>
            <a:p>
              <a:r>
                <a:rPr lang="en-US" sz="1200" dirty="0">
                  <a:solidFill>
                    <a:schemeClr val="accent1"/>
                  </a:solidFill>
                  <a:latin typeface="Calibri Light" panose="020F0302020204030204" pitchFamily="34" charset="0"/>
                </a:rPr>
                <a:t>Lorem Ipsum </a:t>
              </a:r>
            </a:p>
          </p:txBody>
        </p:sp>
        <p:sp>
          <p:nvSpPr>
            <p:cNvPr id="68" name="Rectangle 67"/>
            <p:cNvSpPr/>
            <p:nvPr/>
          </p:nvSpPr>
          <p:spPr>
            <a:xfrm>
              <a:off x="2644974" y="3258246"/>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72" name="Rectangle 71"/>
            <p:cNvSpPr/>
            <p:nvPr/>
          </p:nvSpPr>
          <p:spPr>
            <a:xfrm>
              <a:off x="3127103" y="3891988"/>
              <a:ext cx="1024832" cy="276999"/>
            </a:xfrm>
            <a:prstGeom prst="rect">
              <a:avLst/>
            </a:prstGeom>
          </p:spPr>
          <p:txBody>
            <a:bodyPr wrap="none" anchor="ctr">
              <a:spAutoFit/>
            </a:bodyPr>
            <a:lstStyle/>
            <a:p>
              <a:r>
                <a:rPr lang="en-US" sz="1200" dirty="0">
                  <a:solidFill>
                    <a:schemeClr val="accent2"/>
                  </a:solidFill>
                  <a:latin typeface="Calibri Light" panose="020F0302020204030204" pitchFamily="34" charset="0"/>
                </a:rPr>
                <a:t>Lorem Ipsum </a:t>
              </a:r>
            </a:p>
          </p:txBody>
        </p:sp>
        <p:sp>
          <p:nvSpPr>
            <p:cNvPr id="73" name="Rectangle 72"/>
            <p:cNvSpPr/>
            <p:nvPr/>
          </p:nvSpPr>
          <p:spPr>
            <a:xfrm>
              <a:off x="3133483" y="4063970"/>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75" name="Rectangle 74"/>
            <p:cNvSpPr/>
            <p:nvPr/>
          </p:nvSpPr>
          <p:spPr>
            <a:xfrm>
              <a:off x="3615369" y="4696989"/>
              <a:ext cx="1024832" cy="276999"/>
            </a:xfrm>
            <a:prstGeom prst="rect">
              <a:avLst/>
            </a:prstGeom>
          </p:spPr>
          <p:txBody>
            <a:bodyPr wrap="none" anchor="ctr">
              <a:spAutoFit/>
            </a:bodyPr>
            <a:lstStyle/>
            <a:p>
              <a:r>
                <a:rPr lang="en-US" sz="1200" dirty="0">
                  <a:solidFill>
                    <a:schemeClr val="accent3"/>
                  </a:solidFill>
                  <a:latin typeface="Calibri Light" panose="020F0302020204030204" pitchFamily="34" charset="0"/>
                </a:rPr>
                <a:t>Lorem Ipsum </a:t>
              </a:r>
            </a:p>
          </p:txBody>
        </p:sp>
        <p:sp>
          <p:nvSpPr>
            <p:cNvPr id="76" name="Rectangle 75"/>
            <p:cNvSpPr/>
            <p:nvPr/>
          </p:nvSpPr>
          <p:spPr>
            <a:xfrm>
              <a:off x="3621749" y="4868971"/>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78" name="Rectangle 77"/>
            <p:cNvSpPr/>
            <p:nvPr/>
          </p:nvSpPr>
          <p:spPr>
            <a:xfrm>
              <a:off x="4073145" y="5538166"/>
              <a:ext cx="1024832" cy="276999"/>
            </a:xfrm>
            <a:prstGeom prst="rect">
              <a:avLst/>
            </a:prstGeom>
          </p:spPr>
          <p:txBody>
            <a:bodyPr wrap="none" anchor="ctr">
              <a:spAutoFit/>
            </a:bodyPr>
            <a:lstStyle/>
            <a:p>
              <a:r>
                <a:rPr lang="en-US" sz="1200" dirty="0">
                  <a:solidFill>
                    <a:schemeClr val="accent4"/>
                  </a:solidFill>
                  <a:latin typeface="Calibri Light" panose="020F0302020204030204" pitchFamily="34" charset="0"/>
                </a:rPr>
                <a:t>Lorem Ipsum </a:t>
              </a:r>
            </a:p>
          </p:txBody>
        </p:sp>
        <p:sp>
          <p:nvSpPr>
            <p:cNvPr id="79" name="Rectangle 78"/>
            <p:cNvSpPr/>
            <p:nvPr/>
          </p:nvSpPr>
          <p:spPr>
            <a:xfrm>
              <a:off x="4079525" y="5710148"/>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5" name="Rectangle 94"/>
            <p:cNvSpPr/>
            <p:nvPr/>
          </p:nvSpPr>
          <p:spPr>
            <a:xfrm>
              <a:off x="2895600" y="2174571"/>
              <a:ext cx="1024832" cy="276999"/>
            </a:xfrm>
            <a:prstGeom prst="rect">
              <a:avLst/>
            </a:prstGeom>
          </p:spPr>
          <p:txBody>
            <a:bodyPr wrap="none" anchor="ctr">
              <a:spAutoFit/>
            </a:bodyPr>
            <a:lstStyle/>
            <a:p>
              <a:pPr algn="ctr"/>
              <a:r>
                <a:rPr lang="en-US" sz="1200" dirty="0">
                  <a:solidFill>
                    <a:schemeClr val="bg1">
                      <a:lumMod val="50000"/>
                    </a:schemeClr>
                  </a:solidFill>
                  <a:latin typeface="Calibri Light" panose="020F0302020204030204" pitchFamily="34" charset="0"/>
                </a:rPr>
                <a:t>Lorem Ipsum </a:t>
              </a:r>
            </a:p>
          </p:txBody>
        </p:sp>
        <p:sp>
          <p:nvSpPr>
            <p:cNvPr id="96" name="Rectangle 95"/>
            <p:cNvSpPr/>
            <p:nvPr/>
          </p:nvSpPr>
          <p:spPr>
            <a:xfrm>
              <a:off x="2763393" y="2392335"/>
              <a:ext cx="1334358" cy="350865"/>
            </a:xfrm>
            <a:prstGeom prst="rect">
              <a:avLst/>
            </a:prstGeom>
          </p:spPr>
          <p:txBody>
            <a:bodyPr wrap="square">
              <a:spAutoFit/>
            </a:bodyPr>
            <a:lstStyle/>
            <a:p>
              <a:pPr algn="ctr">
                <a:lnSpc>
                  <a:spcPct val="120000"/>
                </a:lnSpc>
              </a:pPr>
              <a:r>
                <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r>
                <a:rPr lang="en-US" sz="700"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6" name="TextBox 65"/>
          <p:cNvSpPr txBox="1"/>
          <p:nvPr/>
        </p:nvSpPr>
        <p:spPr>
          <a:xfrm>
            <a:off x="9982200" y="6321623"/>
            <a:ext cx="1974409" cy="307777"/>
          </a:xfrm>
          <a:prstGeom prst="rect">
            <a:avLst/>
          </a:prstGeom>
          <a:noFill/>
        </p:spPr>
        <p:txBody>
          <a:bodyPr wrap="square" rtlCol="0">
            <a:spAutoFit/>
          </a:bodyPr>
          <a:lstStyle/>
          <a:p>
            <a:pPr algn="ctr"/>
            <a:r>
              <a:rPr lang="en-US" sz="1400" dirty="0" smtClean="0">
                <a:solidFill>
                  <a:schemeClr val="tx1">
                    <a:lumMod val="75000"/>
                    <a:lumOff val="25000"/>
                  </a:schemeClr>
                </a:solidFill>
              </a:rPr>
              <a:t>4 Step Pyramidal Stairs</a:t>
            </a:r>
            <a:endParaRPr lang="en-US" sz="1400" dirty="0">
              <a:solidFill>
                <a:schemeClr val="tx1">
                  <a:lumMod val="75000"/>
                  <a:lumOff val="25000"/>
                </a:schemeClr>
              </a:solidFill>
            </a:endParaRPr>
          </a:p>
        </p:txBody>
      </p:sp>
      <p:grpSp>
        <p:nvGrpSpPr>
          <p:cNvPr id="69" name="Group 68"/>
          <p:cNvGrpSpPr/>
          <p:nvPr/>
        </p:nvGrpSpPr>
        <p:grpSpPr>
          <a:xfrm>
            <a:off x="9982200" y="6629400"/>
            <a:ext cx="1974409" cy="111600"/>
            <a:chOff x="9982200" y="6629400"/>
            <a:chExt cx="1974409" cy="111600"/>
          </a:xfrm>
        </p:grpSpPr>
        <p:grpSp>
          <p:nvGrpSpPr>
            <p:cNvPr id="70" name="Group 69"/>
            <p:cNvGrpSpPr/>
            <p:nvPr/>
          </p:nvGrpSpPr>
          <p:grpSpPr>
            <a:xfrm>
              <a:off x="9982200" y="6629400"/>
              <a:ext cx="1974409" cy="75600"/>
              <a:chOff x="8865409" y="6324600"/>
              <a:chExt cx="1872000" cy="75600"/>
            </a:xfrm>
          </p:grpSpPr>
          <p:sp>
            <p:nvSpPr>
              <p:cNvPr id="83" name="Rectangle 82"/>
              <p:cNvSpPr/>
              <p:nvPr/>
            </p:nvSpPr>
            <p:spPr>
              <a:xfrm>
                <a:off x="9801409" y="6324600"/>
                <a:ext cx="468000" cy="7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333409" y="6324600"/>
                <a:ext cx="468000" cy="7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0269409" y="6324600"/>
                <a:ext cx="468000" cy="75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865409" y="6324600"/>
                <a:ext cx="468000" cy="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flipV="1">
              <a:off x="9982200" y="6705000"/>
              <a:ext cx="1974409" cy="36000"/>
              <a:chOff x="8865409" y="6324600"/>
              <a:chExt cx="1872000" cy="75600"/>
            </a:xfrm>
          </p:grpSpPr>
          <p:sp>
            <p:nvSpPr>
              <p:cNvPr id="74" name="Rectangle 73"/>
              <p:cNvSpPr/>
              <p:nvPr/>
            </p:nvSpPr>
            <p:spPr>
              <a:xfrm>
                <a:off x="9801409" y="6324600"/>
                <a:ext cx="468000" cy="75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333409" y="6324600"/>
                <a:ext cx="468000" cy="75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269409" y="6324600"/>
                <a:ext cx="468000" cy="75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865409" y="6324600"/>
                <a:ext cx="468000" cy="75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7" name="Rectangle 96"/>
          <p:cNvSpPr/>
          <p:nvPr/>
        </p:nvSpPr>
        <p:spPr>
          <a:xfrm>
            <a:off x="6211376" y="1816978"/>
            <a:ext cx="5554854" cy="584775"/>
          </a:xfrm>
          <a:prstGeom prst="rect">
            <a:avLst/>
          </a:prstGeom>
        </p:spPr>
        <p:txBody>
          <a:bodyPr wrap="none" anchor="ctr">
            <a:spAutoFit/>
          </a:bodyPr>
          <a:lstStyle/>
          <a:p>
            <a:r>
              <a:rPr lang="en-US" sz="3200" dirty="0">
                <a:solidFill>
                  <a:schemeClr val="tx1">
                    <a:lumMod val="65000"/>
                    <a:lumOff val="35000"/>
                  </a:schemeClr>
                </a:solidFill>
                <a:latin typeface="Calibri Light" panose="020F0302020204030204" pitchFamily="34" charset="0"/>
              </a:rPr>
              <a:t>4 </a:t>
            </a:r>
            <a:r>
              <a:rPr lang="en-US" sz="3200" dirty="0" smtClean="0">
                <a:solidFill>
                  <a:schemeClr val="tx1">
                    <a:lumMod val="65000"/>
                    <a:lumOff val="35000"/>
                  </a:schemeClr>
                </a:solidFill>
                <a:latin typeface="Calibri Light" panose="020F0302020204030204" pitchFamily="34" charset="0"/>
              </a:rPr>
              <a:t>Steps </a:t>
            </a:r>
            <a:r>
              <a:rPr lang="en-US" sz="3200" dirty="0">
                <a:solidFill>
                  <a:schemeClr val="tx1">
                    <a:lumMod val="65000"/>
                    <a:lumOff val="35000"/>
                  </a:schemeClr>
                </a:solidFill>
                <a:latin typeface="Calibri Light" panose="020F0302020204030204" pitchFamily="34" charset="0"/>
              </a:rPr>
              <a:t>Pyramidal </a:t>
            </a:r>
            <a:r>
              <a:rPr lang="en-US" sz="3200" dirty="0" smtClean="0">
                <a:solidFill>
                  <a:schemeClr val="tx1">
                    <a:lumMod val="65000"/>
                    <a:lumOff val="35000"/>
                  </a:schemeClr>
                </a:solidFill>
                <a:latin typeface="Calibri Light" panose="020F0302020204030204" pitchFamily="34" charset="0"/>
              </a:rPr>
              <a:t>Stairs Diagram</a:t>
            </a:r>
            <a:endParaRPr lang="en-US" sz="3200" dirty="0">
              <a:solidFill>
                <a:schemeClr val="tx1">
                  <a:lumMod val="65000"/>
                  <a:lumOff val="35000"/>
                </a:schemeClr>
              </a:solidFill>
              <a:latin typeface="Calibri Light" panose="020F0302020204030204" pitchFamily="34" charset="0"/>
            </a:endParaRPr>
          </a:p>
        </p:txBody>
      </p:sp>
      <p:sp>
        <p:nvSpPr>
          <p:cNvPr id="98" name="Rectangle 97"/>
          <p:cNvSpPr/>
          <p:nvPr/>
        </p:nvSpPr>
        <p:spPr>
          <a:xfrm>
            <a:off x="6211377" y="2383394"/>
            <a:ext cx="5447223" cy="1865126"/>
          </a:xfrm>
          <a:prstGeom prst="rect">
            <a:avLst/>
          </a:prstGeom>
        </p:spPr>
        <p:txBody>
          <a:bodyPr wrap="square">
            <a:spAutoFit/>
          </a:bodyPr>
          <a:lstStyle/>
          <a:p>
            <a:pPr>
              <a:lnSpc>
                <a:spcPct val="120000"/>
              </a:lnSpc>
            </a:pPr>
            <a:r>
              <a:rPr lang="en-US" sz="16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Aliquam justo neque, iaculis in sollicitudin quis, dictum non purus. Nam interdum sem sed odio dictum sollicitudin. Aliquam pretium quam sem, nec tincidunt massa dapibus quis. Pellentesque congue nisl at vestibulum mattis.</a:t>
            </a:r>
          </a:p>
        </p:txBody>
      </p:sp>
      <p:sp>
        <p:nvSpPr>
          <p:cNvPr id="99" name="Isosceles Triangle 98"/>
          <p:cNvSpPr/>
          <p:nvPr/>
        </p:nvSpPr>
        <p:spPr>
          <a:xfrm rot="5400000">
            <a:off x="5926697" y="1989151"/>
            <a:ext cx="247489" cy="240428"/>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p:cNvGrpSpPr/>
          <p:nvPr/>
        </p:nvGrpSpPr>
        <p:grpSpPr>
          <a:xfrm>
            <a:off x="11288465" y="381000"/>
            <a:ext cx="903535" cy="307777"/>
            <a:chOff x="10191750" y="3196319"/>
            <a:chExt cx="894481" cy="307777"/>
          </a:xfrm>
        </p:grpSpPr>
        <p:sp>
          <p:nvSpPr>
            <p:cNvPr id="101" name="Rectangle 100"/>
            <p:cNvSpPr/>
            <p:nvPr/>
          </p:nvSpPr>
          <p:spPr>
            <a:xfrm>
              <a:off x="10245412" y="3199395"/>
              <a:ext cx="840819" cy="3016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0191750" y="3196319"/>
              <a:ext cx="638175" cy="307777"/>
            </a:xfrm>
            <a:prstGeom prst="rect">
              <a:avLst/>
            </a:prstGeom>
            <a:noFill/>
          </p:spPr>
          <p:txBody>
            <a:bodyPr wrap="square" rtlCol="0">
              <a:spAutoFit/>
            </a:bodyPr>
            <a:lstStyle/>
            <a:p>
              <a:pPr algn="ctr"/>
              <a:r>
                <a:rPr lang="fr-FR" sz="1400" b="1" spc="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lang="en-US" sz="1400" b="1"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03" name="Straight Connector 102"/>
            <p:cNvCxnSpPr/>
            <p:nvPr/>
          </p:nvCxnSpPr>
          <p:spPr>
            <a:xfrm>
              <a:off x="10723593" y="3253695"/>
              <a:ext cx="0" cy="19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17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9982200" y="6321623"/>
            <a:ext cx="1974409" cy="307777"/>
          </a:xfrm>
          <a:prstGeom prst="rect">
            <a:avLst/>
          </a:prstGeom>
          <a:noFill/>
        </p:spPr>
        <p:txBody>
          <a:bodyPr wrap="square" rtlCol="0">
            <a:spAutoFit/>
          </a:bodyPr>
          <a:lstStyle/>
          <a:p>
            <a:pPr algn="ctr"/>
            <a:r>
              <a:rPr lang="en-US" sz="1400" dirty="0" smtClean="0">
                <a:solidFill>
                  <a:schemeClr val="tx1">
                    <a:lumMod val="75000"/>
                    <a:lumOff val="25000"/>
                  </a:schemeClr>
                </a:solidFill>
              </a:rPr>
              <a:t>4 Step Pyramidal Stairs</a:t>
            </a:r>
            <a:endParaRPr lang="en-US" sz="1400" dirty="0">
              <a:solidFill>
                <a:schemeClr val="tx1">
                  <a:lumMod val="75000"/>
                  <a:lumOff val="25000"/>
                </a:schemeClr>
              </a:solidFill>
            </a:endParaRPr>
          </a:p>
        </p:txBody>
      </p:sp>
      <p:grpSp>
        <p:nvGrpSpPr>
          <p:cNvPr id="69" name="Group 68"/>
          <p:cNvGrpSpPr/>
          <p:nvPr/>
        </p:nvGrpSpPr>
        <p:grpSpPr>
          <a:xfrm>
            <a:off x="9982200" y="6629400"/>
            <a:ext cx="1974409" cy="111600"/>
            <a:chOff x="9982200" y="6629400"/>
            <a:chExt cx="1974409" cy="111600"/>
          </a:xfrm>
        </p:grpSpPr>
        <p:grpSp>
          <p:nvGrpSpPr>
            <p:cNvPr id="70" name="Group 69"/>
            <p:cNvGrpSpPr/>
            <p:nvPr/>
          </p:nvGrpSpPr>
          <p:grpSpPr>
            <a:xfrm>
              <a:off x="9982200" y="6629400"/>
              <a:ext cx="1974409" cy="75600"/>
              <a:chOff x="8865409" y="6324600"/>
              <a:chExt cx="1872000" cy="75600"/>
            </a:xfrm>
          </p:grpSpPr>
          <p:sp>
            <p:nvSpPr>
              <p:cNvPr id="83" name="Rectangle 82"/>
              <p:cNvSpPr/>
              <p:nvPr/>
            </p:nvSpPr>
            <p:spPr>
              <a:xfrm>
                <a:off x="9801409" y="6324600"/>
                <a:ext cx="468000" cy="7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333409" y="6324600"/>
                <a:ext cx="468000" cy="7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0269409" y="6324600"/>
                <a:ext cx="468000" cy="75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865409" y="6324600"/>
                <a:ext cx="468000" cy="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flipV="1">
              <a:off x="9982200" y="6705000"/>
              <a:ext cx="1974409" cy="36000"/>
              <a:chOff x="8865409" y="6324600"/>
              <a:chExt cx="1872000" cy="75600"/>
            </a:xfrm>
          </p:grpSpPr>
          <p:sp>
            <p:nvSpPr>
              <p:cNvPr id="74" name="Rectangle 73"/>
              <p:cNvSpPr/>
              <p:nvPr/>
            </p:nvSpPr>
            <p:spPr>
              <a:xfrm>
                <a:off x="9801409" y="6324600"/>
                <a:ext cx="468000" cy="75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333409" y="6324600"/>
                <a:ext cx="468000" cy="75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269409" y="6324600"/>
                <a:ext cx="468000" cy="75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865409" y="6324600"/>
                <a:ext cx="468000" cy="75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7" name="Rectangle 96"/>
          <p:cNvSpPr/>
          <p:nvPr/>
        </p:nvSpPr>
        <p:spPr>
          <a:xfrm>
            <a:off x="6211376" y="1816978"/>
            <a:ext cx="5554854" cy="584775"/>
          </a:xfrm>
          <a:prstGeom prst="rect">
            <a:avLst/>
          </a:prstGeom>
        </p:spPr>
        <p:txBody>
          <a:bodyPr wrap="none" anchor="ctr">
            <a:spAutoFit/>
          </a:bodyPr>
          <a:lstStyle/>
          <a:p>
            <a:r>
              <a:rPr lang="en-US" sz="3200" dirty="0">
                <a:solidFill>
                  <a:schemeClr val="tx1">
                    <a:lumMod val="65000"/>
                    <a:lumOff val="35000"/>
                  </a:schemeClr>
                </a:solidFill>
                <a:latin typeface="Calibri Light" panose="020F0302020204030204" pitchFamily="34" charset="0"/>
              </a:rPr>
              <a:t>4 </a:t>
            </a:r>
            <a:r>
              <a:rPr lang="en-US" sz="3200" dirty="0" smtClean="0">
                <a:solidFill>
                  <a:schemeClr val="tx1">
                    <a:lumMod val="65000"/>
                    <a:lumOff val="35000"/>
                  </a:schemeClr>
                </a:solidFill>
                <a:latin typeface="Calibri Light" panose="020F0302020204030204" pitchFamily="34" charset="0"/>
              </a:rPr>
              <a:t>Steps </a:t>
            </a:r>
            <a:r>
              <a:rPr lang="en-US" sz="3200" dirty="0">
                <a:solidFill>
                  <a:schemeClr val="tx1">
                    <a:lumMod val="65000"/>
                    <a:lumOff val="35000"/>
                  </a:schemeClr>
                </a:solidFill>
                <a:latin typeface="Calibri Light" panose="020F0302020204030204" pitchFamily="34" charset="0"/>
              </a:rPr>
              <a:t>Pyramidal </a:t>
            </a:r>
            <a:r>
              <a:rPr lang="en-US" sz="3200" dirty="0" smtClean="0">
                <a:solidFill>
                  <a:schemeClr val="tx1">
                    <a:lumMod val="65000"/>
                    <a:lumOff val="35000"/>
                  </a:schemeClr>
                </a:solidFill>
                <a:latin typeface="Calibri Light" panose="020F0302020204030204" pitchFamily="34" charset="0"/>
              </a:rPr>
              <a:t>Stairs Diagram</a:t>
            </a:r>
            <a:endParaRPr lang="en-US" sz="3200" dirty="0">
              <a:solidFill>
                <a:schemeClr val="tx1">
                  <a:lumMod val="65000"/>
                  <a:lumOff val="35000"/>
                </a:schemeClr>
              </a:solidFill>
              <a:latin typeface="Calibri Light" panose="020F0302020204030204" pitchFamily="34" charset="0"/>
            </a:endParaRPr>
          </a:p>
        </p:txBody>
      </p:sp>
      <p:sp>
        <p:nvSpPr>
          <p:cNvPr id="98" name="Rectangle 97"/>
          <p:cNvSpPr/>
          <p:nvPr/>
        </p:nvSpPr>
        <p:spPr>
          <a:xfrm>
            <a:off x="6211377" y="2383394"/>
            <a:ext cx="5447223" cy="1865126"/>
          </a:xfrm>
          <a:prstGeom prst="rect">
            <a:avLst/>
          </a:prstGeom>
        </p:spPr>
        <p:txBody>
          <a:bodyPr wrap="square">
            <a:spAutoFit/>
          </a:bodyPr>
          <a:lstStyle/>
          <a:p>
            <a:pPr>
              <a:lnSpc>
                <a:spcPct val="120000"/>
              </a:lnSpc>
            </a:pPr>
            <a:r>
              <a:rPr lang="en-US" sz="16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Aliquam justo neque, iaculis in sollicitudin quis, dictum non purus. Nam interdum sem sed odio dictum sollicitudin. Aliquam pretium quam sem, nec tincidunt massa dapibus quis. Pellentesque congue nisl at vestibulum mattis.</a:t>
            </a:r>
          </a:p>
        </p:txBody>
      </p:sp>
      <p:sp>
        <p:nvSpPr>
          <p:cNvPr id="99" name="Isosceles Triangle 98"/>
          <p:cNvSpPr/>
          <p:nvPr/>
        </p:nvSpPr>
        <p:spPr>
          <a:xfrm rot="5400000">
            <a:off x="5926697" y="1989151"/>
            <a:ext cx="247489" cy="240428"/>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p:cNvGrpSpPr/>
          <p:nvPr/>
        </p:nvGrpSpPr>
        <p:grpSpPr>
          <a:xfrm>
            <a:off x="11288465" y="381000"/>
            <a:ext cx="903535" cy="307777"/>
            <a:chOff x="10191750" y="3196319"/>
            <a:chExt cx="894481" cy="307777"/>
          </a:xfrm>
        </p:grpSpPr>
        <p:sp>
          <p:nvSpPr>
            <p:cNvPr id="101" name="Rectangle 100"/>
            <p:cNvSpPr/>
            <p:nvPr/>
          </p:nvSpPr>
          <p:spPr>
            <a:xfrm>
              <a:off x="10245412" y="3199395"/>
              <a:ext cx="840819" cy="3016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0191750" y="3196319"/>
              <a:ext cx="638175" cy="307777"/>
            </a:xfrm>
            <a:prstGeom prst="rect">
              <a:avLst/>
            </a:prstGeom>
            <a:noFill/>
          </p:spPr>
          <p:txBody>
            <a:bodyPr wrap="square" rtlCol="0">
              <a:spAutoFit/>
            </a:bodyPr>
            <a:lstStyle/>
            <a:p>
              <a:pPr algn="ctr"/>
              <a:r>
                <a:rPr lang="fr-FR" sz="1400" b="1" spc="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lang="en-US" sz="1400" b="1"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03" name="Straight Connector 102"/>
            <p:cNvCxnSpPr/>
            <p:nvPr/>
          </p:nvCxnSpPr>
          <p:spPr>
            <a:xfrm>
              <a:off x="10723593" y="3253695"/>
              <a:ext cx="0" cy="19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685800" y="990600"/>
            <a:ext cx="5867399" cy="5236015"/>
            <a:chOff x="685800" y="990600"/>
            <a:chExt cx="5867399" cy="5236015"/>
          </a:xfrm>
        </p:grpSpPr>
        <p:sp>
          <p:nvSpPr>
            <p:cNvPr id="19" name="Isosceles Triangle 18"/>
            <p:cNvSpPr/>
            <p:nvPr/>
          </p:nvSpPr>
          <p:spPr>
            <a:xfrm>
              <a:off x="685800" y="990600"/>
              <a:ext cx="5578863" cy="5228122"/>
            </a:xfrm>
            <a:prstGeom prst="triangle">
              <a:avLst>
                <a:gd name="adj" fmla="val 48728"/>
              </a:avLst>
            </a:prstGeom>
            <a:solidFill>
              <a:schemeClr val="bg1">
                <a:lumMod val="95000"/>
              </a:schemeClr>
            </a:solidFill>
            <a:ln>
              <a:noFill/>
            </a:ln>
            <a:effectLst>
              <a:outerShdw blurRad="127000" sx="101000" sy="101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5400000" flipH="1">
              <a:off x="3407925" y="1937764"/>
              <a:ext cx="72000" cy="206128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386579" y="2950959"/>
              <a:ext cx="2087987"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flipH="1">
              <a:off x="3669423" y="2950402"/>
              <a:ext cx="1283577" cy="818811"/>
            </a:xfrm>
            <a:prstGeom prst="parallelogram">
              <a:avLst>
                <a:gd name="adj" fmla="val 54298"/>
              </a:avLst>
            </a:prstGeom>
            <a:solidFill>
              <a:schemeClr val="accent1"/>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5400000" flipH="1">
              <a:off x="3443400" y="2367647"/>
              <a:ext cx="72000" cy="2844000"/>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1963115" y="2950402"/>
              <a:ext cx="882850" cy="818811"/>
            </a:xfrm>
            <a:prstGeom prst="triangle">
              <a:avLst>
                <a:gd name="adj" fmla="val 48728"/>
              </a:avLst>
            </a:prstGeom>
            <a:solidFill>
              <a:schemeClr val="accent1"/>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963115" y="3769213"/>
              <a:ext cx="3066085"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537344" y="3769213"/>
              <a:ext cx="1734394" cy="816166"/>
            </a:xfrm>
            <a:prstGeom prst="trapezoid">
              <a:avLst>
                <a:gd name="adj" fmla="val 52234"/>
              </a:avLst>
            </a:prstGeom>
            <a:solidFill>
              <a:schemeClr val="accent2"/>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rot="5400000" flipH="1">
              <a:off x="3507298" y="2658647"/>
              <a:ext cx="72000" cy="388620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arallelogram 31"/>
            <p:cNvSpPr/>
            <p:nvPr/>
          </p:nvSpPr>
          <p:spPr>
            <a:xfrm flipH="1">
              <a:off x="4202823" y="3769213"/>
              <a:ext cx="1283577" cy="816724"/>
            </a:xfrm>
            <a:prstGeom prst="parallelogram">
              <a:avLst>
                <a:gd name="adj" fmla="val 54298"/>
              </a:avLst>
            </a:prstGeom>
            <a:solidFill>
              <a:schemeClr val="accent2"/>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537344" y="4585936"/>
              <a:ext cx="4050422"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1111572" y="4588023"/>
              <a:ext cx="2585938" cy="816166"/>
            </a:xfrm>
            <a:prstGeom prst="trapezoid">
              <a:avLst>
                <a:gd name="adj" fmla="val 52234"/>
              </a:avLst>
            </a:prstGeom>
            <a:solidFill>
              <a:schemeClr val="accent3"/>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5400000" flipH="1">
              <a:off x="3544554" y="2982159"/>
              <a:ext cx="36000" cy="4835509"/>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arallelogram 32"/>
            <p:cNvSpPr/>
            <p:nvPr/>
          </p:nvSpPr>
          <p:spPr>
            <a:xfrm flipH="1">
              <a:off x="4736223" y="4585379"/>
              <a:ext cx="1283577" cy="818811"/>
            </a:xfrm>
            <a:prstGeom prst="parallelogram">
              <a:avLst>
                <a:gd name="adj" fmla="val 54298"/>
              </a:avLst>
            </a:prstGeom>
            <a:solidFill>
              <a:schemeClr val="accent3"/>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11572" y="5406276"/>
              <a:ext cx="4984428"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apezoid 16"/>
            <p:cNvSpPr/>
            <p:nvPr/>
          </p:nvSpPr>
          <p:spPr>
            <a:xfrm>
              <a:off x="685800" y="5406834"/>
              <a:ext cx="3437481" cy="816166"/>
            </a:xfrm>
            <a:prstGeom prst="trapezoid">
              <a:avLst>
                <a:gd name="adj" fmla="val 52234"/>
              </a:avLst>
            </a:prstGeom>
            <a:solidFill>
              <a:schemeClr val="accent4"/>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flipH="1">
              <a:off x="5269622" y="5404188"/>
              <a:ext cx="1283577" cy="822427"/>
            </a:xfrm>
            <a:prstGeom prst="parallelogram">
              <a:avLst>
                <a:gd name="adj" fmla="val 54298"/>
              </a:avLst>
            </a:prstGeom>
            <a:solidFill>
              <a:schemeClr val="accent4"/>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70980" y="3124200"/>
              <a:ext cx="480461" cy="4804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4380" y="3937065"/>
              <a:ext cx="480461" cy="4804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37780" y="4753788"/>
              <a:ext cx="480461" cy="4804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666403" y="5578087"/>
              <a:ext cx="480461" cy="48046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noEditPoints="1"/>
            </p:cNvSpPr>
            <p:nvPr/>
          </p:nvSpPr>
          <p:spPr bwMode="auto">
            <a:xfrm>
              <a:off x="4137567" y="3180597"/>
              <a:ext cx="352923" cy="324603"/>
            </a:xfrm>
            <a:custGeom>
              <a:avLst/>
              <a:gdLst>
                <a:gd name="T0" fmla="*/ 0 w 288"/>
                <a:gd name="T1" fmla="*/ 162 h 262"/>
                <a:gd name="T2" fmla="*/ 0 w 288"/>
                <a:gd name="T3" fmla="*/ 123 h 262"/>
                <a:gd name="T4" fmla="*/ 7 w 288"/>
                <a:gd name="T5" fmla="*/ 116 h 262"/>
                <a:gd name="T6" fmla="*/ 76 w 288"/>
                <a:gd name="T7" fmla="*/ 116 h 262"/>
                <a:gd name="T8" fmla="*/ 46 w 288"/>
                <a:gd name="T9" fmla="*/ 168 h 262"/>
                <a:gd name="T10" fmla="*/ 7 w 288"/>
                <a:gd name="T11" fmla="*/ 168 h 262"/>
                <a:gd name="T12" fmla="*/ 0 w 288"/>
                <a:gd name="T13" fmla="*/ 162 h 262"/>
                <a:gd name="T14" fmla="*/ 49 w 288"/>
                <a:gd name="T15" fmla="*/ 242 h 262"/>
                <a:gd name="T16" fmla="*/ 27 w 288"/>
                <a:gd name="T17" fmla="*/ 257 h 262"/>
                <a:gd name="T18" fmla="*/ 23 w 288"/>
                <a:gd name="T19" fmla="*/ 254 h 262"/>
                <a:gd name="T20" fmla="*/ 25 w 288"/>
                <a:gd name="T21" fmla="*/ 228 h 262"/>
                <a:gd name="T22" fmla="*/ 32 w 288"/>
                <a:gd name="T23" fmla="*/ 225 h 262"/>
                <a:gd name="T24" fmla="*/ 49 w 288"/>
                <a:gd name="T25" fmla="*/ 235 h 262"/>
                <a:gd name="T26" fmla="*/ 49 w 288"/>
                <a:gd name="T27" fmla="*/ 242 h 262"/>
                <a:gd name="T28" fmla="*/ 54 w 288"/>
                <a:gd name="T29" fmla="*/ 227 h 262"/>
                <a:gd name="T30" fmla="*/ 37 w 288"/>
                <a:gd name="T31" fmla="*/ 218 h 262"/>
                <a:gd name="T32" fmla="*/ 35 w 288"/>
                <a:gd name="T33" fmla="*/ 209 h 262"/>
                <a:gd name="T34" fmla="*/ 114 w 288"/>
                <a:gd name="T35" fmla="*/ 72 h 262"/>
                <a:gd name="T36" fmla="*/ 123 w 288"/>
                <a:gd name="T37" fmla="*/ 70 h 262"/>
                <a:gd name="T38" fmla="*/ 140 w 288"/>
                <a:gd name="T39" fmla="*/ 79 h 262"/>
                <a:gd name="T40" fmla="*/ 142 w 288"/>
                <a:gd name="T41" fmla="*/ 88 h 262"/>
                <a:gd name="T42" fmla="*/ 63 w 288"/>
                <a:gd name="T43" fmla="*/ 225 h 262"/>
                <a:gd name="T44" fmla="*/ 54 w 288"/>
                <a:gd name="T45" fmla="*/ 227 h 262"/>
                <a:gd name="T46" fmla="*/ 115 w 288"/>
                <a:gd name="T47" fmla="*/ 168 h 262"/>
                <a:gd name="T48" fmla="*/ 145 w 288"/>
                <a:gd name="T49" fmla="*/ 116 h 262"/>
                <a:gd name="T50" fmla="*/ 162 w 288"/>
                <a:gd name="T51" fmla="*/ 116 h 262"/>
                <a:gd name="T52" fmla="*/ 186 w 288"/>
                <a:gd name="T53" fmla="*/ 168 h 262"/>
                <a:gd name="T54" fmla="*/ 115 w 288"/>
                <a:gd name="T55" fmla="*/ 168 h 262"/>
                <a:gd name="T56" fmla="*/ 213 w 288"/>
                <a:gd name="T57" fmla="*/ 184 h 262"/>
                <a:gd name="T58" fmla="*/ 163 w 288"/>
                <a:gd name="T59" fmla="*/ 82 h 262"/>
                <a:gd name="T60" fmla="*/ 136 w 288"/>
                <a:gd name="T61" fmla="*/ 3 h 262"/>
                <a:gd name="T62" fmla="*/ 181 w 288"/>
                <a:gd name="T63" fmla="*/ 68 h 262"/>
                <a:gd name="T64" fmla="*/ 235 w 288"/>
                <a:gd name="T65" fmla="*/ 168 h 262"/>
                <a:gd name="T66" fmla="*/ 227 w 288"/>
                <a:gd name="T67" fmla="*/ 184 h 262"/>
                <a:gd name="T68" fmla="*/ 213 w 288"/>
                <a:gd name="T69" fmla="*/ 184 h 262"/>
                <a:gd name="T70" fmla="*/ 235 w 288"/>
                <a:gd name="T71" fmla="*/ 220 h 262"/>
                <a:gd name="T72" fmla="*/ 225 w 288"/>
                <a:gd name="T73" fmla="*/ 204 h 262"/>
                <a:gd name="T74" fmla="*/ 227 w 288"/>
                <a:gd name="T75" fmla="*/ 194 h 262"/>
                <a:gd name="T76" fmla="*/ 237 w 288"/>
                <a:gd name="T77" fmla="*/ 189 h 262"/>
                <a:gd name="T78" fmla="*/ 246 w 288"/>
                <a:gd name="T79" fmla="*/ 193 h 262"/>
                <a:gd name="T80" fmla="*/ 255 w 288"/>
                <a:gd name="T81" fmla="*/ 208 h 262"/>
                <a:gd name="T82" fmla="*/ 252 w 288"/>
                <a:gd name="T83" fmla="*/ 218 h 262"/>
                <a:gd name="T84" fmla="*/ 245 w 288"/>
                <a:gd name="T85" fmla="*/ 222 h 262"/>
                <a:gd name="T86" fmla="*/ 235 w 288"/>
                <a:gd name="T87" fmla="*/ 220 h 262"/>
                <a:gd name="T88" fmla="*/ 273 w 288"/>
                <a:gd name="T89" fmla="*/ 262 h 262"/>
                <a:gd name="T90" fmla="*/ 247 w 288"/>
                <a:gd name="T91" fmla="*/ 245 h 262"/>
                <a:gd name="T92" fmla="*/ 248 w 288"/>
                <a:gd name="T93" fmla="*/ 227 h 262"/>
                <a:gd name="T94" fmla="*/ 273 w 288"/>
                <a:gd name="T95" fmla="*/ 262 h 262"/>
                <a:gd name="T96" fmla="*/ 288 w 288"/>
                <a:gd name="T97" fmla="*/ 162 h 262"/>
                <a:gd name="T98" fmla="*/ 281 w 288"/>
                <a:gd name="T99" fmla="*/ 168 h 262"/>
                <a:gd name="T100" fmla="*/ 247 w 288"/>
                <a:gd name="T101" fmla="*/ 168 h 262"/>
                <a:gd name="T102" fmla="*/ 245 w 288"/>
                <a:gd name="T103" fmla="*/ 162 h 262"/>
                <a:gd name="T104" fmla="*/ 239 w 288"/>
                <a:gd name="T105" fmla="*/ 150 h 262"/>
                <a:gd name="T106" fmla="*/ 220 w 288"/>
                <a:gd name="T107" fmla="*/ 116 h 262"/>
                <a:gd name="T108" fmla="*/ 281 w 288"/>
                <a:gd name="T109" fmla="*/ 116 h 262"/>
                <a:gd name="T110" fmla="*/ 288 w 288"/>
                <a:gd name="T111" fmla="*/ 123 h 262"/>
                <a:gd name="T112" fmla="*/ 288 w 288"/>
                <a:gd name="T113" fmla="*/ 162 h 262"/>
                <a:gd name="T114" fmla="*/ 288 w 288"/>
                <a:gd name="T115" fmla="*/ 162 h 262"/>
                <a:gd name="T116" fmla="*/ 288 w 288"/>
                <a:gd name="T117" fmla="*/ 1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62">
                  <a:moveTo>
                    <a:pt x="0" y="162"/>
                  </a:moveTo>
                  <a:cubicBezTo>
                    <a:pt x="0" y="123"/>
                    <a:pt x="0" y="123"/>
                    <a:pt x="0" y="123"/>
                  </a:cubicBezTo>
                  <a:cubicBezTo>
                    <a:pt x="0" y="119"/>
                    <a:pt x="3" y="116"/>
                    <a:pt x="7" y="116"/>
                  </a:cubicBezTo>
                  <a:cubicBezTo>
                    <a:pt x="76" y="116"/>
                    <a:pt x="76" y="116"/>
                    <a:pt x="76" y="116"/>
                  </a:cubicBezTo>
                  <a:cubicBezTo>
                    <a:pt x="46" y="168"/>
                    <a:pt x="46" y="168"/>
                    <a:pt x="46" y="168"/>
                  </a:cubicBezTo>
                  <a:cubicBezTo>
                    <a:pt x="7" y="168"/>
                    <a:pt x="7" y="168"/>
                    <a:pt x="7" y="168"/>
                  </a:cubicBezTo>
                  <a:cubicBezTo>
                    <a:pt x="3" y="168"/>
                    <a:pt x="0" y="165"/>
                    <a:pt x="0" y="162"/>
                  </a:cubicBezTo>
                  <a:close/>
                  <a:moveTo>
                    <a:pt x="49" y="242"/>
                  </a:moveTo>
                  <a:cubicBezTo>
                    <a:pt x="27" y="257"/>
                    <a:pt x="27" y="257"/>
                    <a:pt x="27" y="257"/>
                  </a:cubicBezTo>
                  <a:cubicBezTo>
                    <a:pt x="24" y="259"/>
                    <a:pt x="22" y="258"/>
                    <a:pt x="23" y="254"/>
                  </a:cubicBezTo>
                  <a:cubicBezTo>
                    <a:pt x="25" y="228"/>
                    <a:pt x="25" y="228"/>
                    <a:pt x="25" y="228"/>
                  </a:cubicBezTo>
                  <a:cubicBezTo>
                    <a:pt x="26" y="225"/>
                    <a:pt x="29" y="223"/>
                    <a:pt x="32" y="225"/>
                  </a:cubicBezTo>
                  <a:cubicBezTo>
                    <a:pt x="49" y="235"/>
                    <a:pt x="49" y="235"/>
                    <a:pt x="49" y="235"/>
                  </a:cubicBezTo>
                  <a:cubicBezTo>
                    <a:pt x="52" y="237"/>
                    <a:pt x="52" y="240"/>
                    <a:pt x="49" y="242"/>
                  </a:cubicBezTo>
                  <a:close/>
                  <a:moveTo>
                    <a:pt x="54" y="227"/>
                  </a:moveTo>
                  <a:cubicBezTo>
                    <a:pt x="37" y="218"/>
                    <a:pt x="37" y="218"/>
                    <a:pt x="37" y="218"/>
                  </a:cubicBezTo>
                  <a:cubicBezTo>
                    <a:pt x="34" y="216"/>
                    <a:pt x="33" y="212"/>
                    <a:pt x="35" y="209"/>
                  </a:cubicBezTo>
                  <a:cubicBezTo>
                    <a:pt x="114" y="72"/>
                    <a:pt x="114" y="72"/>
                    <a:pt x="114" y="72"/>
                  </a:cubicBezTo>
                  <a:cubicBezTo>
                    <a:pt x="116" y="69"/>
                    <a:pt x="120" y="68"/>
                    <a:pt x="123" y="70"/>
                  </a:cubicBezTo>
                  <a:cubicBezTo>
                    <a:pt x="140" y="79"/>
                    <a:pt x="140" y="79"/>
                    <a:pt x="140" y="79"/>
                  </a:cubicBezTo>
                  <a:cubicBezTo>
                    <a:pt x="143" y="81"/>
                    <a:pt x="144" y="85"/>
                    <a:pt x="142" y="88"/>
                  </a:cubicBezTo>
                  <a:cubicBezTo>
                    <a:pt x="63" y="225"/>
                    <a:pt x="63" y="225"/>
                    <a:pt x="63" y="225"/>
                  </a:cubicBezTo>
                  <a:cubicBezTo>
                    <a:pt x="62" y="228"/>
                    <a:pt x="58" y="229"/>
                    <a:pt x="54" y="227"/>
                  </a:cubicBezTo>
                  <a:close/>
                  <a:moveTo>
                    <a:pt x="115" y="168"/>
                  </a:moveTo>
                  <a:cubicBezTo>
                    <a:pt x="145" y="116"/>
                    <a:pt x="145" y="116"/>
                    <a:pt x="145" y="116"/>
                  </a:cubicBezTo>
                  <a:cubicBezTo>
                    <a:pt x="162" y="116"/>
                    <a:pt x="162" y="116"/>
                    <a:pt x="162" y="116"/>
                  </a:cubicBezTo>
                  <a:cubicBezTo>
                    <a:pt x="186" y="168"/>
                    <a:pt x="186" y="168"/>
                    <a:pt x="186" y="168"/>
                  </a:cubicBezTo>
                  <a:lnTo>
                    <a:pt x="115" y="168"/>
                  </a:lnTo>
                  <a:close/>
                  <a:moveTo>
                    <a:pt x="213" y="184"/>
                  </a:moveTo>
                  <a:cubicBezTo>
                    <a:pt x="206" y="180"/>
                    <a:pt x="172" y="102"/>
                    <a:pt x="163" y="82"/>
                  </a:cubicBezTo>
                  <a:cubicBezTo>
                    <a:pt x="154" y="62"/>
                    <a:pt x="128" y="7"/>
                    <a:pt x="136" y="3"/>
                  </a:cubicBezTo>
                  <a:cubicBezTo>
                    <a:pt x="143" y="0"/>
                    <a:pt x="164" y="43"/>
                    <a:pt x="181" y="68"/>
                  </a:cubicBezTo>
                  <a:cubicBezTo>
                    <a:pt x="197" y="94"/>
                    <a:pt x="231" y="160"/>
                    <a:pt x="235" y="168"/>
                  </a:cubicBezTo>
                  <a:cubicBezTo>
                    <a:pt x="239" y="175"/>
                    <a:pt x="231" y="182"/>
                    <a:pt x="227" y="184"/>
                  </a:cubicBezTo>
                  <a:cubicBezTo>
                    <a:pt x="222" y="185"/>
                    <a:pt x="219" y="187"/>
                    <a:pt x="213" y="184"/>
                  </a:cubicBezTo>
                  <a:close/>
                  <a:moveTo>
                    <a:pt x="235" y="220"/>
                  </a:moveTo>
                  <a:cubicBezTo>
                    <a:pt x="225" y="204"/>
                    <a:pt x="225" y="204"/>
                    <a:pt x="225" y="204"/>
                  </a:cubicBezTo>
                  <a:cubicBezTo>
                    <a:pt x="222" y="200"/>
                    <a:pt x="224" y="196"/>
                    <a:pt x="227" y="194"/>
                  </a:cubicBezTo>
                  <a:cubicBezTo>
                    <a:pt x="237" y="189"/>
                    <a:pt x="237" y="189"/>
                    <a:pt x="237" y="189"/>
                  </a:cubicBezTo>
                  <a:cubicBezTo>
                    <a:pt x="240" y="188"/>
                    <a:pt x="245" y="189"/>
                    <a:pt x="246" y="193"/>
                  </a:cubicBezTo>
                  <a:cubicBezTo>
                    <a:pt x="255" y="208"/>
                    <a:pt x="255" y="208"/>
                    <a:pt x="255" y="208"/>
                  </a:cubicBezTo>
                  <a:cubicBezTo>
                    <a:pt x="256" y="212"/>
                    <a:pt x="255" y="216"/>
                    <a:pt x="252" y="218"/>
                  </a:cubicBezTo>
                  <a:cubicBezTo>
                    <a:pt x="245" y="222"/>
                    <a:pt x="245" y="222"/>
                    <a:pt x="245" y="222"/>
                  </a:cubicBezTo>
                  <a:cubicBezTo>
                    <a:pt x="241" y="224"/>
                    <a:pt x="237" y="223"/>
                    <a:pt x="235" y="220"/>
                  </a:cubicBezTo>
                  <a:close/>
                  <a:moveTo>
                    <a:pt x="273" y="262"/>
                  </a:moveTo>
                  <a:cubicBezTo>
                    <a:pt x="271" y="255"/>
                    <a:pt x="254" y="255"/>
                    <a:pt x="247" y="245"/>
                  </a:cubicBezTo>
                  <a:cubicBezTo>
                    <a:pt x="239" y="234"/>
                    <a:pt x="246" y="229"/>
                    <a:pt x="248" y="227"/>
                  </a:cubicBezTo>
                  <a:cubicBezTo>
                    <a:pt x="278" y="210"/>
                    <a:pt x="273" y="262"/>
                    <a:pt x="273" y="262"/>
                  </a:cubicBezTo>
                  <a:close/>
                  <a:moveTo>
                    <a:pt x="288" y="162"/>
                  </a:moveTo>
                  <a:cubicBezTo>
                    <a:pt x="288" y="165"/>
                    <a:pt x="285" y="168"/>
                    <a:pt x="281" y="168"/>
                  </a:cubicBezTo>
                  <a:cubicBezTo>
                    <a:pt x="247" y="168"/>
                    <a:pt x="247" y="168"/>
                    <a:pt x="247" y="168"/>
                  </a:cubicBezTo>
                  <a:cubicBezTo>
                    <a:pt x="247" y="166"/>
                    <a:pt x="246" y="164"/>
                    <a:pt x="245" y="162"/>
                  </a:cubicBezTo>
                  <a:cubicBezTo>
                    <a:pt x="244" y="161"/>
                    <a:pt x="242" y="157"/>
                    <a:pt x="239" y="150"/>
                  </a:cubicBezTo>
                  <a:cubicBezTo>
                    <a:pt x="234" y="142"/>
                    <a:pt x="227" y="129"/>
                    <a:pt x="220" y="116"/>
                  </a:cubicBezTo>
                  <a:cubicBezTo>
                    <a:pt x="281" y="116"/>
                    <a:pt x="281" y="116"/>
                    <a:pt x="281" y="116"/>
                  </a:cubicBezTo>
                  <a:cubicBezTo>
                    <a:pt x="285" y="116"/>
                    <a:pt x="288" y="119"/>
                    <a:pt x="288" y="123"/>
                  </a:cubicBezTo>
                  <a:lnTo>
                    <a:pt x="288" y="162"/>
                  </a:lnTo>
                  <a:close/>
                  <a:moveTo>
                    <a:pt x="288" y="162"/>
                  </a:moveTo>
                  <a:cubicBezTo>
                    <a:pt x="288" y="162"/>
                    <a:pt x="288" y="162"/>
                    <a:pt x="288" y="1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noChangeAspect="1"/>
            </p:cNvGrpSpPr>
            <p:nvPr/>
          </p:nvGrpSpPr>
          <p:grpSpPr bwMode="auto">
            <a:xfrm>
              <a:off x="4724400" y="4008555"/>
              <a:ext cx="296830" cy="323299"/>
              <a:chOff x="3768" y="1014"/>
              <a:chExt cx="1256" cy="1368"/>
            </a:xfrm>
            <a:solidFill>
              <a:schemeClr val="bg1"/>
            </a:solidFill>
          </p:grpSpPr>
          <p:sp>
            <p:nvSpPr>
              <p:cNvPr id="43" name="Freeform 9"/>
              <p:cNvSpPr>
                <a:spLocks noEditPoints="1"/>
              </p:cNvSpPr>
              <p:nvPr/>
            </p:nvSpPr>
            <p:spPr bwMode="auto">
              <a:xfrm>
                <a:off x="3983" y="1509"/>
                <a:ext cx="356" cy="111"/>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noEditPoints="1"/>
              </p:cNvSpPr>
              <p:nvPr/>
            </p:nvSpPr>
            <p:spPr bwMode="auto">
              <a:xfrm>
                <a:off x="3983" y="1842"/>
                <a:ext cx="356" cy="110"/>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noEditPoints="1"/>
              </p:cNvSpPr>
              <p:nvPr/>
            </p:nvSpPr>
            <p:spPr bwMode="auto">
              <a:xfrm>
                <a:off x="4627" y="1579"/>
                <a:ext cx="172" cy="145"/>
              </a:xfrm>
              <a:custGeom>
                <a:avLst/>
                <a:gdLst>
                  <a:gd name="T0" fmla="*/ 76 w 151"/>
                  <a:gd name="T1" fmla="*/ 0 h 126"/>
                  <a:gd name="T2" fmla="*/ 0 w 151"/>
                  <a:gd name="T3" fmla="*/ 76 h 126"/>
                  <a:gd name="T4" fmla="*/ 0 w 151"/>
                  <a:gd name="T5" fmla="*/ 126 h 126"/>
                  <a:gd name="T6" fmla="*/ 151 w 151"/>
                  <a:gd name="T7" fmla="*/ 126 h 126"/>
                  <a:gd name="T8" fmla="*/ 151 w 151"/>
                  <a:gd name="T9" fmla="*/ 76 h 126"/>
                  <a:gd name="T10" fmla="*/ 76 w 151"/>
                  <a:gd name="T11" fmla="*/ 0 h 126"/>
                  <a:gd name="T12" fmla="*/ 76 w 151"/>
                  <a:gd name="T13" fmla="*/ 0 h 126"/>
                  <a:gd name="T14" fmla="*/ 76 w 151"/>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26">
                    <a:moveTo>
                      <a:pt x="76" y="0"/>
                    </a:moveTo>
                    <a:cubicBezTo>
                      <a:pt x="34" y="0"/>
                      <a:pt x="0" y="34"/>
                      <a:pt x="0" y="76"/>
                    </a:cubicBezTo>
                    <a:cubicBezTo>
                      <a:pt x="0" y="126"/>
                      <a:pt x="0" y="126"/>
                      <a:pt x="0" y="126"/>
                    </a:cubicBezTo>
                    <a:cubicBezTo>
                      <a:pt x="151" y="126"/>
                      <a:pt x="151" y="126"/>
                      <a:pt x="151" y="126"/>
                    </a:cubicBezTo>
                    <a:cubicBezTo>
                      <a:pt x="151" y="76"/>
                      <a:pt x="151" y="76"/>
                      <a:pt x="151" y="76"/>
                    </a:cubicBezTo>
                    <a:cubicBezTo>
                      <a:pt x="151" y="34"/>
                      <a:pt x="117" y="0"/>
                      <a:pt x="76" y="0"/>
                    </a:cubicBezTo>
                    <a:close/>
                    <a:moveTo>
                      <a:pt x="76" y="0"/>
                    </a:moveTo>
                    <a:cubicBezTo>
                      <a:pt x="76" y="0"/>
                      <a:pt x="76" y="0"/>
                      <a:pt x="7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3768" y="1014"/>
                <a:ext cx="1256" cy="1368"/>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15"/>
            <p:cNvGrpSpPr>
              <a:grpSpLocks noChangeAspect="1"/>
            </p:cNvGrpSpPr>
            <p:nvPr/>
          </p:nvGrpSpPr>
          <p:grpSpPr bwMode="auto">
            <a:xfrm>
              <a:off x="5219696" y="4830775"/>
              <a:ext cx="346321" cy="359999"/>
              <a:chOff x="2762" y="1846"/>
              <a:chExt cx="1114" cy="1158"/>
            </a:xfrm>
            <a:solidFill>
              <a:schemeClr val="bg1"/>
            </a:solidFill>
          </p:grpSpPr>
          <p:sp>
            <p:nvSpPr>
              <p:cNvPr id="49" name="Freeform 16"/>
              <p:cNvSpPr>
                <a:spLocks noEditPoints="1"/>
              </p:cNvSpPr>
              <p:nvPr/>
            </p:nvSpPr>
            <p:spPr bwMode="auto">
              <a:xfrm>
                <a:off x="3347" y="1846"/>
                <a:ext cx="529" cy="664"/>
              </a:xfrm>
              <a:custGeom>
                <a:avLst/>
                <a:gdLst>
                  <a:gd name="T0" fmla="*/ 466 w 618"/>
                  <a:gd name="T1" fmla="*/ 329 h 766"/>
                  <a:gd name="T2" fmla="*/ 310 w 618"/>
                  <a:gd name="T3" fmla="*/ 130 h 766"/>
                  <a:gd name="T4" fmla="*/ 37 w 618"/>
                  <a:gd name="T5" fmla="*/ 0 h 766"/>
                  <a:gd name="T6" fmla="*/ 0 w 618"/>
                  <a:gd name="T7" fmla="*/ 189 h 766"/>
                  <a:gd name="T8" fmla="*/ 251 w 618"/>
                  <a:gd name="T9" fmla="*/ 345 h 766"/>
                  <a:gd name="T10" fmla="*/ 122 w 618"/>
                  <a:gd name="T11" fmla="*/ 354 h 766"/>
                  <a:gd name="T12" fmla="*/ 401 w 618"/>
                  <a:gd name="T13" fmla="*/ 766 h 766"/>
                  <a:gd name="T14" fmla="*/ 618 w 618"/>
                  <a:gd name="T15" fmla="*/ 318 h 766"/>
                  <a:gd name="T16" fmla="*/ 466 w 618"/>
                  <a:gd name="T17" fmla="*/ 329 h 766"/>
                  <a:gd name="T18" fmla="*/ 466 w 618"/>
                  <a:gd name="T19" fmla="*/ 329 h 766"/>
                  <a:gd name="T20" fmla="*/ 466 w 618"/>
                  <a:gd name="T21" fmla="*/ 32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8" h="766">
                    <a:moveTo>
                      <a:pt x="466" y="329"/>
                    </a:moveTo>
                    <a:cubicBezTo>
                      <a:pt x="429" y="253"/>
                      <a:pt x="375" y="185"/>
                      <a:pt x="310" y="130"/>
                    </a:cubicBezTo>
                    <a:cubicBezTo>
                      <a:pt x="231" y="64"/>
                      <a:pt x="137" y="19"/>
                      <a:pt x="37" y="0"/>
                    </a:cubicBezTo>
                    <a:cubicBezTo>
                      <a:pt x="0" y="189"/>
                      <a:pt x="0" y="189"/>
                      <a:pt x="0" y="189"/>
                    </a:cubicBezTo>
                    <a:cubicBezTo>
                      <a:pt x="101" y="208"/>
                      <a:pt x="190" y="265"/>
                      <a:pt x="251" y="345"/>
                    </a:cubicBezTo>
                    <a:cubicBezTo>
                      <a:pt x="122" y="354"/>
                      <a:pt x="122" y="354"/>
                      <a:pt x="122" y="354"/>
                    </a:cubicBezTo>
                    <a:cubicBezTo>
                      <a:pt x="401" y="766"/>
                      <a:pt x="401" y="766"/>
                      <a:pt x="401" y="766"/>
                    </a:cubicBezTo>
                    <a:cubicBezTo>
                      <a:pt x="618" y="318"/>
                      <a:pt x="618" y="318"/>
                      <a:pt x="618" y="318"/>
                    </a:cubicBezTo>
                    <a:lnTo>
                      <a:pt x="466" y="329"/>
                    </a:lnTo>
                    <a:close/>
                    <a:moveTo>
                      <a:pt x="466" y="329"/>
                    </a:moveTo>
                    <a:cubicBezTo>
                      <a:pt x="466" y="329"/>
                      <a:pt x="466" y="329"/>
                      <a:pt x="466" y="3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noEditPoints="1"/>
              </p:cNvSpPr>
              <p:nvPr/>
            </p:nvSpPr>
            <p:spPr bwMode="auto">
              <a:xfrm>
                <a:off x="2954" y="2597"/>
                <a:ext cx="714" cy="407"/>
              </a:xfrm>
              <a:custGeom>
                <a:avLst/>
                <a:gdLst>
                  <a:gd name="T0" fmla="*/ 442 w 833"/>
                  <a:gd name="T1" fmla="*/ 135 h 469"/>
                  <a:gd name="T2" fmla="*/ 496 w 833"/>
                  <a:gd name="T3" fmla="*/ 16 h 469"/>
                  <a:gd name="T4" fmla="*/ 0 w 833"/>
                  <a:gd name="T5" fmla="*/ 64 h 469"/>
                  <a:gd name="T6" fmla="*/ 289 w 833"/>
                  <a:gd name="T7" fmla="*/ 469 h 469"/>
                  <a:gd name="T8" fmla="*/ 353 w 833"/>
                  <a:gd name="T9" fmla="*/ 331 h 469"/>
                  <a:gd name="T10" fmla="*/ 381 w 833"/>
                  <a:gd name="T11" fmla="*/ 331 h 469"/>
                  <a:gd name="T12" fmla="*/ 833 w 833"/>
                  <a:gd name="T13" fmla="*/ 128 h 469"/>
                  <a:gd name="T14" fmla="*/ 689 w 833"/>
                  <a:gd name="T15" fmla="*/ 0 h 469"/>
                  <a:gd name="T16" fmla="*/ 442 w 833"/>
                  <a:gd name="T17" fmla="*/ 135 h 469"/>
                  <a:gd name="T18" fmla="*/ 442 w 833"/>
                  <a:gd name="T19" fmla="*/ 135 h 469"/>
                  <a:gd name="T20" fmla="*/ 442 w 833"/>
                  <a:gd name="T21" fmla="*/ 1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69">
                    <a:moveTo>
                      <a:pt x="442" y="135"/>
                    </a:moveTo>
                    <a:cubicBezTo>
                      <a:pt x="496" y="16"/>
                      <a:pt x="496" y="16"/>
                      <a:pt x="496" y="16"/>
                    </a:cubicBezTo>
                    <a:cubicBezTo>
                      <a:pt x="0" y="64"/>
                      <a:pt x="0" y="64"/>
                      <a:pt x="0" y="64"/>
                    </a:cubicBezTo>
                    <a:cubicBezTo>
                      <a:pt x="289" y="469"/>
                      <a:pt x="289" y="469"/>
                      <a:pt x="289" y="469"/>
                    </a:cubicBezTo>
                    <a:cubicBezTo>
                      <a:pt x="353" y="331"/>
                      <a:pt x="353" y="331"/>
                      <a:pt x="353" y="331"/>
                    </a:cubicBezTo>
                    <a:cubicBezTo>
                      <a:pt x="362" y="331"/>
                      <a:pt x="371" y="331"/>
                      <a:pt x="381" y="331"/>
                    </a:cubicBezTo>
                    <a:cubicBezTo>
                      <a:pt x="553" y="331"/>
                      <a:pt x="718" y="257"/>
                      <a:pt x="833" y="128"/>
                    </a:cubicBezTo>
                    <a:cubicBezTo>
                      <a:pt x="689" y="0"/>
                      <a:pt x="689" y="0"/>
                      <a:pt x="689" y="0"/>
                    </a:cubicBezTo>
                    <a:cubicBezTo>
                      <a:pt x="624" y="73"/>
                      <a:pt x="537" y="120"/>
                      <a:pt x="442" y="135"/>
                    </a:cubicBezTo>
                    <a:close/>
                    <a:moveTo>
                      <a:pt x="442" y="135"/>
                    </a:moveTo>
                    <a:cubicBezTo>
                      <a:pt x="442" y="135"/>
                      <a:pt x="442" y="135"/>
                      <a:pt x="442"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p:cNvSpPr>
                <a:spLocks noEditPoints="1"/>
              </p:cNvSpPr>
              <p:nvPr/>
            </p:nvSpPr>
            <p:spPr bwMode="auto">
              <a:xfrm>
                <a:off x="2762" y="1928"/>
                <a:ext cx="436" cy="611"/>
              </a:xfrm>
              <a:custGeom>
                <a:avLst/>
                <a:gdLst>
                  <a:gd name="T0" fmla="*/ 223 w 509"/>
                  <a:gd name="T1" fmla="*/ 344 h 705"/>
                  <a:gd name="T2" fmla="*/ 297 w 509"/>
                  <a:gd name="T3" fmla="*/ 451 h 705"/>
                  <a:gd name="T4" fmla="*/ 509 w 509"/>
                  <a:gd name="T5" fmla="*/ 0 h 705"/>
                  <a:gd name="T6" fmla="*/ 13 w 509"/>
                  <a:gd name="T7" fmla="*/ 42 h 705"/>
                  <a:gd name="T8" fmla="*/ 100 w 509"/>
                  <a:gd name="T9" fmla="*/ 167 h 705"/>
                  <a:gd name="T10" fmla="*/ 0 w 509"/>
                  <a:gd name="T11" fmla="*/ 500 h 705"/>
                  <a:gd name="T12" fmla="*/ 36 w 509"/>
                  <a:gd name="T13" fmla="*/ 705 h 705"/>
                  <a:gd name="T14" fmla="*/ 216 w 509"/>
                  <a:gd name="T15" fmla="*/ 639 h 705"/>
                  <a:gd name="T16" fmla="*/ 192 w 509"/>
                  <a:gd name="T17" fmla="*/ 500 h 705"/>
                  <a:gd name="T18" fmla="*/ 223 w 509"/>
                  <a:gd name="T19" fmla="*/ 344 h 705"/>
                  <a:gd name="T20" fmla="*/ 223 w 509"/>
                  <a:gd name="T21" fmla="*/ 344 h 705"/>
                  <a:gd name="T22" fmla="*/ 223 w 509"/>
                  <a:gd name="T23" fmla="*/ 34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9" h="705">
                    <a:moveTo>
                      <a:pt x="223" y="344"/>
                    </a:moveTo>
                    <a:cubicBezTo>
                      <a:pt x="297" y="451"/>
                      <a:pt x="297" y="451"/>
                      <a:pt x="297" y="451"/>
                    </a:cubicBezTo>
                    <a:cubicBezTo>
                      <a:pt x="509" y="0"/>
                      <a:pt x="509" y="0"/>
                      <a:pt x="509" y="0"/>
                    </a:cubicBezTo>
                    <a:cubicBezTo>
                      <a:pt x="13" y="42"/>
                      <a:pt x="13" y="42"/>
                      <a:pt x="13" y="42"/>
                    </a:cubicBezTo>
                    <a:cubicBezTo>
                      <a:pt x="100" y="167"/>
                      <a:pt x="100" y="167"/>
                      <a:pt x="100" y="167"/>
                    </a:cubicBezTo>
                    <a:cubicBezTo>
                      <a:pt x="34" y="266"/>
                      <a:pt x="0" y="380"/>
                      <a:pt x="0" y="500"/>
                    </a:cubicBezTo>
                    <a:cubicBezTo>
                      <a:pt x="0" y="570"/>
                      <a:pt x="12" y="639"/>
                      <a:pt x="36" y="705"/>
                    </a:cubicBezTo>
                    <a:cubicBezTo>
                      <a:pt x="216" y="639"/>
                      <a:pt x="216" y="639"/>
                      <a:pt x="216" y="639"/>
                    </a:cubicBezTo>
                    <a:cubicBezTo>
                      <a:pt x="200" y="595"/>
                      <a:pt x="192" y="548"/>
                      <a:pt x="192" y="500"/>
                    </a:cubicBezTo>
                    <a:cubicBezTo>
                      <a:pt x="192" y="445"/>
                      <a:pt x="202" y="393"/>
                      <a:pt x="223" y="344"/>
                    </a:cubicBezTo>
                    <a:close/>
                    <a:moveTo>
                      <a:pt x="223" y="344"/>
                    </a:moveTo>
                    <a:cubicBezTo>
                      <a:pt x="223" y="344"/>
                      <a:pt x="223" y="344"/>
                      <a:pt x="223" y="3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22"/>
            <p:cNvSpPr>
              <a:spLocks noEditPoints="1"/>
            </p:cNvSpPr>
            <p:nvPr/>
          </p:nvSpPr>
          <p:spPr bwMode="auto">
            <a:xfrm>
              <a:off x="5805177" y="5667404"/>
              <a:ext cx="250103" cy="314154"/>
            </a:xfrm>
            <a:custGeom>
              <a:avLst/>
              <a:gdLst>
                <a:gd name="T0" fmla="*/ 155 w 160"/>
                <a:gd name="T1" fmla="*/ 92 h 200"/>
                <a:gd name="T2" fmla="*/ 18 w 160"/>
                <a:gd name="T3" fmla="*/ 7 h 200"/>
                <a:gd name="T4" fmla="*/ 0 w 160"/>
                <a:gd name="T5" fmla="*/ 18 h 200"/>
                <a:gd name="T6" fmla="*/ 0 w 160"/>
                <a:gd name="T7" fmla="*/ 182 h 200"/>
                <a:gd name="T8" fmla="*/ 18 w 160"/>
                <a:gd name="T9" fmla="*/ 193 h 200"/>
                <a:gd name="T10" fmla="*/ 155 w 160"/>
                <a:gd name="T11" fmla="*/ 108 h 200"/>
                <a:gd name="T12" fmla="*/ 160 w 160"/>
                <a:gd name="T13" fmla="*/ 100 h 200"/>
                <a:gd name="T14" fmla="*/ 155 w 160"/>
                <a:gd name="T15" fmla="*/ 92 h 200"/>
                <a:gd name="T16" fmla="*/ 155 w 160"/>
                <a:gd name="T17" fmla="*/ 92 h 200"/>
                <a:gd name="T18" fmla="*/ 155 w 160"/>
                <a:gd name="T19" fmla="*/ 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00">
                  <a:moveTo>
                    <a:pt x="155" y="92"/>
                  </a:moveTo>
                  <a:cubicBezTo>
                    <a:pt x="18" y="7"/>
                    <a:pt x="18" y="7"/>
                    <a:pt x="18" y="7"/>
                  </a:cubicBezTo>
                  <a:cubicBezTo>
                    <a:pt x="8" y="0"/>
                    <a:pt x="0" y="5"/>
                    <a:pt x="0" y="18"/>
                  </a:cubicBezTo>
                  <a:cubicBezTo>
                    <a:pt x="0" y="182"/>
                    <a:pt x="0" y="182"/>
                    <a:pt x="0" y="182"/>
                  </a:cubicBezTo>
                  <a:cubicBezTo>
                    <a:pt x="0" y="195"/>
                    <a:pt x="8" y="200"/>
                    <a:pt x="18" y="193"/>
                  </a:cubicBezTo>
                  <a:cubicBezTo>
                    <a:pt x="155" y="108"/>
                    <a:pt x="155" y="108"/>
                    <a:pt x="155" y="108"/>
                  </a:cubicBezTo>
                  <a:cubicBezTo>
                    <a:pt x="155" y="108"/>
                    <a:pt x="160" y="105"/>
                    <a:pt x="160" y="100"/>
                  </a:cubicBezTo>
                  <a:cubicBezTo>
                    <a:pt x="160" y="95"/>
                    <a:pt x="155" y="92"/>
                    <a:pt x="155" y="92"/>
                  </a:cubicBezTo>
                  <a:close/>
                  <a:moveTo>
                    <a:pt x="155" y="92"/>
                  </a:moveTo>
                  <a:cubicBezTo>
                    <a:pt x="155" y="92"/>
                    <a:pt x="155" y="92"/>
                    <a:pt x="155" y="9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noEditPoints="1"/>
            </p:cNvSpPr>
            <p:nvPr/>
          </p:nvSpPr>
          <p:spPr bwMode="auto">
            <a:xfrm>
              <a:off x="3247463" y="1600200"/>
              <a:ext cx="322270" cy="533346"/>
            </a:xfrm>
            <a:custGeom>
              <a:avLst/>
              <a:gdLst>
                <a:gd name="T0" fmla="*/ 801 w 834"/>
                <a:gd name="T1" fmla="*/ 539 h 1368"/>
                <a:gd name="T2" fmla="*/ 610 w 834"/>
                <a:gd name="T3" fmla="*/ 394 h 1368"/>
                <a:gd name="T4" fmla="*/ 505 w 834"/>
                <a:gd name="T5" fmla="*/ 349 h 1368"/>
                <a:gd name="T6" fmla="*/ 551 w 834"/>
                <a:gd name="T7" fmla="*/ 273 h 1368"/>
                <a:gd name="T8" fmla="*/ 574 w 834"/>
                <a:gd name="T9" fmla="*/ 221 h 1368"/>
                <a:gd name="T10" fmla="*/ 566 w 834"/>
                <a:gd name="T11" fmla="*/ 169 h 1368"/>
                <a:gd name="T12" fmla="*/ 438 w 834"/>
                <a:gd name="T13" fmla="*/ 0 h 1368"/>
                <a:gd name="T14" fmla="*/ 268 w 834"/>
                <a:gd name="T15" fmla="*/ 129 h 1368"/>
                <a:gd name="T16" fmla="*/ 260 w 834"/>
                <a:gd name="T17" fmla="*/ 192 h 1368"/>
                <a:gd name="T18" fmla="*/ 274 w 834"/>
                <a:gd name="T19" fmla="*/ 251 h 1368"/>
                <a:gd name="T20" fmla="*/ 310 w 834"/>
                <a:gd name="T21" fmla="*/ 325 h 1368"/>
                <a:gd name="T22" fmla="*/ 315 w 834"/>
                <a:gd name="T23" fmla="*/ 366 h 1368"/>
                <a:gd name="T24" fmla="*/ 151 w 834"/>
                <a:gd name="T25" fmla="*/ 539 h 1368"/>
                <a:gd name="T26" fmla="*/ 84 w 834"/>
                <a:gd name="T27" fmla="*/ 507 h 1368"/>
                <a:gd name="T28" fmla="*/ 177 w 834"/>
                <a:gd name="T29" fmla="*/ 343 h 1368"/>
                <a:gd name="T30" fmla="*/ 229 w 834"/>
                <a:gd name="T31" fmla="*/ 292 h 1368"/>
                <a:gd name="T32" fmla="*/ 159 w 834"/>
                <a:gd name="T33" fmla="*/ 271 h 1368"/>
                <a:gd name="T34" fmla="*/ 55 w 834"/>
                <a:gd name="T35" fmla="*/ 426 h 1368"/>
                <a:gd name="T36" fmla="*/ 17 w 834"/>
                <a:gd name="T37" fmla="*/ 543 h 1368"/>
                <a:gd name="T38" fmla="*/ 2 w 834"/>
                <a:gd name="T39" fmla="*/ 578 h 1368"/>
                <a:gd name="T40" fmla="*/ 78 w 834"/>
                <a:gd name="T41" fmla="*/ 770 h 1368"/>
                <a:gd name="T42" fmla="*/ 136 w 834"/>
                <a:gd name="T43" fmla="*/ 1196 h 1368"/>
                <a:gd name="T44" fmla="*/ 48 w 834"/>
                <a:gd name="T45" fmla="*/ 1227 h 1368"/>
                <a:gd name="T46" fmla="*/ 80 w 834"/>
                <a:gd name="T47" fmla="*/ 1368 h 1368"/>
                <a:gd name="T48" fmla="*/ 786 w 834"/>
                <a:gd name="T49" fmla="*/ 1336 h 1368"/>
                <a:gd name="T50" fmla="*/ 754 w 834"/>
                <a:gd name="T51" fmla="*/ 1196 h 1368"/>
                <a:gd name="T52" fmla="*/ 698 w 834"/>
                <a:gd name="T53" fmla="*/ 770 h 1368"/>
                <a:gd name="T54" fmla="*/ 786 w 834"/>
                <a:gd name="T55" fmla="*/ 747 h 1368"/>
                <a:gd name="T56" fmla="*/ 827 w 834"/>
                <a:gd name="T57" fmla="*/ 551 h 1368"/>
                <a:gd name="T58" fmla="*/ 397 w 834"/>
                <a:gd name="T59" fmla="*/ 422 h 1368"/>
                <a:gd name="T60" fmla="*/ 386 w 834"/>
                <a:gd name="T61" fmla="*/ 473 h 1368"/>
                <a:gd name="T62" fmla="*/ 378 w 834"/>
                <a:gd name="T63" fmla="*/ 470 h 1368"/>
                <a:gd name="T64" fmla="*/ 353 w 834"/>
                <a:gd name="T65" fmla="*/ 434 h 1368"/>
                <a:gd name="T66" fmla="*/ 357 w 834"/>
                <a:gd name="T67" fmla="*/ 378 h 1368"/>
                <a:gd name="T68" fmla="*/ 385 w 834"/>
                <a:gd name="T69" fmla="*/ 385 h 1368"/>
                <a:gd name="T70" fmla="*/ 392 w 834"/>
                <a:gd name="T71" fmla="*/ 414 h 1368"/>
                <a:gd name="T72" fmla="*/ 437 w 834"/>
                <a:gd name="T73" fmla="*/ 422 h 1368"/>
                <a:gd name="T74" fmla="*/ 442 w 834"/>
                <a:gd name="T75" fmla="*/ 414 h 1368"/>
                <a:gd name="T76" fmla="*/ 449 w 834"/>
                <a:gd name="T77" fmla="*/ 385 h 1368"/>
                <a:gd name="T78" fmla="*/ 477 w 834"/>
                <a:gd name="T79" fmla="*/ 378 h 1368"/>
                <a:gd name="T80" fmla="*/ 481 w 834"/>
                <a:gd name="T81" fmla="*/ 434 h 1368"/>
                <a:gd name="T82" fmla="*/ 456 w 834"/>
                <a:gd name="T83" fmla="*/ 470 h 1368"/>
                <a:gd name="T84" fmla="*/ 448 w 834"/>
                <a:gd name="T85" fmla="*/ 473 h 1368"/>
                <a:gd name="T86" fmla="*/ 437 w 834"/>
                <a:gd name="T87" fmla="*/ 422 h 1368"/>
                <a:gd name="T88" fmla="*/ 316 w 834"/>
                <a:gd name="T89" fmla="*/ 228 h 1368"/>
                <a:gd name="T90" fmla="*/ 304 w 834"/>
                <a:gd name="T91" fmla="*/ 215 h 1368"/>
                <a:gd name="T92" fmla="*/ 313 w 834"/>
                <a:gd name="T93" fmla="*/ 194 h 1368"/>
                <a:gd name="T94" fmla="*/ 316 w 834"/>
                <a:gd name="T95" fmla="*/ 179 h 1368"/>
                <a:gd name="T96" fmla="*/ 378 w 834"/>
                <a:gd name="T97" fmla="*/ 156 h 1368"/>
                <a:gd name="T98" fmla="*/ 474 w 834"/>
                <a:gd name="T99" fmla="*/ 198 h 1368"/>
                <a:gd name="T100" fmla="*/ 514 w 834"/>
                <a:gd name="T101" fmla="*/ 191 h 1368"/>
                <a:gd name="T102" fmla="*/ 521 w 834"/>
                <a:gd name="T103" fmla="*/ 194 h 1368"/>
                <a:gd name="T104" fmla="*/ 530 w 834"/>
                <a:gd name="T105" fmla="*/ 215 h 1368"/>
                <a:gd name="T106" fmla="*/ 518 w 834"/>
                <a:gd name="T107" fmla="*/ 228 h 1368"/>
                <a:gd name="T108" fmla="*/ 488 w 834"/>
                <a:gd name="T109" fmla="*/ 299 h 1368"/>
                <a:gd name="T110" fmla="*/ 395 w 834"/>
                <a:gd name="T111" fmla="*/ 342 h 1368"/>
                <a:gd name="T112" fmla="*/ 317 w 834"/>
                <a:gd name="T113" fmla="*/ 231 h 1368"/>
                <a:gd name="T114" fmla="*/ 347 w 834"/>
                <a:gd name="T115" fmla="*/ 950 h 1368"/>
                <a:gd name="T116" fmla="*/ 487 w 834"/>
                <a:gd name="T117" fmla="*/ 950 h 1368"/>
                <a:gd name="T118" fmla="*/ 417 w 834"/>
                <a:gd name="T119" fmla="*/ 1079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4" h="1368">
                  <a:moveTo>
                    <a:pt x="827" y="551"/>
                  </a:moveTo>
                  <a:cubicBezTo>
                    <a:pt x="821" y="543"/>
                    <a:pt x="811" y="539"/>
                    <a:pt x="801" y="539"/>
                  </a:cubicBezTo>
                  <a:cubicBezTo>
                    <a:pt x="683" y="539"/>
                    <a:pt x="683" y="539"/>
                    <a:pt x="683" y="539"/>
                  </a:cubicBezTo>
                  <a:cubicBezTo>
                    <a:pt x="666" y="470"/>
                    <a:pt x="641" y="403"/>
                    <a:pt x="610" y="394"/>
                  </a:cubicBezTo>
                  <a:cubicBezTo>
                    <a:pt x="519" y="366"/>
                    <a:pt x="519" y="366"/>
                    <a:pt x="519" y="366"/>
                  </a:cubicBezTo>
                  <a:cubicBezTo>
                    <a:pt x="517" y="359"/>
                    <a:pt x="512" y="354"/>
                    <a:pt x="505" y="349"/>
                  </a:cubicBezTo>
                  <a:cubicBezTo>
                    <a:pt x="512" y="340"/>
                    <a:pt x="519" y="332"/>
                    <a:pt x="524" y="325"/>
                  </a:cubicBezTo>
                  <a:cubicBezTo>
                    <a:pt x="535" y="308"/>
                    <a:pt x="545" y="290"/>
                    <a:pt x="551" y="273"/>
                  </a:cubicBezTo>
                  <a:cubicBezTo>
                    <a:pt x="555" y="265"/>
                    <a:pt x="557" y="258"/>
                    <a:pt x="560" y="251"/>
                  </a:cubicBezTo>
                  <a:cubicBezTo>
                    <a:pt x="568" y="243"/>
                    <a:pt x="574" y="232"/>
                    <a:pt x="574" y="221"/>
                  </a:cubicBezTo>
                  <a:cubicBezTo>
                    <a:pt x="574" y="192"/>
                    <a:pt x="574" y="192"/>
                    <a:pt x="574" y="192"/>
                  </a:cubicBezTo>
                  <a:cubicBezTo>
                    <a:pt x="574" y="184"/>
                    <a:pt x="571" y="176"/>
                    <a:pt x="566" y="169"/>
                  </a:cubicBezTo>
                  <a:cubicBezTo>
                    <a:pt x="566" y="129"/>
                    <a:pt x="566" y="129"/>
                    <a:pt x="566" y="129"/>
                  </a:cubicBezTo>
                  <a:cubicBezTo>
                    <a:pt x="566" y="58"/>
                    <a:pt x="509" y="0"/>
                    <a:pt x="438" y="0"/>
                  </a:cubicBezTo>
                  <a:cubicBezTo>
                    <a:pt x="396" y="0"/>
                    <a:pt x="396" y="0"/>
                    <a:pt x="396" y="0"/>
                  </a:cubicBezTo>
                  <a:cubicBezTo>
                    <a:pt x="325" y="0"/>
                    <a:pt x="268" y="58"/>
                    <a:pt x="268" y="129"/>
                  </a:cubicBezTo>
                  <a:cubicBezTo>
                    <a:pt x="268" y="169"/>
                    <a:pt x="268" y="169"/>
                    <a:pt x="268" y="169"/>
                  </a:cubicBezTo>
                  <a:cubicBezTo>
                    <a:pt x="263" y="176"/>
                    <a:pt x="260" y="184"/>
                    <a:pt x="260" y="192"/>
                  </a:cubicBezTo>
                  <a:cubicBezTo>
                    <a:pt x="260" y="221"/>
                    <a:pt x="260" y="221"/>
                    <a:pt x="260" y="221"/>
                  </a:cubicBezTo>
                  <a:cubicBezTo>
                    <a:pt x="260" y="232"/>
                    <a:pt x="266" y="243"/>
                    <a:pt x="274" y="251"/>
                  </a:cubicBezTo>
                  <a:cubicBezTo>
                    <a:pt x="277" y="258"/>
                    <a:pt x="279" y="266"/>
                    <a:pt x="283" y="273"/>
                  </a:cubicBezTo>
                  <a:cubicBezTo>
                    <a:pt x="289" y="290"/>
                    <a:pt x="299" y="308"/>
                    <a:pt x="310" y="325"/>
                  </a:cubicBezTo>
                  <a:cubicBezTo>
                    <a:pt x="315" y="332"/>
                    <a:pt x="322" y="340"/>
                    <a:pt x="329" y="349"/>
                  </a:cubicBezTo>
                  <a:cubicBezTo>
                    <a:pt x="322" y="354"/>
                    <a:pt x="317" y="359"/>
                    <a:pt x="315" y="366"/>
                  </a:cubicBezTo>
                  <a:cubicBezTo>
                    <a:pt x="224" y="394"/>
                    <a:pt x="224" y="394"/>
                    <a:pt x="224" y="394"/>
                  </a:cubicBezTo>
                  <a:cubicBezTo>
                    <a:pt x="193" y="403"/>
                    <a:pt x="168" y="470"/>
                    <a:pt x="151" y="539"/>
                  </a:cubicBezTo>
                  <a:cubicBezTo>
                    <a:pt x="117" y="539"/>
                    <a:pt x="117" y="539"/>
                    <a:pt x="117" y="539"/>
                  </a:cubicBezTo>
                  <a:cubicBezTo>
                    <a:pt x="113" y="523"/>
                    <a:pt x="100" y="510"/>
                    <a:pt x="84" y="507"/>
                  </a:cubicBezTo>
                  <a:cubicBezTo>
                    <a:pt x="83" y="465"/>
                    <a:pt x="89" y="371"/>
                    <a:pt x="147" y="338"/>
                  </a:cubicBezTo>
                  <a:cubicBezTo>
                    <a:pt x="156" y="344"/>
                    <a:pt x="166" y="346"/>
                    <a:pt x="177" y="343"/>
                  </a:cubicBezTo>
                  <a:cubicBezTo>
                    <a:pt x="202" y="337"/>
                    <a:pt x="202" y="337"/>
                    <a:pt x="202" y="337"/>
                  </a:cubicBezTo>
                  <a:cubicBezTo>
                    <a:pt x="222" y="332"/>
                    <a:pt x="234" y="312"/>
                    <a:pt x="229" y="292"/>
                  </a:cubicBezTo>
                  <a:cubicBezTo>
                    <a:pt x="224" y="272"/>
                    <a:pt x="204" y="260"/>
                    <a:pt x="184" y="265"/>
                  </a:cubicBezTo>
                  <a:cubicBezTo>
                    <a:pt x="159" y="271"/>
                    <a:pt x="159" y="271"/>
                    <a:pt x="159" y="271"/>
                  </a:cubicBezTo>
                  <a:cubicBezTo>
                    <a:pt x="142" y="276"/>
                    <a:pt x="131" y="290"/>
                    <a:pt x="131" y="306"/>
                  </a:cubicBezTo>
                  <a:cubicBezTo>
                    <a:pt x="93" y="327"/>
                    <a:pt x="67" y="368"/>
                    <a:pt x="55" y="426"/>
                  </a:cubicBezTo>
                  <a:cubicBezTo>
                    <a:pt x="49" y="458"/>
                    <a:pt x="48" y="488"/>
                    <a:pt x="48" y="508"/>
                  </a:cubicBezTo>
                  <a:cubicBezTo>
                    <a:pt x="32" y="511"/>
                    <a:pt x="19" y="526"/>
                    <a:pt x="17" y="543"/>
                  </a:cubicBezTo>
                  <a:cubicBezTo>
                    <a:pt x="13" y="545"/>
                    <a:pt x="10" y="548"/>
                    <a:pt x="7" y="551"/>
                  </a:cubicBezTo>
                  <a:cubicBezTo>
                    <a:pt x="2" y="559"/>
                    <a:pt x="0" y="569"/>
                    <a:pt x="2" y="578"/>
                  </a:cubicBezTo>
                  <a:cubicBezTo>
                    <a:pt x="48" y="747"/>
                    <a:pt x="48" y="747"/>
                    <a:pt x="48" y="747"/>
                  </a:cubicBezTo>
                  <a:cubicBezTo>
                    <a:pt x="52" y="761"/>
                    <a:pt x="64" y="770"/>
                    <a:pt x="78" y="770"/>
                  </a:cubicBezTo>
                  <a:cubicBezTo>
                    <a:pt x="136" y="770"/>
                    <a:pt x="136" y="770"/>
                    <a:pt x="136" y="770"/>
                  </a:cubicBezTo>
                  <a:cubicBezTo>
                    <a:pt x="136" y="1196"/>
                    <a:pt x="136" y="1196"/>
                    <a:pt x="136" y="1196"/>
                  </a:cubicBezTo>
                  <a:cubicBezTo>
                    <a:pt x="80" y="1196"/>
                    <a:pt x="80" y="1196"/>
                    <a:pt x="80" y="1196"/>
                  </a:cubicBezTo>
                  <a:cubicBezTo>
                    <a:pt x="63" y="1196"/>
                    <a:pt x="48" y="1210"/>
                    <a:pt x="48" y="1227"/>
                  </a:cubicBezTo>
                  <a:cubicBezTo>
                    <a:pt x="48" y="1336"/>
                    <a:pt x="48" y="1336"/>
                    <a:pt x="48" y="1336"/>
                  </a:cubicBezTo>
                  <a:cubicBezTo>
                    <a:pt x="48" y="1354"/>
                    <a:pt x="63" y="1368"/>
                    <a:pt x="80" y="1368"/>
                  </a:cubicBezTo>
                  <a:cubicBezTo>
                    <a:pt x="754" y="1368"/>
                    <a:pt x="754" y="1368"/>
                    <a:pt x="754" y="1368"/>
                  </a:cubicBezTo>
                  <a:cubicBezTo>
                    <a:pt x="771" y="1368"/>
                    <a:pt x="786" y="1354"/>
                    <a:pt x="786" y="1336"/>
                  </a:cubicBezTo>
                  <a:cubicBezTo>
                    <a:pt x="786" y="1227"/>
                    <a:pt x="786" y="1227"/>
                    <a:pt x="786" y="1227"/>
                  </a:cubicBezTo>
                  <a:cubicBezTo>
                    <a:pt x="786" y="1210"/>
                    <a:pt x="771" y="1196"/>
                    <a:pt x="754" y="1196"/>
                  </a:cubicBezTo>
                  <a:cubicBezTo>
                    <a:pt x="698" y="1196"/>
                    <a:pt x="698" y="1196"/>
                    <a:pt x="698" y="1196"/>
                  </a:cubicBezTo>
                  <a:cubicBezTo>
                    <a:pt x="698" y="770"/>
                    <a:pt x="698" y="770"/>
                    <a:pt x="698" y="770"/>
                  </a:cubicBezTo>
                  <a:cubicBezTo>
                    <a:pt x="756" y="770"/>
                    <a:pt x="756" y="770"/>
                    <a:pt x="756" y="770"/>
                  </a:cubicBezTo>
                  <a:cubicBezTo>
                    <a:pt x="770" y="770"/>
                    <a:pt x="782" y="761"/>
                    <a:pt x="786" y="747"/>
                  </a:cubicBezTo>
                  <a:cubicBezTo>
                    <a:pt x="832" y="578"/>
                    <a:pt x="832" y="578"/>
                    <a:pt x="832" y="578"/>
                  </a:cubicBezTo>
                  <a:cubicBezTo>
                    <a:pt x="834" y="569"/>
                    <a:pt x="833" y="559"/>
                    <a:pt x="827" y="551"/>
                  </a:cubicBezTo>
                  <a:close/>
                  <a:moveTo>
                    <a:pt x="395" y="416"/>
                  </a:moveTo>
                  <a:cubicBezTo>
                    <a:pt x="396" y="418"/>
                    <a:pt x="397" y="420"/>
                    <a:pt x="397" y="422"/>
                  </a:cubicBezTo>
                  <a:cubicBezTo>
                    <a:pt x="392" y="466"/>
                    <a:pt x="392" y="466"/>
                    <a:pt x="392" y="466"/>
                  </a:cubicBezTo>
                  <a:cubicBezTo>
                    <a:pt x="392" y="469"/>
                    <a:pt x="390" y="472"/>
                    <a:pt x="386" y="473"/>
                  </a:cubicBezTo>
                  <a:cubicBezTo>
                    <a:pt x="386" y="473"/>
                    <a:pt x="385" y="473"/>
                    <a:pt x="384" y="473"/>
                  </a:cubicBezTo>
                  <a:cubicBezTo>
                    <a:pt x="382" y="473"/>
                    <a:pt x="379" y="472"/>
                    <a:pt x="378" y="470"/>
                  </a:cubicBezTo>
                  <a:cubicBezTo>
                    <a:pt x="354" y="439"/>
                    <a:pt x="354" y="439"/>
                    <a:pt x="354" y="439"/>
                  </a:cubicBezTo>
                  <a:cubicBezTo>
                    <a:pt x="353" y="438"/>
                    <a:pt x="353" y="436"/>
                    <a:pt x="353" y="434"/>
                  </a:cubicBezTo>
                  <a:cubicBezTo>
                    <a:pt x="353" y="385"/>
                    <a:pt x="353" y="385"/>
                    <a:pt x="353" y="385"/>
                  </a:cubicBezTo>
                  <a:cubicBezTo>
                    <a:pt x="353" y="382"/>
                    <a:pt x="354" y="380"/>
                    <a:pt x="357" y="378"/>
                  </a:cubicBezTo>
                  <a:cubicBezTo>
                    <a:pt x="359" y="377"/>
                    <a:pt x="362" y="377"/>
                    <a:pt x="365" y="378"/>
                  </a:cubicBezTo>
                  <a:cubicBezTo>
                    <a:pt x="372" y="382"/>
                    <a:pt x="378" y="384"/>
                    <a:pt x="385" y="385"/>
                  </a:cubicBezTo>
                  <a:cubicBezTo>
                    <a:pt x="389" y="386"/>
                    <a:pt x="392" y="389"/>
                    <a:pt x="392" y="393"/>
                  </a:cubicBezTo>
                  <a:cubicBezTo>
                    <a:pt x="392" y="414"/>
                    <a:pt x="392" y="414"/>
                    <a:pt x="392" y="414"/>
                  </a:cubicBezTo>
                  <a:cubicBezTo>
                    <a:pt x="393" y="414"/>
                    <a:pt x="394" y="415"/>
                    <a:pt x="395" y="416"/>
                  </a:cubicBezTo>
                  <a:close/>
                  <a:moveTo>
                    <a:pt x="437" y="422"/>
                  </a:moveTo>
                  <a:cubicBezTo>
                    <a:pt x="437" y="420"/>
                    <a:pt x="438" y="418"/>
                    <a:pt x="439" y="416"/>
                  </a:cubicBezTo>
                  <a:cubicBezTo>
                    <a:pt x="440" y="415"/>
                    <a:pt x="441" y="414"/>
                    <a:pt x="442" y="414"/>
                  </a:cubicBezTo>
                  <a:cubicBezTo>
                    <a:pt x="442" y="393"/>
                    <a:pt x="442" y="393"/>
                    <a:pt x="442" y="393"/>
                  </a:cubicBezTo>
                  <a:cubicBezTo>
                    <a:pt x="442" y="389"/>
                    <a:pt x="445" y="386"/>
                    <a:pt x="449" y="385"/>
                  </a:cubicBezTo>
                  <a:cubicBezTo>
                    <a:pt x="456" y="384"/>
                    <a:pt x="462" y="382"/>
                    <a:pt x="469" y="378"/>
                  </a:cubicBezTo>
                  <a:cubicBezTo>
                    <a:pt x="472" y="377"/>
                    <a:pt x="475" y="377"/>
                    <a:pt x="477" y="378"/>
                  </a:cubicBezTo>
                  <a:cubicBezTo>
                    <a:pt x="480" y="380"/>
                    <a:pt x="481" y="382"/>
                    <a:pt x="481" y="385"/>
                  </a:cubicBezTo>
                  <a:cubicBezTo>
                    <a:pt x="481" y="434"/>
                    <a:pt x="481" y="434"/>
                    <a:pt x="481" y="434"/>
                  </a:cubicBezTo>
                  <a:cubicBezTo>
                    <a:pt x="481" y="436"/>
                    <a:pt x="481" y="438"/>
                    <a:pt x="480" y="439"/>
                  </a:cubicBezTo>
                  <a:cubicBezTo>
                    <a:pt x="456" y="470"/>
                    <a:pt x="456" y="470"/>
                    <a:pt x="456" y="470"/>
                  </a:cubicBezTo>
                  <a:cubicBezTo>
                    <a:pt x="455" y="472"/>
                    <a:pt x="452" y="473"/>
                    <a:pt x="450" y="473"/>
                  </a:cubicBezTo>
                  <a:cubicBezTo>
                    <a:pt x="449" y="473"/>
                    <a:pt x="448" y="473"/>
                    <a:pt x="448" y="473"/>
                  </a:cubicBezTo>
                  <a:cubicBezTo>
                    <a:pt x="444" y="472"/>
                    <a:pt x="442" y="469"/>
                    <a:pt x="442" y="466"/>
                  </a:cubicBezTo>
                  <a:lnTo>
                    <a:pt x="437" y="422"/>
                  </a:lnTo>
                  <a:close/>
                  <a:moveTo>
                    <a:pt x="317" y="231"/>
                  </a:moveTo>
                  <a:cubicBezTo>
                    <a:pt x="316" y="228"/>
                    <a:pt x="316" y="228"/>
                    <a:pt x="316" y="228"/>
                  </a:cubicBezTo>
                  <a:cubicBezTo>
                    <a:pt x="308" y="222"/>
                    <a:pt x="308" y="222"/>
                    <a:pt x="308" y="222"/>
                  </a:cubicBezTo>
                  <a:cubicBezTo>
                    <a:pt x="306" y="221"/>
                    <a:pt x="304" y="218"/>
                    <a:pt x="304" y="215"/>
                  </a:cubicBezTo>
                  <a:cubicBezTo>
                    <a:pt x="304" y="202"/>
                    <a:pt x="304" y="202"/>
                    <a:pt x="304" y="202"/>
                  </a:cubicBezTo>
                  <a:cubicBezTo>
                    <a:pt x="304" y="197"/>
                    <a:pt x="308" y="194"/>
                    <a:pt x="313" y="194"/>
                  </a:cubicBezTo>
                  <a:cubicBezTo>
                    <a:pt x="316" y="194"/>
                    <a:pt x="316" y="194"/>
                    <a:pt x="316" y="194"/>
                  </a:cubicBezTo>
                  <a:cubicBezTo>
                    <a:pt x="316" y="179"/>
                    <a:pt x="316" y="179"/>
                    <a:pt x="316" y="179"/>
                  </a:cubicBezTo>
                  <a:cubicBezTo>
                    <a:pt x="316" y="176"/>
                    <a:pt x="318" y="173"/>
                    <a:pt x="320" y="172"/>
                  </a:cubicBezTo>
                  <a:cubicBezTo>
                    <a:pt x="332" y="166"/>
                    <a:pt x="354" y="156"/>
                    <a:pt x="378" y="156"/>
                  </a:cubicBezTo>
                  <a:cubicBezTo>
                    <a:pt x="396" y="156"/>
                    <a:pt x="412" y="163"/>
                    <a:pt x="423" y="175"/>
                  </a:cubicBezTo>
                  <a:cubicBezTo>
                    <a:pt x="438" y="190"/>
                    <a:pt x="455" y="198"/>
                    <a:pt x="474" y="198"/>
                  </a:cubicBezTo>
                  <a:cubicBezTo>
                    <a:pt x="484" y="198"/>
                    <a:pt x="495" y="195"/>
                    <a:pt x="506" y="190"/>
                  </a:cubicBezTo>
                  <a:cubicBezTo>
                    <a:pt x="509" y="189"/>
                    <a:pt x="512" y="189"/>
                    <a:pt x="514" y="191"/>
                  </a:cubicBezTo>
                  <a:cubicBezTo>
                    <a:pt x="515" y="192"/>
                    <a:pt x="516" y="193"/>
                    <a:pt x="517" y="194"/>
                  </a:cubicBezTo>
                  <a:cubicBezTo>
                    <a:pt x="521" y="194"/>
                    <a:pt x="521" y="194"/>
                    <a:pt x="521" y="194"/>
                  </a:cubicBezTo>
                  <a:cubicBezTo>
                    <a:pt x="526" y="194"/>
                    <a:pt x="530" y="197"/>
                    <a:pt x="530" y="202"/>
                  </a:cubicBezTo>
                  <a:cubicBezTo>
                    <a:pt x="530" y="215"/>
                    <a:pt x="530" y="215"/>
                    <a:pt x="530" y="215"/>
                  </a:cubicBezTo>
                  <a:cubicBezTo>
                    <a:pt x="530" y="218"/>
                    <a:pt x="528" y="221"/>
                    <a:pt x="526" y="222"/>
                  </a:cubicBezTo>
                  <a:cubicBezTo>
                    <a:pt x="518" y="228"/>
                    <a:pt x="518" y="228"/>
                    <a:pt x="518" y="228"/>
                  </a:cubicBezTo>
                  <a:cubicBezTo>
                    <a:pt x="518" y="231"/>
                    <a:pt x="518" y="231"/>
                    <a:pt x="518" y="231"/>
                  </a:cubicBezTo>
                  <a:cubicBezTo>
                    <a:pt x="515" y="251"/>
                    <a:pt x="504" y="276"/>
                    <a:pt x="488" y="299"/>
                  </a:cubicBezTo>
                  <a:cubicBezTo>
                    <a:pt x="468" y="328"/>
                    <a:pt x="449" y="342"/>
                    <a:pt x="439" y="342"/>
                  </a:cubicBezTo>
                  <a:cubicBezTo>
                    <a:pt x="395" y="342"/>
                    <a:pt x="395" y="342"/>
                    <a:pt x="395" y="342"/>
                  </a:cubicBezTo>
                  <a:cubicBezTo>
                    <a:pt x="385" y="342"/>
                    <a:pt x="366" y="328"/>
                    <a:pt x="346" y="299"/>
                  </a:cubicBezTo>
                  <a:cubicBezTo>
                    <a:pt x="330" y="276"/>
                    <a:pt x="319" y="251"/>
                    <a:pt x="317" y="231"/>
                  </a:cubicBezTo>
                  <a:close/>
                  <a:moveTo>
                    <a:pt x="417" y="1079"/>
                  </a:moveTo>
                  <a:cubicBezTo>
                    <a:pt x="384" y="1079"/>
                    <a:pt x="347" y="1026"/>
                    <a:pt x="347" y="950"/>
                  </a:cubicBezTo>
                  <a:cubicBezTo>
                    <a:pt x="347" y="874"/>
                    <a:pt x="384" y="821"/>
                    <a:pt x="417" y="821"/>
                  </a:cubicBezTo>
                  <a:cubicBezTo>
                    <a:pt x="450" y="821"/>
                    <a:pt x="487" y="874"/>
                    <a:pt x="487" y="950"/>
                  </a:cubicBezTo>
                  <a:cubicBezTo>
                    <a:pt x="487" y="1026"/>
                    <a:pt x="450" y="1079"/>
                    <a:pt x="417" y="1079"/>
                  </a:cubicBezTo>
                  <a:close/>
                  <a:moveTo>
                    <a:pt x="417" y="1079"/>
                  </a:moveTo>
                  <a:cubicBezTo>
                    <a:pt x="417" y="1079"/>
                    <a:pt x="417" y="1079"/>
                    <a:pt x="417" y="1079"/>
                  </a:cubicBezTo>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Rectangle 94"/>
            <p:cNvSpPr/>
            <p:nvPr/>
          </p:nvSpPr>
          <p:spPr>
            <a:xfrm>
              <a:off x="2895600" y="2174571"/>
              <a:ext cx="1024832" cy="276999"/>
            </a:xfrm>
            <a:prstGeom prst="rect">
              <a:avLst/>
            </a:prstGeom>
          </p:spPr>
          <p:txBody>
            <a:bodyPr wrap="none" anchor="ctr">
              <a:spAutoFit/>
            </a:bodyPr>
            <a:lstStyle/>
            <a:p>
              <a:pPr algn="ctr"/>
              <a:r>
                <a:rPr lang="en-US" sz="1200" dirty="0">
                  <a:solidFill>
                    <a:schemeClr val="bg1">
                      <a:lumMod val="50000"/>
                    </a:schemeClr>
                  </a:solidFill>
                  <a:latin typeface="Calibri Light" panose="020F0302020204030204" pitchFamily="34" charset="0"/>
                </a:rPr>
                <a:t>Lorem Ipsum </a:t>
              </a:r>
            </a:p>
          </p:txBody>
        </p:sp>
        <p:sp>
          <p:nvSpPr>
            <p:cNvPr id="96" name="Rectangle 95"/>
            <p:cNvSpPr/>
            <p:nvPr/>
          </p:nvSpPr>
          <p:spPr>
            <a:xfrm>
              <a:off x="2763393" y="2392335"/>
              <a:ext cx="1334358" cy="350865"/>
            </a:xfrm>
            <a:prstGeom prst="rect">
              <a:avLst/>
            </a:prstGeom>
          </p:spPr>
          <p:txBody>
            <a:bodyPr wrap="square">
              <a:spAutoFit/>
            </a:bodyPr>
            <a:lstStyle/>
            <a:p>
              <a:pPr algn="ctr">
                <a:lnSpc>
                  <a:spcPct val="120000"/>
                </a:lnSpc>
              </a:pPr>
              <a:r>
                <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r>
                <a:rPr lang="en-US" sz="700"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 name="Group 2"/>
            <p:cNvGrpSpPr/>
            <p:nvPr/>
          </p:nvGrpSpPr>
          <p:grpSpPr>
            <a:xfrm>
              <a:off x="2812259" y="2925528"/>
              <a:ext cx="1024832" cy="772400"/>
              <a:chOff x="5583584" y="572677"/>
              <a:chExt cx="1024832" cy="772400"/>
            </a:xfrm>
          </p:grpSpPr>
          <p:sp>
            <p:nvSpPr>
              <p:cNvPr id="67" name="Rectangle 66"/>
              <p:cNvSpPr/>
              <p:nvPr/>
            </p:nvSpPr>
            <p:spPr>
              <a:xfrm>
                <a:off x="5583584" y="1068078"/>
                <a:ext cx="1024832" cy="276999"/>
              </a:xfrm>
              <a:prstGeom prst="rect">
                <a:avLst/>
              </a:prstGeom>
            </p:spPr>
            <p:txBody>
              <a:bodyPr wrap="none" anchor="ctr">
                <a:spAutoFit/>
              </a:bodyPr>
              <a:lstStyle/>
              <a:p>
                <a:pPr algn="ctr"/>
                <a:r>
                  <a:rPr lang="en-US" sz="1200" dirty="0">
                    <a:solidFill>
                      <a:schemeClr val="accent1"/>
                    </a:solidFill>
                    <a:latin typeface="Calibri Light" panose="020F0302020204030204" pitchFamily="34" charset="0"/>
                  </a:rPr>
                  <a:t>Lorem Ipsum </a:t>
                </a:r>
              </a:p>
            </p:txBody>
          </p:sp>
          <p:sp>
            <p:nvSpPr>
              <p:cNvPr id="2" name="TextBox 1"/>
              <p:cNvSpPr txBox="1"/>
              <p:nvPr/>
            </p:nvSpPr>
            <p:spPr>
              <a:xfrm>
                <a:off x="5720912" y="572677"/>
                <a:ext cx="750177" cy="646331"/>
              </a:xfrm>
              <a:prstGeom prst="rect">
                <a:avLst/>
              </a:prstGeom>
              <a:noFill/>
            </p:spPr>
            <p:txBody>
              <a:bodyPr wrap="square" rtlCol="0">
                <a:spAutoFit/>
              </a:bodyPr>
              <a:lstStyle/>
              <a:p>
                <a:pPr algn="ctr"/>
                <a:r>
                  <a:rPr lang="en-US" sz="3600" dirty="0" smtClean="0">
                    <a:solidFill>
                      <a:schemeClr val="accent1"/>
                    </a:solidFill>
                    <a:latin typeface="Calibri Light" charset="0"/>
                    <a:ea typeface="Calibri Light" charset="0"/>
                    <a:cs typeface="Calibri Light" charset="0"/>
                  </a:rPr>
                  <a:t>01</a:t>
                </a:r>
                <a:endParaRPr lang="en-US" sz="3600" dirty="0">
                  <a:solidFill>
                    <a:schemeClr val="accent1"/>
                  </a:solidFill>
                  <a:latin typeface="Calibri Light" charset="0"/>
                  <a:ea typeface="Calibri Light" charset="0"/>
                  <a:cs typeface="Calibri Light" charset="0"/>
                </a:endParaRPr>
              </a:p>
            </p:txBody>
          </p:sp>
        </p:grpSp>
        <p:grpSp>
          <p:nvGrpSpPr>
            <p:cNvPr id="4" name="Group 3"/>
            <p:cNvGrpSpPr/>
            <p:nvPr/>
          </p:nvGrpSpPr>
          <p:grpSpPr>
            <a:xfrm>
              <a:off x="3287354" y="3781752"/>
              <a:ext cx="1024832" cy="756047"/>
              <a:chOff x="6264663" y="716828"/>
              <a:chExt cx="1024832" cy="756047"/>
            </a:xfrm>
          </p:grpSpPr>
          <p:sp>
            <p:nvSpPr>
              <p:cNvPr id="72" name="Rectangle 71"/>
              <p:cNvSpPr/>
              <p:nvPr/>
            </p:nvSpPr>
            <p:spPr>
              <a:xfrm>
                <a:off x="6264663" y="1195876"/>
                <a:ext cx="1024832" cy="276999"/>
              </a:xfrm>
              <a:prstGeom prst="rect">
                <a:avLst/>
              </a:prstGeom>
            </p:spPr>
            <p:txBody>
              <a:bodyPr wrap="none" anchor="ctr">
                <a:spAutoFit/>
              </a:bodyPr>
              <a:lstStyle/>
              <a:p>
                <a:pPr algn="ctr"/>
                <a:r>
                  <a:rPr lang="en-US" sz="1200" dirty="0">
                    <a:solidFill>
                      <a:schemeClr val="accent2"/>
                    </a:solidFill>
                    <a:latin typeface="Calibri Light" panose="020F0302020204030204" pitchFamily="34" charset="0"/>
                  </a:rPr>
                  <a:t>Lorem Ipsum </a:t>
                </a:r>
              </a:p>
            </p:txBody>
          </p:sp>
          <p:sp>
            <p:nvSpPr>
              <p:cNvPr id="87" name="TextBox 86"/>
              <p:cNvSpPr txBox="1"/>
              <p:nvPr/>
            </p:nvSpPr>
            <p:spPr>
              <a:xfrm>
                <a:off x="6401991" y="716828"/>
                <a:ext cx="750177" cy="646331"/>
              </a:xfrm>
              <a:prstGeom prst="rect">
                <a:avLst/>
              </a:prstGeom>
              <a:noFill/>
            </p:spPr>
            <p:txBody>
              <a:bodyPr wrap="square" rtlCol="0">
                <a:spAutoFit/>
              </a:bodyPr>
              <a:lstStyle/>
              <a:p>
                <a:pPr algn="ctr"/>
                <a:r>
                  <a:rPr lang="en-US" sz="3600" dirty="0" smtClean="0">
                    <a:solidFill>
                      <a:schemeClr val="accent2"/>
                    </a:solidFill>
                    <a:latin typeface="Calibri Light" charset="0"/>
                    <a:ea typeface="Calibri Light" charset="0"/>
                    <a:cs typeface="Calibri Light" charset="0"/>
                  </a:rPr>
                  <a:t>02</a:t>
                </a:r>
                <a:endParaRPr lang="en-US" sz="3600" dirty="0">
                  <a:solidFill>
                    <a:schemeClr val="accent2"/>
                  </a:solidFill>
                  <a:latin typeface="Calibri Light" charset="0"/>
                  <a:ea typeface="Calibri Light" charset="0"/>
                  <a:cs typeface="Calibri Light" charset="0"/>
                </a:endParaRPr>
              </a:p>
            </p:txBody>
          </p:sp>
        </p:grpSp>
        <p:grpSp>
          <p:nvGrpSpPr>
            <p:cNvPr id="88" name="Group 87"/>
            <p:cNvGrpSpPr/>
            <p:nvPr/>
          </p:nvGrpSpPr>
          <p:grpSpPr>
            <a:xfrm>
              <a:off x="3744492" y="4568264"/>
              <a:ext cx="1024832" cy="756047"/>
              <a:chOff x="6264663" y="716828"/>
              <a:chExt cx="1024832" cy="756047"/>
            </a:xfrm>
          </p:grpSpPr>
          <p:sp>
            <p:nvSpPr>
              <p:cNvPr id="89" name="Rectangle 88"/>
              <p:cNvSpPr/>
              <p:nvPr/>
            </p:nvSpPr>
            <p:spPr>
              <a:xfrm>
                <a:off x="6264663" y="1195876"/>
                <a:ext cx="1024832" cy="276999"/>
              </a:xfrm>
              <a:prstGeom prst="rect">
                <a:avLst/>
              </a:prstGeom>
            </p:spPr>
            <p:txBody>
              <a:bodyPr wrap="none" anchor="ctr">
                <a:spAutoFit/>
              </a:bodyPr>
              <a:lstStyle/>
              <a:p>
                <a:pPr algn="ctr"/>
                <a:r>
                  <a:rPr lang="en-US" sz="1200" dirty="0">
                    <a:solidFill>
                      <a:schemeClr val="accent3"/>
                    </a:solidFill>
                    <a:latin typeface="Calibri Light" panose="020F0302020204030204" pitchFamily="34" charset="0"/>
                  </a:rPr>
                  <a:t>Lorem Ipsum </a:t>
                </a:r>
              </a:p>
            </p:txBody>
          </p:sp>
          <p:sp>
            <p:nvSpPr>
              <p:cNvPr id="90" name="TextBox 89"/>
              <p:cNvSpPr txBox="1"/>
              <p:nvPr/>
            </p:nvSpPr>
            <p:spPr>
              <a:xfrm>
                <a:off x="6401991" y="716828"/>
                <a:ext cx="750177" cy="646331"/>
              </a:xfrm>
              <a:prstGeom prst="rect">
                <a:avLst/>
              </a:prstGeom>
              <a:noFill/>
            </p:spPr>
            <p:txBody>
              <a:bodyPr wrap="square" rtlCol="0">
                <a:spAutoFit/>
              </a:bodyPr>
              <a:lstStyle/>
              <a:p>
                <a:pPr algn="ctr"/>
                <a:r>
                  <a:rPr lang="en-US" sz="3600" dirty="0" smtClean="0">
                    <a:solidFill>
                      <a:schemeClr val="accent3"/>
                    </a:solidFill>
                    <a:latin typeface="Calibri Light" charset="0"/>
                    <a:ea typeface="Calibri Light" charset="0"/>
                    <a:cs typeface="Calibri Light" charset="0"/>
                  </a:rPr>
                  <a:t>03</a:t>
                </a:r>
                <a:endParaRPr lang="en-US" sz="3600" dirty="0">
                  <a:solidFill>
                    <a:schemeClr val="accent3"/>
                  </a:solidFill>
                  <a:latin typeface="Calibri Light" charset="0"/>
                  <a:ea typeface="Calibri Light" charset="0"/>
                  <a:cs typeface="Calibri Light" charset="0"/>
                </a:endParaRPr>
              </a:p>
            </p:txBody>
          </p:sp>
        </p:grpSp>
        <p:grpSp>
          <p:nvGrpSpPr>
            <p:cNvPr id="91" name="Group 90"/>
            <p:cNvGrpSpPr/>
            <p:nvPr/>
          </p:nvGrpSpPr>
          <p:grpSpPr>
            <a:xfrm>
              <a:off x="4202575" y="5416153"/>
              <a:ext cx="1024832" cy="756047"/>
              <a:chOff x="6264663" y="716828"/>
              <a:chExt cx="1024832" cy="756047"/>
            </a:xfrm>
          </p:grpSpPr>
          <p:sp>
            <p:nvSpPr>
              <p:cNvPr id="92" name="Rectangle 91"/>
              <p:cNvSpPr/>
              <p:nvPr/>
            </p:nvSpPr>
            <p:spPr>
              <a:xfrm>
                <a:off x="6264663" y="1195876"/>
                <a:ext cx="1024832" cy="276999"/>
              </a:xfrm>
              <a:prstGeom prst="rect">
                <a:avLst/>
              </a:prstGeom>
            </p:spPr>
            <p:txBody>
              <a:bodyPr wrap="none" anchor="ctr">
                <a:spAutoFit/>
              </a:bodyPr>
              <a:lstStyle/>
              <a:p>
                <a:pPr algn="ctr"/>
                <a:r>
                  <a:rPr lang="en-US" sz="1200" dirty="0">
                    <a:solidFill>
                      <a:schemeClr val="accent4"/>
                    </a:solidFill>
                    <a:latin typeface="Calibri Light" panose="020F0302020204030204" pitchFamily="34" charset="0"/>
                  </a:rPr>
                  <a:t>Lorem Ipsum </a:t>
                </a:r>
              </a:p>
            </p:txBody>
          </p:sp>
          <p:sp>
            <p:nvSpPr>
              <p:cNvPr id="93" name="TextBox 92"/>
              <p:cNvSpPr txBox="1"/>
              <p:nvPr/>
            </p:nvSpPr>
            <p:spPr>
              <a:xfrm>
                <a:off x="6401991" y="716828"/>
                <a:ext cx="750177" cy="646331"/>
              </a:xfrm>
              <a:prstGeom prst="rect">
                <a:avLst/>
              </a:prstGeom>
              <a:noFill/>
            </p:spPr>
            <p:txBody>
              <a:bodyPr wrap="square" rtlCol="0">
                <a:spAutoFit/>
              </a:bodyPr>
              <a:lstStyle/>
              <a:p>
                <a:pPr algn="ctr"/>
                <a:r>
                  <a:rPr lang="en-US" sz="3600" dirty="0" smtClean="0">
                    <a:solidFill>
                      <a:schemeClr val="accent4"/>
                    </a:solidFill>
                    <a:latin typeface="Calibri Light" charset="0"/>
                    <a:ea typeface="Calibri Light" charset="0"/>
                    <a:cs typeface="Calibri Light" charset="0"/>
                  </a:rPr>
                  <a:t>04</a:t>
                </a:r>
                <a:endParaRPr lang="en-US" sz="3600" dirty="0">
                  <a:solidFill>
                    <a:schemeClr val="accent4"/>
                  </a:solidFill>
                  <a:latin typeface="Calibri Light" charset="0"/>
                  <a:ea typeface="Calibri Light" charset="0"/>
                  <a:cs typeface="Calibri Light" charset="0"/>
                </a:endParaRPr>
              </a:p>
            </p:txBody>
          </p:sp>
        </p:grpSp>
      </p:grpSp>
    </p:spTree>
    <p:extLst>
      <p:ext uri="{BB962C8B-B14F-4D97-AF65-F5344CB8AC3E}">
        <p14:creationId xmlns:p14="http://schemas.microsoft.com/office/powerpoint/2010/main" val="147461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990600"/>
            <a:ext cx="5867399" cy="5236015"/>
            <a:chOff x="685800" y="990600"/>
            <a:chExt cx="5867399" cy="5236015"/>
          </a:xfrm>
        </p:grpSpPr>
        <p:sp>
          <p:nvSpPr>
            <p:cNvPr id="19" name="Isosceles Triangle 18"/>
            <p:cNvSpPr/>
            <p:nvPr/>
          </p:nvSpPr>
          <p:spPr>
            <a:xfrm>
              <a:off x="685800" y="990600"/>
              <a:ext cx="5578863" cy="5228122"/>
            </a:xfrm>
            <a:prstGeom prst="triangle">
              <a:avLst>
                <a:gd name="adj" fmla="val 48728"/>
              </a:avLst>
            </a:prstGeom>
            <a:solidFill>
              <a:schemeClr val="bg1">
                <a:lumMod val="95000"/>
              </a:schemeClr>
            </a:solidFill>
            <a:ln>
              <a:noFill/>
            </a:ln>
            <a:effectLst>
              <a:outerShdw blurRad="127000" sx="101000" sy="101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5400000" flipH="1">
              <a:off x="3407925" y="1937764"/>
              <a:ext cx="72000" cy="206128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386579" y="2950959"/>
              <a:ext cx="2087987"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flipH="1">
              <a:off x="3669423" y="2950402"/>
              <a:ext cx="1283577" cy="818811"/>
            </a:xfrm>
            <a:prstGeom prst="parallelogram">
              <a:avLst>
                <a:gd name="adj" fmla="val 54298"/>
              </a:avLst>
            </a:prstGeom>
            <a:solidFill>
              <a:schemeClr val="accent1"/>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5400000" flipH="1">
              <a:off x="3443400" y="2367647"/>
              <a:ext cx="72000" cy="2844000"/>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1963115" y="2950402"/>
              <a:ext cx="882850" cy="818811"/>
            </a:xfrm>
            <a:prstGeom prst="triangle">
              <a:avLst>
                <a:gd name="adj" fmla="val 48728"/>
              </a:avLst>
            </a:prstGeom>
            <a:solidFill>
              <a:schemeClr val="accent1"/>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963115" y="3769213"/>
              <a:ext cx="3066085"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537344" y="3769213"/>
              <a:ext cx="1734394"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rot="5400000" flipH="1">
              <a:off x="3507298" y="2658647"/>
              <a:ext cx="72000" cy="388620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arallelogram 31"/>
            <p:cNvSpPr/>
            <p:nvPr/>
          </p:nvSpPr>
          <p:spPr>
            <a:xfrm flipH="1">
              <a:off x="4202823" y="3769213"/>
              <a:ext cx="1283577" cy="816724"/>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537344" y="4585936"/>
              <a:ext cx="4050422"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1111572" y="4588023"/>
              <a:ext cx="2585938"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5400000" flipH="1">
              <a:off x="3544554" y="2982159"/>
              <a:ext cx="36000" cy="4835509"/>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arallelogram 32"/>
            <p:cNvSpPr/>
            <p:nvPr/>
          </p:nvSpPr>
          <p:spPr>
            <a:xfrm flipH="1">
              <a:off x="4736223" y="4585379"/>
              <a:ext cx="1283577" cy="818811"/>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11572" y="5406276"/>
              <a:ext cx="4984428"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apezoid 16"/>
            <p:cNvSpPr/>
            <p:nvPr/>
          </p:nvSpPr>
          <p:spPr>
            <a:xfrm>
              <a:off x="685800" y="5406834"/>
              <a:ext cx="3437481"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flipH="1">
              <a:off x="5269622" y="5404188"/>
              <a:ext cx="1283577" cy="822427"/>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70980" y="3124200"/>
              <a:ext cx="480461" cy="4804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4380" y="3937065"/>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37780" y="4753788"/>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666403" y="5578087"/>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noEditPoints="1"/>
            </p:cNvSpPr>
            <p:nvPr/>
          </p:nvSpPr>
          <p:spPr bwMode="auto">
            <a:xfrm>
              <a:off x="4137567" y="3180597"/>
              <a:ext cx="352923" cy="324603"/>
            </a:xfrm>
            <a:custGeom>
              <a:avLst/>
              <a:gdLst>
                <a:gd name="T0" fmla="*/ 0 w 288"/>
                <a:gd name="T1" fmla="*/ 162 h 262"/>
                <a:gd name="T2" fmla="*/ 0 w 288"/>
                <a:gd name="T3" fmla="*/ 123 h 262"/>
                <a:gd name="T4" fmla="*/ 7 w 288"/>
                <a:gd name="T5" fmla="*/ 116 h 262"/>
                <a:gd name="T6" fmla="*/ 76 w 288"/>
                <a:gd name="T7" fmla="*/ 116 h 262"/>
                <a:gd name="T8" fmla="*/ 46 w 288"/>
                <a:gd name="T9" fmla="*/ 168 h 262"/>
                <a:gd name="T10" fmla="*/ 7 w 288"/>
                <a:gd name="T11" fmla="*/ 168 h 262"/>
                <a:gd name="T12" fmla="*/ 0 w 288"/>
                <a:gd name="T13" fmla="*/ 162 h 262"/>
                <a:gd name="T14" fmla="*/ 49 w 288"/>
                <a:gd name="T15" fmla="*/ 242 h 262"/>
                <a:gd name="T16" fmla="*/ 27 w 288"/>
                <a:gd name="T17" fmla="*/ 257 h 262"/>
                <a:gd name="T18" fmla="*/ 23 w 288"/>
                <a:gd name="T19" fmla="*/ 254 h 262"/>
                <a:gd name="T20" fmla="*/ 25 w 288"/>
                <a:gd name="T21" fmla="*/ 228 h 262"/>
                <a:gd name="T22" fmla="*/ 32 w 288"/>
                <a:gd name="T23" fmla="*/ 225 h 262"/>
                <a:gd name="T24" fmla="*/ 49 w 288"/>
                <a:gd name="T25" fmla="*/ 235 h 262"/>
                <a:gd name="T26" fmla="*/ 49 w 288"/>
                <a:gd name="T27" fmla="*/ 242 h 262"/>
                <a:gd name="T28" fmla="*/ 54 w 288"/>
                <a:gd name="T29" fmla="*/ 227 h 262"/>
                <a:gd name="T30" fmla="*/ 37 w 288"/>
                <a:gd name="T31" fmla="*/ 218 h 262"/>
                <a:gd name="T32" fmla="*/ 35 w 288"/>
                <a:gd name="T33" fmla="*/ 209 h 262"/>
                <a:gd name="T34" fmla="*/ 114 w 288"/>
                <a:gd name="T35" fmla="*/ 72 h 262"/>
                <a:gd name="T36" fmla="*/ 123 w 288"/>
                <a:gd name="T37" fmla="*/ 70 h 262"/>
                <a:gd name="T38" fmla="*/ 140 w 288"/>
                <a:gd name="T39" fmla="*/ 79 h 262"/>
                <a:gd name="T40" fmla="*/ 142 w 288"/>
                <a:gd name="T41" fmla="*/ 88 h 262"/>
                <a:gd name="T42" fmla="*/ 63 w 288"/>
                <a:gd name="T43" fmla="*/ 225 h 262"/>
                <a:gd name="T44" fmla="*/ 54 w 288"/>
                <a:gd name="T45" fmla="*/ 227 h 262"/>
                <a:gd name="T46" fmla="*/ 115 w 288"/>
                <a:gd name="T47" fmla="*/ 168 h 262"/>
                <a:gd name="T48" fmla="*/ 145 w 288"/>
                <a:gd name="T49" fmla="*/ 116 h 262"/>
                <a:gd name="T50" fmla="*/ 162 w 288"/>
                <a:gd name="T51" fmla="*/ 116 h 262"/>
                <a:gd name="T52" fmla="*/ 186 w 288"/>
                <a:gd name="T53" fmla="*/ 168 h 262"/>
                <a:gd name="T54" fmla="*/ 115 w 288"/>
                <a:gd name="T55" fmla="*/ 168 h 262"/>
                <a:gd name="T56" fmla="*/ 213 w 288"/>
                <a:gd name="T57" fmla="*/ 184 h 262"/>
                <a:gd name="T58" fmla="*/ 163 w 288"/>
                <a:gd name="T59" fmla="*/ 82 h 262"/>
                <a:gd name="T60" fmla="*/ 136 w 288"/>
                <a:gd name="T61" fmla="*/ 3 h 262"/>
                <a:gd name="T62" fmla="*/ 181 w 288"/>
                <a:gd name="T63" fmla="*/ 68 h 262"/>
                <a:gd name="T64" fmla="*/ 235 w 288"/>
                <a:gd name="T65" fmla="*/ 168 h 262"/>
                <a:gd name="T66" fmla="*/ 227 w 288"/>
                <a:gd name="T67" fmla="*/ 184 h 262"/>
                <a:gd name="T68" fmla="*/ 213 w 288"/>
                <a:gd name="T69" fmla="*/ 184 h 262"/>
                <a:gd name="T70" fmla="*/ 235 w 288"/>
                <a:gd name="T71" fmla="*/ 220 h 262"/>
                <a:gd name="T72" fmla="*/ 225 w 288"/>
                <a:gd name="T73" fmla="*/ 204 h 262"/>
                <a:gd name="T74" fmla="*/ 227 w 288"/>
                <a:gd name="T75" fmla="*/ 194 h 262"/>
                <a:gd name="T76" fmla="*/ 237 w 288"/>
                <a:gd name="T77" fmla="*/ 189 h 262"/>
                <a:gd name="T78" fmla="*/ 246 w 288"/>
                <a:gd name="T79" fmla="*/ 193 h 262"/>
                <a:gd name="T80" fmla="*/ 255 w 288"/>
                <a:gd name="T81" fmla="*/ 208 h 262"/>
                <a:gd name="T82" fmla="*/ 252 w 288"/>
                <a:gd name="T83" fmla="*/ 218 h 262"/>
                <a:gd name="T84" fmla="*/ 245 w 288"/>
                <a:gd name="T85" fmla="*/ 222 h 262"/>
                <a:gd name="T86" fmla="*/ 235 w 288"/>
                <a:gd name="T87" fmla="*/ 220 h 262"/>
                <a:gd name="T88" fmla="*/ 273 w 288"/>
                <a:gd name="T89" fmla="*/ 262 h 262"/>
                <a:gd name="T90" fmla="*/ 247 w 288"/>
                <a:gd name="T91" fmla="*/ 245 h 262"/>
                <a:gd name="T92" fmla="*/ 248 w 288"/>
                <a:gd name="T93" fmla="*/ 227 h 262"/>
                <a:gd name="T94" fmla="*/ 273 w 288"/>
                <a:gd name="T95" fmla="*/ 262 h 262"/>
                <a:gd name="T96" fmla="*/ 288 w 288"/>
                <a:gd name="T97" fmla="*/ 162 h 262"/>
                <a:gd name="T98" fmla="*/ 281 w 288"/>
                <a:gd name="T99" fmla="*/ 168 h 262"/>
                <a:gd name="T100" fmla="*/ 247 w 288"/>
                <a:gd name="T101" fmla="*/ 168 h 262"/>
                <a:gd name="T102" fmla="*/ 245 w 288"/>
                <a:gd name="T103" fmla="*/ 162 h 262"/>
                <a:gd name="T104" fmla="*/ 239 w 288"/>
                <a:gd name="T105" fmla="*/ 150 h 262"/>
                <a:gd name="T106" fmla="*/ 220 w 288"/>
                <a:gd name="T107" fmla="*/ 116 h 262"/>
                <a:gd name="T108" fmla="*/ 281 w 288"/>
                <a:gd name="T109" fmla="*/ 116 h 262"/>
                <a:gd name="T110" fmla="*/ 288 w 288"/>
                <a:gd name="T111" fmla="*/ 123 h 262"/>
                <a:gd name="T112" fmla="*/ 288 w 288"/>
                <a:gd name="T113" fmla="*/ 162 h 262"/>
                <a:gd name="T114" fmla="*/ 288 w 288"/>
                <a:gd name="T115" fmla="*/ 162 h 262"/>
                <a:gd name="T116" fmla="*/ 288 w 288"/>
                <a:gd name="T117" fmla="*/ 1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62">
                  <a:moveTo>
                    <a:pt x="0" y="162"/>
                  </a:moveTo>
                  <a:cubicBezTo>
                    <a:pt x="0" y="123"/>
                    <a:pt x="0" y="123"/>
                    <a:pt x="0" y="123"/>
                  </a:cubicBezTo>
                  <a:cubicBezTo>
                    <a:pt x="0" y="119"/>
                    <a:pt x="3" y="116"/>
                    <a:pt x="7" y="116"/>
                  </a:cubicBezTo>
                  <a:cubicBezTo>
                    <a:pt x="76" y="116"/>
                    <a:pt x="76" y="116"/>
                    <a:pt x="76" y="116"/>
                  </a:cubicBezTo>
                  <a:cubicBezTo>
                    <a:pt x="46" y="168"/>
                    <a:pt x="46" y="168"/>
                    <a:pt x="46" y="168"/>
                  </a:cubicBezTo>
                  <a:cubicBezTo>
                    <a:pt x="7" y="168"/>
                    <a:pt x="7" y="168"/>
                    <a:pt x="7" y="168"/>
                  </a:cubicBezTo>
                  <a:cubicBezTo>
                    <a:pt x="3" y="168"/>
                    <a:pt x="0" y="165"/>
                    <a:pt x="0" y="162"/>
                  </a:cubicBezTo>
                  <a:close/>
                  <a:moveTo>
                    <a:pt x="49" y="242"/>
                  </a:moveTo>
                  <a:cubicBezTo>
                    <a:pt x="27" y="257"/>
                    <a:pt x="27" y="257"/>
                    <a:pt x="27" y="257"/>
                  </a:cubicBezTo>
                  <a:cubicBezTo>
                    <a:pt x="24" y="259"/>
                    <a:pt x="22" y="258"/>
                    <a:pt x="23" y="254"/>
                  </a:cubicBezTo>
                  <a:cubicBezTo>
                    <a:pt x="25" y="228"/>
                    <a:pt x="25" y="228"/>
                    <a:pt x="25" y="228"/>
                  </a:cubicBezTo>
                  <a:cubicBezTo>
                    <a:pt x="26" y="225"/>
                    <a:pt x="29" y="223"/>
                    <a:pt x="32" y="225"/>
                  </a:cubicBezTo>
                  <a:cubicBezTo>
                    <a:pt x="49" y="235"/>
                    <a:pt x="49" y="235"/>
                    <a:pt x="49" y="235"/>
                  </a:cubicBezTo>
                  <a:cubicBezTo>
                    <a:pt x="52" y="237"/>
                    <a:pt x="52" y="240"/>
                    <a:pt x="49" y="242"/>
                  </a:cubicBezTo>
                  <a:close/>
                  <a:moveTo>
                    <a:pt x="54" y="227"/>
                  </a:moveTo>
                  <a:cubicBezTo>
                    <a:pt x="37" y="218"/>
                    <a:pt x="37" y="218"/>
                    <a:pt x="37" y="218"/>
                  </a:cubicBezTo>
                  <a:cubicBezTo>
                    <a:pt x="34" y="216"/>
                    <a:pt x="33" y="212"/>
                    <a:pt x="35" y="209"/>
                  </a:cubicBezTo>
                  <a:cubicBezTo>
                    <a:pt x="114" y="72"/>
                    <a:pt x="114" y="72"/>
                    <a:pt x="114" y="72"/>
                  </a:cubicBezTo>
                  <a:cubicBezTo>
                    <a:pt x="116" y="69"/>
                    <a:pt x="120" y="68"/>
                    <a:pt x="123" y="70"/>
                  </a:cubicBezTo>
                  <a:cubicBezTo>
                    <a:pt x="140" y="79"/>
                    <a:pt x="140" y="79"/>
                    <a:pt x="140" y="79"/>
                  </a:cubicBezTo>
                  <a:cubicBezTo>
                    <a:pt x="143" y="81"/>
                    <a:pt x="144" y="85"/>
                    <a:pt x="142" y="88"/>
                  </a:cubicBezTo>
                  <a:cubicBezTo>
                    <a:pt x="63" y="225"/>
                    <a:pt x="63" y="225"/>
                    <a:pt x="63" y="225"/>
                  </a:cubicBezTo>
                  <a:cubicBezTo>
                    <a:pt x="62" y="228"/>
                    <a:pt x="58" y="229"/>
                    <a:pt x="54" y="227"/>
                  </a:cubicBezTo>
                  <a:close/>
                  <a:moveTo>
                    <a:pt x="115" y="168"/>
                  </a:moveTo>
                  <a:cubicBezTo>
                    <a:pt x="145" y="116"/>
                    <a:pt x="145" y="116"/>
                    <a:pt x="145" y="116"/>
                  </a:cubicBezTo>
                  <a:cubicBezTo>
                    <a:pt x="162" y="116"/>
                    <a:pt x="162" y="116"/>
                    <a:pt x="162" y="116"/>
                  </a:cubicBezTo>
                  <a:cubicBezTo>
                    <a:pt x="186" y="168"/>
                    <a:pt x="186" y="168"/>
                    <a:pt x="186" y="168"/>
                  </a:cubicBezTo>
                  <a:lnTo>
                    <a:pt x="115" y="168"/>
                  </a:lnTo>
                  <a:close/>
                  <a:moveTo>
                    <a:pt x="213" y="184"/>
                  </a:moveTo>
                  <a:cubicBezTo>
                    <a:pt x="206" y="180"/>
                    <a:pt x="172" y="102"/>
                    <a:pt x="163" y="82"/>
                  </a:cubicBezTo>
                  <a:cubicBezTo>
                    <a:pt x="154" y="62"/>
                    <a:pt x="128" y="7"/>
                    <a:pt x="136" y="3"/>
                  </a:cubicBezTo>
                  <a:cubicBezTo>
                    <a:pt x="143" y="0"/>
                    <a:pt x="164" y="43"/>
                    <a:pt x="181" y="68"/>
                  </a:cubicBezTo>
                  <a:cubicBezTo>
                    <a:pt x="197" y="94"/>
                    <a:pt x="231" y="160"/>
                    <a:pt x="235" y="168"/>
                  </a:cubicBezTo>
                  <a:cubicBezTo>
                    <a:pt x="239" y="175"/>
                    <a:pt x="231" y="182"/>
                    <a:pt x="227" y="184"/>
                  </a:cubicBezTo>
                  <a:cubicBezTo>
                    <a:pt x="222" y="185"/>
                    <a:pt x="219" y="187"/>
                    <a:pt x="213" y="184"/>
                  </a:cubicBezTo>
                  <a:close/>
                  <a:moveTo>
                    <a:pt x="235" y="220"/>
                  </a:moveTo>
                  <a:cubicBezTo>
                    <a:pt x="225" y="204"/>
                    <a:pt x="225" y="204"/>
                    <a:pt x="225" y="204"/>
                  </a:cubicBezTo>
                  <a:cubicBezTo>
                    <a:pt x="222" y="200"/>
                    <a:pt x="224" y="196"/>
                    <a:pt x="227" y="194"/>
                  </a:cubicBezTo>
                  <a:cubicBezTo>
                    <a:pt x="237" y="189"/>
                    <a:pt x="237" y="189"/>
                    <a:pt x="237" y="189"/>
                  </a:cubicBezTo>
                  <a:cubicBezTo>
                    <a:pt x="240" y="188"/>
                    <a:pt x="245" y="189"/>
                    <a:pt x="246" y="193"/>
                  </a:cubicBezTo>
                  <a:cubicBezTo>
                    <a:pt x="255" y="208"/>
                    <a:pt x="255" y="208"/>
                    <a:pt x="255" y="208"/>
                  </a:cubicBezTo>
                  <a:cubicBezTo>
                    <a:pt x="256" y="212"/>
                    <a:pt x="255" y="216"/>
                    <a:pt x="252" y="218"/>
                  </a:cubicBezTo>
                  <a:cubicBezTo>
                    <a:pt x="245" y="222"/>
                    <a:pt x="245" y="222"/>
                    <a:pt x="245" y="222"/>
                  </a:cubicBezTo>
                  <a:cubicBezTo>
                    <a:pt x="241" y="224"/>
                    <a:pt x="237" y="223"/>
                    <a:pt x="235" y="220"/>
                  </a:cubicBezTo>
                  <a:close/>
                  <a:moveTo>
                    <a:pt x="273" y="262"/>
                  </a:moveTo>
                  <a:cubicBezTo>
                    <a:pt x="271" y="255"/>
                    <a:pt x="254" y="255"/>
                    <a:pt x="247" y="245"/>
                  </a:cubicBezTo>
                  <a:cubicBezTo>
                    <a:pt x="239" y="234"/>
                    <a:pt x="246" y="229"/>
                    <a:pt x="248" y="227"/>
                  </a:cubicBezTo>
                  <a:cubicBezTo>
                    <a:pt x="278" y="210"/>
                    <a:pt x="273" y="262"/>
                    <a:pt x="273" y="262"/>
                  </a:cubicBezTo>
                  <a:close/>
                  <a:moveTo>
                    <a:pt x="288" y="162"/>
                  </a:moveTo>
                  <a:cubicBezTo>
                    <a:pt x="288" y="165"/>
                    <a:pt x="285" y="168"/>
                    <a:pt x="281" y="168"/>
                  </a:cubicBezTo>
                  <a:cubicBezTo>
                    <a:pt x="247" y="168"/>
                    <a:pt x="247" y="168"/>
                    <a:pt x="247" y="168"/>
                  </a:cubicBezTo>
                  <a:cubicBezTo>
                    <a:pt x="247" y="166"/>
                    <a:pt x="246" y="164"/>
                    <a:pt x="245" y="162"/>
                  </a:cubicBezTo>
                  <a:cubicBezTo>
                    <a:pt x="244" y="161"/>
                    <a:pt x="242" y="157"/>
                    <a:pt x="239" y="150"/>
                  </a:cubicBezTo>
                  <a:cubicBezTo>
                    <a:pt x="234" y="142"/>
                    <a:pt x="227" y="129"/>
                    <a:pt x="220" y="116"/>
                  </a:cubicBezTo>
                  <a:cubicBezTo>
                    <a:pt x="281" y="116"/>
                    <a:pt x="281" y="116"/>
                    <a:pt x="281" y="116"/>
                  </a:cubicBezTo>
                  <a:cubicBezTo>
                    <a:pt x="285" y="116"/>
                    <a:pt x="288" y="119"/>
                    <a:pt x="288" y="123"/>
                  </a:cubicBezTo>
                  <a:lnTo>
                    <a:pt x="288" y="162"/>
                  </a:lnTo>
                  <a:close/>
                  <a:moveTo>
                    <a:pt x="288" y="162"/>
                  </a:moveTo>
                  <a:cubicBezTo>
                    <a:pt x="288" y="162"/>
                    <a:pt x="288" y="162"/>
                    <a:pt x="288" y="1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noChangeAspect="1"/>
            </p:cNvGrpSpPr>
            <p:nvPr/>
          </p:nvGrpSpPr>
          <p:grpSpPr bwMode="auto">
            <a:xfrm>
              <a:off x="4724400" y="4008555"/>
              <a:ext cx="296830" cy="323299"/>
              <a:chOff x="3768" y="1014"/>
              <a:chExt cx="1256" cy="1368"/>
            </a:xfrm>
            <a:solidFill>
              <a:schemeClr val="bg1"/>
            </a:solidFill>
          </p:grpSpPr>
          <p:sp>
            <p:nvSpPr>
              <p:cNvPr id="43" name="Freeform 9"/>
              <p:cNvSpPr>
                <a:spLocks noEditPoints="1"/>
              </p:cNvSpPr>
              <p:nvPr/>
            </p:nvSpPr>
            <p:spPr bwMode="auto">
              <a:xfrm>
                <a:off x="3983" y="1509"/>
                <a:ext cx="356" cy="111"/>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noEditPoints="1"/>
              </p:cNvSpPr>
              <p:nvPr/>
            </p:nvSpPr>
            <p:spPr bwMode="auto">
              <a:xfrm>
                <a:off x="3983" y="1842"/>
                <a:ext cx="356" cy="110"/>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noEditPoints="1"/>
              </p:cNvSpPr>
              <p:nvPr/>
            </p:nvSpPr>
            <p:spPr bwMode="auto">
              <a:xfrm>
                <a:off x="4627" y="1579"/>
                <a:ext cx="172" cy="145"/>
              </a:xfrm>
              <a:custGeom>
                <a:avLst/>
                <a:gdLst>
                  <a:gd name="T0" fmla="*/ 76 w 151"/>
                  <a:gd name="T1" fmla="*/ 0 h 126"/>
                  <a:gd name="T2" fmla="*/ 0 w 151"/>
                  <a:gd name="T3" fmla="*/ 76 h 126"/>
                  <a:gd name="T4" fmla="*/ 0 w 151"/>
                  <a:gd name="T5" fmla="*/ 126 h 126"/>
                  <a:gd name="T6" fmla="*/ 151 w 151"/>
                  <a:gd name="T7" fmla="*/ 126 h 126"/>
                  <a:gd name="T8" fmla="*/ 151 w 151"/>
                  <a:gd name="T9" fmla="*/ 76 h 126"/>
                  <a:gd name="T10" fmla="*/ 76 w 151"/>
                  <a:gd name="T11" fmla="*/ 0 h 126"/>
                  <a:gd name="T12" fmla="*/ 76 w 151"/>
                  <a:gd name="T13" fmla="*/ 0 h 126"/>
                  <a:gd name="T14" fmla="*/ 76 w 151"/>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26">
                    <a:moveTo>
                      <a:pt x="76" y="0"/>
                    </a:moveTo>
                    <a:cubicBezTo>
                      <a:pt x="34" y="0"/>
                      <a:pt x="0" y="34"/>
                      <a:pt x="0" y="76"/>
                    </a:cubicBezTo>
                    <a:cubicBezTo>
                      <a:pt x="0" y="126"/>
                      <a:pt x="0" y="126"/>
                      <a:pt x="0" y="126"/>
                    </a:cubicBezTo>
                    <a:cubicBezTo>
                      <a:pt x="151" y="126"/>
                      <a:pt x="151" y="126"/>
                      <a:pt x="151" y="126"/>
                    </a:cubicBezTo>
                    <a:cubicBezTo>
                      <a:pt x="151" y="76"/>
                      <a:pt x="151" y="76"/>
                      <a:pt x="151" y="76"/>
                    </a:cubicBezTo>
                    <a:cubicBezTo>
                      <a:pt x="151" y="34"/>
                      <a:pt x="117" y="0"/>
                      <a:pt x="76" y="0"/>
                    </a:cubicBezTo>
                    <a:close/>
                    <a:moveTo>
                      <a:pt x="76" y="0"/>
                    </a:moveTo>
                    <a:cubicBezTo>
                      <a:pt x="76" y="0"/>
                      <a:pt x="76" y="0"/>
                      <a:pt x="7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3768" y="1014"/>
                <a:ext cx="1256" cy="1368"/>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15"/>
            <p:cNvGrpSpPr>
              <a:grpSpLocks noChangeAspect="1"/>
            </p:cNvGrpSpPr>
            <p:nvPr/>
          </p:nvGrpSpPr>
          <p:grpSpPr bwMode="auto">
            <a:xfrm>
              <a:off x="5219696" y="4830775"/>
              <a:ext cx="346321" cy="359999"/>
              <a:chOff x="2762" y="1846"/>
              <a:chExt cx="1114" cy="1158"/>
            </a:xfrm>
            <a:solidFill>
              <a:schemeClr val="bg1"/>
            </a:solidFill>
          </p:grpSpPr>
          <p:sp>
            <p:nvSpPr>
              <p:cNvPr id="49" name="Freeform 16"/>
              <p:cNvSpPr>
                <a:spLocks noEditPoints="1"/>
              </p:cNvSpPr>
              <p:nvPr/>
            </p:nvSpPr>
            <p:spPr bwMode="auto">
              <a:xfrm>
                <a:off x="3347" y="1846"/>
                <a:ext cx="529" cy="664"/>
              </a:xfrm>
              <a:custGeom>
                <a:avLst/>
                <a:gdLst>
                  <a:gd name="T0" fmla="*/ 466 w 618"/>
                  <a:gd name="T1" fmla="*/ 329 h 766"/>
                  <a:gd name="T2" fmla="*/ 310 w 618"/>
                  <a:gd name="T3" fmla="*/ 130 h 766"/>
                  <a:gd name="T4" fmla="*/ 37 w 618"/>
                  <a:gd name="T5" fmla="*/ 0 h 766"/>
                  <a:gd name="T6" fmla="*/ 0 w 618"/>
                  <a:gd name="T7" fmla="*/ 189 h 766"/>
                  <a:gd name="T8" fmla="*/ 251 w 618"/>
                  <a:gd name="T9" fmla="*/ 345 h 766"/>
                  <a:gd name="T10" fmla="*/ 122 w 618"/>
                  <a:gd name="T11" fmla="*/ 354 h 766"/>
                  <a:gd name="T12" fmla="*/ 401 w 618"/>
                  <a:gd name="T13" fmla="*/ 766 h 766"/>
                  <a:gd name="T14" fmla="*/ 618 w 618"/>
                  <a:gd name="T15" fmla="*/ 318 h 766"/>
                  <a:gd name="T16" fmla="*/ 466 w 618"/>
                  <a:gd name="T17" fmla="*/ 329 h 766"/>
                  <a:gd name="T18" fmla="*/ 466 w 618"/>
                  <a:gd name="T19" fmla="*/ 329 h 766"/>
                  <a:gd name="T20" fmla="*/ 466 w 618"/>
                  <a:gd name="T21" fmla="*/ 32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8" h="766">
                    <a:moveTo>
                      <a:pt x="466" y="329"/>
                    </a:moveTo>
                    <a:cubicBezTo>
                      <a:pt x="429" y="253"/>
                      <a:pt x="375" y="185"/>
                      <a:pt x="310" y="130"/>
                    </a:cubicBezTo>
                    <a:cubicBezTo>
                      <a:pt x="231" y="64"/>
                      <a:pt x="137" y="19"/>
                      <a:pt x="37" y="0"/>
                    </a:cubicBezTo>
                    <a:cubicBezTo>
                      <a:pt x="0" y="189"/>
                      <a:pt x="0" y="189"/>
                      <a:pt x="0" y="189"/>
                    </a:cubicBezTo>
                    <a:cubicBezTo>
                      <a:pt x="101" y="208"/>
                      <a:pt x="190" y="265"/>
                      <a:pt x="251" y="345"/>
                    </a:cubicBezTo>
                    <a:cubicBezTo>
                      <a:pt x="122" y="354"/>
                      <a:pt x="122" y="354"/>
                      <a:pt x="122" y="354"/>
                    </a:cubicBezTo>
                    <a:cubicBezTo>
                      <a:pt x="401" y="766"/>
                      <a:pt x="401" y="766"/>
                      <a:pt x="401" y="766"/>
                    </a:cubicBezTo>
                    <a:cubicBezTo>
                      <a:pt x="618" y="318"/>
                      <a:pt x="618" y="318"/>
                      <a:pt x="618" y="318"/>
                    </a:cubicBezTo>
                    <a:lnTo>
                      <a:pt x="466" y="329"/>
                    </a:lnTo>
                    <a:close/>
                    <a:moveTo>
                      <a:pt x="466" y="329"/>
                    </a:moveTo>
                    <a:cubicBezTo>
                      <a:pt x="466" y="329"/>
                      <a:pt x="466" y="329"/>
                      <a:pt x="466" y="3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noEditPoints="1"/>
              </p:cNvSpPr>
              <p:nvPr/>
            </p:nvSpPr>
            <p:spPr bwMode="auto">
              <a:xfrm>
                <a:off x="2954" y="2597"/>
                <a:ext cx="714" cy="407"/>
              </a:xfrm>
              <a:custGeom>
                <a:avLst/>
                <a:gdLst>
                  <a:gd name="T0" fmla="*/ 442 w 833"/>
                  <a:gd name="T1" fmla="*/ 135 h 469"/>
                  <a:gd name="T2" fmla="*/ 496 w 833"/>
                  <a:gd name="T3" fmla="*/ 16 h 469"/>
                  <a:gd name="T4" fmla="*/ 0 w 833"/>
                  <a:gd name="T5" fmla="*/ 64 h 469"/>
                  <a:gd name="T6" fmla="*/ 289 w 833"/>
                  <a:gd name="T7" fmla="*/ 469 h 469"/>
                  <a:gd name="T8" fmla="*/ 353 w 833"/>
                  <a:gd name="T9" fmla="*/ 331 h 469"/>
                  <a:gd name="T10" fmla="*/ 381 w 833"/>
                  <a:gd name="T11" fmla="*/ 331 h 469"/>
                  <a:gd name="T12" fmla="*/ 833 w 833"/>
                  <a:gd name="T13" fmla="*/ 128 h 469"/>
                  <a:gd name="T14" fmla="*/ 689 w 833"/>
                  <a:gd name="T15" fmla="*/ 0 h 469"/>
                  <a:gd name="T16" fmla="*/ 442 w 833"/>
                  <a:gd name="T17" fmla="*/ 135 h 469"/>
                  <a:gd name="T18" fmla="*/ 442 w 833"/>
                  <a:gd name="T19" fmla="*/ 135 h 469"/>
                  <a:gd name="T20" fmla="*/ 442 w 833"/>
                  <a:gd name="T21" fmla="*/ 1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69">
                    <a:moveTo>
                      <a:pt x="442" y="135"/>
                    </a:moveTo>
                    <a:cubicBezTo>
                      <a:pt x="496" y="16"/>
                      <a:pt x="496" y="16"/>
                      <a:pt x="496" y="16"/>
                    </a:cubicBezTo>
                    <a:cubicBezTo>
                      <a:pt x="0" y="64"/>
                      <a:pt x="0" y="64"/>
                      <a:pt x="0" y="64"/>
                    </a:cubicBezTo>
                    <a:cubicBezTo>
                      <a:pt x="289" y="469"/>
                      <a:pt x="289" y="469"/>
                      <a:pt x="289" y="469"/>
                    </a:cubicBezTo>
                    <a:cubicBezTo>
                      <a:pt x="353" y="331"/>
                      <a:pt x="353" y="331"/>
                      <a:pt x="353" y="331"/>
                    </a:cubicBezTo>
                    <a:cubicBezTo>
                      <a:pt x="362" y="331"/>
                      <a:pt x="371" y="331"/>
                      <a:pt x="381" y="331"/>
                    </a:cubicBezTo>
                    <a:cubicBezTo>
                      <a:pt x="553" y="331"/>
                      <a:pt x="718" y="257"/>
                      <a:pt x="833" y="128"/>
                    </a:cubicBezTo>
                    <a:cubicBezTo>
                      <a:pt x="689" y="0"/>
                      <a:pt x="689" y="0"/>
                      <a:pt x="689" y="0"/>
                    </a:cubicBezTo>
                    <a:cubicBezTo>
                      <a:pt x="624" y="73"/>
                      <a:pt x="537" y="120"/>
                      <a:pt x="442" y="135"/>
                    </a:cubicBezTo>
                    <a:close/>
                    <a:moveTo>
                      <a:pt x="442" y="135"/>
                    </a:moveTo>
                    <a:cubicBezTo>
                      <a:pt x="442" y="135"/>
                      <a:pt x="442" y="135"/>
                      <a:pt x="442"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p:cNvSpPr>
                <a:spLocks noEditPoints="1"/>
              </p:cNvSpPr>
              <p:nvPr/>
            </p:nvSpPr>
            <p:spPr bwMode="auto">
              <a:xfrm>
                <a:off x="2762" y="1928"/>
                <a:ext cx="436" cy="611"/>
              </a:xfrm>
              <a:custGeom>
                <a:avLst/>
                <a:gdLst>
                  <a:gd name="T0" fmla="*/ 223 w 509"/>
                  <a:gd name="T1" fmla="*/ 344 h 705"/>
                  <a:gd name="T2" fmla="*/ 297 w 509"/>
                  <a:gd name="T3" fmla="*/ 451 h 705"/>
                  <a:gd name="T4" fmla="*/ 509 w 509"/>
                  <a:gd name="T5" fmla="*/ 0 h 705"/>
                  <a:gd name="T6" fmla="*/ 13 w 509"/>
                  <a:gd name="T7" fmla="*/ 42 h 705"/>
                  <a:gd name="T8" fmla="*/ 100 w 509"/>
                  <a:gd name="T9" fmla="*/ 167 h 705"/>
                  <a:gd name="T10" fmla="*/ 0 w 509"/>
                  <a:gd name="T11" fmla="*/ 500 h 705"/>
                  <a:gd name="T12" fmla="*/ 36 w 509"/>
                  <a:gd name="T13" fmla="*/ 705 h 705"/>
                  <a:gd name="T14" fmla="*/ 216 w 509"/>
                  <a:gd name="T15" fmla="*/ 639 h 705"/>
                  <a:gd name="T16" fmla="*/ 192 w 509"/>
                  <a:gd name="T17" fmla="*/ 500 h 705"/>
                  <a:gd name="T18" fmla="*/ 223 w 509"/>
                  <a:gd name="T19" fmla="*/ 344 h 705"/>
                  <a:gd name="T20" fmla="*/ 223 w 509"/>
                  <a:gd name="T21" fmla="*/ 344 h 705"/>
                  <a:gd name="T22" fmla="*/ 223 w 509"/>
                  <a:gd name="T23" fmla="*/ 34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9" h="705">
                    <a:moveTo>
                      <a:pt x="223" y="344"/>
                    </a:moveTo>
                    <a:cubicBezTo>
                      <a:pt x="297" y="451"/>
                      <a:pt x="297" y="451"/>
                      <a:pt x="297" y="451"/>
                    </a:cubicBezTo>
                    <a:cubicBezTo>
                      <a:pt x="509" y="0"/>
                      <a:pt x="509" y="0"/>
                      <a:pt x="509" y="0"/>
                    </a:cubicBezTo>
                    <a:cubicBezTo>
                      <a:pt x="13" y="42"/>
                      <a:pt x="13" y="42"/>
                      <a:pt x="13" y="42"/>
                    </a:cubicBezTo>
                    <a:cubicBezTo>
                      <a:pt x="100" y="167"/>
                      <a:pt x="100" y="167"/>
                      <a:pt x="100" y="167"/>
                    </a:cubicBezTo>
                    <a:cubicBezTo>
                      <a:pt x="34" y="266"/>
                      <a:pt x="0" y="380"/>
                      <a:pt x="0" y="500"/>
                    </a:cubicBezTo>
                    <a:cubicBezTo>
                      <a:pt x="0" y="570"/>
                      <a:pt x="12" y="639"/>
                      <a:pt x="36" y="705"/>
                    </a:cubicBezTo>
                    <a:cubicBezTo>
                      <a:pt x="216" y="639"/>
                      <a:pt x="216" y="639"/>
                      <a:pt x="216" y="639"/>
                    </a:cubicBezTo>
                    <a:cubicBezTo>
                      <a:pt x="200" y="595"/>
                      <a:pt x="192" y="548"/>
                      <a:pt x="192" y="500"/>
                    </a:cubicBezTo>
                    <a:cubicBezTo>
                      <a:pt x="192" y="445"/>
                      <a:pt x="202" y="393"/>
                      <a:pt x="223" y="344"/>
                    </a:cubicBezTo>
                    <a:close/>
                    <a:moveTo>
                      <a:pt x="223" y="344"/>
                    </a:moveTo>
                    <a:cubicBezTo>
                      <a:pt x="223" y="344"/>
                      <a:pt x="223" y="344"/>
                      <a:pt x="223" y="3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22"/>
            <p:cNvSpPr>
              <a:spLocks noEditPoints="1"/>
            </p:cNvSpPr>
            <p:nvPr/>
          </p:nvSpPr>
          <p:spPr bwMode="auto">
            <a:xfrm>
              <a:off x="5805177" y="5667404"/>
              <a:ext cx="250103" cy="314154"/>
            </a:xfrm>
            <a:custGeom>
              <a:avLst/>
              <a:gdLst>
                <a:gd name="T0" fmla="*/ 155 w 160"/>
                <a:gd name="T1" fmla="*/ 92 h 200"/>
                <a:gd name="T2" fmla="*/ 18 w 160"/>
                <a:gd name="T3" fmla="*/ 7 h 200"/>
                <a:gd name="T4" fmla="*/ 0 w 160"/>
                <a:gd name="T5" fmla="*/ 18 h 200"/>
                <a:gd name="T6" fmla="*/ 0 w 160"/>
                <a:gd name="T7" fmla="*/ 182 h 200"/>
                <a:gd name="T8" fmla="*/ 18 w 160"/>
                <a:gd name="T9" fmla="*/ 193 h 200"/>
                <a:gd name="T10" fmla="*/ 155 w 160"/>
                <a:gd name="T11" fmla="*/ 108 h 200"/>
                <a:gd name="T12" fmla="*/ 160 w 160"/>
                <a:gd name="T13" fmla="*/ 100 h 200"/>
                <a:gd name="T14" fmla="*/ 155 w 160"/>
                <a:gd name="T15" fmla="*/ 92 h 200"/>
                <a:gd name="T16" fmla="*/ 155 w 160"/>
                <a:gd name="T17" fmla="*/ 92 h 200"/>
                <a:gd name="T18" fmla="*/ 155 w 160"/>
                <a:gd name="T19" fmla="*/ 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00">
                  <a:moveTo>
                    <a:pt x="155" y="92"/>
                  </a:moveTo>
                  <a:cubicBezTo>
                    <a:pt x="18" y="7"/>
                    <a:pt x="18" y="7"/>
                    <a:pt x="18" y="7"/>
                  </a:cubicBezTo>
                  <a:cubicBezTo>
                    <a:pt x="8" y="0"/>
                    <a:pt x="0" y="5"/>
                    <a:pt x="0" y="18"/>
                  </a:cubicBezTo>
                  <a:cubicBezTo>
                    <a:pt x="0" y="182"/>
                    <a:pt x="0" y="182"/>
                    <a:pt x="0" y="182"/>
                  </a:cubicBezTo>
                  <a:cubicBezTo>
                    <a:pt x="0" y="195"/>
                    <a:pt x="8" y="200"/>
                    <a:pt x="18" y="193"/>
                  </a:cubicBezTo>
                  <a:cubicBezTo>
                    <a:pt x="155" y="108"/>
                    <a:pt x="155" y="108"/>
                    <a:pt x="155" y="108"/>
                  </a:cubicBezTo>
                  <a:cubicBezTo>
                    <a:pt x="155" y="108"/>
                    <a:pt x="160" y="105"/>
                    <a:pt x="160" y="100"/>
                  </a:cubicBezTo>
                  <a:cubicBezTo>
                    <a:pt x="160" y="95"/>
                    <a:pt x="155" y="92"/>
                    <a:pt x="155" y="92"/>
                  </a:cubicBezTo>
                  <a:close/>
                  <a:moveTo>
                    <a:pt x="155" y="92"/>
                  </a:moveTo>
                  <a:cubicBezTo>
                    <a:pt x="155" y="92"/>
                    <a:pt x="155" y="92"/>
                    <a:pt x="155" y="9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noEditPoints="1"/>
            </p:cNvSpPr>
            <p:nvPr/>
          </p:nvSpPr>
          <p:spPr bwMode="auto">
            <a:xfrm>
              <a:off x="3247463" y="1600200"/>
              <a:ext cx="322270" cy="533346"/>
            </a:xfrm>
            <a:custGeom>
              <a:avLst/>
              <a:gdLst>
                <a:gd name="T0" fmla="*/ 801 w 834"/>
                <a:gd name="T1" fmla="*/ 539 h 1368"/>
                <a:gd name="T2" fmla="*/ 610 w 834"/>
                <a:gd name="T3" fmla="*/ 394 h 1368"/>
                <a:gd name="T4" fmla="*/ 505 w 834"/>
                <a:gd name="T5" fmla="*/ 349 h 1368"/>
                <a:gd name="T6" fmla="*/ 551 w 834"/>
                <a:gd name="T7" fmla="*/ 273 h 1368"/>
                <a:gd name="T8" fmla="*/ 574 w 834"/>
                <a:gd name="T9" fmla="*/ 221 h 1368"/>
                <a:gd name="T10" fmla="*/ 566 w 834"/>
                <a:gd name="T11" fmla="*/ 169 h 1368"/>
                <a:gd name="T12" fmla="*/ 438 w 834"/>
                <a:gd name="T13" fmla="*/ 0 h 1368"/>
                <a:gd name="T14" fmla="*/ 268 w 834"/>
                <a:gd name="T15" fmla="*/ 129 h 1368"/>
                <a:gd name="T16" fmla="*/ 260 w 834"/>
                <a:gd name="T17" fmla="*/ 192 h 1368"/>
                <a:gd name="T18" fmla="*/ 274 w 834"/>
                <a:gd name="T19" fmla="*/ 251 h 1368"/>
                <a:gd name="T20" fmla="*/ 310 w 834"/>
                <a:gd name="T21" fmla="*/ 325 h 1368"/>
                <a:gd name="T22" fmla="*/ 315 w 834"/>
                <a:gd name="T23" fmla="*/ 366 h 1368"/>
                <a:gd name="T24" fmla="*/ 151 w 834"/>
                <a:gd name="T25" fmla="*/ 539 h 1368"/>
                <a:gd name="T26" fmla="*/ 84 w 834"/>
                <a:gd name="T27" fmla="*/ 507 h 1368"/>
                <a:gd name="T28" fmla="*/ 177 w 834"/>
                <a:gd name="T29" fmla="*/ 343 h 1368"/>
                <a:gd name="T30" fmla="*/ 229 w 834"/>
                <a:gd name="T31" fmla="*/ 292 h 1368"/>
                <a:gd name="T32" fmla="*/ 159 w 834"/>
                <a:gd name="T33" fmla="*/ 271 h 1368"/>
                <a:gd name="T34" fmla="*/ 55 w 834"/>
                <a:gd name="T35" fmla="*/ 426 h 1368"/>
                <a:gd name="T36" fmla="*/ 17 w 834"/>
                <a:gd name="T37" fmla="*/ 543 h 1368"/>
                <a:gd name="T38" fmla="*/ 2 w 834"/>
                <a:gd name="T39" fmla="*/ 578 h 1368"/>
                <a:gd name="T40" fmla="*/ 78 w 834"/>
                <a:gd name="T41" fmla="*/ 770 h 1368"/>
                <a:gd name="T42" fmla="*/ 136 w 834"/>
                <a:gd name="T43" fmla="*/ 1196 h 1368"/>
                <a:gd name="T44" fmla="*/ 48 w 834"/>
                <a:gd name="T45" fmla="*/ 1227 h 1368"/>
                <a:gd name="T46" fmla="*/ 80 w 834"/>
                <a:gd name="T47" fmla="*/ 1368 h 1368"/>
                <a:gd name="T48" fmla="*/ 786 w 834"/>
                <a:gd name="T49" fmla="*/ 1336 h 1368"/>
                <a:gd name="T50" fmla="*/ 754 w 834"/>
                <a:gd name="T51" fmla="*/ 1196 h 1368"/>
                <a:gd name="T52" fmla="*/ 698 w 834"/>
                <a:gd name="T53" fmla="*/ 770 h 1368"/>
                <a:gd name="T54" fmla="*/ 786 w 834"/>
                <a:gd name="T55" fmla="*/ 747 h 1368"/>
                <a:gd name="T56" fmla="*/ 827 w 834"/>
                <a:gd name="T57" fmla="*/ 551 h 1368"/>
                <a:gd name="T58" fmla="*/ 397 w 834"/>
                <a:gd name="T59" fmla="*/ 422 h 1368"/>
                <a:gd name="T60" fmla="*/ 386 w 834"/>
                <a:gd name="T61" fmla="*/ 473 h 1368"/>
                <a:gd name="T62" fmla="*/ 378 w 834"/>
                <a:gd name="T63" fmla="*/ 470 h 1368"/>
                <a:gd name="T64" fmla="*/ 353 w 834"/>
                <a:gd name="T65" fmla="*/ 434 h 1368"/>
                <a:gd name="T66" fmla="*/ 357 w 834"/>
                <a:gd name="T67" fmla="*/ 378 h 1368"/>
                <a:gd name="T68" fmla="*/ 385 w 834"/>
                <a:gd name="T69" fmla="*/ 385 h 1368"/>
                <a:gd name="T70" fmla="*/ 392 w 834"/>
                <a:gd name="T71" fmla="*/ 414 h 1368"/>
                <a:gd name="T72" fmla="*/ 437 w 834"/>
                <a:gd name="T73" fmla="*/ 422 h 1368"/>
                <a:gd name="T74" fmla="*/ 442 w 834"/>
                <a:gd name="T75" fmla="*/ 414 h 1368"/>
                <a:gd name="T76" fmla="*/ 449 w 834"/>
                <a:gd name="T77" fmla="*/ 385 h 1368"/>
                <a:gd name="T78" fmla="*/ 477 w 834"/>
                <a:gd name="T79" fmla="*/ 378 h 1368"/>
                <a:gd name="T80" fmla="*/ 481 w 834"/>
                <a:gd name="T81" fmla="*/ 434 h 1368"/>
                <a:gd name="T82" fmla="*/ 456 w 834"/>
                <a:gd name="T83" fmla="*/ 470 h 1368"/>
                <a:gd name="T84" fmla="*/ 448 w 834"/>
                <a:gd name="T85" fmla="*/ 473 h 1368"/>
                <a:gd name="T86" fmla="*/ 437 w 834"/>
                <a:gd name="T87" fmla="*/ 422 h 1368"/>
                <a:gd name="T88" fmla="*/ 316 w 834"/>
                <a:gd name="T89" fmla="*/ 228 h 1368"/>
                <a:gd name="T90" fmla="*/ 304 w 834"/>
                <a:gd name="T91" fmla="*/ 215 h 1368"/>
                <a:gd name="T92" fmla="*/ 313 w 834"/>
                <a:gd name="T93" fmla="*/ 194 h 1368"/>
                <a:gd name="T94" fmla="*/ 316 w 834"/>
                <a:gd name="T95" fmla="*/ 179 h 1368"/>
                <a:gd name="T96" fmla="*/ 378 w 834"/>
                <a:gd name="T97" fmla="*/ 156 h 1368"/>
                <a:gd name="T98" fmla="*/ 474 w 834"/>
                <a:gd name="T99" fmla="*/ 198 h 1368"/>
                <a:gd name="T100" fmla="*/ 514 w 834"/>
                <a:gd name="T101" fmla="*/ 191 h 1368"/>
                <a:gd name="T102" fmla="*/ 521 w 834"/>
                <a:gd name="T103" fmla="*/ 194 h 1368"/>
                <a:gd name="T104" fmla="*/ 530 w 834"/>
                <a:gd name="T105" fmla="*/ 215 h 1368"/>
                <a:gd name="T106" fmla="*/ 518 w 834"/>
                <a:gd name="T107" fmla="*/ 228 h 1368"/>
                <a:gd name="T108" fmla="*/ 488 w 834"/>
                <a:gd name="T109" fmla="*/ 299 h 1368"/>
                <a:gd name="T110" fmla="*/ 395 w 834"/>
                <a:gd name="T111" fmla="*/ 342 h 1368"/>
                <a:gd name="T112" fmla="*/ 317 w 834"/>
                <a:gd name="T113" fmla="*/ 231 h 1368"/>
                <a:gd name="T114" fmla="*/ 347 w 834"/>
                <a:gd name="T115" fmla="*/ 950 h 1368"/>
                <a:gd name="T116" fmla="*/ 487 w 834"/>
                <a:gd name="T117" fmla="*/ 950 h 1368"/>
                <a:gd name="T118" fmla="*/ 417 w 834"/>
                <a:gd name="T119" fmla="*/ 1079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4" h="1368">
                  <a:moveTo>
                    <a:pt x="827" y="551"/>
                  </a:moveTo>
                  <a:cubicBezTo>
                    <a:pt x="821" y="543"/>
                    <a:pt x="811" y="539"/>
                    <a:pt x="801" y="539"/>
                  </a:cubicBezTo>
                  <a:cubicBezTo>
                    <a:pt x="683" y="539"/>
                    <a:pt x="683" y="539"/>
                    <a:pt x="683" y="539"/>
                  </a:cubicBezTo>
                  <a:cubicBezTo>
                    <a:pt x="666" y="470"/>
                    <a:pt x="641" y="403"/>
                    <a:pt x="610" y="394"/>
                  </a:cubicBezTo>
                  <a:cubicBezTo>
                    <a:pt x="519" y="366"/>
                    <a:pt x="519" y="366"/>
                    <a:pt x="519" y="366"/>
                  </a:cubicBezTo>
                  <a:cubicBezTo>
                    <a:pt x="517" y="359"/>
                    <a:pt x="512" y="354"/>
                    <a:pt x="505" y="349"/>
                  </a:cubicBezTo>
                  <a:cubicBezTo>
                    <a:pt x="512" y="340"/>
                    <a:pt x="519" y="332"/>
                    <a:pt x="524" y="325"/>
                  </a:cubicBezTo>
                  <a:cubicBezTo>
                    <a:pt x="535" y="308"/>
                    <a:pt x="545" y="290"/>
                    <a:pt x="551" y="273"/>
                  </a:cubicBezTo>
                  <a:cubicBezTo>
                    <a:pt x="555" y="265"/>
                    <a:pt x="557" y="258"/>
                    <a:pt x="560" y="251"/>
                  </a:cubicBezTo>
                  <a:cubicBezTo>
                    <a:pt x="568" y="243"/>
                    <a:pt x="574" y="232"/>
                    <a:pt x="574" y="221"/>
                  </a:cubicBezTo>
                  <a:cubicBezTo>
                    <a:pt x="574" y="192"/>
                    <a:pt x="574" y="192"/>
                    <a:pt x="574" y="192"/>
                  </a:cubicBezTo>
                  <a:cubicBezTo>
                    <a:pt x="574" y="184"/>
                    <a:pt x="571" y="176"/>
                    <a:pt x="566" y="169"/>
                  </a:cubicBezTo>
                  <a:cubicBezTo>
                    <a:pt x="566" y="129"/>
                    <a:pt x="566" y="129"/>
                    <a:pt x="566" y="129"/>
                  </a:cubicBezTo>
                  <a:cubicBezTo>
                    <a:pt x="566" y="58"/>
                    <a:pt x="509" y="0"/>
                    <a:pt x="438" y="0"/>
                  </a:cubicBezTo>
                  <a:cubicBezTo>
                    <a:pt x="396" y="0"/>
                    <a:pt x="396" y="0"/>
                    <a:pt x="396" y="0"/>
                  </a:cubicBezTo>
                  <a:cubicBezTo>
                    <a:pt x="325" y="0"/>
                    <a:pt x="268" y="58"/>
                    <a:pt x="268" y="129"/>
                  </a:cubicBezTo>
                  <a:cubicBezTo>
                    <a:pt x="268" y="169"/>
                    <a:pt x="268" y="169"/>
                    <a:pt x="268" y="169"/>
                  </a:cubicBezTo>
                  <a:cubicBezTo>
                    <a:pt x="263" y="176"/>
                    <a:pt x="260" y="184"/>
                    <a:pt x="260" y="192"/>
                  </a:cubicBezTo>
                  <a:cubicBezTo>
                    <a:pt x="260" y="221"/>
                    <a:pt x="260" y="221"/>
                    <a:pt x="260" y="221"/>
                  </a:cubicBezTo>
                  <a:cubicBezTo>
                    <a:pt x="260" y="232"/>
                    <a:pt x="266" y="243"/>
                    <a:pt x="274" y="251"/>
                  </a:cubicBezTo>
                  <a:cubicBezTo>
                    <a:pt x="277" y="258"/>
                    <a:pt x="279" y="266"/>
                    <a:pt x="283" y="273"/>
                  </a:cubicBezTo>
                  <a:cubicBezTo>
                    <a:pt x="289" y="290"/>
                    <a:pt x="299" y="308"/>
                    <a:pt x="310" y="325"/>
                  </a:cubicBezTo>
                  <a:cubicBezTo>
                    <a:pt x="315" y="332"/>
                    <a:pt x="322" y="340"/>
                    <a:pt x="329" y="349"/>
                  </a:cubicBezTo>
                  <a:cubicBezTo>
                    <a:pt x="322" y="354"/>
                    <a:pt x="317" y="359"/>
                    <a:pt x="315" y="366"/>
                  </a:cubicBezTo>
                  <a:cubicBezTo>
                    <a:pt x="224" y="394"/>
                    <a:pt x="224" y="394"/>
                    <a:pt x="224" y="394"/>
                  </a:cubicBezTo>
                  <a:cubicBezTo>
                    <a:pt x="193" y="403"/>
                    <a:pt x="168" y="470"/>
                    <a:pt x="151" y="539"/>
                  </a:cubicBezTo>
                  <a:cubicBezTo>
                    <a:pt x="117" y="539"/>
                    <a:pt x="117" y="539"/>
                    <a:pt x="117" y="539"/>
                  </a:cubicBezTo>
                  <a:cubicBezTo>
                    <a:pt x="113" y="523"/>
                    <a:pt x="100" y="510"/>
                    <a:pt x="84" y="507"/>
                  </a:cubicBezTo>
                  <a:cubicBezTo>
                    <a:pt x="83" y="465"/>
                    <a:pt x="89" y="371"/>
                    <a:pt x="147" y="338"/>
                  </a:cubicBezTo>
                  <a:cubicBezTo>
                    <a:pt x="156" y="344"/>
                    <a:pt x="166" y="346"/>
                    <a:pt x="177" y="343"/>
                  </a:cubicBezTo>
                  <a:cubicBezTo>
                    <a:pt x="202" y="337"/>
                    <a:pt x="202" y="337"/>
                    <a:pt x="202" y="337"/>
                  </a:cubicBezTo>
                  <a:cubicBezTo>
                    <a:pt x="222" y="332"/>
                    <a:pt x="234" y="312"/>
                    <a:pt x="229" y="292"/>
                  </a:cubicBezTo>
                  <a:cubicBezTo>
                    <a:pt x="224" y="272"/>
                    <a:pt x="204" y="260"/>
                    <a:pt x="184" y="265"/>
                  </a:cubicBezTo>
                  <a:cubicBezTo>
                    <a:pt x="159" y="271"/>
                    <a:pt x="159" y="271"/>
                    <a:pt x="159" y="271"/>
                  </a:cubicBezTo>
                  <a:cubicBezTo>
                    <a:pt x="142" y="276"/>
                    <a:pt x="131" y="290"/>
                    <a:pt x="131" y="306"/>
                  </a:cubicBezTo>
                  <a:cubicBezTo>
                    <a:pt x="93" y="327"/>
                    <a:pt x="67" y="368"/>
                    <a:pt x="55" y="426"/>
                  </a:cubicBezTo>
                  <a:cubicBezTo>
                    <a:pt x="49" y="458"/>
                    <a:pt x="48" y="488"/>
                    <a:pt x="48" y="508"/>
                  </a:cubicBezTo>
                  <a:cubicBezTo>
                    <a:pt x="32" y="511"/>
                    <a:pt x="19" y="526"/>
                    <a:pt x="17" y="543"/>
                  </a:cubicBezTo>
                  <a:cubicBezTo>
                    <a:pt x="13" y="545"/>
                    <a:pt x="10" y="548"/>
                    <a:pt x="7" y="551"/>
                  </a:cubicBezTo>
                  <a:cubicBezTo>
                    <a:pt x="2" y="559"/>
                    <a:pt x="0" y="569"/>
                    <a:pt x="2" y="578"/>
                  </a:cubicBezTo>
                  <a:cubicBezTo>
                    <a:pt x="48" y="747"/>
                    <a:pt x="48" y="747"/>
                    <a:pt x="48" y="747"/>
                  </a:cubicBezTo>
                  <a:cubicBezTo>
                    <a:pt x="52" y="761"/>
                    <a:pt x="64" y="770"/>
                    <a:pt x="78" y="770"/>
                  </a:cubicBezTo>
                  <a:cubicBezTo>
                    <a:pt x="136" y="770"/>
                    <a:pt x="136" y="770"/>
                    <a:pt x="136" y="770"/>
                  </a:cubicBezTo>
                  <a:cubicBezTo>
                    <a:pt x="136" y="1196"/>
                    <a:pt x="136" y="1196"/>
                    <a:pt x="136" y="1196"/>
                  </a:cubicBezTo>
                  <a:cubicBezTo>
                    <a:pt x="80" y="1196"/>
                    <a:pt x="80" y="1196"/>
                    <a:pt x="80" y="1196"/>
                  </a:cubicBezTo>
                  <a:cubicBezTo>
                    <a:pt x="63" y="1196"/>
                    <a:pt x="48" y="1210"/>
                    <a:pt x="48" y="1227"/>
                  </a:cubicBezTo>
                  <a:cubicBezTo>
                    <a:pt x="48" y="1336"/>
                    <a:pt x="48" y="1336"/>
                    <a:pt x="48" y="1336"/>
                  </a:cubicBezTo>
                  <a:cubicBezTo>
                    <a:pt x="48" y="1354"/>
                    <a:pt x="63" y="1368"/>
                    <a:pt x="80" y="1368"/>
                  </a:cubicBezTo>
                  <a:cubicBezTo>
                    <a:pt x="754" y="1368"/>
                    <a:pt x="754" y="1368"/>
                    <a:pt x="754" y="1368"/>
                  </a:cubicBezTo>
                  <a:cubicBezTo>
                    <a:pt x="771" y="1368"/>
                    <a:pt x="786" y="1354"/>
                    <a:pt x="786" y="1336"/>
                  </a:cubicBezTo>
                  <a:cubicBezTo>
                    <a:pt x="786" y="1227"/>
                    <a:pt x="786" y="1227"/>
                    <a:pt x="786" y="1227"/>
                  </a:cubicBezTo>
                  <a:cubicBezTo>
                    <a:pt x="786" y="1210"/>
                    <a:pt x="771" y="1196"/>
                    <a:pt x="754" y="1196"/>
                  </a:cubicBezTo>
                  <a:cubicBezTo>
                    <a:pt x="698" y="1196"/>
                    <a:pt x="698" y="1196"/>
                    <a:pt x="698" y="1196"/>
                  </a:cubicBezTo>
                  <a:cubicBezTo>
                    <a:pt x="698" y="770"/>
                    <a:pt x="698" y="770"/>
                    <a:pt x="698" y="770"/>
                  </a:cubicBezTo>
                  <a:cubicBezTo>
                    <a:pt x="756" y="770"/>
                    <a:pt x="756" y="770"/>
                    <a:pt x="756" y="770"/>
                  </a:cubicBezTo>
                  <a:cubicBezTo>
                    <a:pt x="770" y="770"/>
                    <a:pt x="782" y="761"/>
                    <a:pt x="786" y="747"/>
                  </a:cubicBezTo>
                  <a:cubicBezTo>
                    <a:pt x="832" y="578"/>
                    <a:pt x="832" y="578"/>
                    <a:pt x="832" y="578"/>
                  </a:cubicBezTo>
                  <a:cubicBezTo>
                    <a:pt x="834" y="569"/>
                    <a:pt x="833" y="559"/>
                    <a:pt x="827" y="551"/>
                  </a:cubicBezTo>
                  <a:close/>
                  <a:moveTo>
                    <a:pt x="395" y="416"/>
                  </a:moveTo>
                  <a:cubicBezTo>
                    <a:pt x="396" y="418"/>
                    <a:pt x="397" y="420"/>
                    <a:pt x="397" y="422"/>
                  </a:cubicBezTo>
                  <a:cubicBezTo>
                    <a:pt x="392" y="466"/>
                    <a:pt x="392" y="466"/>
                    <a:pt x="392" y="466"/>
                  </a:cubicBezTo>
                  <a:cubicBezTo>
                    <a:pt x="392" y="469"/>
                    <a:pt x="390" y="472"/>
                    <a:pt x="386" y="473"/>
                  </a:cubicBezTo>
                  <a:cubicBezTo>
                    <a:pt x="386" y="473"/>
                    <a:pt x="385" y="473"/>
                    <a:pt x="384" y="473"/>
                  </a:cubicBezTo>
                  <a:cubicBezTo>
                    <a:pt x="382" y="473"/>
                    <a:pt x="379" y="472"/>
                    <a:pt x="378" y="470"/>
                  </a:cubicBezTo>
                  <a:cubicBezTo>
                    <a:pt x="354" y="439"/>
                    <a:pt x="354" y="439"/>
                    <a:pt x="354" y="439"/>
                  </a:cubicBezTo>
                  <a:cubicBezTo>
                    <a:pt x="353" y="438"/>
                    <a:pt x="353" y="436"/>
                    <a:pt x="353" y="434"/>
                  </a:cubicBezTo>
                  <a:cubicBezTo>
                    <a:pt x="353" y="385"/>
                    <a:pt x="353" y="385"/>
                    <a:pt x="353" y="385"/>
                  </a:cubicBezTo>
                  <a:cubicBezTo>
                    <a:pt x="353" y="382"/>
                    <a:pt x="354" y="380"/>
                    <a:pt x="357" y="378"/>
                  </a:cubicBezTo>
                  <a:cubicBezTo>
                    <a:pt x="359" y="377"/>
                    <a:pt x="362" y="377"/>
                    <a:pt x="365" y="378"/>
                  </a:cubicBezTo>
                  <a:cubicBezTo>
                    <a:pt x="372" y="382"/>
                    <a:pt x="378" y="384"/>
                    <a:pt x="385" y="385"/>
                  </a:cubicBezTo>
                  <a:cubicBezTo>
                    <a:pt x="389" y="386"/>
                    <a:pt x="392" y="389"/>
                    <a:pt x="392" y="393"/>
                  </a:cubicBezTo>
                  <a:cubicBezTo>
                    <a:pt x="392" y="414"/>
                    <a:pt x="392" y="414"/>
                    <a:pt x="392" y="414"/>
                  </a:cubicBezTo>
                  <a:cubicBezTo>
                    <a:pt x="393" y="414"/>
                    <a:pt x="394" y="415"/>
                    <a:pt x="395" y="416"/>
                  </a:cubicBezTo>
                  <a:close/>
                  <a:moveTo>
                    <a:pt x="437" y="422"/>
                  </a:moveTo>
                  <a:cubicBezTo>
                    <a:pt x="437" y="420"/>
                    <a:pt x="438" y="418"/>
                    <a:pt x="439" y="416"/>
                  </a:cubicBezTo>
                  <a:cubicBezTo>
                    <a:pt x="440" y="415"/>
                    <a:pt x="441" y="414"/>
                    <a:pt x="442" y="414"/>
                  </a:cubicBezTo>
                  <a:cubicBezTo>
                    <a:pt x="442" y="393"/>
                    <a:pt x="442" y="393"/>
                    <a:pt x="442" y="393"/>
                  </a:cubicBezTo>
                  <a:cubicBezTo>
                    <a:pt x="442" y="389"/>
                    <a:pt x="445" y="386"/>
                    <a:pt x="449" y="385"/>
                  </a:cubicBezTo>
                  <a:cubicBezTo>
                    <a:pt x="456" y="384"/>
                    <a:pt x="462" y="382"/>
                    <a:pt x="469" y="378"/>
                  </a:cubicBezTo>
                  <a:cubicBezTo>
                    <a:pt x="472" y="377"/>
                    <a:pt x="475" y="377"/>
                    <a:pt x="477" y="378"/>
                  </a:cubicBezTo>
                  <a:cubicBezTo>
                    <a:pt x="480" y="380"/>
                    <a:pt x="481" y="382"/>
                    <a:pt x="481" y="385"/>
                  </a:cubicBezTo>
                  <a:cubicBezTo>
                    <a:pt x="481" y="434"/>
                    <a:pt x="481" y="434"/>
                    <a:pt x="481" y="434"/>
                  </a:cubicBezTo>
                  <a:cubicBezTo>
                    <a:pt x="481" y="436"/>
                    <a:pt x="481" y="438"/>
                    <a:pt x="480" y="439"/>
                  </a:cubicBezTo>
                  <a:cubicBezTo>
                    <a:pt x="456" y="470"/>
                    <a:pt x="456" y="470"/>
                    <a:pt x="456" y="470"/>
                  </a:cubicBezTo>
                  <a:cubicBezTo>
                    <a:pt x="455" y="472"/>
                    <a:pt x="452" y="473"/>
                    <a:pt x="450" y="473"/>
                  </a:cubicBezTo>
                  <a:cubicBezTo>
                    <a:pt x="449" y="473"/>
                    <a:pt x="448" y="473"/>
                    <a:pt x="448" y="473"/>
                  </a:cubicBezTo>
                  <a:cubicBezTo>
                    <a:pt x="444" y="472"/>
                    <a:pt x="442" y="469"/>
                    <a:pt x="442" y="466"/>
                  </a:cubicBezTo>
                  <a:lnTo>
                    <a:pt x="437" y="422"/>
                  </a:lnTo>
                  <a:close/>
                  <a:moveTo>
                    <a:pt x="317" y="231"/>
                  </a:moveTo>
                  <a:cubicBezTo>
                    <a:pt x="316" y="228"/>
                    <a:pt x="316" y="228"/>
                    <a:pt x="316" y="228"/>
                  </a:cubicBezTo>
                  <a:cubicBezTo>
                    <a:pt x="308" y="222"/>
                    <a:pt x="308" y="222"/>
                    <a:pt x="308" y="222"/>
                  </a:cubicBezTo>
                  <a:cubicBezTo>
                    <a:pt x="306" y="221"/>
                    <a:pt x="304" y="218"/>
                    <a:pt x="304" y="215"/>
                  </a:cubicBezTo>
                  <a:cubicBezTo>
                    <a:pt x="304" y="202"/>
                    <a:pt x="304" y="202"/>
                    <a:pt x="304" y="202"/>
                  </a:cubicBezTo>
                  <a:cubicBezTo>
                    <a:pt x="304" y="197"/>
                    <a:pt x="308" y="194"/>
                    <a:pt x="313" y="194"/>
                  </a:cubicBezTo>
                  <a:cubicBezTo>
                    <a:pt x="316" y="194"/>
                    <a:pt x="316" y="194"/>
                    <a:pt x="316" y="194"/>
                  </a:cubicBezTo>
                  <a:cubicBezTo>
                    <a:pt x="316" y="179"/>
                    <a:pt x="316" y="179"/>
                    <a:pt x="316" y="179"/>
                  </a:cubicBezTo>
                  <a:cubicBezTo>
                    <a:pt x="316" y="176"/>
                    <a:pt x="318" y="173"/>
                    <a:pt x="320" y="172"/>
                  </a:cubicBezTo>
                  <a:cubicBezTo>
                    <a:pt x="332" y="166"/>
                    <a:pt x="354" y="156"/>
                    <a:pt x="378" y="156"/>
                  </a:cubicBezTo>
                  <a:cubicBezTo>
                    <a:pt x="396" y="156"/>
                    <a:pt x="412" y="163"/>
                    <a:pt x="423" y="175"/>
                  </a:cubicBezTo>
                  <a:cubicBezTo>
                    <a:pt x="438" y="190"/>
                    <a:pt x="455" y="198"/>
                    <a:pt x="474" y="198"/>
                  </a:cubicBezTo>
                  <a:cubicBezTo>
                    <a:pt x="484" y="198"/>
                    <a:pt x="495" y="195"/>
                    <a:pt x="506" y="190"/>
                  </a:cubicBezTo>
                  <a:cubicBezTo>
                    <a:pt x="509" y="189"/>
                    <a:pt x="512" y="189"/>
                    <a:pt x="514" y="191"/>
                  </a:cubicBezTo>
                  <a:cubicBezTo>
                    <a:pt x="515" y="192"/>
                    <a:pt x="516" y="193"/>
                    <a:pt x="517" y="194"/>
                  </a:cubicBezTo>
                  <a:cubicBezTo>
                    <a:pt x="521" y="194"/>
                    <a:pt x="521" y="194"/>
                    <a:pt x="521" y="194"/>
                  </a:cubicBezTo>
                  <a:cubicBezTo>
                    <a:pt x="526" y="194"/>
                    <a:pt x="530" y="197"/>
                    <a:pt x="530" y="202"/>
                  </a:cubicBezTo>
                  <a:cubicBezTo>
                    <a:pt x="530" y="215"/>
                    <a:pt x="530" y="215"/>
                    <a:pt x="530" y="215"/>
                  </a:cubicBezTo>
                  <a:cubicBezTo>
                    <a:pt x="530" y="218"/>
                    <a:pt x="528" y="221"/>
                    <a:pt x="526" y="222"/>
                  </a:cubicBezTo>
                  <a:cubicBezTo>
                    <a:pt x="518" y="228"/>
                    <a:pt x="518" y="228"/>
                    <a:pt x="518" y="228"/>
                  </a:cubicBezTo>
                  <a:cubicBezTo>
                    <a:pt x="518" y="231"/>
                    <a:pt x="518" y="231"/>
                    <a:pt x="518" y="231"/>
                  </a:cubicBezTo>
                  <a:cubicBezTo>
                    <a:pt x="515" y="251"/>
                    <a:pt x="504" y="276"/>
                    <a:pt x="488" y="299"/>
                  </a:cubicBezTo>
                  <a:cubicBezTo>
                    <a:pt x="468" y="328"/>
                    <a:pt x="449" y="342"/>
                    <a:pt x="439" y="342"/>
                  </a:cubicBezTo>
                  <a:cubicBezTo>
                    <a:pt x="395" y="342"/>
                    <a:pt x="395" y="342"/>
                    <a:pt x="395" y="342"/>
                  </a:cubicBezTo>
                  <a:cubicBezTo>
                    <a:pt x="385" y="342"/>
                    <a:pt x="366" y="328"/>
                    <a:pt x="346" y="299"/>
                  </a:cubicBezTo>
                  <a:cubicBezTo>
                    <a:pt x="330" y="276"/>
                    <a:pt x="319" y="251"/>
                    <a:pt x="317" y="231"/>
                  </a:cubicBezTo>
                  <a:close/>
                  <a:moveTo>
                    <a:pt x="417" y="1079"/>
                  </a:moveTo>
                  <a:cubicBezTo>
                    <a:pt x="384" y="1079"/>
                    <a:pt x="347" y="1026"/>
                    <a:pt x="347" y="950"/>
                  </a:cubicBezTo>
                  <a:cubicBezTo>
                    <a:pt x="347" y="874"/>
                    <a:pt x="384" y="821"/>
                    <a:pt x="417" y="821"/>
                  </a:cubicBezTo>
                  <a:cubicBezTo>
                    <a:pt x="450" y="821"/>
                    <a:pt x="487" y="874"/>
                    <a:pt x="487" y="950"/>
                  </a:cubicBezTo>
                  <a:cubicBezTo>
                    <a:pt x="487" y="1026"/>
                    <a:pt x="450" y="1079"/>
                    <a:pt x="417" y="1079"/>
                  </a:cubicBezTo>
                  <a:close/>
                  <a:moveTo>
                    <a:pt x="417" y="1079"/>
                  </a:moveTo>
                  <a:cubicBezTo>
                    <a:pt x="417" y="1079"/>
                    <a:pt x="417" y="1079"/>
                    <a:pt x="417" y="1079"/>
                  </a:cubicBezTo>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Rectangle 94"/>
            <p:cNvSpPr/>
            <p:nvPr/>
          </p:nvSpPr>
          <p:spPr>
            <a:xfrm>
              <a:off x="2895600" y="2174571"/>
              <a:ext cx="1024832" cy="276999"/>
            </a:xfrm>
            <a:prstGeom prst="rect">
              <a:avLst/>
            </a:prstGeom>
          </p:spPr>
          <p:txBody>
            <a:bodyPr wrap="none" anchor="ctr">
              <a:spAutoFit/>
            </a:bodyPr>
            <a:lstStyle/>
            <a:p>
              <a:pPr algn="ctr"/>
              <a:r>
                <a:rPr lang="en-US" sz="1200" dirty="0">
                  <a:solidFill>
                    <a:schemeClr val="bg1">
                      <a:lumMod val="50000"/>
                    </a:schemeClr>
                  </a:solidFill>
                  <a:latin typeface="Calibri Light" panose="020F0302020204030204" pitchFamily="34" charset="0"/>
                </a:rPr>
                <a:t>Lorem Ipsum </a:t>
              </a:r>
            </a:p>
          </p:txBody>
        </p:sp>
        <p:sp>
          <p:nvSpPr>
            <p:cNvPr id="96" name="Rectangle 95"/>
            <p:cNvSpPr/>
            <p:nvPr/>
          </p:nvSpPr>
          <p:spPr>
            <a:xfrm>
              <a:off x="2763393" y="2392335"/>
              <a:ext cx="1334358" cy="350865"/>
            </a:xfrm>
            <a:prstGeom prst="rect">
              <a:avLst/>
            </a:prstGeom>
          </p:spPr>
          <p:txBody>
            <a:bodyPr wrap="square">
              <a:spAutoFit/>
            </a:bodyPr>
            <a:lstStyle/>
            <a:p>
              <a:pPr algn="ctr">
                <a:lnSpc>
                  <a:spcPct val="120000"/>
                </a:lnSpc>
              </a:pPr>
              <a:r>
                <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r>
                <a:rPr lang="en-US" sz="700" dirty="0" smtClean="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6" name="TextBox 65"/>
          <p:cNvSpPr txBox="1"/>
          <p:nvPr/>
        </p:nvSpPr>
        <p:spPr>
          <a:xfrm>
            <a:off x="9982200" y="6321623"/>
            <a:ext cx="1974409" cy="307777"/>
          </a:xfrm>
          <a:prstGeom prst="rect">
            <a:avLst/>
          </a:prstGeom>
          <a:noFill/>
        </p:spPr>
        <p:txBody>
          <a:bodyPr wrap="square" rtlCol="0">
            <a:spAutoFit/>
          </a:bodyPr>
          <a:lstStyle/>
          <a:p>
            <a:pPr algn="ctr"/>
            <a:r>
              <a:rPr lang="en-US" sz="1400" dirty="0" smtClean="0">
                <a:solidFill>
                  <a:schemeClr val="tx1">
                    <a:lumMod val="75000"/>
                    <a:lumOff val="25000"/>
                  </a:schemeClr>
                </a:solidFill>
              </a:rPr>
              <a:t>4 Step Pyramidal Stairs</a:t>
            </a:r>
            <a:endParaRPr lang="en-US" sz="1400" dirty="0">
              <a:solidFill>
                <a:schemeClr val="tx1">
                  <a:lumMod val="75000"/>
                  <a:lumOff val="25000"/>
                </a:schemeClr>
              </a:solidFill>
            </a:endParaRPr>
          </a:p>
        </p:txBody>
      </p:sp>
      <p:grpSp>
        <p:nvGrpSpPr>
          <p:cNvPr id="69" name="Group 68"/>
          <p:cNvGrpSpPr/>
          <p:nvPr/>
        </p:nvGrpSpPr>
        <p:grpSpPr>
          <a:xfrm>
            <a:off x="9982200" y="6629400"/>
            <a:ext cx="1974409" cy="111600"/>
            <a:chOff x="9982200" y="6629400"/>
            <a:chExt cx="1974409" cy="111600"/>
          </a:xfrm>
        </p:grpSpPr>
        <p:grpSp>
          <p:nvGrpSpPr>
            <p:cNvPr id="70" name="Group 69"/>
            <p:cNvGrpSpPr/>
            <p:nvPr/>
          </p:nvGrpSpPr>
          <p:grpSpPr>
            <a:xfrm>
              <a:off x="9982200" y="6629400"/>
              <a:ext cx="1974409" cy="75600"/>
              <a:chOff x="8865409" y="6324600"/>
              <a:chExt cx="1872000" cy="75600"/>
            </a:xfrm>
          </p:grpSpPr>
          <p:sp>
            <p:nvSpPr>
              <p:cNvPr id="83" name="Rectangle 82"/>
              <p:cNvSpPr/>
              <p:nvPr/>
            </p:nvSpPr>
            <p:spPr>
              <a:xfrm>
                <a:off x="9801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333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0269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865409" y="6324600"/>
                <a:ext cx="468000" cy="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flipV="1">
              <a:off x="9982200" y="6705000"/>
              <a:ext cx="1974409" cy="36000"/>
              <a:chOff x="8865409" y="6324600"/>
              <a:chExt cx="1872000" cy="75600"/>
            </a:xfrm>
          </p:grpSpPr>
          <p:sp>
            <p:nvSpPr>
              <p:cNvPr id="74" name="Rectangle 73"/>
              <p:cNvSpPr/>
              <p:nvPr/>
            </p:nvSpPr>
            <p:spPr>
              <a:xfrm>
                <a:off x="9801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333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269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865409" y="6324600"/>
                <a:ext cx="468000" cy="75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7" name="Rectangle 96"/>
          <p:cNvSpPr/>
          <p:nvPr/>
        </p:nvSpPr>
        <p:spPr>
          <a:xfrm>
            <a:off x="6211376" y="3057603"/>
            <a:ext cx="1126399" cy="584775"/>
          </a:xfrm>
          <a:prstGeom prst="rect">
            <a:avLst/>
          </a:prstGeom>
        </p:spPr>
        <p:txBody>
          <a:bodyPr wrap="none" anchor="ctr">
            <a:spAutoFit/>
          </a:bodyPr>
          <a:lstStyle/>
          <a:p>
            <a:r>
              <a:rPr lang="en-US" sz="3200" dirty="0" smtClean="0">
                <a:solidFill>
                  <a:schemeClr val="accent1"/>
                </a:solidFill>
                <a:latin typeface="Calibri Light" panose="020F0302020204030204" pitchFamily="34" charset="0"/>
              </a:rPr>
              <a:t>Step1</a:t>
            </a:r>
            <a:endParaRPr lang="en-US" sz="3200" dirty="0">
              <a:solidFill>
                <a:schemeClr val="accent1"/>
              </a:solidFill>
              <a:latin typeface="Calibri Light" panose="020F0302020204030204" pitchFamily="34" charset="0"/>
            </a:endParaRPr>
          </a:p>
        </p:txBody>
      </p:sp>
      <p:sp>
        <p:nvSpPr>
          <p:cNvPr id="98" name="Rectangle 97"/>
          <p:cNvSpPr/>
          <p:nvPr/>
        </p:nvSpPr>
        <p:spPr>
          <a:xfrm>
            <a:off x="6211377" y="3587018"/>
            <a:ext cx="5066223" cy="978729"/>
          </a:xfrm>
          <a:prstGeom prst="rect">
            <a:avLst/>
          </a:prstGeom>
        </p:spPr>
        <p:txBody>
          <a:bodyPr wrap="square">
            <a:spAutoFit/>
          </a:bodyPr>
          <a:lstStyle/>
          <a:p>
            <a:pPr>
              <a:lnSpc>
                <a:spcPct val="120000"/>
              </a:lnSpc>
            </a:pPr>
            <a:r>
              <a:rPr lang="en-US" sz="16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Aliquam justo neque, iaculis in sollicitudin quis, dictum non purus.</a:t>
            </a:r>
          </a:p>
        </p:txBody>
      </p:sp>
      <p:sp>
        <p:nvSpPr>
          <p:cNvPr id="99" name="Isosceles Triangle 98"/>
          <p:cNvSpPr/>
          <p:nvPr/>
        </p:nvSpPr>
        <p:spPr>
          <a:xfrm rot="5400000">
            <a:off x="5926697" y="3229777"/>
            <a:ext cx="247489" cy="2404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11288465" y="381000"/>
            <a:ext cx="903535" cy="307777"/>
            <a:chOff x="10191750" y="3196319"/>
            <a:chExt cx="894481" cy="307777"/>
          </a:xfrm>
        </p:grpSpPr>
        <p:sp>
          <p:nvSpPr>
            <p:cNvPr id="65" name="Rectangle 64"/>
            <p:cNvSpPr/>
            <p:nvPr/>
          </p:nvSpPr>
          <p:spPr>
            <a:xfrm>
              <a:off x="10245412" y="3199395"/>
              <a:ext cx="840819" cy="3016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0191750" y="3196319"/>
              <a:ext cx="638175" cy="307777"/>
            </a:xfrm>
            <a:prstGeom prst="rect">
              <a:avLst/>
            </a:prstGeom>
            <a:noFill/>
          </p:spPr>
          <p:txBody>
            <a:bodyPr wrap="square" rtlCol="0">
              <a:spAutoFit/>
            </a:bodyPr>
            <a:lstStyle/>
            <a:p>
              <a:pPr algn="ctr"/>
              <a:r>
                <a:rPr lang="fr-FR" sz="1400" b="1" spc="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lang="en-US" sz="1400" b="1"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88" name="Straight Connector 87"/>
            <p:cNvCxnSpPr/>
            <p:nvPr/>
          </p:nvCxnSpPr>
          <p:spPr>
            <a:xfrm>
              <a:off x="10723593" y="3253695"/>
              <a:ext cx="0" cy="19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2638594" y="3086264"/>
            <a:ext cx="1024832" cy="276999"/>
          </a:xfrm>
          <a:prstGeom prst="rect">
            <a:avLst/>
          </a:prstGeom>
        </p:spPr>
        <p:txBody>
          <a:bodyPr wrap="none" anchor="ctr">
            <a:spAutoFit/>
          </a:bodyPr>
          <a:lstStyle/>
          <a:p>
            <a:r>
              <a:rPr lang="en-US" sz="1200" dirty="0">
                <a:solidFill>
                  <a:schemeClr val="accent1"/>
                </a:solidFill>
                <a:latin typeface="Calibri Light" panose="020F0302020204030204" pitchFamily="34" charset="0"/>
              </a:rPr>
              <a:t>Lorem Ipsum </a:t>
            </a:r>
          </a:p>
        </p:txBody>
      </p:sp>
      <p:sp>
        <p:nvSpPr>
          <p:cNvPr id="103" name="Rectangle 102"/>
          <p:cNvSpPr/>
          <p:nvPr/>
        </p:nvSpPr>
        <p:spPr>
          <a:xfrm>
            <a:off x="2644974" y="3258246"/>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104" name="Rectangle 103"/>
          <p:cNvSpPr/>
          <p:nvPr/>
        </p:nvSpPr>
        <p:spPr>
          <a:xfrm>
            <a:off x="3127103" y="3891988"/>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105" name="Rectangle 104"/>
          <p:cNvSpPr/>
          <p:nvPr/>
        </p:nvSpPr>
        <p:spPr>
          <a:xfrm>
            <a:off x="3133483" y="4063970"/>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106" name="Rectangle 105"/>
          <p:cNvSpPr/>
          <p:nvPr/>
        </p:nvSpPr>
        <p:spPr>
          <a:xfrm>
            <a:off x="3615369" y="4696989"/>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107" name="Rectangle 106"/>
          <p:cNvSpPr/>
          <p:nvPr/>
        </p:nvSpPr>
        <p:spPr>
          <a:xfrm>
            <a:off x="3621749" y="4868971"/>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108" name="Rectangle 107"/>
          <p:cNvSpPr/>
          <p:nvPr/>
        </p:nvSpPr>
        <p:spPr>
          <a:xfrm>
            <a:off x="4073145" y="5538166"/>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109" name="Rectangle 108"/>
          <p:cNvSpPr/>
          <p:nvPr/>
        </p:nvSpPr>
        <p:spPr>
          <a:xfrm>
            <a:off x="4079525" y="5710148"/>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Tree>
    <p:extLst>
      <p:ext uri="{BB962C8B-B14F-4D97-AF65-F5344CB8AC3E}">
        <p14:creationId xmlns:p14="http://schemas.microsoft.com/office/powerpoint/2010/main" val="3181082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990600"/>
            <a:ext cx="5867399" cy="5236015"/>
            <a:chOff x="685800" y="990600"/>
            <a:chExt cx="5867399" cy="5236015"/>
          </a:xfrm>
        </p:grpSpPr>
        <p:sp>
          <p:nvSpPr>
            <p:cNvPr id="19" name="Isosceles Triangle 18"/>
            <p:cNvSpPr/>
            <p:nvPr/>
          </p:nvSpPr>
          <p:spPr>
            <a:xfrm>
              <a:off x="685800" y="990600"/>
              <a:ext cx="5578863" cy="5228122"/>
            </a:xfrm>
            <a:prstGeom prst="triangle">
              <a:avLst>
                <a:gd name="adj" fmla="val 48728"/>
              </a:avLst>
            </a:prstGeom>
            <a:solidFill>
              <a:schemeClr val="bg1">
                <a:lumMod val="95000"/>
              </a:schemeClr>
            </a:solidFill>
            <a:ln>
              <a:noFill/>
            </a:ln>
            <a:effectLst>
              <a:outerShdw blurRad="127000" sx="101000" sy="101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5400000" flipH="1">
              <a:off x="3407925" y="1937764"/>
              <a:ext cx="72000" cy="206128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386579" y="2950959"/>
              <a:ext cx="2087987"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flipH="1">
              <a:off x="3669423" y="2950402"/>
              <a:ext cx="1283577" cy="818811"/>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5400000" flipH="1">
              <a:off x="3443400" y="2367647"/>
              <a:ext cx="72000" cy="2844000"/>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1963115" y="2950402"/>
              <a:ext cx="882850" cy="818811"/>
            </a:xfrm>
            <a:prstGeom prst="triangle">
              <a:avLst>
                <a:gd name="adj" fmla="val 48728"/>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963115" y="3769213"/>
              <a:ext cx="3066085"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537344" y="3769213"/>
              <a:ext cx="1734394" cy="816166"/>
            </a:xfrm>
            <a:prstGeom prst="trapezoid">
              <a:avLst>
                <a:gd name="adj" fmla="val 52234"/>
              </a:avLst>
            </a:prstGeom>
            <a:solidFill>
              <a:schemeClr val="accent2"/>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rot="5400000" flipH="1">
              <a:off x="3507298" y="2658647"/>
              <a:ext cx="72000" cy="388620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arallelogram 31"/>
            <p:cNvSpPr/>
            <p:nvPr/>
          </p:nvSpPr>
          <p:spPr>
            <a:xfrm flipH="1">
              <a:off x="4202823" y="3769213"/>
              <a:ext cx="1283577" cy="816724"/>
            </a:xfrm>
            <a:prstGeom prst="parallelogram">
              <a:avLst>
                <a:gd name="adj" fmla="val 54298"/>
              </a:avLst>
            </a:prstGeom>
            <a:solidFill>
              <a:schemeClr val="accent2"/>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537344" y="4585936"/>
              <a:ext cx="4050422"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1111572" y="4588023"/>
              <a:ext cx="2585938"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5400000" flipH="1">
              <a:off x="3544554" y="2982159"/>
              <a:ext cx="36000" cy="4835509"/>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arallelogram 32"/>
            <p:cNvSpPr/>
            <p:nvPr/>
          </p:nvSpPr>
          <p:spPr>
            <a:xfrm flipH="1">
              <a:off x="4736223" y="4585379"/>
              <a:ext cx="1283577" cy="818811"/>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11572" y="5406276"/>
              <a:ext cx="4984428"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apezoid 16"/>
            <p:cNvSpPr/>
            <p:nvPr/>
          </p:nvSpPr>
          <p:spPr>
            <a:xfrm>
              <a:off x="685800" y="5406834"/>
              <a:ext cx="3437481"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flipH="1">
              <a:off x="5269622" y="5404188"/>
              <a:ext cx="1283577" cy="822427"/>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70980" y="3124200"/>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4380" y="3937065"/>
              <a:ext cx="480461" cy="4804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37780" y="4753788"/>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666403" y="5578087"/>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noEditPoints="1"/>
            </p:cNvSpPr>
            <p:nvPr/>
          </p:nvSpPr>
          <p:spPr bwMode="auto">
            <a:xfrm>
              <a:off x="4137567" y="3180597"/>
              <a:ext cx="352923" cy="324603"/>
            </a:xfrm>
            <a:custGeom>
              <a:avLst/>
              <a:gdLst>
                <a:gd name="T0" fmla="*/ 0 w 288"/>
                <a:gd name="T1" fmla="*/ 162 h 262"/>
                <a:gd name="T2" fmla="*/ 0 w 288"/>
                <a:gd name="T3" fmla="*/ 123 h 262"/>
                <a:gd name="T4" fmla="*/ 7 w 288"/>
                <a:gd name="T5" fmla="*/ 116 h 262"/>
                <a:gd name="T6" fmla="*/ 76 w 288"/>
                <a:gd name="T7" fmla="*/ 116 h 262"/>
                <a:gd name="T8" fmla="*/ 46 w 288"/>
                <a:gd name="T9" fmla="*/ 168 h 262"/>
                <a:gd name="T10" fmla="*/ 7 w 288"/>
                <a:gd name="T11" fmla="*/ 168 h 262"/>
                <a:gd name="T12" fmla="*/ 0 w 288"/>
                <a:gd name="T13" fmla="*/ 162 h 262"/>
                <a:gd name="T14" fmla="*/ 49 w 288"/>
                <a:gd name="T15" fmla="*/ 242 h 262"/>
                <a:gd name="T16" fmla="*/ 27 w 288"/>
                <a:gd name="T17" fmla="*/ 257 h 262"/>
                <a:gd name="T18" fmla="*/ 23 w 288"/>
                <a:gd name="T19" fmla="*/ 254 h 262"/>
                <a:gd name="T20" fmla="*/ 25 w 288"/>
                <a:gd name="T21" fmla="*/ 228 h 262"/>
                <a:gd name="T22" fmla="*/ 32 w 288"/>
                <a:gd name="T23" fmla="*/ 225 h 262"/>
                <a:gd name="T24" fmla="*/ 49 w 288"/>
                <a:gd name="T25" fmla="*/ 235 h 262"/>
                <a:gd name="T26" fmla="*/ 49 w 288"/>
                <a:gd name="T27" fmla="*/ 242 h 262"/>
                <a:gd name="T28" fmla="*/ 54 w 288"/>
                <a:gd name="T29" fmla="*/ 227 h 262"/>
                <a:gd name="T30" fmla="*/ 37 w 288"/>
                <a:gd name="T31" fmla="*/ 218 h 262"/>
                <a:gd name="T32" fmla="*/ 35 w 288"/>
                <a:gd name="T33" fmla="*/ 209 h 262"/>
                <a:gd name="T34" fmla="*/ 114 w 288"/>
                <a:gd name="T35" fmla="*/ 72 h 262"/>
                <a:gd name="T36" fmla="*/ 123 w 288"/>
                <a:gd name="T37" fmla="*/ 70 h 262"/>
                <a:gd name="T38" fmla="*/ 140 w 288"/>
                <a:gd name="T39" fmla="*/ 79 h 262"/>
                <a:gd name="T40" fmla="*/ 142 w 288"/>
                <a:gd name="T41" fmla="*/ 88 h 262"/>
                <a:gd name="T42" fmla="*/ 63 w 288"/>
                <a:gd name="T43" fmla="*/ 225 h 262"/>
                <a:gd name="T44" fmla="*/ 54 w 288"/>
                <a:gd name="T45" fmla="*/ 227 h 262"/>
                <a:gd name="T46" fmla="*/ 115 w 288"/>
                <a:gd name="T47" fmla="*/ 168 h 262"/>
                <a:gd name="T48" fmla="*/ 145 w 288"/>
                <a:gd name="T49" fmla="*/ 116 h 262"/>
                <a:gd name="T50" fmla="*/ 162 w 288"/>
                <a:gd name="T51" fmla="*/ 116 h 262"/>
                <a:gd name="T52" fmla="*/ 186 w 288"/>
                <a:gd name="T53" fmla="*/ 168 h 262"/>
                <a:gd name="T54" fmla="*/ 115 w 288"/>
                <a:gd name="T55" fmla="*/ 168 h 262"/>
                <a:gd name="T56" fmla="*/ 213 w 288"/>
                <a:gd name="T57" fmla="*/ 184 h 262"/>
                <a:gd name="T58" fmla="*/ 163 w 288"/>
                <a:gd name="T59" fmla="*/ 82 h 262"/>
                <a:gd name="T60" fmla="*/ 136 w 288"/>
                <a:gd name="T61" fmla="*/ 3 h 262"/>
                <a:gd name="T62" fmla="*/ 181 w 288"/>
                <a:gd name="T63" fmla="*/ 68 h 262"/>
                <a:gd name="T64" fmla="*/ 235 w 288"/>
                <a:gd name="T65" fmla="*/ 168 h 262"/>
                <a:gd name="T66" fmla="*/ 227 w 288"/>
                <a:gd name="T67" fmla="*/ 184 h 262"/>
                <a:gd name="T68" fmla="*/ 213 w 288"/>
                <a:gd name="T69" fmla="*/ 184 h 262"/>
                <a:gd name="T70" fmla="*/ 235 w 288"/>
                <a:gd name="T71" fmla="*/ 220 h 262"/>
                <a:gd name="T72" fmla="*/ 225 w 288"/>
                <a:gd name="T73" fmla="*/ 204 h 262"/>
                <a:gd name="T74" fmla="*/ 227 w 288"/>
                <a:gd name="T75" fmla="*/ 194 h 262"/>
                <a:gd name="T76" fmla="*/ 237 w 288"/>
                <a:gd name="T77" fmla="*/ 189 h 262"/>
                <a:gd name="T78" fmla="*/ 246 w 288"/>
                <a:gd name="T79" fmla="*/ 193 h 262"/>
                <a:gd name="T80" fmla="*/ 255 w 288"/>
                <a:gd name="T81" fmla="*/ 208 h 262"/>
                <a:gd name="T82" fmla="*/ 252 w 288"/>
                <a:gd name="T83" fmla="*/ 218 h 262"/>
                <a:gd name="T84" fmla="*/ 245 w 288"/>
                <a:gd name="T85" fmla="*/ 222 h 262"/>
                <a:gd name="T86" fmla="*/ 235 w 288"/>
                <a:gd name="T87" fmla="*/ 220 h 262"/>
                <a:gd name="T88" fmla="*/ 273 w 288"/>
                <a:gd name="T89" fmla="*/ 262 h 262"/>
                <a:gd name="T90" fmla="*/ 247 w 288"/>
                <a:gd name="T91" fmla="*/ 245 h 262"/>
                <a:gd name="T92" fmla="*/ 248 w 288"/>
                <a:gd name="T93" fmla="*/ 227 h 262"/>
                <a:gd name="T94" fmla="*/ 273 w 288"/>
                <a:gd name="T95" fmla="*/ 262 h 262"/>
                <a:gd name="T96" fmla="*/ 288 w 288"/>
                <a:gd name="T97" fmla="*/ 162 h 262"/>
                <a:gd name="T98" fmla="*/ 281 w 288"/>
                <a:gd name="T99" fmla="*/ 168 h 262"/>
                <a:gd name="T100" fmla="*/ 247 w 288"/>
                <a:gd name="T101" fmla="*/ 168 h 262"/>
                <a:gd name="T102" fmla="*/ 245 w 288"/>
                <a:gd name="T103" fmla="*/ 162 h 262"/>
                <a:gd name="T104" fmla="*/ 239 w 288"/>
                <a:gd name="T105" fmla="*/ 150 h 262"/>
                <a:gd name="T106" fmla="*/ 220 w 288"/>
                <a:gd name="T107" fmla="*/ 116 h 262"/>
                <a:gd name="T108" fmla="*/ 281 w 288"/>
                <a:gd name="T109" fmla="*/ 116 h 262"/>
                <a:gd name="T110" fmla="*/ 288 w 288"/>
                <a:gd name="T111" fmla="*/ 123 h 262"/>
                <a:gd name="T112" fmla="*/ 288 w 288"/>
                <a:gd name="T113" fmla="*/ 162 h 262"/>
                <a:gd name="T114" fmla="*/ 288 w 288"/>
                <a:gd name="T115" fmla="*/ 162 h 262"/>
                <a:gd name="T116" fmla="*/ 288 w 288"/>
                <a:gd name="T117" fmla="*/ 1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62">
                  <a:moveTo>
                    <a:pt x="0" y="162"/>
                  </a:moveTo>
                  <a:cubicBezTo>
                    <a:pt x="0" y="123"/>
                    <a:pt x="0" y="123"/>
                    <a:pt x="0" y="123"/>
                  </a:cubicBezTo>
                  <a:cubicBezTo>
                    <a:pt x="0" y="119"/>
                    <a:pt x="3" y="116"/>
                    <a:pt x="7" y="116"/>
                  </a:cubicBezTo>
                  <a:cubicBezTo>
                    <a:pt x="76" y="116"/>
                    <a:pt x="76" y="116"/>
                    <a:pt x="76" y="116"/>
                  </a:cubicBezTo>
                  <a:cubicBezTo>
                    <a:pt x="46" y="168"/>
                    <a:pt x="46" y="168"/>
                    <a:pt x="46" y="168"/>
                  </a:cubicBezTo>
                  <a:cubicBezTo>
                    <a:pt x="7" y="168"/>
                    <a:pt x="7" y="168"/>
                    <a:pt x="7" y="168"/>
                  </a:cubicBezTo>
                  <a:cubicBezTo>
                    <a:pt x="3" y="168"/>
                    <a:pt x="0" y="165"/>
                    <a:pt x="0" y="162"/>
                  </a:cubicBezTo>
                  <a:close/>
                  <a:moveTo>
                    <a:pt x="49" y="242"/>
                  </a:moveTo>
                  <a:cubicBezTo>
                    <a:pt x="27" y="257"/>
                    <a:pt x="27" y="257"/>
                    <a:pt x="27" y="257"/>
                  </a:cubicBezTo>
                  <a:cubicBezTo>
                    <a:pt x="24" y="259"/>
                    <a:pt x="22" y="258"/>
                    <a:pt x="23" y="254"/>
                  </a:cubicBezTo>
                  <a:cubicBezTo>
                    <a:pt x="25" y="228"/>
                    <a:pt x="25" y="228"/>
                    <a:pt x="25" y="228"/>
                  </a:cubicBezTo>
                  <a:cubicBezTo>
                    <a:pt x="26" y="225"/>
                    <a:pt x="29" y="223"/>
                    <a:pt x="32" y="225"/>
                  </a:cubicBezTo>
                  <a:cubicBezTo>
                    <a:pt x="49" y="235"/>
                    <a:pt x="49" y="235"/>
                    <a:pt x="49" y="235"/>
                  </a:cubicBezTo>
                  <a:cubicBezTo>
                    <a:pt x="52" y="237"/>
                    <a:pt x="52" y="240"/>
                    <a:pt x="49" y="242"/>
                  </a:cubicBezTo>
                  <a:close/>
                  <a:moveTo>
                    <a:pt x="54" y="227"/>
                  </a:moveTo>
                  <a:cubicBezTo>
                    <a:pt x="37" y="218"/>
                    <a:pt x="37" y="218"/>
                    <a:pt x="37" y="218"/>
                  </a:cubicBezTo>
                  <a:cubicBezTo>
                    <a:pt x="34" y="216"/>
                    <a:pt x="33" y="212"/>
                    <a:pt x="35" y="209"/>
                  </a:cubicBezTo>
                  <a:cubicBezTo>
                    <a:pt x="114" y="72"/>
                    <a:pt x="114" y="72"/>
                    <a:pt x="114" y="72"/>
                  </a:cubicBezTo>
                  <a:cubicBezTo>
                    <a:pt x="116" y="69"/>
                    <a:pt x="120" y="68"/>
                    <a:pt x="123" y="70"/>
                  </a:cubicBezTo>
                  <a:cubicBezTo>
                    <a:pt x="140" y="79"/>
                    <a:pt x="140" y="79"/>
                    <a:pt x="140" y="79"/>
                  </a:cubicBezTo>
                  <a:cubicBezTo>
                    <a:pt x="143" y="81"/>
                    <a:pt x="144" y="85"/>
                    <a:pt x="142" y="88"/>
                  </a:cubicBezTo>
                  <a:cubicBezTo>
                    <a:pt x="63" y="225"/>
                    <a:pt x="63" y="225"/>
                    <a:pt x="63" y="225"/>
                  </a:cubicBezTo>
                  <a:cubicBezTo>
                    <a:pt x="62" y="228"/>
                    <a:pt x="58" y="229"/>
                    <a:pt x="54" y="227"/>
                  </a:cubicBezTo>
                  <a:close/>
                  <a:moveTo>
                    <a:pt x="115" y="168"/>
                  </a:moveTo>
                  <a:cubicBezTo>
                    <a:pt x="145" y="116"/>
                    <a:pt x="145" y="116"/>
                    <a:pt x="145" y="116"/>
                  </a:cubicBezTo>
                  <a:cubicBezTo>
                    <a:pt x="162" y="116"/>
                    <a:pt x="162" y="116"/>
                    <a:pt x="162" y="116"/>
                  </a:cubicBezTo>
                  <a:cubicBezTo>
                    <a:pt x="186" y="168"/>
                    <a:pt x="186" y="168"/>
                    <a:pt x="186" y="168"/>
                  </a:cubicBezTo>
                  <a:lnTo>
                    <a:pt x="115" y="168"/>
                  </a:lnTo>
                  <a:close/>
                  <a:moveTo>
                    <a:pt x="213" y="184"/>
                  </a:moveTo>
                  <a:cubicBezTo>
                    <a:pt x="206" y="180"/>
                    <a:pt x="172" y="102"/>
                    <a:pt x="163" y="82"/>
                  </a:cubicBezTo>
                  <a:cubicBezTo>
                    <a:pt x="154" y="62"/>
                    <a:pt x="128" y="7"/>
                    <a:pt x="136" y="3"/>
                  </a:cubicBezTo>
                  <a:cubicBezTo>
                    <a:pt x="143" y="0"/>
                    <a:pt x="164" y="43"/>
                    <a:pt x="181" y="68"/>
                  </a:cubicBezTo>
                  <a:cubicBezTo>
                    <a:pt x="197" y="94"/>
                    <a:pt x="231" y="160"/>
                    <a:pt x="235" y="168"/>
                  </a:cubicBezTo>
                  <a:cubicBezTo>
                    <a:pt x="239" y="175"/>
                    <a:pt x="231" y="182"/>
                    <a:pt x="227" y="184"/>
                  </a:cubicBezTo>
                  <a:cubicBezTo>
                    <a:pt x="222" y="185"/>
                    <a:pt x="219" y="187"/>
                    <a:pt x="213" y="184"/>
                  </a:cubicBezTo>
                  <a:close/>
                  <a:moveTo>
                    <a:pt x="235" y="220"/>
                  </a:moveTo>
                  <a:cubicBezTo>
                    <a:pt x="225" y="204"/>
                    <a:pt x="225" y="204"/>
                    <a:pt x="225" y="204"/>
                  </a:cubicBezTo>
                  <a:cubicBezTo>
                    <a:pt x="222" y="200"/>
                    <a:pt x="224" y="196"/>
                    <a:pt x="227" y="194"/>
                  </a:cubicBezTo>
                  <a:cubicBezTo>
                    <a:pt x="237" y="189"/>
                    <a:pt x="237" y="189"/>
                    <a:pt x="237" y="189"/>
                  </a:cubicBezTo>
                  <a:cubicBezTo>
                    <a:pt x="240" y="188"/>
                    <a:pt x="245" y="189"/>
                    <a:pt x="246" y="193"/>
                  </a:cubicBezTo>
                  <a:cubicBezTo>
                    <a:pt x="255" y="208"/>
                    <a:pt x="255" y="208"/>
                    <a:pt x="255" y="208"/>
                  </a:cubicBezTo>
                  <a:cubicBezTo>
                    <a:pt x="256" y="212"/>
                    <a:pt x="255" y="216"/>
                    <a:pt x="252" y="218"/>
                  </a:cubicBezTo>
                  <a:cubicBezTo>
                    <a:pt x="245" y="222"/>
                    <a:pt x="245" y="222"/>
                    <a:pt x="245" y="222"/>
                  </a:cubicBezTo>
                  <a:cubicBezTo>
                    <a:pt x="241" y="224"/>
                    <a:pt x="237" y="223"/>
                    <a:pt x="235" y="220"/>
                  </a:cubicBezTo>
                  <a:close/>
                  <a:moveTo>
                    <a:pt x="273" y="262"/>
                  </a:moveTo>
                  <a:cubicBezTo>
                    <a:pt x="271" y="255"/>
                    <a:pt x="254" y="255"/>
                    <a:pt x="247" y="245"/>
                  </a:cubicBezTo>
                  <a:cubicBezTo>
                    <a:pt x="239" y="234"/>
                    <a:pt x="246" y="229"/>
                    <a:pt x="248" y="227"/>
                  </a:cubicBezTo>
                  <a:cubicBezTo>
                    <a:pt x="278" y="210"/>
                    <a:pt x="273" y="262"/>
                    <a:pt x="273" y="262"/>
                  </a:cubicBezTo>
                  <a:close/>
                  <a:moveTo>
                    <a:pt x="288" y="162"/>
                  </a:moveTo>
                  <a:cubicBezTo>
                    <a:pt x="288" y="165"/>
                    <a:pt x="285" y="168"/>
                    <a:pt x="281" y="168"/>
                  </a:cubicBezTo>
                  <a:cubicBezTo>
                    <a:pt x="247" y="168"/>
                    <a:pt x="247" y="168"/>
                    <a:pt x="247" y="168"/>
                  </a:cubicBezTo>
                  <a:cubicBezTo>
                    <a:pt x="247" y="166"/>
                    <a:pt x="246" y="164"/>
                    <a:pt x="245" y="162"/>
                  </a:cubicBezTo>
                  <a:cubicBezTo>
                    <a:pt x="244" y="161"/>
                    <a:pt x="242" y="157"/>
                    <a:pt x="239" y="150"/>
                  </a:cubicBezTo>
                  <a:cubicBezTo>
                    <a:pt x="234" y="142"/>
                    <a:pt x="227" y="129"/>
                    <a:pt x="220" y="116"/>
                  </a:cubicBezTo>
                  <a:cubicBezTo>
                    <a:pt x="281" y="116"/>
                    <a:pt x="281" y="116"/>
                    <a:pt x="281" y="116"/>
                  </a:cubicBezTo>
                  <a:cubicBezTo>
                    <a:pt x="285" y="116"/>
                    <a:pt x="288" y="119"/>
                    <a:pt x="288" y="123"/>
                  </a:cubicBezTo>
                  <a:lnTo>
                    <a:pt x="288" y="162"/>
                  </a:lnTo>
                  <a:close/>
                  <a:moveTo>
                    <a:pt x="288" y="162"/>
                  </a:moveTo>
                  <a:cubicBezTo>
                    <a:pt x="288" y="162"/>
                    <a:pt x="288" y="162"/>
                    <a:pt x="288" y="1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noChangeAspect="1"/>
            </p:cNvGrpSpPr>
            <p:nvPr/>
          </p:nvGrpSpPr>
          <p:grpSpPr bwMode="auto">
            <a:xfrm>
              <a:off x="4724400" y="4008555"/>
              <a:ext cx="296830" cy="323299"/>
              <a:chOff x="3768" y="1014"/>
              <a:chExt cx="1256" cy="1368"/>
            </a:xfrm>
            <a:solidFill>
              <a:schemeClr val="bg1"/>
            </a:solidFill>
          </p:grpSpPr>
          <p:sp>
            <p:nvSpPr>
              <p:cNvPr id="43" name="Freeform 9"/>
              <p:cNvSpPr>
                <a:spLocks noEditPoints="1"/>
              </p:cNvSpPr>
              <p:nvPr/>
            </p:nvSpPr>
            <p:spPr bwMode="auto">
              <a:xfrm>
                <a:off x="3983" y="1509"/>
                <a:ext cx="356" cy="111"/>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noEditPoints="1"/>
              </p:cNvSpPr>
              <p:nvPr/>
            </p:nvSpPr>
            <p:spPr bwMode="auto">
              <a:xfrm>
                <a:off x="3983" y="1842"/>
                <a:ext cx="356" cy="110"/>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noEditPoints="1"/>
              </p:cNvSpPr>
              <p:nvPr/>
            </p:nvSpPr>
            <p:spPr bwMode="auto">
              <a:xfrm>
                <a:off x="4627" y="1579"/>
                <a:ext cx="172" cy="145"/>
              </a:xfrm>
              <a:custGeom>
                <a:avLst/>
                <a:gdLst>
                  <a:gd name="T0" fmla="*/ 76 w 151"/>
                  <a:gd name="T1" fmla="*/ 0 h 126"/>
                  <a:gd name="T2" fmla="*/ 0 w 151"/>
                  <a:gd name="T3" fmla="*/ 76 h 126"/>
                  <a:gd name="T4" fmla="*/ 0 w 151"/>
                  <a:gd name="T5" fmla="*/ 126 h 126"/>
                  <a:gd name="T6" fmla="*/ 151 w 151"/>
                  <a:gd name="T7" fmla="*/ 126 h 126"/>
                  <a:gd name="T8" fmla="*/ 151 w 151"/>
                  <a:gd name="T9" fmla="*/ 76 h 126"/>
                  <a:gd name="T10" fmla="*/ 76 w 151"/>
                  <a:gd name="T11" fmla="*/ 0 h 126"/>
                  <a:gd name="T12" fmla="*/ 76 w 151"/>
                  <a:gd name="T13" fmla="*/ 0 h 126"/>
                  <a:gd name="T14" fmla="*/ 76 w 151"/>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26">
                    <a:moveTo>
                      <a:pt x="76" y="0"/>
                    </a:moveTo>
                    <a:cubicBezTo>
                      <a:pt x="34" y="0"/>
                      <a:pt x="0" y="34"/>
                      <a:pt x="0" y="76"/>
                    </a:cubicBezTo>
                    <a:cubicBezTo>
                      <a:pt x="0" y="126"/>
                      <a:pt x="0" y="126"/>
                      <a:pt x="0" y="126"/>
                    </a:cubicBezTo>
                    <a:cubicBezTo>
                      <a:pt x="151" y="126"/>
                      <a:pt x="151" y="126"/>
                      <a:pt x="151" y="126"/>
                    </a:cubicBezTo>
                    <a:cubicBezTo>
                      <a:pt x="151" y="76"/>
                      <a:pt x="151" y="76"/>
                      <a:pt x="151" y="76"/>
                    </a:cubicBezTo>
                    <a:cubicBezTo>
                      <a:pt x="151" y="34"/>
                      <a:pt x="117" y="0"/>
                      <a:pt x="76" y="0"/>
                    </a:cubicBezTo>
                    <a:close/>
                    <a:moveTo>
                      <a:pt x="76" y="0"/>
                    </a:moveTo>
                    <a:cubicBezTo>
                      <a:pt x="76" y="0"/>
                      <a:pt x="76" y="0"/>
                      <a:pt x="7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3768" y="1014"/>
                <a:ext cx="1256" cy="1368"/>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15"/>
            <p:cNvGrpSpPr>
              <a:grpSpLocks noChangeAspect="1"/>
            </p:cNvGrpSpPr>
            <p:nvPr/>
          </p:nvGrpSpPr>
          <p:grpSpPr bwMode="auto">
            <a:xfrm>
              <a:off x="5219696" y="4830775"/>
              <a:ext cx="346321" cy="359999"/>
              <a:chOff x="2762" y="1846"/>
              <a:chExt cx="1114" cy="1158"/>
            </a:xfrm>
            <a:solidFill>
              <a:schemeClr val="bg1"/>
            </a:solidFill>
          </p:grpSpPr>
          <p:sp>
            <p:nvSpPr>
              <p:cNvPr id="49" name="Freeform 16"/>
              <p:cNvSpPr>
                <a:spLocks noEditPoints="1"/>
              </p:cNvSpPr>
              <p:nvPr/>
            </p:nvSpPr>
            <p:spPr bwMode="auto">
              <a:xfrm>
                <a:off x="3347" y="1846"/>
                <a:ext cx="529" cy="664"/>
              </a:xfrm>
              <a:custGeom>
                <a:avLst/>
                <a:gdLst>
                  <a:gd name="T0" fmla="*/ 466 w 618"/>
                  <a:gd name="T1" fmla="*/ 329 h 766"/>
                  <a:gd name="T2" fmla="*/ 310 w 618"/>
                  <a:gd name="T3" fmla="*/ 130 h 766"/>
                  <a:gd name="T4" fmla="*/ 37 w 618"/>
                  <a:gd name="T5" fmla="*/ 0 h 766"/>
                  <a:gd name="T6" fmla="*/ 0 w 618"/>
                  <a:gd name="T7" fmla="*/ 189 h 766"/>
                  <a:gd name="T8" fmla="*/ 251 w 618"/>
                  <a:gd name="T9" fmla="*/ 345 h 766"/>
                  <a:gd name="T10" fmla="*/ 122 w 618"/>
                  <a:gd name="T11" fmla="*/ 354 h 766"/>
                  <a:gd name="T12" fmla="*/ 401 w 618"/>
                  <a:gd name="T13" fmla="*/ 766 h 766"/>
                  <a:gd name="T14" fmla="*/ 618 w 618"/>
                  <a:gd name="T15" fmla="*/ 318 h 766"/>
                  <a:gd name="T16" fmla="*/ 466 w 618"/>
                  <a:gd name="T17" fmla="*/ 329 h 766"/>
                  <a:gd name="T18" fmla="*/ 466 w 618"/>
                  <a:gd name="T19" fmla="*/ 329 h 766"/>
                  <a:gd name="T20" fmla="*/ 466 w 618"/>
                  <a:gd name="T21" fmla="*/ 32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8" h="766">
                    <a:moveTo>
                      <a:pt x="466" y="329"/>
                    </a:moveTo>
                    <a:cubicBezTo>
                      <a:pt x="429" y="253"/>
                      <a:pt x="375" y="185"/>
                      <a:pt x="310" y="130"/>
                    </a:cubicBezTo>
                    <a:cubicBezTo>
                      <a:pt x="231" y="64"/>
                      <a:pt x="137" y="19"/>
                      <a:pt x="37" y="0"/>
                    </a:cubicBezTo>
                    <a:cubicBezTo>
                      <a:pt x="0" y="189"/>
                      <a:pt x="0" y="189"/>
                      <a:pt x="0" y="189"/>
                    </a:cubicBezTo>
                    <a:cubicBezTo>
                      <a:pt x="101" y="208"/>
                      <a:pt x="190" y="265"/>
                      <a:pt x="251" y="345"/>
                    </a:cubicBezTo>
                    <a:cubicBezTo>
                      <a:pt x="122" y="354"/>
                      <a:pt x="122" y="354"/>
                      <a:pt x="122" y="354"/>
                    </a:cubicBezTo>
                    <a:cubicBezTo>
                      <a:pt x="401" y="766"/>
                      <a:pt x="401" y="766"/>
                      <a:pt x="401" y="766"/>
                    </a:cubicBezTo>
                    <a:cubicBezTo>
                      <a:pt x="618" y="318"/>
                      <a:pt x="618" y="318"/>
                      <a:pt x="618" y="318"/>
                    </a:cubicBezTo>
                    <a:lnTo>
                      <a:pt x="466" y="329"/>
                    </a:lnTo>
                    <a:close/>
                    <a:moveTo>
                      <a:pt x="466" y="329"/>
                    </a:moveTo>
                    <a:cubicBezTo>
                      <a:pt x="466" y="329"/>
                      <a:pt x="466" y="329"/>
                      <a:pt x="466" y="3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noEditPoints="1"/>
              </p:cNvSpPr>
              <p:nvPr/>
            </p:nvSpPr>
            <p:spPr bwMode="auto">
              <a:xfrm>
                <a:off x="2954" y="2597"/>
                <a:ext cx="714" cy="407"/>
              </a:xfrm>
              <a:custGeom>
                <a:avLst/>
                <a:gdLst>
                  <a:gd name="T0" fmla="*/ 442 w 833"/>
                  <a:gd name="T1" fmla="*/ 135 h 469"/>
                  <a:gd name="T2" fmla="*/ 496 w 833"/>
                  <a:gd name="T3" fmla="*/ 16 h 469"/>
                  <a:gd name="T4" fmla="*/ 0 w 833"/>
                  <a:gd name="T5" fmla="*/ 64 h 469"/>
                  <a:gd name="T6" fmla="*/ 289 w 833"/>
                  <a:gd name="T7" fmla="*/ 469 h 469"/>
                  <a:gd name="T8" fmla="*/ 353 w 833"/>
                  <a:gd name="T9" fmla="*/ 331 h 469"/>
                  <a:gd name="T10" fmla="*/ 381 w 833"/>
                  <a:gd name="T11" fmla="*/ 331 h 469"/>
                  <a:gd name="T12" fmla="*/ 833 w 833"/>
                  <a:gd name="T13" fmla="*/ 128 h 469"/>
                  <a:gd name="T14" fmla="*/ 689 w 833"/>
                  <a:gd name="T15" fmla="*/ 0 h 469"/>
                  <a:gd name="T16" fmla="*/ 442 w 833"/>
                  <a:gd name="T17" fmla="*/ 135 h 469"/>
                  <a:gd name="T18" fmla="*/ 442 w 833"/>
                  <a:gd name="T19" fmla="*/ 135 h 469"/>
                  <a:gd name="T20" fmla="*/ 442 w 833"/>
                  <a:gd name="T21" fmla="*/ 1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69">
                    <a:moveTo>
                      <a:pt x="442" y="135"/>
                    </a:moveTo>
                    <a:cubicBezTo>
                      <a:pt x="496" y="16"/>
                      <a:pt x="496" y="16"/>
                      <a:pt x="496" y="16"/>
                    </a:cubicBezTo>
                    <a:cubicBezTo>
                      <a:pt x="0" y="64"/>
                      <a:pt x="0" y="64"/>
                      <a:pt x="0" y="64"/>
                    </a:cubicBezTo>
                    <a:cubicBezTo>
                      <a:pt x="289" y="469"/>
                      <a:pt x="289" y="469"/>
                      <a:pt x="289" y="469"/>
                    </a:cubicBezTo>
                    <a:cubicBezTo>
                      <a:pt x="353" y="331"/>
                      <a:pt x="353" y="331"/>
                      <a:pt x="353" y="331"/>
                    </a:cubicBezTo>
                    <a:cubicBezTo>
                      <a:pt x="362" y="331"/>
                      <a:pt x="371" y="331"/>
                      <a:pt x="381" y="331"/>
                    </a:cubicBezTo>
                    <a:cubicBezTo>
                      <a:pt x="553" y="331"/>
                      <a:pt x="718" y="257"/>
                      <a:pt x="833" y="128"/>
                    </a:cubicBezTo>
                    <a:cubicBezTo>
                      <a:pt x="689" y="0"/>
                      <a:pt x="689" y="0"/>
                      <a:pt x="689" y="0"/>
                    </a:cubicBezTo>
                    <a:cubicBezTo>
                      <a:pt x="624" y="73"/>
                      <a:pt x="537" y="120"/>
                      <a:pt x="442" y="135"/>
                    </a:cubicBezTo>
                    <a:close/>
                    <a:moveTo>
                      <a:pt x="442" y="135"/>
                    </a:moveTo>
                    <a:cubicBezTo>
                      <a:pt x="442" y="135"/>
                      <a:pt x="442" y="135"/>
                      <a:pt x="442"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p:cNvSpPr>
                <a:spLocks noEditPoints="1"/>
              </p:cNvSpPr>
              <p:nvPr/>
            </p:nvSpPr>
            <p:spPr bwMode="auto">
              <a:xfrm>
                <a:off x="2762" y="1928"/>
                <a:ext cx="436" cy="611"/>
              </a:xfrm>
              <a:custGeom>
                <a:avLst/>
                <a:gdLst>
                  <a:gd name="T0" fmla="*/ 223 w 509"/>
                  <a:gd name="T1" fmla="*/ 344 h 705"/>
                  <a:gd name="T2" fmla="*/ 297 w 509"/>
                  <a:gd name="T3" fmla="*/ 451 h 705"/>
                  <a:gd name="T4" fmla="*/ 509 w 509"/>
                  <a:gd name="T5" fmla="*/ 0 h 705"/>
                  <a:gd name="T6" fmla="*/ 13 w 509"/>
                  <a:gd name="T7" fmla="*/ 42 h 705"/>
                  <a:gd name="T8" fmla="*/ 100 w 509"/>
                  <a:gd name="T9" fmla="*/ 167 h 705"/>
                  <a:gd name="T10" fmla="*/ 0 w 509"/>
                  <a:gd name="T11" fmla="*/ 500 h 705"/>
                  <a:gd name="T12" fmla="*/ 36 w 509"/>
                  <a:gd name="T13" fmla="*/ 705 h 705"/>
                  <a:gd name="T14" fmla="*/ 216 w 509"/>
                  <a:gd name="T15" fmla="*/ 639 h 705"/>
                  <a:gd name="T16" fmla="*/ 192 w 509"/>
                  <a:gd name="T17" fmla="*/ 500 h 705"/>
                  <a:gd name="T18" fmla="*/ 223 w 509"/>
                  <a:gd name="T19" fmla="*/ 344 h 705"/>
                  <a:gd name="T20" fmla="*/ 223 w 509"/>
                  <a:gd name="T21" fmla="*/ 344 h 705"/>
                  <a:gd name="T22" fmla="*/ 223 w 509"/>
                  <a:gd name="T23" fmla="*/ 34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9" h="705">
                    <a:moveTo>
                      <a:pt x="223" y="344"/>
                    </a:moveTo>
                    <a:cubicBezTo>
                      <a:pt x="297" y="451"/>
                      <a:pt x="297" y="451"/>
                      <a:pt x="297" y="451"/>
                    </a:cubicBezTo>
                    <a:cubicBezTo>
                      <a:pt x="509" y="0"/>
                      <a:pt x="509" y="0"/>
                      <a:pt x="509" y="0"/>
                    </a:cubicBezTo>
                    <a:cubicBezTo>
                      <a:pt x="13" y="42"/>
                      <a:pt x="13" y="42"/>
                      <a:pt x="13" y="42"/>
                    </a:cubicBezTo>
                    <a:cubicBezTo>
                      <a:pt x="100" y="167"/>
                      <a:pt x="100" y="167"/>
                      <a:pt x="100" y="167"/>
                    </a:cubicBezTo>
                    <a:cubicBezTo>
                      <a:pt x="34" y="266"/>
                      <a:pt x="0" y="380"/>
                      <a:pt x="0" y="500"/>
                    </a:cubicBezTo>
                    <a:cubicBezTo>
                      <a:pt x="0" y="570"/>
                      <a:pt x="12" y="639"/>
                      <a:pt x="36" y="705"/>
                    </a:cubicBezTo>
                    <a:cubicBezTo>
                      <a:pt x="216" y="639"/>
                      <a:pt x="216" y="639"/>
                      <a:pt x="216" y="639"/>
                    </a:cubicBezTo>
                    <a:cubicBezTo>
                      <a:pt x="200" y="595"/>
                      <a:pt x="192" y="548"/>
                      <a:pt x="192" y="500"/>
                    </a:cubicBezTo>
                    <a:cubicBezTo>
                      <a:pt x="192" y="445"/>
                      <a:pt x="202" y="393"/>
                      <a:pt x="223" y="344"/>
                    </a:cubicBezTo>
                    <a:close/>
                    <a:moveTo>
                      <a:pt x="223" y="344"/>
                    </a:moveTo>
                    <a:cubicBezTo>
                      <a:pt x="223" y="344"/>
                      <a:pt x="223" y="344"/>
                      <a:pt x="223" y="3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22"/>
            <p:cNvSpPr>
              <a:spLocks noEditPoints="1"/>
            </p:cNvSpPr>
            <p:nvPr/>
          </p:nvSpPr>
          <p:spPr bwMode="auto">
            <a:xfrm>
              <a:off x="5805177" y="5667404"/>
              <a:ext cx="250103" cy="314154"/>
            </a:xfrm>
            <a:custGeom>
              <a:avLst/>
              <a:gdLst>
                <a:gd name="T0" fmla="*/ 155 w 160"/>
                <a:gd name="T1" fmla="*/ 92 h 200"/>
                <a:gd name="T2" fmla="*/ 18 w 160"/>
                <a:gd name="T3" fmla="*/ 7 h 200"/>
                <a:gd name="T4" fmla="*/ 0 w 160"/>
                <a:gd name="T5" fmla="*/ 18 h 200"/>
                <a:gd name="T6" fmla="*/ 0 w 160"/>
                <a:gd name="T7" fmla="*/ 182 h 200"/>
                <a:gd name="T8" fmla="*/ 18 w 160"/>
                <a:gd name="T9" fmla="*/ 193 h 200"/>
                <a:gd name="T10" fmla="*/ 155 w 160"/>
                <a:gd name="T11" fmla="*/ 108 h 200"/>
                <a:gd name="T12" fmla="*/ 160 w 160"/>
                <a:gd name="T13" fmla="*/ 100 h 200"/>
                <a:gd name="T14" fmla="*/ 155 w 160"/>
                <a:gd name="T15" fmla="*/ 92 h 200"/>
                <a:gd name="T16" fmla="*/ 155 w 160"/>
                <a:gd name="T17" fmla="*/ 92 h 200"/>
                <a:gd name="T18" fmla="*/ 155 w 160"/>
                <a:gd name="T19" fmla="*/ 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00">
                  <a:moveTo>
                    <a:pt x="155" y="92"/>
                  </a:moveTo>
                  <a:cubicBezTo>
                    <a:pt x="18" y="7"/>
                    <a:pt x="18" y="7"/>
                    <a:pt x="18" y="7"/>
                  </a:cubicBezTo>
                  <a:cubicBezTo>
                    <a:pt x="8" y="0"/>
                    <a:pt x="0" y="5"/>
                    <a:pt x="0" y="18"/>
                  </a:cubicBezTo>
                  <a:cubicBezTo>
                    <a:pt x="0" y="182"/>
                    <a:pt x="0" y="182"/>
                    <a:pt x="0" y="182"/>
                  </a:cubicBezTo>
                  <a:cubicBezTo>
                    <a:pt x="0" y="195"/>
                    <a:pt x="8" y="200"/>
                    <a:pt x="18" y="193"/>
                  </a:cubicBezTo>
                  <a:cubicBezTo>
                    <a:pt x="155" y="108"/>
                    <a:pt x="155" y="108"/>
                    <a:pt x="155" y="108"/>
                  </a:cubicBezTo>
                  <a:cubicBezTo>
                    <a:pt x="155" y="108"/>
                    <a:pt x="160" y="105"/>
                    <a:pt x="160" y="100"/>
                  </a:cubicBezTo>
                  <a:cubicBezTo>
                    <a:pt x="160" y="95"/>
                    <a:pt x="155" y="92"/>
                    <a:pt x="155" y="92"/>
                  </a:cubicBezTo>
                  <a:close/>
                  <a:moveTo>
                    <a:pt x="155" y="92"/>
                  </a:moveTo>
                  <a:cubicBezTo>
                    <a:pt x="155" y="92"/>
                    <a:pt x="155" y="92"/>
                    <a:pt x="155" y="9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noEditPoints="1"/>
            </p:cNvSpPr>
            <p:nvPr/>
          </p:nvSpPr>
          <p:spPr bwMode="auto">
            <a:xfrm>
              <a:off x="3247463" y="1600200"/>
              <a:ext cx="322270" cy="533346"/>
            </a:xfrm>
            <a:custGeom>
              <a:avLst/>
              <a:gdLst>
                <a:gd name="T0" fmla="*/ 801 w 834"/>
                <a:gd name="T1" fmla="*/ 539 h 1368"/>
                <a:gd name="T2" fmla="*/ 610 w 834"/>
                <a:gd name="T3" fmla="*/ 394 h 1368"/>
                <a:gd name="T4" fmla="*/ 505 w 834"/>
                <a:gd name="T5" fmla="*/ 349 h 1368"/>
                <a:gd name="T6" fmla="*/ 551 w 834"/>
                <a:gd name="T7" fmla="*/ 273 h 1368"/>
                <a:gd name="T8" fmla="*/ 574 w 834"/>
                <a:gd name="T9" fmla="*/ 221 h 1368"/>
                <a:gd name="T10" fmla="*/ 566 w 834"/>
                <a:gd name="T11" fmla="*/ 169 h 1368"/>
                <a:gd name="T12" fmla="*/ 438 w 834"/>
                <a:gd name="T13" fmla="*/ 0 h 1368"/>
                <a:gd name="T14" fmla="*/ 268 w 834"/>
                <a:gd name="T15" fmla="*/ 129 h 1368"/>
                <a:gd name="T16" fmla="*/ 260 w 834"/>
                <a:gd name="T17" fmla="*/ 192 h 1368"/>
                <a:gd name="T18" fmla="*/ 274 w 834"/>
                <a:gd name="T19" fmla="*/ 251 h 1368"/>
                <a:gd name="T20" fmla="*/ 310 w 834"/>
                <a:gd name="T21" fmla="*/ 325 h 1368"/>
                <a:gd name="T22" fmla="*/ 315 w 834"/>
                <a:gd name="T23" fmla="*/ 366 h 1368"/>
                <a:gd name="T24" fmla="*/ 151 w 834"/>
                <a:gd name="T25" fmla="*/ 539 h 1368"/>
                <a:gd name="T26" fmla="*/ 84 w 834"/>
                <a:gd name="T27" fmla="*/ 507 h 1368"/>
                <a:gd name="T28" fmla="*/ 177 w 834"/>
                <a:gd name="T29" fmla="*/ 343 h 1368"/>
                <a:gd name="T30" fmla="*/ 229 w 834"/>
                <a:gd name="T31" fmla="*/ 292 h 1368"/>
                <a:gd name="T32" fmla="*/ 159 w 834"/>
                <a:gd name="T33" fmla="*/ 271 h 1368"/>
                <a:gd name="T34" fmla="*/ 55 w 834"/>
                <a:gd name="T35" fmla="*/ 426 h 1368"/>
                <a:gd name="T36" fmla="*/ 17 w 834"/>
                <a:gd name="T37" fmla="*/ 543 h 1368"/>
                <a:gd name="T38" fmla="*/ 2 w 834"/>
                <a:gd name="T39" fmla="*/ 578 h 1368"/>
                <a:gd name="T40" fmla="*/ 78 w 834"/>
                <a:gd name="T41" fmla="*/ 770 h 1368"/>
                <a:gd name="T42" fmla="*/ 136 w 834"/>
                <a:gd name="T43" fmla="*/ 1196 h 1368"/>
                <a:gd name="T44" fmla="*/ 48 w 834"/>
                <a:gd name="T45" fmla="*/ 1227 h 1368"/>
                <a:gd name="T46" fmla="*/ 80 w 834"/>
                <a:gd name="T47" fmla="*/ 1368 h 1368"/>
                <a:gd name="T48" fmla="*/ 786 w 834"/>
                <a:gd name="T49" fmla="*/ 1336 h 1368"/>
                <a:gd name="T50" fmla="*/ 754 w 834"/>
                <a:gd name="T51" fmla="*/ 1196 h 1368"/>
                <a:gd name="T52" fmla="*/ 698 w 834"/>
                <a:gd name="T53" fmla="*/ 770 h 1368"/>
                <a:gd name="T54" fmla="*/ 786 w 834"/>
                <a:gd name="T55" fmla="*/ 747 h 1368"/>
                <a:gd name="T56" fmla="*/ 827 w 834"/>
                <a:gd name="T57" fmla="*/ 551 h 1368"/>
                <a:gd name="T58" fmla="*/ 397 w 834"/>
                <a:gd name="T59" fmla="*/ 422 h 1368"/>
                <a:gd name="T60" fmla="*/ 386 w 834"/>
                <a:gd name="T61" fmla="*/ 473 h 1368"/>
                <a:gd name="T62" fmla="*/ 378 w 834"/>
                <a:gd name="T63" fmla="*/ 470 h 1368"/>
                <a:gd name="T64" fmla="*/ 353 w 834"/>
                <a:gd name="T65" fmla="*/ 434 h 1368"/>
                <a:gd name="T66" fmla="*/ 357 w 834"/>
                <a:gd name="T67" fmla="*/ 378 h 1368"/>
                <a:gd name="T68" fmla="*/ 385 w 834"/>
                <a:gd name="T69" fmla="*/ 385 h 1368"/>
                <a:gd name="T70" fmla="*/ 392 w 834"/>
                <a:gd name="T71" fmla="*/ 414 h 1368"/>
                <a:gd name="T72" fmla="*/ 437 w 834"/>
                <a:gd name="T73" fmla="*/ 422 h 1368"/>
                <a:gd name="T74" fmla="*/ 442 w 834"/>
                <a:gd name="T75" fmla="*/ 414 h 1368"/>
                <a:gd name="T76" fmla="*/ 449 w 834"/>
                <a:gd name="T77" fmla="*/ 385 h 1368"/>
                <a:gd name="T78" fmla="*/ 477 w 834"/>
                <a:gd name="T79" fmla="*/ 378 h 1368"/>
                <a:gd name="T80" fmla="*/ 481 w 834"/>
                <a:gd name="T81" fmla="*/ 434 h 1368"/>
                <a:gd name="T82" fmla="*/ 456 w 834"/>
                <a:gd name="T83" fmla="*/ 470 h 1368"/>
                <a:gd name="T84" fmla="*/ 448 w 834"/>
                <a:gd name="T85" fmla="*/ 473 h 1368"/>
                <a:gd name="T86" fmla="*/ 437 w 834"/>
                <a:gd name="T87" fmla="*/ 422 h 1368"/>
                <a:gd name="T88" fmla="*/ 316 w 834"/>
                <a:gd name="T89" fmla="*/ 228 h 1368"/>
                <a:gd name="T90" fmla="*/ 304 w 834"/>
                <a:gd name="T91" fmla="*/ 215 h 1368"/>
                <a:gd name="T92" fmla="*/ 313 w 834"/>
                <a:gd name="T93" fmla="*/ 194 h 1368"/>
                <a:gd name="T94" fmla="*/ 316 w 834"/>
                <a:gd name="T95" fmla="*/ 179 h 1368"/>
                <a:gd name="T96" fmla="*/ 378 w 834"/>
                <a:gd name="T97" fmla="*/ 156 h 1368"/>
                <a:gd name="T98" fmla="*/ 474 w 834"/>
                <a:gd name="T99" fmla="*/ 198 h 1368"/>
                <a:gd name="T100" fmla="*/ 514 w 834"/>
                <a:gd name="T101" fmla="*/ 191 h 1368"/>
                <a:gd name="T102" fmla="*/ 521 w 834"/>
                <a:gd name="T103" fmla="*/ 194 h 1368"/>
                <a:gd name="T104" fmla="*/ 530 w 834"/>
                <a:gd name="T105" fmla="*/ 215 h 1368"/>
                <a:gd name="T106" fmla="*/ 518 w 834"/>
                <a:gd name="T107" fmla="*/ 228 h 1368"/>
                <a:gd name="T108" fmla="*/ 488 w 834"/>
                <a:gd name="T109" fmla="*/ 299 h 1368"/>
                <a:gd name="T110" fmla="*/ 395 w 834"/>
                <a:gd name="T111" fmla="*/ 342 h 1368"/>
                <a:gd name="T112" fmla="*/ 317 w 834"/>
                <a:gd name="T113" fmla="*/ 231 h 1368"/>
                <a:gd name="T114" fmla="*/ 347 w 834"/>
                <a:gd name="T115" fmla="*/ 950 h 1368"/>
                <a:gd name="T116" fmla="*/ 487 w 834"/>
                <a:gd name="T117" fmla="*/ 950 h 1368"/>
                <a:gd name="T118" fmla="*/ 417 w 834"/>
                <a:gd name="T119" fmla="*/ 1079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4" h="1368">
                  <a:moveTo>
                    <a:pt x="827" y="551"/>
                  </a:moveTo>
                  <a:cubicBezTo>
                    <a:pt x="821" y="543"/>
                    <a:pt x="811" y="539"/>
                    <a:pt x="801" y="539"/>
                  </a:cubicBezTo>
                  <a:cubicBezTo>
                    <a:pt x="683" y="539"/>
                    <a:pt x="683" y="539"/>
                    <a:pt x="683" y="539"/>
                  </a:cubicBezTo>
                  <a:cubicBezTo>
                    <a:pt x="666" y="470"/>
                    <a:pt x="641" y="403"/>
                    <a:pt x="610" y="394"/>
                  </a:cubicBezTo>
                  <a:cubicBezTo>
                    <a:pt x="519" y="366"/>
                    <a:pt x="519" y="366"/>
                    <a:pt x="519" y="366"/>
                  </a:cubicBezTo>
                  <a:cubicBezTo>
                    <a:pt x="517" y="359"/>
                    <a:pt x="512" y="354"/>
                    <a:pt x="505" y="349"/>
                  </a:cubicBezTo>
                  <a:cubicBezTo>
                    <a:pt x="512" y="340"/>
                    <a:pt x="519" y="332"/>
                    <a:pt x="524" y="325"/>
                  </a:cubicBezTo>
                  <a:cubicBezTo>
                    <a:pt x="535" y="308"/>
                    <a:pt x="545" y="290"/>
                    <a:pt x="551" y="273"/>
                  </a:cubicBezTo>
                  <a:cubicBezTo>
                    <a:pt x="555" y="265"/>
                    <a:pt x="557" y="258"/>
                    <a:pt x="560" y="251"/>
                  </a:cubicBezTo>
                  <a:cubicBezTo>
                    <a:pt x="568" y="243"/>
                    <a:pt x="574" y="232"/>
                    <a:pt x="574" y="221"/>
                  </a:cubicBezTo>
                  <a:cubicBezTo>
                    <a:pt x="574" y="192"/>
                    <a:pt x="574" y="192"/>
                    <a:pt x="574" y="192"/>
                  </a:cubicBezTo>
                  <a:cubicBezTo>
                    <a:pt x="574" y="184"/>
                    <a:pt x="571" y="176"/>
                    <a:pt x="566" y="169"/>
                  </a:cubicBezTo>
                  <a:cubicBezTo>
                    <a:pt x="566" y="129"/>
                    <a:pt x="566" y="129"/>
                    <a:pt x="566" y="129"/>
                  </a:cubicBezTo>
                  <a:cubicBezTo>
                    <a:pt x="566" y="58"/>
                    <a:pt x="509" y="0"/>
                    <a:pt x="438" y="0"/>
                  </a:cubicBezTo>
                  <a:cubicBezTo>
                    <a:pt x="396" y="0"/>
                    <a:pt x="396" y="0"/>
                    <a:pt x="396" y="0"/>
                  </a:cubicBezTo>
                  <a:cubicBezTo>
                    <a:pt x="325" y="0"/>
                    <a:pt x="268" y="58"/>
                    <a:pt x="268" y="129"/>
                  </a:cubicBezTo>
                  <a:cubicBezTo>
                    <a:pt x="268" y="169"/>
                    <a:pt x="268" y="169"/>
                    <a:pt x="268" y="169"/>
                  </a:cubicBezTo>
                  <a:cubicBezTo>
                    <a:pt x="263" y="176"/>
                    <a:pt x="260" y="184"/>
                    <a:pt x="260" y="192"/>
                  </a:cubicBezTo>
                  <a:cubicBezTo>
                    <a:pt x="260" y="221"/>
                    <a:pt x="260" y="221"/>
                    <a:pt x="260" y="221"/>
                  </a:cubicBezTo>
                  <a:cubicBezTo>
                    <a:pt x="260" y="232"/>
                    <a:pt x="266" y="243"/>
                    <a:pt x="274" y="251"/>
                  </a:cubicBezTo>
                  <a:cubicBezTo>
                    <a:pt x="277" y="258"/>
                    <a:pt x="279" y="266"/>
                    <a:pt x="283" y="273"/>
                  </a:cubicBezTo>
                  <a:cubicBezTo>
                    <a:pt x="289" y="290"/>
                    <a:pt x="299" y="308"/>
                    <a:pt x="310" y="325"/>
                  </a:cubicBezTo>
                  <a:cubicBezTo>
                    <a:pt x="315" y="332"/>
                    <a:pt x="322" y="340"/>
                    <a:pt x="329" y="349"/>
                  </a:cubicBezTo>
                  <a:cubicBezTo>
                    <a:pt x="322" y="354"/>
                    <a:pt x="317" y="359"/>
                    <a:pt x="315" y="366"/>
                  </a:cubicBezTo>
                  <a:cubicBezTo>
                    <a:pt x="224" y="394"/>
                    <a:pt x="224" y="394"/>
                    <a:pt x="224" y="394"/>
                  </a:cubicBezTo>
                  <a:cubicBezTo>
                    <a:pt x="193" y="403"/>
                    <a:pt x="168" y="470"/>
                    <a:pt x="151" y="539"/>
                  </a:cubicBezTo>
                  <a:cubicBezTo>
                    <a:pt x="117" y="539"/>
                    <a:pt x="117" y="539"/>
                    <a:pt x="117" y="539"/>
                  </a:cubicBezTo>
                  <a:cubicBezTo>
                    <a:pt x="113" y="523"/>
                    <a:pt x="100" y="510"/>
                    <a:pt x="84" y="507"/>
                  </a:cubicBezTo>
                  <a:cubicBezTo>
                    <a:pt x="83" y="465"/>
                    <a:pt x="89" y="371"/>
                    <a:pt x="147" y="338"/>
                  </a:cubicBezTo>
                  <a:cubicBezTo>
                    <a:pt x="156" y="344"/>
                    <a:pt x="166" y="346"/>
                    <a:pt x="177" y="343"/>
                  </a:cubicBezTo>
                  <a:cubicBezTo>
                    <a:pt x="202" y="337"/>
                    <a:pt x="202" y="337"/>
                    <a:pt x="202" y="337"/>
                  </a:cubicBezTo>
                  <a:cubicBezTo>
                    <a:pt x="222" y="332"/>
                    <a:pt x="234" y="312"/>
                    <a:pt x="229" y="292"/>
                  </a:cubicBezTo>
                  <a:cubicBezTo>
                    <a:pt x="224" y="272"/>
                    <a:pt x="204" y="260"/>
                    <a:pt x="184" y="265"/>
                  </a:cubicBezTo>
                  <a:cubicBezTo>
                    <a:pt x="159" y="271"/>
                    <a:pt x="159" y="271"/>
                    <a:pt x="159" y="271"/>
                  </a:cubicBezTo>
                  <a:cubicBezTo>
                    <a:pt x="142" y="276"/>
                    <a:pt x="131" y="290"/>
                    <a:pt x="131" y="306"/>
                  </a:cubicBezTo>
                  <a:cubicBezTo>
                    <a:pt x="93" y="327"/>
                    <a:pt x="67" y="368"/>
                    <a:pt x="55" y="426"/>
                  </a:cubicBezTo>
                  <a:cubicBezTo>
                    <a:pt x="49" y="458"/>
                    <a:pt x="48" y="488"/>
                    <a:pt x="48" y="508"/>
                  </a:cubicBezTo>
                  <a:cubicBezTo>
                    <a:pt x="32" y="511"/>
                    <a:pt x="19" y="526"/>
                    <a:pt x="17" y="543"/>
                  </a:cubicBezTo>
                  <a:cubicBezTo>
                    <a:pt x="13" y="545"/>
                    <a:pt x="10" y="548"/>
                    <a:pt x="7" y="551"/>
                  </a:cubicBezTo>
                  <a:cubicBezTo>
                    <a:pt x="2" y="559"/>
                    <a:pt x="0" y="569"/>
                    <a:pt x="2" y="578"/>
                  </a:cubicBezTo>
                  <a:cubicBezTo>
                    <a:pt x="48" y="747"/>
                    <a:pt x="48" y="747"/>
                    <a:pt x="48" y="747"/>
                  </a:cubicBezTo>
                  <a:cubicBezTo>
                    <a:pt x="52" y="761"/>
                    <a:pt x="64" y="770"/>
                    <a:pt x="78" y="770"/>
                  </a:cubicBezTo>
                  <a:cubicBezTo>
                    <a:pt x="136" y="770"/>
                    <a:pt x="136" y="770"/>
                    <a:pt x="136" y="770"/>
                  </a:cubicBezTo>
                  <a:cubicBezTo>
                    <a:pt x="136" y="1196"/>
                    <a:pt x="136" y="1196"/>
                    <a:pt x="136" y="1196"/>
                  </a:cubicBezTo>
                  <a:cubicBezTo>
                    <a:pt x="80" y="1196"/>
                    <a:pt x="80" y="1196"/>
                    <a:pt x="80" y="1196"/>
                  </a:cubicBezTo>
                  <a:cubicBezTo>
                    <a:pt x="63" y="1196"/>
                    <a:pt x="48" y="1210"/>
                    <a:pt x="48" y="1227"/>
                  </a:cubicBezTo>
                  <a:cubicBezTo>
                    <a:pt x="48" y="1336"/>
                    <a:pt x="48" y="1336"/>
                    <a:pt x="48" y="1336"/>
                  </a:cubicBezTo>
                  <a:cubicBezTo>
                    <a:pt x="48" y="1354"/>
                    <a:pt x="63" y="1368"/>
                    <a:pt x="80" y="1368"/>
                  </a:cubicBezTo>
                  <a:cubicBezTo>
                    <a:pt x="754" y="1368"/>
                    <a:pt x="754" y="1368"/>
                    <a:pt x="754" y="1368"/>
                  </a:cubicBezTo>
                  <a:cubicBezTo>
                    <a:pt x="771" y="1368"/>
                    <a:pt x="786" y="1354"/>
                    <a:pt x="786" y="1336"/>
                  </a:cubicBezTo>
                  <a:cubicBezTo>
                    <a:pt x="786" y="1227"/>
                    <a:pt x="786" y="1227"/>
                    <a:pt x="786" y="1227"/>
                  </a:cubicBezTo>
                  <a:cubicBezTo>
                    <a:pt x="786" y="1210"/>
                    <a:pt x="771" y="1196"/>
                    <a:pt x="754" y="1196"/>
                  </a:cubicBezTo>
                  <a:cubicBezTo>
                    <a:pt x="698" y="1196"/>
                    <a:pt x="698" y="1196"/>
                    <a:pt x="698" y="1196"/>
                  </a:cubicBezTo>
                  <a:cubicBezTo>
                    <a:pt x="698" y="770"/>
                    <a:pt x="698" y="770"/>
                    <a:pt x="698" y="770"/>
                  </a:cubicBezTo>
                  <a:cubicBezTo>
                    <a:pt x="756" y="770"/>
                    <a:pt x="756" y="770"/>
                    <a:pt x="756" y="770"/>
                  </a:cubicBezTo>
                  <a:cubicBezTo>
                    <a:pt x="770" y="770"/>
                    <a:pt x="782" y="761"/>
                    <a:pt x="786" y="747"/>
                  </a:cubicBezTo>
                  <a:cubicBezTo>
                    <a:pt x="832" y="578"/>
                    <a:pt x="832" y="578"/>
                    <a:pt x="832" y="578"/>
                  </a:cubicBezTo>
                  <a:cubicBezTo>
                    <a:pt x="834" y="569"/>
                    <a:pt x="833" y="559"/>
                    <a:pt x="827" y="551"/>
                  </a:cubicBezTo>
                  <a:close/>
                  <a:moveTo>
                    <a:pt x="395" y="416"/>
                  </a:moveTo>
                  <a:cubicBezTo>
                    <a:pt x="396" y="418"/>
                    <a:pt x="397" y="420"/>
                    <a:pt x="397" y="422"/>
                  </a:cubicBezTo>
                  <a:cubicBezTo>
                    <a:pt x="392" y="466"/>
                    <a:pt x="392" y="466"/>
                    <a:pt x="392" y="466"/>
                  </a:cubicBezTo>
                  <a:cubicBezTo>
                    <a:pt x="392" y="469"/>
                    <a:pt x="390" y="472"/>
                    <a:pt x="386" y="473"/>
                  </a:cubicBezTo>
                  <a:cubicBezTo>
                    <a:pt x="386" y="473"/>
                    <a:pt x="385" y="473"/>
                    <a:pt x="384" y="473"/>
                  </a:cubicBezTo>
                  <a:cubicBezTo>
                    <a:pt x="382" y="473"/>
                    <a:pt x="379" y="472"/>
                    <a:pt x="378" y="470"/>
                  </a:cubicBezTo>
                  <a:cubicBezTo>
                    <a:pt x="354" y="439"/>
                    <a:pt x="354" y="439"/>
                    <a:pt x="354" y="439"/>
                  </a:cubicBezTo>
                  <a:cubicBezTo>
                    <a:pt x="353" y="438"/>
                    <a:pt x="353" y="436"/>
                    <a:pt x="353" y="434"/>
                  </a:cubicBezTo>
                  <a:cubicBezTo>
                    <a:pt x="353" y="385"/>
                    <a:pt x="353" y="385"/>
                    <a:pt x="353" y="385"/>
                  </a:cubicBezTo>
                  <a:cubicBezTo>
                    <a:pt x="353" y="382"/>
                    <a:pt x="354" y="380"/>
                    <a:pt x="357" y="378"/>
                  </a:cubicBezTo>
                  <a:cubicBezTo>
                    <a:pt x="359" y="377"/>
                    <a:pt x="362" y="377"/>
                    <a:pt x="365" y="378"/>
                  </a:cubicBezTo>
                  <a:cubicBezTo>
                    <a:pt x="372" y="382"/>
                    <a:pt x="378" y="384"/>
                    <a:pt x="385" y="385"/>
                  </a:cubicBezTo>
                  <a:cubicBezTo>
                    <a:pt x="389" y="386"/>
                    <a:pt x="392" y="389"/>
                    <a:pt x="392" y="393"/>
                  </a:cubicBezTo>
                  <a:cubicBezTo>
                    <a:pt x="392" y="414"/>
                    <a:pt x="392" y="414"/>
                    <a:pt x="392" y="414"/>
                  </a:cubicBezTo>
                  <a:cubicBezTo>
                    <a:pt x="393" y="414"/>
                    <a:pt x="394" y="415"/>
                    <a:pt x="395" y="416"/>
                  </a:cubicBezTo>
                  <a:close/>
                  <a:moveTo>
                    <a:pt x="437" y="422"/>
                  </a:moveTo>
                  <a:cubicBezTo>
                    <a:pt x="437" y="420"/>
                    <a:pt x="438" y="418"/>
                    <a:pt x="439" y="416"/>
                  </a:cubicBezTo>
                  <a:cubicBezTo>
                    <a:pt x="440" y="415"/>
                    <a:pt x="441" y="414"/>
                    <a:pt x="442" y="414"/>
                  </a:cubicBezTo>
                  <a:cubicBezTo>
                    <a:pt x="442" y="393"/>
                    <a:pt x="442" y="393"/>
                    <a:pt x="442" y="393"/>
                  </a:cubicBezTo>
                  <a:cubicBezTo>
                    <a:pt x="442" y="389"/>
                    <a:pt x="445" y="386"/>
                    <a:pt x="449" y="385"/>
                  </a:cubicBezTo>
                  <a:cubicBezTo>
                    <a:pt x="456" y="384"/>
                    <a:pt x="462" y="382"/>
                    <a:pt x="469" y="378"/>
                  </a:cubicBezTo>
                  <a:cubicBezTo>
                    <a:pt x="472" y="377"/>
                    <a:pt x="475" y="377"/>
                    <a:pt x="477" y="378"/>
                  </a:cubicBezTo>
                  <a:cubicBezTo>
                    <a:pt x="480" y="380"/>
                    <a:pt x="481" y="382"/>
                    <a:pt x="481" y="385"/>
                  </a:cubicBezTo>
                  <a:cubicBezTo>
                    <a:pt x="481" y="434"/>
                    <a:pt x="481" y="434"/>
                    <a:pt x="481" y="434"/>
                  </a:cubicBezTo>
                  <a:cubicBezTo>
                    <a:pt x="481" y="436"/>
                    <a:pt x="481" y="438"/>
                    <a:pt x="480" y="439"/>
                  </a:cubicBezTo>
                  <a:cubicBezTo>
                    <a:pt x="456" y="470"/>
                    <a:pt x="456" y="470"/>
                    <a:pt x="456" y="470"/>
                  </a:cubicBezTo>
                  <a:cubicBezTo>
                    <a:pt x="455" y="472"/>
                    <a:pt x="452" y="473"/>
                    <a:pt x="450" y="473"/>
                  </a:cubicBezTo>
                  <a:cubicBezTo>
                    <a:pt x="449" y="473"/>
                    <a:pt x="448" y="473"/>
                    <a:pt x="448" y="473"/>
                  </a:cubicBezTo>
                  <a:cubicBezTo>
                    <a:pt x="444" y="472"/>
                    <a:pt x="442" y="469"/>
                    <a:pt x="442" y="466"/>
                  </a:cubicBezTo>
                  <a:lnTo>
                    <a:pt x="437" y="422"/>
                  </a:lnTo>
                  <a:close/>
                  <a:moveTo>
                    <a:pt x="317" y="231"/>
                  </a:moveTo>
                  <a:cubicBezTo>
                    <a:pt x="316" y="228"/>
                    <a:pt x="316" y="228"/>
                    <a:pt x="316" y="228"/>
                  </a:cubicBezTo>
                  <a:cubicBezTo>
                    <a:pt x="308" y="222"/>
                    <a:pt x="308" y="222"/>
                    <a:pt x="308" y="222"/>
                  </a:cubicBezTo>
                  <a:cubicBezTo>
                    <a:pt x="306" y="221"/>
                    <a:pt x="304" y="218"/>
                    <a:pt x="304" y="215"/>
                  </a:cubicBezTo>
                  <a:cubicBezTo>
                    <a:pt x="304" y="202"/>
                    <a:pt x="304" y="202"/>
                    <a:pt x="304" y="202"/>
                  </a:cubicBezTo>
                  <a:cubicBezTo>
                    <a:pt x="304" y="197"/>
                    <a:pt x="308" y="194"/>
                    <a:pt x="313" y="194"/>
                  </a:cubicBezTo>
                  <a:cubicBezTo>
                    <a:pt x="316" y="194"/>
                    <a:pt x="316" y="194"/>
                    <a:pt x="316" y="194"/>
                  </a:cubicBezTo>
                  <a:cubicBezTo>
                    <a:pt x="316" y="179"/>
                    <a:pt x="316" y="179"/>
                    <a:pt x="316" y="179"/>
                  </a:cubicBezTo>
                  <a:cubicBezTo>
                    <a:pt x="316" y="176"/>
                    <a:pt x="318" y="173"/>
                    <a:pt x="320" y="172"/>
                  </a:cubicBezTo>
                  <a:cubicBezTo>
                    <a:pt x="332" y="166"/>
                    <a:pt x="354" y="156"/>
                    <a:pt x="378" y="156"/>
                  </a:cubicBezTo>
                  <a:cubicBezTo>
                    <a:pt x="396" y="156"/>
                    <a:pt x="412" y="163"/>
                    <a:pt x="423" y="175"/>
                  </a:cubicBezTo>
                  <a:cubicBezTo>
                    <a:pt x="438" y="190"/>
                    <a:pt x="455" y="198"/>
                    <a:pt x="474" y="198"/>
                  </a:cubicBezTo>
                  <a:cubicBezTo>
                    <a:pt x="484" y="198"/>
                    <a:pt x="495" y="195"/>
                    <a:pt x="506" y="190"/>
                  </a:cubicBezTo>
                  <a:cubicBezTo>
                    <a:pt x="509" y="189"/>
                    <a:pt x="512" y="189"/>
                    <a:pt x="514" y="191"/>
                  </a:cubicBezTo>
                  <a:cubicBezTo>
                    <a:pt x="515" y="192"/>
                    <a:pt x="516" y="193"/>
                    <a:pt x="517" y="194"/>
                  </a:cubicBezTo>
                  <a:cubicBezTo>
                    <a:pt x="521" y="194"/>
                    <a:pt x="521" y="194"/>
                    <a:pt x="521" y="194"/>
                  </a:cubicBezTo>
                  <a:cubicBezTo>
                    <a:pt x="526" y="194"/>
                    <a:pt x="530" y="197"/>
                    <a:pt x="530" y="202"/>
                  </a:cubicBezTo>
                  <a:cubicBezTo>
                    <a:pt x="530" y="215"/>
                    <a:pt x="530" y="215"/>
                    <a:pt x="530" y="215"/>
                  </a:cubicBezTo>
                  <a:cubicBezTo>
                    <a:pt x="530" y="218"/>
                    <a:pt x="528" y="221"/>
                    <a:pt x="526" y="222"/>
                  </a:cubicBezTo>
                  <a:cubicBezTo>
                    <a:pt x="518" y="228"/>
                    <a:pt x="518" y="228"/>
                    <a:pt x="518" y="228"/>
                  </a:cubicBezTo>
                  <a:cubicBezTo>
                    <a:pt x="518" y="231"/>
                    <a:pt x="518" y="231"/>
                    <a:pt x="518" y="231"/>
                  </a:cubicBezTo>
                  <a:cubicBezTo>
                    <a:pt x="515" y="251"/>
                    <a:pt x="504" y="276"/>
                    <a:pt x="488" y="299"/>
                  </a:cubicBezTo>
                  <a:cubicBezTo>
                    <a:pt x="468" y="328"/>
                    <a:pt x="449" y="342"/>
                    <a:pt x="439" y="342"/>
                  </a:cubicBezTo>
                  <a:cubicBezTo>
                    <a:pt x="395" y="342"/>
                    <a:pt x="395" y="342"/>
                    <a:pt x="395" y="342"/>
                  </a:cubicBezTo>
                  <a:cubicBezTo>
                    <a:pt x="385" y="342"/>
                    <a:pt x="366" y="328"/>
                    <a:pt x="346" y="299"/>
                  </a:cubicBezTo>
                  <a:cubicBezTo>
                    <a:pt x="330" y="276"/>
                    <a:pt x="319" y="251"/>
                    <a:pt x="317" y="231"/>
                  </a:cubicBezTo>
                  <a:close/>
                  <a:moveTo>
                    <a:pt x="417" y="1079"/>
                  </a:moveTo>
                  <a:cubicBezTo>
                    <a:pt x="384" y="1079"/>
                    <a:pt x="347" y="1026"/>
                    <a:pt x="347" y="950"/>
                  </a:cubicBezTo>
                  <a:cubicBezTo>
                    <a:pt x="347" y="874"/>
                    <a:pt x="384" y="821"/>
                    <a:pt x="417" y="821"/>
                  </a:cubicBezTo>
                  <a:cubicBezTo>
                    <a:pt x="450" y="821"/>
                    <a:pt x="487" y="874"/>
                    <a:pt x="487" y="950"/>
                  </a:cubicBezTo>
                  <a:cubicBezTo>
                    <a:pt x="487" y="1026"/>
                    <a:pt x="450" y="1079"/>
                    <a:pt x="417" y="1079"/>
                  </a:cubicBezTo>
                  <a:close/>
                  <a:moveTo>
                    <a:pt x="417" y="1079"/>
                  </a:moveTo>
                  <a:cubicBezTo>
                    <a:pt x="417" y="1079"/>
                    <a:pt x="417" y="1079"/>
                    <a:pt x="417" y="1079"/>
                  </a:cubicBezTo>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Rectangle 94"/>
            <p:cNvSpPr/>
            <p:nvPr/>
          </p:nvSpPr>
          <p:spPr>
            <a:xfrm>
              <a:off x="2895600" y="2174571"/>
              <a:ext cx="1024832" cy="276999"/>
            </a:xfrm>
            <a:prstGeom prst="rect">
              <a:avLst/>
            </a:prstGeom>
          </p:spPr>
          <p:txBody>
            <a:bodyPr wrap="none" anchor="ctr">
              <a:spAutoFit/>
            </a:bodyPr>
            <a:lstStyle/>
            <a:p>
              <a:pPr algn="ctr"/>
              <a:r>
                <a:rPr lang="en-US" sz="1200" dirty="0">
                  <a:solidFill>
                    <a:schemeClr val="bg1">
                      <a:lumMod val="50000"/>
                    </a:schemeClr>
                  </a:solidFill>
                  <a:latin typeface="Calibri Light" panose="020F0302020204030204" pitchFamily="34" charset="0"/>
                </a:rPr>
                <a:t>Lorem Ipsum </a:t>
              </a:r>
            </a:p>
          </p:txBody>
        </p:sp>
        <p:sp>
          <p:nvSpPr>
            <p:cNvPr id="96" name="Rectangle 95"/>
            <p:cNvSpPr/>
            <p:nvPr/>
          </p:nvSpPr>
          <p:spPr>
            <a:xfrm>
              <a:off x="2763393" y="2392335"/>
              <a:ext cx="1334358" cy="350865"/>
            </a:xfrm>
            <a:prstGeom prst="rect">
              <a:avLst/>
            </a:prstGeom>
          </p:spPr>
          <p:txBody>
            <a:bodyPr wrap="square">
              <a:spAutoFit/>
            </a:bodyPr>
            <a:lstStyle/>
            <a:p>
              <a:pPr algn="ctr">
                <a:lnSpc>
                  <a:spcPct val="120000"/>
                </a:lnSpc>
              </a:pPr>
              <a:r>
                <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grpSp>
      <p:sp>
        <p:nvSpPr>
          <p:cNvPr id="66" name="TextBox 65"/>
          <p:cNvSpPr txBox="1"/>
          <p:nvPr/>
        </p:nvSpPr>
        <p:spPr>
          <a:xfrm>
            <a:off x="9982200" y="6321623"/>
            <a:ext cx="1974409" cy="307777"/>
          </a:xfrm>
          <a:prstGeom prst="rect">
            <a:avLst/>
          </a:prstGeom>
          <a:noFill/>
        </p:spPr>
        <p:txBody>
          <a:bodyPr wrap="square" rtlCol="0">
            <a:spAutoFit/>
          </a:bodyPr>
          <a:lstStyle/>
          <a:p>
            <a:pPr algn="ctr"/>
            <a:r>
              <a:rPr lang="en-US" sz="1400" dirty="0" smtClean="0">
                <a:solidFill>
                  <a:schemeClr val="tx1">
                    <a:lumMod val="75000"/>
                    <a:lumOff val="25000"/>
                  </a:schemeClr>
                </a:solidFill>
              </a:rPr>
              <a:t>4 Step Pyramidal Stairs</a:t>
            </a:r>
            <a:endParaRPr lang="en-US" sz="1400" dirty="0">
              <a:solidFill>
                <a:schemeClr val="tx1">
                  <a:lumMod val="75000"/>
                  <a:lumOff val="25000"/>
                </a:schemeClr>
              </a:solidFill>
            </a:endParaRPr>
          </a:p>
        </p:txBody>
      </p:sp>
      <p:grpSp>
        <p:nvGrpSpPr>
          <p:cNvPr id="69" name="Group 68"/>
          <p:cNvGrpSpPr/>
          <p:nvPr/>
        </p:nvGrpSpPr>
        <p:grpSpPr>
          <a:xfrm>
            <a:off x="9982200" y="6629400"/>
            <a:ext cx="1974409" cy="111600"/>
            <a:chOff x="9982200" y="6629400"/>
            <a:chExt cx="1974409" cy="111600"/>
          </a:xfrm>
        </p:grpSpPr>
        <p:grpSp>
          <p:nvGrpSpPr>
            <p:cNvPr id="70" name="Group 69"/>
            <p:cNvGrpSpPr/>
            <p:nvPr/>
          </p:nvGrpSpPr>
          <p:grpSpPr>
            <a:xfrm>
              <a:off x="9982200" y="6629400"/>
              <a:ext cx="1974409" cy="75600"/>
              <a:chOff x="8865409" y="6324600"/>
              <a:chExt cx="1872000" cy="75600"/>
            </a:xfrm>
          </p:grpSpPr>
          <p:sp>
            <p:nvSpPr>
              <p:cNvPr id="83" name="Rectangle 82"/>
              <p:cNvSpPr/>
              <p:nvPr/>
            </p:nvSpPr>
            <p:spPr>
              <a:xfrm>
                <a:off x="9801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333409" y="6324600"/>
                <a:ext cx="468000" cy="7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0269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865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flipV="1">
              <a:off x="9982200" y="6705000"/>
              <a:ext cx="1974409" cy="36000"/>
              <a:chOff x="8865409" y="6324600"/>
              <a:chExt cx="1872000" cy="75600"/>
            </a:xfrm>
          </p:grpSpPr>
          <p:sp>
            <p:nvSpPr>
              <p:cNvPr id="74" name="Rectangle 73"/>
              <p:cNvSpPr/>
              <p:nvPr/>
            </p:nvSpPr>
            <p:spPr>
              <a:xfrm>
                <a:off x="9801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333409" y="6324600"/>
                <a:ext cx="468000" cy="75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269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865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7" name="Rectangle 96"/>
          <p:cNvSpPr/>
          <p:nvPr/>
        </p:nvSpPr>
        <p:spPr>
          <a:xfrm>
            <a:off x="6520224" y="3883961"/>
            <a:ext cx="1126399" cy="584775"/>
          </a:xfrm>
          <a:prstGeom prst="rect">
            <a:avLst/>
          </a:prstGeom>
        </p:spPr>
        <p:txBody>
          <a:bodyPr wrap="none" anchor="ctr">
            <a:spAutoFit/>
          </a:bodyPr>
          <a:lstStyle/>
          <a:p>
            <a:r>
              <a:rPr lang="en-US" sz="3200" dirty="0" smtClean="0">
                <a:solidFill>
                  <a:schemeClr val="accent2"/>
                </a:solidFill>
                <a:latin typeface="Calibri Light" panose="020F0302020204030204" pitchFamily="34" charset="0"/>
              </a:rPr>
              <a:t>Step2</a:t>
            </a:r>
            <a:endParaRPr lang="en-US" sz="3200" dirty="0">
              <a:solidFill>
                <a:schemeClr val="accent2"/>
              </a:solidFill>
              <a:latin typeface="Calibri Light" panose="020F0302020204030204" pitchFamily="34" charset="0"/>
            </a:endParaRPr>
          </a:p>
        </p:txBody>
      </p:sp>
      <p:sp>
        <p:nvSpPr>
          <p:cNvPr id="98" name="Rectangle 97"/>
          <p:cNvSpPr/>
          <p:nvPr/>
        </p:nvSpPr>
        <p:spPr>
          <a:xfrm>
            <a:off x="6520225" y="4413376"/>
            <a:ext cx="5066223" cy="978729"/>
          </a:xfrm>
          <a:prstGeom prst="rect">
            <a:avLst/>
          </a:prstGeom>
        </p:spPr>
        <p:txBody>
          <a:bodyPr wrap="square">
            <a:spAutoFit/>
          </a:bodyPr>
          <a:lstStyle/>
          <a:p>
            <a:pPr>
              <a:lnSpc>
                <a:spcPct val="120000"/>
              </a:lnSpc>
            </a:pPr>
            <a:r>
              <a:rPr lang="en-US" sz="16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Aliquam justo neque, iaculis in sollicitudin quis, dictum non purus.</a:t>
            </a:r>
          </a:p>
        </p:txBody>
      </p:sp>
      <p:sp>
        <p:nvSpPr>
          <p:cNvPr id="99" name="Isosceles Triangle 98"/>
          <p:cNvSpPr/>
          <p:nvPr/>
        </p:nvSpPr>
        <p:spPr>
          <a:xfrm rot="5400000">
            <a:off x="6235545" y="4056038"/>
            <a:ext cx="247489" cy="24042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11288465" y="381000"/>
            <a:ext cx="903535" cy="307777"/>
            <a:chOff x="10191750" y="3196319"/>
            <a:chExt cx="894481" cy="307777"/>
          </a:xfrm>
        </p:grpSpPr>
        <p:sp>
          <p:nvSpPr>
            <p:cNvPr id="65" name="Rectangle 64"/>
            <p:cNvSpPr/>
            <p:nvPr/>
          </p:nvSpPr>
          <p:spPr>
            <a:xfrm>
              <a:off x="10245412" y="3199395"/>
              <a:ext cx="840819" cy="3016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0191750" y="3196319"/>
              <a:ext cx="638175" cy="307777"/>
            </a:xfrm>
            <a:prstGeom prst="rect">
              <a:avLst/>
            </a:prstGeom>
            <a:noFill/>
          </p:spPr>
          <p:txBody>
            <a:bodyPr wrap="square" rtlCol="0">
              <a:spAutoFit/>
            </a:bodyPr>
            <a:lstStyle/>
            <a:p>
              <a:pPr algn="ctr"/>
              <a:r>
                <a:rPr lang="fr-FR" sz="1400" b="1" spc="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lang="en-US" sz="1400" b="1"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88" name="Straight Connector 87"/>
            <p:cNvCxnSpPr/>
            <p:nvPr/>
          </p:nvCxnSpPr>
          <p:spPr>
            <a:xfrm>
              <a:off x="10723593" y="3253695"/>
              <a:ext cx="0" cy="19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2638594" y="3086264"/>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90" name="Rectangle 89"/>
          <p:cNvSpPr/>
          <p:nvPr/>
        </p:nvSpPr>
        <p:spPr>
          <a:xfrm>
            <a:off x="2644974" y="3258246"/>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1" name="Rectangle 90"/>
          <p:cNvSpPr/>
          <p:nvPr/>
        </p:nvSpPr>
        <p:spPr>
          <a:xfrm>
            <a:off x="3127103" y="3891988"/>
            <a:ext cx="1024832" cy="276999"/>
          </a:xfrm>
          <a:prstGeom prst="rect">
            <a:avLst/>
          </a:prstGeom>
        </p:spPr>
        <p:txBody>
          <a:bodyPr wrap="none" anchor="ctr">
            <a:spAutoFit/>
          </a:bodyPr>
          <a:lstStyle/>
          <a:p>
            <a:r>
              <a:rPr lang="en-US" sz="1200" dirty="0">
                <a:solidFill>
                  <a:schemeClr val="accent2"/>
                </a:solidFill>
                <a:latin typeface="Calibri Light" panose="020F0302020204030204" pitchFamily="34" charset="0"/>
              </a:rPr>
              <a:t>Lorem Ipsum </a:t>
            </a:r>
          </a:p>
        </p:txBody>
      </p:sp>
      <p:sp>
        <p:nvSpPr>
          <p:cNvPr id="92" name="Rectangle 91"/>
          <p:cNvSpPr/>
          <p:nvPr/>
        </p:nvSpPr>
        <p:spPr>
          <a:xfrm>
            <a:off x="3133483" y="4063970"/>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3" name="Rectangle 92"/>
          <p:cNvSpPr/>
          <p:nvPr/>
        </p:nvSpPr>
        <p:spPr>
          <a:xfrm>
            <a:off x="3615369" y="4696989"/>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94" name="Rectangle 93"/>
          <p:cNvSpPr/>
          <p:nvPr/>
        </p:nvSpPr>
        <p:spPr>
          <a:xfrm>
            <a:off x="3621749" y="4868971"/>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100" name="Rectangle 99"/>
          <p:cNvSpPr/>
          <p:nvPr/>
        </p:nvSpPr>
        <p:spPr>
          <a:xfrm>
            <a:off x="4073145" y="5538166"/>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101" name="Rectangle 100"/>
          <p:cNvSpPr/>
          <p:nvPr/>
        </p:nvSpPr>
        <p:spPr>
          <a:xfrm>
            <a:off x="4079525" y="5710148"/>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Tree>
    <p:extLst>
      <p:ext uri="{BB962C8B-B14F-4D97-AF65-F5344CB8AC3E}">
        <p14:creationId xmlns:p14="http://schemas.microsoft.com/office/powerpoint/2010/main" val="1071480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990600"/>
            <a:ext cx="5867399" cy="5236015"/>
            <a:chOff x="685800" y="990600"/>
            <a:chExt cx="5867399" cy="5236015"/>
          </a:xfrm>
        </p:grpSpPr>
        <p:sp>
          <p:nvSpPr>
            <p:cNvPr id="19" name="Isosceles Triangle 18"/>
            <p:cNvSpPr/>
            <p:nvPr/>
          </p:nvSpPr>
          <p:spPr>
            <a:xfrm>
              <a:off x="685800" y="990600"/>
              <a:ext cx="5578863" cy="5228122"/>
            </a:xfrm>
            <a:prstGeom prst="triangle">
              <a:avLst>
                <a:gd name="adj" fmla="val 48728"/>
              </a:avLst>
            </a:prstGeom>
            <a:solidFill>
              <a:schemeClr val="bg1">
                <a:lumMod val="95000"/>
              </a:schemeClr>
            </a:solidFill>
            <a:ln>
              <a:noFill/>
            </a:ln>
            <a:effectLst>
              <a:outerShdw blurRad="127000" sx="101000" sy="101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5400000" flipH="1">
              <a:off x="3407925" y="1937764"/>
              <a:ext cx="72000" cy="206128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386579" y="2950959"/>
              <a:ext cx="2087987"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flipH="1">
              <a:off x="3669423" y="2950402"/>
              <a:ext cx="1283577" cy="818811"/>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5400000" flipH="1">
              <a:off x="3443400" y="2367647"/>
              <a:ext cx="72000" cy="2844000"/>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1963115" y="2950402"/>
              <a:ext cx="882850" cy="818811"/>
            </a:xfrm>
            <a:prstGeom prst="triangle">
              <a:avLst>
                <a:gd name="adj" fmla="val 48728"/>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963115" y="3769213"/>
              <a:ext cx="3066085"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537344" y="3769213"/>
              <a:ext cx="1734394"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rot="5400000" flipH="1">
              <a:off x="3507298" y="2658647"/>
              <a:ext cx="72000" cy="388620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arallelogram 31"/>
            <p:cNvSpPr/>
            <p:nvPr/>
          </p:nvSpPr>
          <p:spPr>
            <a:xfrm flipH="1">
              <a:off x="4202823" y="3769213"/>
              <a:ext cx="1283577" cy="816724"/>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537344" y="4585936"/>
              <a:ext cx="4050422"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1111572" y="4588023"/>
              <a:ext cx="2585938" cy="816166"/>
            </a:xfrm>
            <a:prstGeom prst="trapezoid">
              <a:avLst>
                <a:gd name="adj" fmla="val 52234"/>
              </a:avLst>
            </a:prstGeom>
            <a:solidFill>
              <a:schemeClr val="accent3"/>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5400000" flipH="1">
              <a:off x="3544554" y="2982159"/>
              <a:ext cx="36000" cy="4835509"/>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arallelogram 32"/>
            <p:cNvSpPr/>
            <p:nvPr/>
          </p:nvSpPr>
          <p:spPr>
            <a:xfrm flipH="1">
              <a:off x="4736223" y="4585379"/>
              <a:ext cx="1283577" cy="818811"/>
            </a:xfrm>
            <a:prstGeom prst="parallelogram">
              <a:avLst>
                <a:gd name="adj" fmla="val 54298"/>
              </a:avLst>
            </a:prstGeom>
            <a:solidFill>
              <a:schemeClr val="accent3"/>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11572" y="5406276"/>
              <a:ext cx="4984428"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apezoid 16"/>
            <p:cNvSpPr/>
            <p:nvPr/>
          </p:nvSpPr>
          <p:spPr>
            <a:xfrm>
              <a:off x="685800" y="5406834"/>
              <a:ext cx="3437481"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flipH="1">
              <a:off x="5269622" y="5404188"/>
              <a:ext cx="1283577" cy="822427"/>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70980" y="3124200"/>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4380" y="3937065"/>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37780" y="4753788"/>
              <a:ext cx="480461" cy="4804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666403" y="5578087"/>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noEditPoints="1"/>
            </p:cNvSpPr>
            <p:nvPr/>
          </p:nvSpPr>
          <p:spPr bwMode="auto">
            <a:xfrm>
              <a:off x="4137567" y="3180597"/>
              <a:ext cx="352923" cy="324603"/>
            </a:xfrm>
            <a:custGeom>
              <a:avLst/>
              <a:gdLst>
                <a:gd name="T0" fmla="*/ 0 w 288"/>
                <a:gd name="T1" fmla="*/ 162 h 262"/>
                <a:gd name="T2" fmla="*/ 0 w 288"/>
                <a:gd name="T3" fmla="*/ 123 h 262"/>
                <a:gd name="T4" fmla="*/ 7 w 288"/>
                <a:gd name="T5" fmla="*/ 116 h 262"/>
                <a:gd name="T6" fmla="*/ 76 w 288"/>
                <a:gd name="T7" fmla="*/ 116 h 262"/>
                <a:gd name="T8" fmla="*/ 46 w 288"/>
                <a:gd name="T9" fmla="*/ 168 h 262"/>
                <a:gd name="T10" fmla="*/ 7 w 288"/>
                <a:gd name="T11" fmla="*/ 168 h 262"/>
                <a:gd name="T12" fmla="*/ 0 w 288"/>
                <a:gd name="T13" fmla="*/ 162 h 262"/>
                <a:gd name="T14" fmla="*/ 49 w 288"/>
                <a:gd name="T15" fmla="*/ 242 h 262"/>
                <a:gd name="T16" fmla="*/ 27 w 288"/>
                <a:gd name="T17" fmla="*/ 257 h 262"/>
                <a:gd name="T18" fmla="*/ 23 w 288"/>
                <a:gd name="T19" fmla="*/ 254 h 262"/>
                <a:gd name="T20" fmla="*/ 25 w 288"/>
                <a:gd name="T21" fmla="*/ 228 h 262"/>
                <a:gd name="T22" fmla="*/ 32 w 288"/>
                <a:gd name="T23" fmla="*/ 225 h 262"/>
                <a:gd name="T24" fmla="*/ 49 w 288"/>
                <a:gd name="T25" fmla="*/ 235 h 262"/>
                <a:gd name="T26" fmla="*/ 49 w 288"/>
                <a:gd name="T27" fmla="*/ 242 h 262"/>
                <a:gd name="T28" fmla="*/ 54 w 288"/>
                <a:gd name="T29" fmla="*/ 227 h 262"/>
                <a:gd name="T30" fmla="*/ 37 w 288"/>
                <a:gd name="T31" fmla="*/ 218 h 262"/>
                <a:gd name="T32" fmla="*/ 35 w 288"/>
                <a:gd name="T33" fmla="*/ 209 h 262"/>
                <a:gd name="T34" fmla="*/ 114 w 288"/>
                <a:gd name="T35" fmla="*/ 72 h 262"/>
                <a:gd name="T36" fmla="*/ 123 w 288"/>
                <a:gd name="T37" fmla="*/ 70 h 262"/>
                <a:gd name="T38" fmla="*/ 140 w 288"/>
                <a:gd name="T39" fmla="*/ 79 h 262"/>
                <a:gd name="T40" fmla="*/ 142 w 288"/>
                <a:gd name="T41" fmla="*/ 88 h 262"/>
                <a:gd name="T42" fmla="*/ 63 w 288"/>
                <a:gd name="T43" fmla="*/ 225 h 262"/>
                <a:gd name="T44" fmla="*/ 54 w 288"/>
                <a:gd name="T45" fmla="*/ 227 h 262"/>
                <a:gd name="T46" fmla="*/ 115 w 288"/>
                <a:gd name="T47" fmla="*/ 168 h 262"/>
                <a:gd name="T48" fmla="*/ 145 w 288"/>
                <a:gd name="T49" fmla="*/ 116 h 262"/>
                <a:gd name="T50" fmla="*/ 162 w 288"/>
                <a:gd name="T51" fmla="*/ 116 h 262"/>
                <a:gd name="T52" fmla="*/ 186 w 288"/>
                <a:gd name="T53" fmla="*/ 168 h 262"/>
                <a:gd name="T54" fmla="*/ 115 w 288"/>
                <a:gd name="T55" fmla="*/ 168 h 262"/>
                <a:gd name="T56" fmla="*/ 213 w 288"/>
                <a:gd name="T57" fmla="*/ 184 h 262"/>
                <a:gd name="T58" fmla="*/ 163 w 288"/>
                <a:gd name="T59" fmla="*/ 82 h 262"/>
                <a:gd name="T60" fmla="*/ 136 w 288"/>
                <a:gd name="T61" fmla="*/ 3 h 262"/>
                <a:gd name="T62" fmla="*/ 181 w 288"/>
                <a:gd name="T63" fmla="*/ 68 h 262"/>
                <a:gd name="T64" fmla="*/ 235 w 288"/>
                <a:gd name="T65" fmla="*/ 168 h 262"/>
                <a:gd name="T66" fmla="*/ 227 w 288"/>
                <a:gd name="T67" fmla="*/ 184 h 262"/>
                <a:gd name="T68" fmla="*/ 213 w 288"/>
                <a:gd name="T69" fmla="*/ 184 h 262"/>
                <a:gd name="T70" fmla="*/ 235 w 288"/>
                <a:gd name="T71" fmla="*/ 220 h 262"/>
                <a:gd name="T72" fmla="*/ 225 w 288"/>
                <a:gd name="T73" fmla="*/ 204 h 262"/>
                <a:gd name="T74" fmla="*/ 227 w 288"/>
                <a:gd name="T75" fmla="*/ 194 h 262"/>
                <a:gd name="T76" fmla="*/ 237 w 288"/>
                <a:gd name="T77" fmla="*/ 189 h 262"/>
                <a:gd name="T78" fmla="*/ 246 w 288"/>
                <a:gd name="T79" fmla="*/ 193 h 262"/>
                <a:gd name="T80" fmla="*/ 255 w 288"/>
                <a:gd name="T81" fmla="*/ 208 h 262"/>
                <a:gd name="T82" fmla="*/ 252 w 288"/>
                <a:gd name="T83" fmla="*/ 218 h 262"/>
                <a:gd name="T84" fmla="*/ 245 w 288"/>
                <a:gd name="T85" fmla="*/ 222 h 262"/>
                <a:gd name="T86" fmla="*/ 235 w 288"/>
                <a:gd name="T87" fmla="*/ 220 h 262"/>
                <a:gd name="T88" fmla="*/ 273 w 288"/>
                <a:gd name="T89" fmla="*/ 262 h 262"/>
                <a:gd name="T90" fmla="*/ 247 w 288"/>
                <a:gd name="T91" fmla="*/ 245 h 262"/>
                <a:gd name="T92" fmla="*/ 248 w 288"/>
                <a:gd name="T93" fmla="*/ 227 h 262"/>
                <a:gd name="T94" fmla="*/ 273 w 288"/>
                <a:gd name="T95" fmla="*/ 262 h 262"/>
                <a:gd name="T96" fmla="*/ 288 w 288"/>
                <a:gd name="T97" fmla="*/ 162 h 262"/>
                <a:gd name="T98" fmla="*/ 281 w 288"/>
                <a:gd name="T99" fmla="*/ 168 h 262"/>
                <a:gd name="T100" fmla="*/ 247 w 288"/>
                <a:gd name="T101" fmla="*/ 168 h 262"/>
                <a:gd name="T102" fmla="*/ 245 w 288"/>
                <a:gd name="T103" fmla="*/ 162 h 262"/>
                <a:gd name="T104" fmla="*/ 239 w 288"/>
                <a:gd name="T105" fmla="*/ 150 h 262"/>
                <a:gd name="T106" fmla="*/ 220 w 288"/>
                <a:gd name="T107" fmla="*/ 116 h 262"/>
                <a:gd name="T108" fmla="*/ 281 w 288"/>
                <a:gd name="T109" fmla="*/ 116 h 262"/>
                <a:gd name="T110" fmla="*/ 288 w 288"/>
                <a:gd name="T111" fmla="*/ 123 h 262"/>
                <a:gd name="T112" fmla="*/ 288 w 288"/>
                <a:gd name="T113" fmla="*/ 162 h 262"/>
                <a:gd name="T114" fmla="*/ 288 w 288"/>
                <a:gd name="T115" fmla="*/ 162 h 262"/>
                <a:gd name="T116" fmla="*/ 288 w 288"/>
                <a:gd name="T117" fmla="*/ 1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62">
                  <a:moveTo>
                    <a:pt x="0" y="162"/>
                  </a:moveTo>
                  <a:cubicBezTo>
                    <a:pt x="0" y="123"/>
                    <a:pt x="0" y="123"/>
                    <a:pt x="0" y="123"/>
                  </a:cubicBezTo>
                  <a:cubicBezTo>
                    <a:pt x="0" y="119"/>
                    <a:pt x="3" y="116"/>
                    <a:pt x="7" y="116"/>
                  </a:cubicBezTo>
                  <a:cubicBezTo>
                    <a:pt x="76" y="116"/>
                    <a:pt x="76" y="116"/>
                    <a:pt x="76" y="116"/>
                  </a:cubicBezTo>
                  <a:cubicBezTo>
                    <a:pt x="46" y="168"/>
                    <a:pt x="46" y="168"/>
                    <a:pt x="46" y="168"/>
                  </a:cubicBezTo>
                  <a:cubicBezTo>
                    <a:pt x="7" y="168"/>
                    <a:pt x="7" y="168"/>
                    <a:pt x="7" y="168"/>
                  </a:cubicBezTo>
                  <a:cubicBezTo>
                    <a:pt x="3" y="168"/>
                    <a:pt x="0" y="165"/>
                    <a:pt x="0" y="162"/>
                  </a:cubicBezTo>
                  <a:close/>
                  <a:moveTo>
                    <a:pt x="49" y="242"/>
                  </a:moveTo>
                  <a:cubicBezTo>
                    <a:pt x="27" y="257"/>
                    <a:pt x="27" y="257"/>
                    <a:pt x="27" y="257"/>
                  </a:cubicBezTo>
                  <a:cubicBezTo>
                    <a:pt x="24" y="259"/>
                    <a:pt x="22" y="258"/>
                    <a:pt x="23" y="254"/>
                  </a:cubicBezTo>
                  <a:cubicBezTo>
                    <a:pt x="25" y="228"/>
                    <a:pt x="25" y="228"/>
                    <a:pt x="25" y="228"/>
                  </a:cubicBezTo>
                  <a:cubicBezTo>
                    <a:pt x="26" y="225"/>
                    <a:pt x="29" y="223"/>
                    <a:pt x="32" y="225"/>
                  </a:cubicBezTo>
                  <a:cubicBezTo>
                    <a:pt x="49" y="235"/>
                    <a:pt x="49" y="235"/>
                    <a:pt x="49" y="235"/>
                  </a:cubicBezTo>
                  <a:cubicBezTo>
                    <a:pt x="52" y="237"/>
                    <a:pt x="52" y="240"/>
                    <a:pt x="49" y="242"/>
                  </a:cubicBezTo>
                  <a:close/>
                  <a:moveTo>
                    <a:pt x="54" y="227"/>
                  </a:moveTo>
                  <a:cubicBezTo>
                    <a:pt x="37" y="218"/>
                    <a:pt x="37" y="218"/>
                    <a:pt x="37" y="218"/>
                  </a:cubicBezTo>
                  <a:cubicBezTo>
                    <a:pt x="34" y="216"/>
                    <a:pt x="33" y="212"/>
                    <a:pt x="35" y="209"/>
                  </a:cubicBezTo>
                  <a:cubicBezTo>
                    <a:pt x="114" y="72"/>
                    <a:pt x="114" y="72"/>
                    <a:pt x="114" y="72"/>
                  </a:cubicBezTo>
                  <a:cubicBezTo>
                    <a:pt x="116" y="69"/>
                    <a:pt x="120" y="68"/>
                    <a:pt x="123" y="70"/>
                  </a:cubicBezTo>
                  <a:cubicBezTo>
                    <a:pt x="140" y="79"/>
                    <a:pt x="140" y="79"/>
                    <a:pt x="140" y="79"/>
                  </a:cubicBezTo>
                  <a:cubicBezTo>
                    <a:pt x="143" y="81"/>
                    <a:pt x="144" y="85"/>
                    <a:pt x="142" y="88"/>
                  </a:cubicBezTo>
                  <a:cubicBezTo>
                    <a:pt x="63" y="225"/>
                    <a:pt x="63" y="225"/>
                    <a:pt x="63" y="225"/>
                  </a:cubicBezTo>
                  <a:cubicBezTo>
                    <a:pt x="62" y="228"/>
                    <a:pt x="58" y="229"/>
                    <a:pt x="54" y="227"/>
                  </a:cubicBezTo>
                  <a:close/>
                  <a:moveTo>
                    <a:pt x="115" y="168"/>
                  </a:moveTo>
                  <a:cubicBezTo>
                    <a:pt x="145" y="116"/>
                    <a:pt x="145" y="116"/>
                    <a:pt x="145" y="116"/>
                  </a:cubicBezTo>
                  <a:cubicBezTo>
                    <a:pt x="162" y="116"/>
                    <a:pt x="162" y="116"/>
                    <a:pt x="162" y="116"/>
                  </a:cubicBezTo>
                  <a:cubicBezTo>
                    <a:pt x="186" y="168"/>
                    <a:pt x="186" y="168"/>
                    <a:pt x="186" y="168"/>
                  </a:cubicBezTo>
                  <a:lnTo>
                    <a:pt x="115" y="168"/>
                  </a:lnTo>
                  <a:close/>
                  <a:moveTo>
                    <a:pt x="213" y="184"/>
                  </a:moveTo>
                  <a:cubicBezTo>
                    <a:pt x="206" y="180"/>
                    <a:pt x="172" y="102"/>
                    <a:pt x="163" y="82"/>
                  </a:cubicBezTo>
                  <a:cubicBezTo>
                    <a:pt x="154" y="62"/>
                    <a:pt x="128" y="7"/>
                    <a:pt x="136" y="3"/>
                  </a:cubicBezTo>
                  <a:cubicBezTo>
                    <a:pt x="143" y="0"/>
                    <a:pt x="164" y="43"/>
                    <a:pt x="181" y="68"/>
                  </a:cubicBezTo>
                  <a:cubicBezTo>
                    <a:pt x="197" y="94"/>
                    <a:pt x="231" y="160"/>
                    <a:pt x="235" y="168"/>
                  </a:cubicBezTo>
                  <a:cubicBezTo>
                    <a:pt x="239" y="175"/>
                    <a:pt x="231" y="182"/>
                    <a:pt x="227" y="184"/>
                  </a:cubicBezTo>
                  <a:cubicBezTo>
                    <a:pt x="222" y="185"/>
                    <a:pt x="219" y="187"/>
                    <a:pt x="213" y="184"/>
                  </a:cubicBezTo>
                  <a:close/>
                  <a:moveTo>
                    <a:pt x="235" y="220"/>
                  </a:moveTo>
                  <a:cubicBezTo>
                    <a:pt x="225" y="204"/>
                    <a:pt x="225" y="204"/>
                    <a:pt x="225" y="204"/>
                  </a:cubicBezTo>
                  <a:cubicBezTo>
                    <a:pt x="222" y="200"/>
                    <a:pt x="224" y="196"/>
                    <a:pt x="227" y="194"/>
                  </a:cubicBezTo>
                  <a:cubicBezTo>
                    <a:pt x="237" y="189"/>
                    <a:pt x="237" y="189"/>
                    <a:pt x="237" y="189"/>
                  </a:cubicBezTo>
                  <a:cubicBezTo>
                    <a:pt x="240" y="188"/>
                    <a:pt x="245" y="189"/>
                    <a:pt x="246" y="193"/>
                  </a:cubicBezTo>
                  <a:cubicBezTo>
                    <a:pt x="255" y="208"/>
                    <a:pt x="255" y="208"/>
                    <a:pt x="255" y="208"/>
                  </a:cubicBezTo>
                  <a:cubicBezTo>
                    <a:pt x="256" y="212"/>
                    <a:pt x="255" y="216"/>
                    <a:pt x="252" y="218"/>
                  </a:cubicBezTo>
                  <a:cubicBezTo>
                    <a:pt x="245" y="222"/>
                    <a:pt x="245" y="222"/>
                    <a:pt x="245" y="222"/>
                  </a:cubicBezTo>
                  <a:cubicBezTo>
                    <a:pt x="241" y="224"/>
                    <a:pt x="237" y="223"/>
                    <a:pt x="235" y="220"/>
                  </a:cubicBezTo>
                  <a:close/>
                  <a:moveTo>
                    <a:pt x="273" y="262"/>
                  </a:moveTo>
                  <a:cubicBezTo>
                    <a:pt x="271" y="255"/>
                    <a:pt x="254" y="255"/>
                    <a:pt x="247" y="245"/>
                  </a:cubicBezTo>
                  <a:cubicBezTo>
                    <a:pt x="239" y="234"/>
                    <a:pt x="246" y="229"/>
                    <a:pt x="248" y="227"/>
                  </a:cubicBezTo>
                  <a:cubicBezTo>
                    <a:pt x="278" y="210"/>
                    <a:pt x="273" y="262"/>
                    <a:pt x="273" y="262"/>
                  </a:cubicBezTo>
                  <a:close/>
                  <a:moveTo>
                    <a:pt x="288" y="162"/>
                  </a:moveTo>
                  <a:cubicBezTo>
                    <a:pt x="288" y="165"/>
                    <a:pt x="285" y="168"/>
                    <a:pt x="281" y="168"/>
                  </a:cubicBezTo>
                  <a:cubicBezTo>
                    <a:pt x="247" y="168"/>
                    <a:pt x="247" y="168"/>
                    <a:pt x="247" y="168"/>
                  </a:cubicBezTo>
                  <a:cubicBezTo>
                    <a:pt x="247" y="166"/>
                    <a:pt x="246" y="164"/>
                    <a:pt x="245" y="162"/>
                  </a:cubicBezTo>
                  <a:cubicBezTo>
                    <a:pt x="244" y="161"/>
                    <a:pt x="242" y="157"/>
                    <a:pt x="239" y="150"/>
                  </a:cubicBezTo>
                  <a:cubicBezTo>
                    <a:pt x="234" y="142"/>
                    <a:pt x="227" y="129"/>
                    <a:pt x="220" y="116"/>
                  </a:cubicBezTo>
                  <a:cubicBezTo>
                    <a:pt x="281" y="116"/>
                    <a:pt x="281" y="116"/>
                    <a:pt x="281" y="116"/>
                  </a:cubicBezTo>
                  <a:cubicBezTo>
                    <a:pt x="285" y="116"/>
                    <a:pt x="288" y="119"/>
                    <a:pt x="288" y="123"/>
                  </a:cubicBezTo>
                  <a:lnTo>
                    <a:pt x="288" y="162"/>
                  </a:lnTo>
                  <a:close/>
                  <a:moveTo>
                    <a:pt x="288" y="162"/>
                  </a:moveTo>
                  <a:cubicBezTo>
                    <a:pt x="288" y="162"/>
                    <a:pt x="288" y="162"/>
                    <a:pt x="288" y="1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noChangeAspect="1"/>
            </p:cNvGrpSpPr>
            <p:nvPr/>
          </p:nvGrpSpPr>
          <p:grpSpPr bwMode="auto">
            <a:xfrm>
              <a:off x="4724400" y="4008555"/>
              <a:ext cx="296830" cy="323299"/>
              <a:chOff x="3768" y="1014"/>
              <a:chExt cx="1256" cy="1368"/>
            </a:xfrm>
            <a:solidFill>
              <a:schemeClr val="bg1"/>
            </a:solidFill>
          </p:grpSpPr>
          <p:sp>
            <p:nvSpPr>
              <p:cNvPr id="43" name="Freeform 9"/>
              <p:cNvSpPr>
                <a:spLocks noEditPoints="1"/>
              </p:cNvSpPr>
              <p:nvPr/>
            </p:nvSpPr>
            <p:spPr bwMode="auto">
              <a:xfrm>
                <a:off x="3983" y="1509"/>
                <a:ext cx="356" cy="111"/>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noEditPoints="1"/>
              </p:cNvSpPr>
              <p:nvPr/>
            </p:nvSpPr>
            <p:spPr bwMode="auto">
              <a:xfrm>
                <a:off x="3983" y="1842"/>
                <a:ext cx="356" cy="110"/>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noEditPoints="1"/>
              </p:cNvSpPr>
              <p:nvPr/>
            </p:nvSpPr>
            <p:spPr bwMode="auto">
              <a:xfrm>
                <a:off x="4627" y="1579"/>
                <a:ext cx="172" cy="145"/>
              </a:xfrm>
              <a:custGeom>
                <a:avLst/>
                <a:gdLst>
                  <a:gd name="T0" fmla="*/ 76 w 151"/>
                  <a:gd name="T1" fmla="*/ 0 h 126"/>
                  <a:gd name="T2" fmla="*/ 0 w 151"/>
                  <a:gd name="T3" fmla="*/ 76 h 126"/>
                  <a:gd name="T4" fmla="*/ 0 w 151"/>
                  <a:gd name="T5" fmla="*/ 126 h 126"/>
                  <a:gd name="T6" fmla="*/ 151 w 151"/>
                  <a:gd name="T7" fmla="*/ 126 h 126"/>
                  <a:gd name="T8" fmla="*/ 151 w 151"/>
                  <a:gd name="T9" fmla="*/ 76 h 126"/>
                  <a:gd name="T10" fmla="*/ 76 w 151"/>
                  <a:gd name="T11" fmla="*/ 0 h 126"/>
                  <a:gd name="T12" fmla="*/ 76 w 151"/>
                  <a:gd name="T13" fmla="*/ 0 h 126"/>
                  <a:gd name="T14" fmla="*/ 76 w 151"/>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26">
                    <a:moveTo>
                      <a:pt x="76" y="0"/>
                    </a:moveTo>
                    <a:cubicBezTo>
                      <a:pt x="34" y="0"/>
                      <a:pt x="0" y="34"/>
                      <a:pt x="0" y="76"/>
                    </a:cubicBezTo>
                    <a:cubicBezTo>
                      <a:pt x="0" y="126"/>
                      <a:pt x="0" y="126"/>
                      <a:pt x="0" y="126"/>
                    </a:cubicBezTo>
                    <a:cubicBezTo>
                      <a:pt x="151" y="126"/>
                      <a:pt x="151" y="126"/>
                      <a:pt x="151" y="126"/>
                    </a:cubicBezTo>
                    <a:cubicBezTo>
                      <a:pt x="151" y="76"/>
                      <a:pt x="151" y="76"/>
                      <a:pt x="151" y="76"/>
                    </a:cubicBezTo>
                    <a:cubicBezTo>
                      <a:pt x="151" y="34"/>
                      <a:pt x="117" y="0"/>
                      <a:pt x="76" y="0"/>
                    </a:cubicBezTo>
                    <a:close/>
                    <a:moveTo>
                      <a:pt x="76" y="0"/>
                    </a:moveTo>
                    <a:cubicBezTo>
                      <a:pt x="76" y="0"/>
                      <a:pt x="76" y="0"/>
                      <a:pt x="7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3768" y="1014"/>
                <a:ext cx="1256" cy="1368"/>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15"/>
            <p:cNvGrpSpPr>
              <a:grpSpLocks noChangeAspect="1"/>
            </p:cNvGrpSpPr>
            <p:nvPr/>
          </p:nvGrpSpPr>
          <p:grpSpPr bwMode="auto">
            <a:xfrm>
              <a:off x="5219696" y="4830775"/>
              <a:ext cx="346321" cy="359999"/>
              <a:chOff x="2762" y="1846"/>
              <a:chExt cx="1114" cy="1158"/>
            </a:xfrm>
            <a:solidFill>
              <a:schemeClr val="bg1"/>
            </a:solidFill>
          </p:grpSpPr>
          <p:sp>
            <p:nvSpPr>
              <p:cNvPr id="49" name="Freeform 16"/>
              <p:cNvSpPr>
                <a:spLocks noEditPoints="1"/>
              </p:cNvSpPr>
              <p:nvPr/>
            </p:nvSpPr>
            <p:spPr bwMode="auto">
              <a:xfrm>
                <a:off x="3347" y="1846"/>
                <a:ext cx="529" cy="664"/>
              </a:xfrm>
              <a:custGeom>
                <a:avLst/>
                <a:gdLst>
                  <a:gd name="T0" fmla="*/ 466 w 618"/>
                  <a:gd name="T1" fmla="*/ 329 h 766"/>
                  <a:gd name="T2" fmla="*/ 310 w 618"/>
                  <a:gd name="T3" fmla="*/ 130 h 766"/>
                  <a:gd name="T4" fmla="*/ 37 w 618"/>
                  <a:gd name="T5" fmla="*/ 0 h 766"/>
                  <a:gd name="T6" fmla="*/ 0 w 618"/>
                  <a:gd name="T7" fmla="*/ 189 h 766"/>
                  <a:gd name="T8" fmla="*/ 251 w 618"/>
                  <a:gd name="T9" fmla="*/ 345 h 766"/>
                  <a:gd name="T10" fmla="*/ 122 w 618"/>
                  <a:gd name="T11" fmla="*/ 354 h 766"/>
                  <a:gd name="T12" fmla="*/ 401 w 618"/>
                  <a:gd name="T13" fmla="*/ 766 h 766"/>
                  <a:gd name="T14" fmla="*/ 618 w 618"/>
                  <a:gd name="T15" fmla="*/ 318 h 766"/>
                  <a:gd name="T16" fmla="*/ 466 w 618"/>
                  <a:gd name="T17" fmla="*/ 329 h 766"/>
                  <a:gd name="T18" fmla="*/ 466 w 618"/>
                  <a:gd name="T19" fmla="*/ 329 h 766"/>
                  <a:gd name="T20" fmla="*/ 466 w 618"/>
                  <a:gd name="T21" fmla="*/ 32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8" h="766">
                    <a:moveTo>
                      <a:pt x="466" y="329"/>
                    </a:moveTo>
                    <a:cubicBezTo>
                      <a:pt x="429" y="253"/>
                      <a:pt x="375" y="185"/>
                      <a:pt x="310" y="130"/>
                    </a:cubicBezTo>
                    <a:cubicBezTo>
                      <a:pt x="231" y="64"/>
                      <a:pt x="137" y="19"/>
                      <a:pt x="37" y="0"/>
                    </a:cubicBezTo>
                    <a:cubicBezTo>
                      <a:pt x="0" y="189"/>
                      <a:pt x="0" y="189"/>
                      <a:pt x="0" y="189"/>
                    </a:cubicBezTo>
                    <a:cubicBezTo>
                      <a:pt x="101" y="208"/>
                      <a:pt x="190" y="265"/>
                      <a:pt x="251" y="345"/>
                    </a:cubicBezTo>
                    <a:cubicBezTo>
                      <a:pt x="122" y="354"/>
                      <a:pt x="122" y="354"/>
                      <a:pt x="122" y="354"/>
                    </a:cubicBezTo>
                    <a:cubicBezTo>
                      <a:pt x="401" y="766"/>
                      <a:pt x="401" y="766"/>
                      <a:pt x="401" y="766"/>
                    </a:cubicBezTo>
                    <a:cubicBezTo>
                      <a:pt x="618" y="318"/>
                      <a:pt x="618" y="318"/>
                      <a:pt x="618" y="318"/>
                    </a:cubicBezTo>
                    <a:lnTo>
                      <a:pt x="466" y="329"/>
                    </a:lnTo>
                    <a:close/>
                    <a:moveTo>
                      <a:pt x="466" y="329"/>
                    </a:moveTo>
                    <a:cubicBezTo>
                      <a:pt x="466" y="329"/>
                      <a:pt x="466" y="329"/>
                      <a:pt x="466" y="3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noEditPoints="1"/>
              </p:cNvSpPr>
              <p:nvPr/>
            </p:nvSpPr>
            <p:spPr bwMode="auto">
              <a:xfrm>
                <a:off x="2954" y="2597"/>
                <a:ext cx="714" cy="407"/>
              </a:xfrm>
              <a:custGeom>
                <a:avLst/>
                <a:gdLst>
                  <a:gd name="T0" fmla="*/ 442 w 833"/>
                  <a:gd name="T1" fmla="*/ 135 h 469"/>
                  <a:gd name="T2" fmla="*/ 496 w 833"/>
                  <a:gd name="T3" fmla="*/ 16 h 469"/>
                  <a:gd name="T4" fmla="*/ 0 w 833"/>
                  <a:gd name="T5" fmla="*/ 64 h 469"/>
                  <a:gd name="T6" fmla="*/ 289 w 833"/>
                  <a:gd name="T7" fmla="*/ 469 h 469"/>
                  <a:gd name="T8" fmla="*/ 353 w 833"/>
                  <a:gd name="T9" fmla="*/ 331 h 469"/>
                  <a:gd name="T10" fmla="*/ 381 w 833"/>
                  <a:gd name="T11" fmla="*/ 331 h 469"/>
                  <a:gd name="T12" fmla="*/ 833 w 833"/>
                  <a:gd name="T13" fmla="*/ 128 h 469"/>
                  <a:gd name="T14" fmla="*/ 689 w 833"/>
                  <a:gd name="T15" fmla="*/ 0 h 469"/>
                  <a:gd name="T16" fmla="*/ 442 w 833"/>
                  <a:gd name="T17" fmla="*/ 135 h 469"/>
                  <a:gd name="T18" fmla="*/ 442 w 833"/>
                  <a:gd name="T19" fmla="*/ 135 h 469"/>
                  <a:gd name="T20" fmla="*/ 442 w 833"/>
                  <a:gd name="T21" fmla="*/ 1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69">
                    <a:moveTo>
                      <a:pt x="442" y="135"/>
                    </a:moveTo>
                    <a:cubicBezTo>
                      <a:pt x="496" y="16"/>
                      <a:pt x="496" y="16"/>
                      <a:pt x="496" y="16"/>
                    </a:cubicBezTo>
                    <a:cubicBezTo>
                      <a:pt x="0" y="64"/>
                      <a:pt x="0" y="64"/>
                      <a:pt x="0" y="64"/>
                    </a:cubicBezTo>
                    <a:cubicBezTo>
                      <a:pt x="289" y="469"/>
                      <a:pt x="289" y="469"/>
                      <a:pt x="289" y="469"/>
                    </a:cubicBezTo>
                    <a:cubicBezTo>
                      <a:pt x="353" y="331"/>
                      <a:pt x="353" y="331"/>
                      <a:pt x="353" y="331"/>
                    </a:cubicBezTo>
                    <a:cubicBezTo>
                      <a:pt x="362" y="331"/>
                      <a:pt x="371" y="331"/>
                      <a:pt x="381" y="331"/>
                    </a:cubicBezTo>
                    <a:cubicBezTo>
                      <a:pt x="553" y="331"/>
                      <a:pt x="718" y="257"/>
                      <a:pt x="833" y="128"/>
                    </a:cubicBezTo>
                    <a:cubicBezTo>
                      <a:pt x="689" y="0"/>
                      <a:pt x="689" y="0"/>
                      <a:pt x="689" y="0"/>
                    </a:cubicBezTo>
                    <a:cubicBezTo>
                      <a:pt x="624" y="73"/>
                      <a:pt x="537" y="120"/>
                      <a:pt x="442" y="135"/>
                    </a:cubicBezTo>
                    <a:close/>
                    <a:moveTo>
                      <a:pt x="442" y="135"/>
                    </a:moveTo>
                    <a:cubicBezTo>
                      <a:pt x="442" y="135"/>
                      <a:pt x="442" y="135"/>
                      <a:pt x="442"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p:cNvSpPr>
                <a:spLocks noEditPoints="1"/>
              </p:cNvSpPr>
              <p:nvPr/>
            </p:nvSpPr>
            <p:spPr bwMode="auto">
              <a:xfrm>
                <a:off x="2762" y="1928"/>
                <a:ext cx="436" cy="611"/>
              </a:xfrm>
              <a:custGeom>
                <a:avLst/>
                <a:gdLst>
                  <a:gd name="T0" fmla="*/ 223 w 509"/>
                  <a:gd name="T1" fmla="*/ 344 h 705"/>
                  <a:gd name="T2" fmla="*/ 297 w 509"/>
                  <a:gd name="T3" fmla="*/ 451 h 705"/>
                  <a:gd name="T4" fmla="*/ 509 w 509"/>
                  <a:gd name="T5" fmla="*/ 0 h 705"/>
                  <a:gd name="T6" fmla="*/ 13 w 509"/>
                  <a:gd name="T7" fmla="*/ 42 h 705"/>
                  <a:gd name="T8" fmla="*/ 100 w 509"/>
                  <a:gd name="T9" fmla="*/ 167 h 705"/>
                  <a:gd name="T10" fmla="*/ 0 w 509"/>
                  <a:gd name="T11" fmla="*/ 500 h 705"/>
                  <a:gd name="T12" fmla="*/ 36 w 509"/>
                  <a:gd name="T13" fmla="*/ 705 h 705"/>
                  <a:gd name="T14" fmla="*/ 216 w 509"/>
                  <a:gd name="T15" fmla="*/ 639 h 705"/>
                  <a:gd name="T16" fmla="*/ 192 w 509"/>
                  <a:gd name="T17" fmla="*/ 500 h 705"/>
                  <a:gd name="T18" fmla="*/ 223 w 509"/>
                  <a:gd name="T19" fmla="*/ 344 h 705"/>
                  <a:gd name="T20" fmla="*/ 223 w 509"/>
                  <a:gd name="T21" fmla="*/ 344 h 705"/>
                  <a:gd name="T22" fmla="*/ 223 w 509"/>
                  <a:gd name="T23" fmla="*/ 34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9" h="705">
                    <a:moveTo>
                      <a:pt x="223" y="344"/>
                    </a:moveTo>
                    <a:cubicBezTo>
                      <a:pt x="297" y="451"/>
                      <a:pt x="297" y="451"/>
                      <a:pt x="297" y="451"/>
                    </a:cubicBezTo>
                    <a:cubicBezTo>
                      <a:pt x="509" y="0"/>
                      <a:pt x="509" y="0"/>
                      <a:pt x="509" y="0"/>
                    </a:cubicBezTo>
                    <a:cubicBezTo>
                      <a:pt x="13" y="42"/>
                      <a:pt x="13" y="42"/>
                      <a:pt x="13" y="42"/>
                    </a:cubicBezTo>
                    <a:cubicBezTo>
                      <a:pt x="100" y="167"/>
                      <a:pt x="100" y="167"/>
                      <a:pt x="100" y="167"/>
                    </a:cubicBezTo>
                    <a:cubicBezTo>
                      <a:pt x="34" y="266"/>
                      <a:pt x="0" y="380"/>
                      <a:pt x="0" y="500"/>
                    </a:cubicBezTo>
                    <a:cubicBezTo>
                      <a:pt x="0" y="570"/>
                      <a:pt x="12" y="639"/>
                      <a:pt x="36" y="705"/>
                    </a:cubicBezTo>
                    <a:cubicBezTo>
                      <a:pt x="216" y="639"/>
                      <a:pt x="216" y="639"/>
                      <a:pt x="216" y="639"/>
                    </a:cubicBezTo>
                    <a:cubicBezTo>
                      <a:pt x="200" y="595"/>
                      <a:pt x="192" y="548"/>
                      <a:pt x="192" y="500"/>
                    </a:cubicBezTo>
                    <a:cubicBezTo>
                      <a:pt x="192" y="445"/>
                      <a:pt x="202" y="393"/>
                      <a:pt x="223" y="344"/>
                    </a:cubicBezTo>
                    <a:close/>
                    <a:moveTo>
                      <a:pt x="223" y="344"/>
                    </a:moveTo>
                    <a:cubicBezTo>
                      <a:pt x="223" y="344"/>
                      <a:pt x="223" y="344"/>
                      <a:pt x="223" y="3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22"/>
            <p:cNvSpPr>
              <a:spLocks noEditPoints="1"/>
            </p:cNvSpPr>
            <p:nvPr/>
          </p:nvSpPr>
          <p:spPr bwMode="auto">
            <a:xfrm>
              <a:off x="5805177" y="5667404"/>
              <a:ext cx="250103" cy="314154"/>
            </a:xfrm>
            <a:custGeom>
              <a:avLst/>
              <a:gdLst>
                <a:gd name="T0" fmla="*/ 155 w 160"/>
                <a:gd name="T1" fmla="*/ 92 h 200"/>
                <a:gd name="T2" fmla="*/ 18 w 160"/>
                <a:gd name="T3" fmla="*/ 7 h 200"/>
                <a:gd name="T4" fmla="*/ 0 w 160"/>
                <a:gd name="T5" fmla="*/ 18 h 200"/>
                <a:gd name="T6" fmla="*/ 0 w 160"/>
                <a:gd name="T7" fmla="*/ 182 h 200"/>
                <a:gd name="T8" fmla="*/ 18 w 160"/>
                <a:gd name="T9" fmla="*/ 193 h 200"/>
                <a:gd name="T10" fmla="*/ 155 w 160"/>
                <a:gd name="T11" fmla="*/ 108 h 200"/>
                <a:gd name="T12" fmla="*/ 160 w 160"/>
                <a:gd name="T13" fmla="*/ 100 h 200"/>
                <a:gd name="T14" fmla="*/ 155 w 160"/>
                <a:gd name="T15" fmla="*/ 92 h 200"/>
                <a:gd name="T16" fmla="*/ 155 w 160"/>
                <a:gd name="T17" fmla="*/ 92 h 200"/>
                <a:gd name="T18" fmla="*/ 155 w 160"/>
                <a:gd name="T19" fmla="*/ 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00">
                  <a:moveTo>
                    <a:pt x="155" y="92"/>
                  </a:moveTo>
                  <a:cubicBezTo>
                    <a:pt x="18" y="7"/>
                    <a:pt x="18" y="7"/>
                    <a:pt x="18" y="7"/>
                  </a:cubicBezTo>
                  <a:cubicBezTo>
                    <a:pt x="8" y="0"/>
                    <a:pt x="0" y="5"/>
                    <a:pt x="0" y="18"/>
                  </a:cubicBezTo>
                  <a:cubicBezTo>
                    <a:pt x="0" y="182"/>
                    <a:pt x="0" y="182"/>
                    <a:pt x="0" y="182"/>
                  </a:cubicBezTo>
                  <a:cubicBezTo>
                    <a:pt x="0" y="195"/>
                    <a:pt x="8" y="200"/>
                    <a:pt x="18" y="193"/>
                  </a:cubicBezTo>
                  <a:cubicBezTo>
                    <a:pt x="155" y="108"/>
                    <a:pt x="155" y="108"/>
                    <a:pt x="155" y="108"/>
                  </a:cubicBezTo>
                  <a:cubicBezTo>
                    <a:pt x="155" y="108"/>
                    <a:pt x="160" y="105"/>
                    <a:pt x="160" y="100"/>
                  </a:cubicBezTo>
                  <a:cubicBezTo>
                    <a:pt x="160" y="95"/>
                    <a:pt x="155" y="92"/>
                    <a:pt x="155" y="92"/>
                  </a:cubicBezTo>
                  <a:close/>
                  <a:moveTo>
                    <a:pt x="155" y="92"/>
                  </a:moveTo>
                  <a:cubicBezTo>
                    <a:pt x="155" y="92"/>
                    <a:pt x="155" y="92"/>
                    <a:pt x="155" y="9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noEditPoints="1"/>
            </p:cNvSpPr>
            <p:nvPr/>
          </p:nvSpPr>
          <p:spPr bwMode="auto">
            <a:xfrm>
              <a:off x="3247463" y="1600200"/>
              <a:ext cx="322270" cy="533346"/>
            </a:xfrm>
            <a:custGeom>
              <a:avLst/>
              <a:gdLst>
                <a:gd name="T0" fmla="*/ 801 w 834"/>
                <a:gd name="T1" fmla="*/ 539 h 1368"/>
                <a:gd name="T2" fmla="*/ 610 w 834"/>
                <a:gd name="T3" fmla="*/ 394 h 1368"/>
                <a:gd name="T4" fmla="*/ 505 w 834"/>
                <a:gd name="T5" fmla="*/ 349 h 1368"/>
                <a:gd name="T6" fmla="*/ 551 w 834"/>
                <a:gd name="T7" fmla="*/ 273 h 1368"/>
                <a:gd name="T8" fmla="*/ 574 w 834"/>
                <a:gd name="T9" fmla="*/ 221 h 1368"/>
                <a:gd name="T10" fmla="*/ 566 w 834"/>
                <a:gd name="T11" fmla="*/ 169 h 1368"/>
                <a:gd name="T12" fmla="*/ 438 w 834"/>
                <a:gd name="T13" fmla="*/ 0 h 1368"/>
                <a:gd name="T14" fmla="*/ 268 w 834"/>
                <a:gd name="T15" fmla="*/ 129 h 1368"/>
                <a:gd name="T16" fmla="*/ 260 w 834"/>
                <a:gd name="T17" fmla="*/ 192 h 1368"/>
                <a:gd name="T18" fmla="*/ 274 w 834"/>
                <a:gd name="T19" fmla="*/ 251 h 1368"/>
                <a:gd name="T20" fmla="*/ 310 w 834"/>
                <a:gd name="T21" fmla="*/ 325 h 1368"/>
                <a:gd name="T22" fmla="*/ 315 w 834"/>
                <a:gd name="T23" fmla="*/ 366 h 1368"/>
                <a:gd name="T24" fmla="*/ 151 w 834"/>
                <a:gd name="T25" fmla="*/ 539 h 1368"/>
                <a:gd name="T26" fmla="*/ 84 w 834"/>
                <a:gd name="T27" fmla="*/ 507 h 1368"/>
                <a:gd name="T28" fmla="*/ 177 w 834"/>
                <a:gd name="T29" fmla="*/ 343 h 1368"/>
                <a:gd name="T30" fmla="*/ 229 w 834"/>
                <a:gd name="T31" fmla="*/ 292 h 1368"/>
                <a:gd name="T32" fmla="*/ 159 w 834"/>
                <a:gd name="T33" fmla="*/ 271 h 1368"/>
                <a:gd name="T34" fmla="*/ 55 w 834"/>
                <a:gd name="T35" fmla="*/ 426 h 1368"/>
                <a:gd name="T36" fmla="*/ 17 w 834"/>
                <a:gd name="T37" fmla="*/ 543 h 1368"/>
                <a:gd name="T38" fmla="*/ 2 w 834"/>
                <a:gd name="T39" fmla="*/ 578 h 1368"/>
                <a:gd name="T40" fmla="*/ 78 w 834"/>
                <a:gd name="T41" fmla="*/ 770 h 1368"/>
                <a:gd name="T42" fmla="*/ 136 w 834"/>
                <a:gd name="T43" fmla="*/ 1196 h 1368"/>
                <a:gd name="T44" fmla="*/ 48 w 834"/>
                <a:gd name="T45" fmla="*/ 1227 h 1368"/>
                <a:gd name="T46" fmla="*/ 80 w 834"/>
                <a:gd name="T47" fmla="*/ 1368 h 1368"/>
                <a:gd name="T48" fmla="*/ 786 w 834"/>
                <a:gd name="T49" fmla="*/ 1336 h 1368"/>
                <a:gd name="T50" fmla="*/ 754 w 834"/>
                <a:gd name="T51" fmla="*/ 1196 h 1368"/>
                <a:gd name="T52" fmla="*/ 698 w 834"/>
                <a:gd name="T53" fmla="*/ 770 h 1368"/>
                <a:gd name="T54" fmla="*/ 786 w 834"/>
                <a:gd name="T55" fmla="*/ 747 h 1368"/>
                <a:gd name="T56" fmla="*/ 827 w 834"/>
                <a:gd name="T57" fmla="*/ 551 h 1368"/>
                <a:gd name="T58" fmla="*/ 397 w 834"/>
                <a:gd name="T59" fmla="*/ 422 h 1368"/>
                <a:gd name="T60" fmla="*/ 386 w 834"/>
                <a:gd name="T61" fmla="*/ 473 h 1368"/>
                <a:gd name="T62" fmla="*/ 378 w 834"/>
                <a:gd name="T63" fmla="*/ 470 h 1368"/>
                <a:gd name="T64" fmla="*/ 353 w 834"/>
                <a:gd name="T65" fmla="*/ 434 h 1368"/>
                <a:gd name="T66" fmla="*/ 357 w 834"/>
                <a:gd name="T67" fmla="*/ 378 h 1368"/>
                <a:gd name="T68" fmla="*/ 385 w 834"/>
                <a:gd name="T69" fmla="*/ 385 h 1368"/>
                <a:gd name="T70" fmla="*/ 392 w 834"/>
                <a:gd name="T71" fmla="*/ 414 h 1368"/>
                <a:gd name="T72" fmla="*/ 437 w 834"/>
                <a:gd name="T73" fmla="*/ 422 h 1368"/>
                <a:gd name="T74" fmla="*/ 442 w 834"/>
                <a:gd name="T75" fmla="*/ 414 h 1368"/>
                <a:gd name="T76" fmla="*/ 449 w 834"/>
                <a:gd name="T77" fmla="*/ 385 h 1368"/>
                <a:gd name="T78" fmla="*/ 477 w 834"/>
                <a:gd name="T79" fmla="*/ 378 h 1368"/>
                <a:gd name="T80" fmla="*/ 481 w 834"/>
                <a:gd name="T81" fmla="*/ 434 h 1368"/>
                <a:gd name="T82" fmla="*/ 456 w 834"/>
                <a:gd name="T83" fmla="*/ 470 h 1368"/>
                <a:gd name="T84" fmla="*/ 448 w 834"/>
                <a:gd name="T85" fmla="*/ 473 h 1368"/>
                <a:gd name="T86" fmla="*/ 437 w 834"/>
                <a:gd name="T87" fmla="*/ 422 h 1368"/>
                <a:gd name="T88" fmla="*/ 316 w 834"/>
                <a:gd name="T89" fmla="*/ 228 h 1368"/>
                <a:gd name="T90" fmla="*/ 304 w 834"/>
                <a:gd name="T91" fmla="*/ 215 h 1368"/>
                <a:gd name="T92" fmla="*/ 313 w 834"/>
                <a:gd name="T93" fmla="*/ 194 h 1368"/>
                <a:gd name="T94" fmla="*/ 316 w 834"/>
                <a:gd name="T95" fmla="*/ 179 h 1368"/>
                <a:gd name="T96" fmla="*/ 378 w 834"/>
                <a:gd name="T97" fmla="*/ 156 h 1368"/>
                <a:gd name="T98" fmla="*/ 474 w 834"/>
                <a:gd name="T99" fmla="*/ 198 h 1368"/>
                <a:gd name="T100" fmla="*/ 514 w 834"/>
                <a:gd name="T101" fmla="*/ 191 h 1368"/>
                <a:gd name="T102" fmla="*/ 521 w 834"/>
                <a:gd name="T103" fmla="*/ 194 h 1368"/>
                <a:gd name="T104" fmla="*/ 530 w 834"/>
                <a:gd name="T105" fmla="*/ 215 h 1368"/>
                <a:gd name="T106" fmla="*/ 518 w 834"/>
                <a:gd name="T107" fmla="*/ 228 h 1368"/>
                <a:gd name="T108" fmla="*/ 488 w 834"/>
                <a:gd name="T109" fmla="*/ 299 h 1368"/>
                <a:gd name="T110" fmla="*/ 395 w 834"/>
                <a:gd name="T111" fmla="*/ 342 h 1368"/>
                <a:gd name="T112" fmla="*/ 317 w 834"/>
                <a:gd name="T113" fmla="*/ 231 h 1368"/>
                <a:gd name="T114" fmla="*/ 347 w 834"/>
                <a:gd name="T115" fmla="*/ 950 h 1368"/>
                <a:gd name="T116" fmla="*/ 487 w 834"/>
                <a:gd name="T117" fmla="*/ 950 h 1368"/>
                <a:gd name="T118" fmla="*/ 417 w 834"/>
                <a:gd name="T119" fmla="*/ 1079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4" h="1368">
                  <a:moveTo>
                    <a:pt x="827" y="551"/>
                  </a:moveTo>
                  <a:cubicBezTo>
                    <a:pt x="821" y="543"/>
                    <a:pt x="811" y="539"/>
                    <a:pt x="801" y="539"/>
                  </a:cubicBezTo>
                  <a:cubicBezTo>
                    <a:pt x="683" y="539"/>
                    <a:pt x="683" y="539"/>
                    <a:pt x="683" y="539"/>
                  </a:cubicBezTo>
                  <a:cubicBezTo>
                    <a:pt x="666" y="470"/>
                    <a:pt x="641" y="403"/>
                    <a:pt x="610" y="394"/>
                  </a:cubicBezTo>
                  <a:cubicBezTo>
                    <a:pt x="519" y="366"/>
                    <a:pt x="519" y="366"/>
                    <a:pt x="519" y="366"/>
                  </a:cubicBezTo>
                  <a:cubicBezTo>
                    <a:pt x="517" y="359"/>
                    <a:pt x="512" y="354"/>
                    <a:pt x="505" y="349"/>
                  </a:cubicBezTo>
                  <a:cubicBezTo>
                    <a:pt x="512" y="340"/>
                    <a:pt x="519" y="332"/>
                    <a:pt x="524" y="325"/>
                  </a:cubicBezTo>
                  <a:cubicBezTo>
                    <a:pt x="535" y="308"/>
                    <a:pt x="545" y="290"/>
                    <a:pt x="551" y="273"/>
                  </a:cubicBezTo>
                  <a:cubicBezTo>
                    <a:pt x="555" y="265"/>
                    <a:pt x="557" y="258"/>
                    <a:pt x="560" y="251"/>
                  </a:cubicBezTo>
                  <a:cubicBezTo>
                    <a:pt x="568" y="243"/>
                    <a:pt x="574" y="232"/>
                    <a:pt x="574" y="221"/>
                  </a:cubicBezTo>
                  <a:cubicBezTo>
                    <a:pt x="574" y="192"/>
                    <a:pt x="574" y="192"/>
                    <a:pt x="574" y="192"/>
                  </a:cubicBezTo>
                  <a:cubicBezTo>
                    <a:pt x="574" y="184"/>
                    <a:pt x="571" y="176"/>
                    <a:pt x="566" y="169"/>
                  </a:cubicBezTo>
                  <a:cubicBezTo>
                    <a:pt x="566" y="129"/>
                    <a:pt x="566" y="129"/>
                    <a:pt x="566" y="129"/>
                  </a:cubicBezTo>
                  <a:cubicBezTo>
                    <a:pt x="566" y="58"/>
                    <a:pt x="509" y="0"/>
                    <a:pt x="438" y="0"/>
                  </a:cubicBezTo>
                  <a:cubicBezTo>
                    <a:pt x="396" y="0"/>
                    <a:pt x="396" y="0"/>
                    <a:pt x="396" y="0"/>
                  </a:cubicBezTo>
                  <a:cubicBezTo>
                    <a:pt x="325" y="0"/>
                    <a:pt x="268" y="58"/>
                    <a:pt x="268" y="129"/>
                  </a:cubicBezTo>
                  <a:cubicBezTo>
                    <a:pt x="268" y="169"/>
                    <a:pt x="268" y="169"/>
                    <a:pt x="268" y="169"/>
                  </a:cubicBezTo>
                  <a:cubicBezTo>
                    <a:pt x="263" y="176"/>
                    <a:pt x="260" y="184"/>
                    <a:pt x="260" y="192"/>
                  </a:cubicBezTo>
                  <a:cubicBezTo>
                    <a:pt x="260" y="221"/>
                    <a:pt x="260" y="221"/>
                    <a:pt x="260" y="221"/>
                  </a:cubicBezTo>
                  <a:cubicBezTo>
                    <a:pt x="260" y="232"/>
                    <a:pt x="266" y="243"/>
                    <a:pt x="274" y="251"/>
                  </a:cubicBezTo>
                  <a:cubicBezTo>
                    <a:pt x="277" y="258"/>
                    <a:pt x="279" y="266"/>
                    <a:pt x="283" y="273"/>
                  </a:cubicBezTo>
                  <a:cubicBezTo>
                    <a:pt x="289" y="290"/>
                    <a:pt x="299" y="308"/>
                    <a:pt x="310" y="325"/>
                  </a:cubicBezTo>
                  <a:cubicBezTo>
                    <a:pt x="315" y="332"/>
                    <a:pt x="322" y="340"/>
                    <a:pt x="329" y="349"/>
                  </a:cubicBezTo>
                  <a:cubicBezTo>
                    <a:pt x="322" y="354"/>
                    <a:pt x="317" y="359"/>
                    <a:pt x="315" y="366"/>
                  </a:cubicBezTo>
                  <a:cubicBezTo>
                    <a:pt x="224" y="394"/>
                    <a:pt x="224" y="394"/>
                    <a:pt x="224" y="394"/>
                  </a:cubicBezTo>
                  <a:cubicBezTo>
                    <a:pt x="193" y="403"/>
                    <a:pt x="168" y="470"/>
                    <a:pt x="151" y="539"/>
                  </a:cubicBezTo>
                  <a:cubicBezTo>
                    <a:pt x="117" y="539"/>
                    <a:pt x="117" y="539"/>
                    <a:pt x="117" y="539"/>
                  </a:cubicBezTo>
                  <a:cubicBezTo>
                    <a:pt x="113" y="523"/>
                    <a:pt x="100" y="510"/>
                    <a:pt x="84" y="507"/>
                  </a:cubicBezTo>
                  <a:cubicBezTo>
                    <a:pt x="83" y="465"/>
                    <a:pt x="89" y="371"/>
                    <a:pt x="147" y="338"/>
                  </a:cubicBezTo>
                  <a:cubicBezTo>
                    <a:pt x="156" y="344"/>
                    <a:pt x="166" y="346"/>
                    <a:pt x="177" y="343"/>
                  </a:cubicBezTo>
                  <a:cubicBezTo>
                    <a:pt x="202" y="337"/>
                    <a:pt x="202" y="337"/>
                    <a:pt x="202" y="337"/>
                  </a:cubicBezTo>
                  <a:cubicBezTo>
                    <a:pt x="222" y="332"/>
                    <a:pt x="234" y="312"/>
                    <a:pt x="229" y="292"/>
                  </a:cubicBezTo>
                  <a:cubicBezTo>
                    <a:pt x="224" y="272"/>
                    <a:pt x="204" y="260"/>
                    <a:pt x="184" y="265"/>
                  </a:cubicBezTo>
                  <a:cubicBezTo>
                    <a:pt x="159" y="271"/>
                    <a:pt x="159" y="271"/>
                    <a:pt x="159" y="271"/>
                  </a:cubicBezTo>
                  <a:cubicBezTo>
                    <a:pt x="142" y="276"/>
                    <a:pt x="131" y="290"/>
                    <a:pt x="131" y="306"/>
                  </a:cubicBezTo>
                  <a:cubicBezTo>
                    <a:pt x="93" y="327"/>
                    <a:pt x="67" y="368"/>
                    <a:pt x="55" y="426"/>
                  </a:cubicBezTo>
                  <a:cubicBezTo>
                    <a:pt x="49" y="458"/>
                    <a:pt x="48" y="488"/>
                    <a:pt x="48" y="508"/>
                  </a:cubicBezTo>
                  <a:cubicBezTo>
                    <a:pt x="32" y="511"/>
                    <a:pt x="19" y="526"/>
                    <a:pt x="17" y="543"/>
                  </a:cubicBezTo>
                  <a:cubicBezTo>
                    <a:pt x="13" y="545"/>
                    <a:pt x="10" y="548"/>
                    <a:pt x="7" y="551"/>
                  </a:cubicBezTo>
                  <a:cubicBezTo>
                    <a:pt x="2" y="559"/>
                    <a:pt x="0" y="569"/>
                    <a:pt x="2" y="578"/>
                  </a:cubicBezTo>
                  <a:cubicBezTo>
                    <a:pt x="48" y="747"/>
                    <a:pt x="48" y="747"/>
                    <a:pt x="48" y="747"/>
                  </a:cubicBezTo>
                  <a:cubicBezTo>
                    <a:pt x="52" y="761"/>
                    <a:pt x="64" y="770"/>
                    <a:pt x="78" y="770"/>
                  </a:cubicBezTo>
                  <a:cubicBezTo>
                    <a:pt x="136" y="770"/>
                    <a:pt x="136" y="770"/>
                    <a:pt x="136" y="770"/>
                  </a:cubicBezTo>
                  <a:cubicBezTo>
                    <a:pt x="136" y="1196"/>
                    <a:pt x="136" y="1196"/>
                    <a:pt x="136" y="1196"/>
                  </a:cubicBezTo>
                  <a:cubicBezTo>
                    <a:pt x="80" y="1196"/>
                    <a:pt x="80" y="1196"/>
                    <a:pt x="80" y="1196"/>
                  </a:cubicBezTo>
                  <a:cubicBezTo>
                    <a:pt x="63" y="1196"/>
                    <a:pt x="48" y="1210"/>
                    <a:pt x="48" y="1227"/>
                  </a:cubicBezTo>
                  <a:cubicBezTo>
                    <a:pt x="48" y="1336"/>
                    <a:pt x="48" y="1336"/>
                    <a:pt x="48" y="1336"/>
                  </a:cubicBezTo>
                  <a:cubicBezTo>
                    <a:pt x="48" y="1354"/>
                    <a:pt x="63" y="1368"/>
                    <a:pt x="80" y="1368"/>
                  </a:cubicBezTo>
                  <a:cubicBezTo>
                    <a:pt x="754" y="1368"/>
                    <a:pt x="754" y="1368"/>
                    <a:pt x="754" y="1368"/>
                  </a:cubicBezTo>
                  <a:cubicBezTo>
                    <a:pt x="771" y="1368"/>
                    <a:pt x="786" y="1354"/>
                    <a:pt x="786" y="1336"/>
                  </a:cubicBezTo>
                  <a:cubicBezTo>
                    <a:pt x="786" y="1227"/>
                    <a:pt x="786" y="1227"/>
                    <a:pt x="786" y="1227"/>
                  </a:cubicBezTo>
                  <a:cubicBezTo>
                    <a:pt x="786" y="1210"/>
                    <a:pt x="771" y="1196"/>
                    <a:pt x="754" y="1196"/>
                  </a:cubicBezTo>
                  <a:cubicBezTo>
                    <a:pt x="698" y="1196"/>
                    <a:pt x="698" y="1196"/>
                    <a:pt x="698" y="1196"/>
                  </a:cubicBezTo>
                  <a:cubicBezTo>
                    <a:pt x="698" y="770"/>
                    <a:pt x="698" y="770"/>
                    <a:pt x="698" y="770"/>
                  </a:cubicBezTo>
                  <a:cubicBezTo>
                    <a:pt x="756" y="770"/>
                    <a:pt x="756" y="770"/>
                    <a:pt x="756" y="770"/>
                  </a:cubicBezTo>
                  <a:cubicBezTo>
                    <a:pt x="770" y="770"/>
                    <a:pt x="782" y="761"/>
                    <a:pt x="786" y="747"/>
                  </a:cubicBezTo>
                  <a:cubicBezTo>
                    <a:pt x="832" y="578"/>
                    <a:pt x="832" y="578"/>
                    <a:pt x="832" y="578"/>
                  </a:cubicBezTo>
                  <a:cubicBezTo>
                    <a:pt x="834" y="569"/>
                    <a:pt x="833" y="559"/>
                    <a:pt x="827" y="551"/>
                  </a:cubicBezTo>
                  <a:close/>
                  <a:moveTo>
                    <a:pt x="395" y="416"/>
                  </a:moveTo>
                  <a:cubicBezTo>
                    <a:pt x="396" y="418"/>
                    <a:pt x="397" y="420"/>
                    <a:pt x="397" y="422"/>
                  </a:cubicBezTo>
                  <a:cubicBezTo>
                    <a:pt x="392" y="466"/>
                    <a:pt x="392" y="466"/>
                    <a:pt x="392" y="466"/>
                  </a:cubicBezTo>
                  <a:cubicBezTo>
                    <a:pt x="392" y="469"/>
                    <a:pt x="390" y="472"/>
                    <a:pt x="386" y="473"/>
                  </a:cubicBezTo>
                  <a:cubicBezTo>
                    <a:pt x="386" y="473"/>
                    <a:pt x="385" y="473"/>
                    <a:pt x="384" y="473"/>
                  </a:cubicBezTo>
                  <a:cubicBezTo>
                    <a:pt x="382" y="473"/>
                    <a:pt x="379" y="472"/>
                    <a:pt x="378" y="470"/>
                  </a:cubicBezTo>
                  <a:cubicBezTo>
                    <a:pt x="354" y="439"/>
                    <a:pt x="354" y="439"/>
                    <a:pt x="354" y="439"/>
                  </a:cubicBezTo>
                  <a:cubicBezTo>
                    <a:pt x="353" y="438"/>
                    <a:pt x="353" y="436"/>
                    <a:pt x="353" y="434"/>
                  </a:cubicBezTo>
                  <a:cubicBezTo>
                    <a:pt x="353" y="385"/>
                    <a:pt x="353" y="385"/>
                    <a:pt x="353" y="385"/>
                  </a:cubicBezTo>
                  <a:cubicBezTo>
                    <a:pt x="353" y="382"/>
                    <a:pt x="354" y="380"/>
                    <a:pt x="357" y="378"/>
                  </a:cubicBezTo>
                  <a:cubicBezTo>
                    <a:pt x="359" y="377"/>
                    <a:pt x="362" y="377"/>
                    <a:pt x="365" y="378"/>
                  </a:cubicBezTo>
                  <a:cubicBezTo>
                    <a:pt x="372" y="382"/>
                    <a:pt x="378" y="384"/>
                    <a:pt x="385" y="385"/>
                  </a:cubicBezTo>
                  <a:cubicBezTo>
                    <a:pt x="389" y="386"/>
                    <a:pt x="392" y="389"/>
                    <a:pt x="392" y="393"/>
                  </a:cubicBezTo>
                  <a:cubicBezTo>
                    <a:pt x="392" y="414"/>
                    <a:pt x="392" y="414"/>
                    <a:pt x="392" y="414"/>
                  </a:cubicBezTo>
                  <a:cubicBezTo>
                    <a:pt x="393" y="414"/>
                    <a:pt x="394" y="415"/>
                    <a:pt x="395" y="416"/>
                  </a:cubicBezTo>
                  <a:close/>
                  <a:moveTo>
                    <a:pt x="437" y="422"/>
                  </a:moveTo>
                  <a:cubicBezTo>
                    <a:pt x="437" y="420"/>
                    <a:pt x="438" y="418"/>
                    <a:pt x="439" y="416"/>
                  </a:cubicBezTo>
                  <a:cubicBezTo>
                    <a:pt x="440" y="415"/>
                    <a:pt x="441" y="414"/>
                    <a:pt x="442" y="414"/>
                  </a:cubicBezTo>
                  <a:cubicBezTo>
                    <a:pt x="442" y="393"/>
                    <a:pt x="442" y="393"/>
                    <a:pt x="442" y="393"/>
                  </a:cubicBezTo>
                  <a:cubicBezTo>
                    <a:pt x="442" y="389"/>
                    <a:pt x="445" y="386"/>
                    <a:pt x="449" y="385"/>
                  </a:cubicBezTo>
                  <a:cubicBezTo>
                    <a:pt x="456" y="384"/>
                    <a:pt x="462" y="382"/>
                    <a:pt x="469" y="378"/>
                  </a:cubicBezTo>
                  <a:cubicBezTo>
                    <a:pt x="472" y="377"/>
                    <a:pt x="475" y="377"/>
                    <a:pt x="477" y="378"/>
                  </a:cubicBezTo>
                  <a:cubicBezTo>
                    <a:pt x="480" y="380"/>
                    <a:pt x="481" y="382"/>
                    <a:pt x="481" y="385"/>
                  </a:cubicBezTo>
                  <a:cubicBezTo>
                    <a:pt x="481" y="434"/>
                    <a:pt x="481" y="434"/>
                    <a:pt x="481" y="434"/>
                  </a:cubicBezTo>
                  <a:cubicBezTo>
                    <a:pt x="481" y="436"/>
                    <a:pt x="481" y="438"/>
                    <a:pt x="480" y="439"/>
                  </a:cubicBezTo>
                  <a:cubicBezTo>
                    <a:pt x="456" y="470"/>
                    <a:pt x="456" y="470"/>
                    <a:pt x="456" y="470"/>
                  </a:cubicBezTo>
                  <a:cubicBezTo>
                    <a:pt x="455" y="472"/>
                    <a:pt x="452" y="473"/>
                    <a:pt x="450" y="473"/>
                  </a:cubicBezTo>
                  <a:cubicBezTo>
                    <a:pt x="449" y="473"/>
                    <a:pt x="448" y="473"/>
                    <a:pt x="448" y="473"/>
                  </a:cubicBezTo>
                  <a:cubicBezTo>
                    <a:pt x="444" y="472"/>
                    <a:pt x="442" y="469"/>
                    <a:pt x="442" y="466"/>
                  </a:cubicBezTo>
                  <a:lnTo>
                    <a:pt x="437" y="422"/>
                  </a:lnTo>
                  <a:close/>
                  <a:moveTo>
                    <a:pt x="317" y="231"/>
                  </a:moveTo>
                  <a:cubicBezTo>
                    <a:pt x="316" y="228"/>
                    <a:pt x="316" y="228"/>
                    <a:pt x="316" y="228"/>
                  </a:cubicBezTo>
                  <a:cubicBezTo>
                    <a:pt x="308" y="222"/>
                    <a:pt x="308" y="222"/>
                    <a:pt x="308" y="222"/>
                  </a:cubicBezTo>
                  <a:cubicBezTo>
                    <a:pt x="306" y="221"/>
                    <a:pt x="304" y="218"/>
                    <a:pt x="304" y="215"/>
                  </a:cubicBezTo>
                  <a:cubicBezTo>
                    <a:pt x="304" y="202"/>
                    <a:pt x="304" y="202"/>
                    <a:pt x="304" y="202"/>
                  </a:cubicBezTo>
                  <a:cubicBezTo>
                    <a:pt x="304" y="197"/>
                    <a:pt x="308" y="194"/>
                    <a:pt x="313" y="194"/>
                  </a:cubicBezTo>
                  <a:cubicBezTo>
                    <a:pt x="316" y="194"/>
                    <a:pt x="316" y="194"/>
                    <a:pt x="316" y="194"/>
                  </a:cubicBezTo>
                  <a:cubicBezTo>
                    <a:pt x="316" y="179"/>
                    <a:pt x="316" y="179"/>
                    <a:pt x="316" y="179"/>
                  </a:cubicBezTo>
                  <a:cubicBezTo>
                    <a:pt x="316" y="176"/>
                    <a:pt x="318" y="173"/>
                    <a:pt x="320" y="172"/>
                  </a:cubicBezTo>
                  <a:cubicBezTo>
                    <a:pt x="332" y="166"/>
                    <a:pt x="354" y="156"/>
                    <a:pt x="378" y="156"/>
                  </a:cubicBezTo>
                  <a:cubicBezTo>
                    <a:pt x="396" y="156"/>
                    <a:pt x="412" y="163"/>
                    <a:pt x="423" y="175"/>
                  </a:cubicBezTo>
                  <a:cubicBezTo>
                    <a:pt x="438" y="190"/>
                    <a:pt x="455" y="198"/>
                    <a:pt x="474" y="198"/>
                  </a:cubicBezTo>
                  <a:cubicBezTo>
                    <a:pt x="484" y="198"/>
                    <a:pt x="495" y="195"/>
                    <a:pt x="506" y="190"/>
                  </a:cubicBezTo>
                  <a:cubicBezTo>
                    <a:pt x="509" y="189"/>
                    <a:pt x="512" y="189"/>
                    <a:pt x="514" y="191"/>
                  </a:cubicBezTo>
                  <a:cubicBezTo>
                    <a:pt x="515" y="192"/>
                    <a:pt x="516" y="193"/>
                    <a:pt x="517" y="194"/>
                  </a:cubicBezTo>
                  <a:cubicBezTo>
                    <a:pt x="521" y="194"/>
                    <a:pt x="521" y="194"/>
                    <a:pt x="521" y="194"/>
                  </a:cubicBezTo>
                  <a:cubicBezTo>
                    <a:pt x="526" y="194"/>
                    <a:pt x="530" y="197"/>
                    <a:pt x="530" y="202"/>
                  </a:cubicBezTo>
                  <a:cubicBezTo>
                    <a:pt x="530" y="215"/>
                    <a:pt x="530" y="215"/>
                    <a:pt x="530" y="215"/>
                  </a:cubicBezTo>
                  <a:cubicBezTo>
                    <a:pt x="530" y="218"/>
                    <a:pt x="528" y="221"/>
                    <a:pt x="526" y="222"/>
                  </a:cubicBezTo>
                  <a:cubicBezTo>
                    <a:pt x="518" y="228"/>
                    <a:pt x="518" y="228"/>
                    <a:pt x="518" y="228"/>
                  </a:cubicBezTo>
                  <a:cubicBezTo>
                    <a:pt x="518" y="231"/>
                    <a:pt x="518" y="231"/>
                    <a:pt x="518" y="231"/>
                  </a:cubicBezTo>
                  <a:cubicBezTo>
                    <a:pt x="515" y="251"/>
                    <a:pt x="504" y="276"/>
                    <a:pt x="488" y="299"/>
                  </a:cubicBezTo>
                  <a:cubicBezTo>
                    <a:pt x="468" y="328"/>
                    <a:pt x="449" y="342"/>
                    <a:pt x="439" y="342"/>
                  </a:cubicBezTo>
                  <a:cubicBezTo>
                    <a:pt x="395" y="342"/>
                    <a:pt x="395" y="342"/>
                    <a:pt x="395" y="342"/>
                  </a:cubicBezTo>
                  <a:cubicBezTo>
                    <a:pt x="385" y="342"/>
                    <a:pt x="366" y="328"/>
                    <a:pt x="346" y="299"/>
                  </a:cubicBezTo>
                  <a:cubicBezTo>
                    <a:pt x="330" y="276"/>
                    <a:pt x="319" y="251"/>
                    <a:pt x="317" y="231"/>
                  </a:cubicBezTo>
                  <a:close/>
                  <a:moveTo>
                    <a:pt x="417" y="1079"/>
                  </a:moveTo>
                  <a:cubicBezTo>
                    <a:pt x="384" y="1079"/>
                    <a:pt x="347" y="1026"/>
                    <a:pt x="347" y="950"/>
                  </a:cubicBezTo>
                  <a:cubicBezTo>
                    <a:pt x="347" y="874"/>
                    <a:pt x="384" y="821"/>
                    <a:pt x="417" y="821"/>
                  </a:cubicBezTo>
                  <a:cubicBezTo>
                    <a:pt x="450" y="821"/>
                    <a:pt x="487" y="874"/>
                    <a:pt x="487" y="950"/>
                  </a:cubicBezTo>
                  <a:cubicBezTo>
                    <a:pt x="487" y="1026"/>
                    <a:pt x="450" y="1079"/>
                    <a:pt x="417" y="1079"/>
                  </a:cubicBezTo>
                  <a:close/>
                  <a:moveTo>
                    <a:pt x="417" y="1079"/>
                  </a:moveTo>
                  <a:cubicBezTo>
                    <a:pt x="417" y="1079"/>
                    <a:pt x="417" y="1079"/>
                    <a:pt x="417" y="1079"/>
                  </a:cubicBezTo>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Rectangle 94"/>
            <p:cNvSpPr/>
            <p:nvPr/>
          </p:nvSpPr>
          <p:spPr>
            <a:xfrm>
              <a:off x="2895600" y="2174571"/>
              <a:ext cx="1024832" cy="276999"/>
            </a:xfrm>
            <a:prstGeom prst="rect">
              <a:avLst/>
            </a:prstGeom>
          </p:spPr>
          <p:txBody>
            <a:bodyPr wrap="none" anchor="ctr">
              <a:spAutoFit/>
            </a:bodyPr>
            <a:lstStyle/>
            <a:p>
              <a:pPr algn="ctr"/>
              <a:r>
                <a:rPr lang="en-US" sz="1200" dirty="0">
                  <a:solidFill>
                    <a:schemeClr val="bg1">
                      <a:lumMod val="50000"/>
                    </a:schemeClr>
                  </a:solidFill>
                  <a:latin typeface="Calibri Light" panose="020F0302020204030204" pitchFamily="34" charset="0"/>
                </a:rPr>
                <a:t>Lorem Ipsum </a:t>
              </a:r>
            </a:p>
          </p:txBody>
        </p:sp>
        <p:sp>
          <p:nvSpPr>
            <p:cNvPr id="96" name="Rectangle 95"/>
            <p:cNvSpPr/>
            <p:nvPr/>
          </p:nvSpPr>
          <p:spPr>
            <a:xfrm>
              <a:off x="2763393" y="2392335"/>
              <a:ext cx="1334358" cy="350865"/>
            </a:xfrm>
            <a:prstGeom prst="rect">
              <a:avLst/>
            </a:prstGeom>
          </p:spPr>
          <p:txBody>
            <a:bodyPr wrap="square">
              <a:spAutoFit/>
            </a:bodyPr>
            <a:lstStyle/>
            <a:p>
              <a:pPr algn="ctr">
                <a:lnSpc>
                  <a:spcPct val="120000"/>
                </a:lnSpc>
              </a:pPr>
              <a:r>
                <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grpSp>
      <p:sp>
        <p:nvSpPr>
          <p:cNvPr id="66" name="TextBox 65"/>
          <p:cNvSpPr txBox="1"/>
          <p:nvPr/>
        </p:nvSpPr>
        <p:spPr>
          <a:xfrm>
            <a:off x="9982200" y="6321623"/>
            <a:ext cx="1974409" cy="307777"/>
          </a:xfrm>
          <a:prstGeom prst="rect">
            <a:avLst/>
          </a:prstGeom>
          <a:noFill/>
        </p:spPr>
        <p:txBody>
          <a:bodyPr wrap="square" rtlCol="0">
            <a:spAutoFit/>
          </a:bodyPr>
          <a:lstStyle/>
          <a:p>
            <a:pPr algn="ctr"/>
            <a:r>
              <a:rPr lang="en-US" sz="1400" dirty="0" smtClean="0">
                <a:solidFill>
                  <a:schemeClr val="tx1">
                    <a:lumMod val="75000"/>
                    <a:lumOff val="25000"/>
                  </a:schemeClr>
                </a:solidFill>
              </a:rPr>
              <a:t>4 Step Pyramidal Stairs</a:t>
            </a:r>
            <a:endParaRPr lang="en-US" sz="1400" dirty="0">
              <a:solidFill>
                <a:schemeClr val="tx1">
                  <a:lumMod val="75000"/>
                  <a:lumOff val="25000"/>
                </a:schemeClr>
              </a:solidFill>
            </a:endParaRPr>
          </a:p>
        </p:txBody>
      </p:sp>
      <p:grpSp>
        <p:nvGrpSpPr>
          <p:cNvPr id="69" name="Group 68"/>
          <p:cNvGrpSpPr/>
          <p:nvPr/>
        </p:nvGrpSpPr>
        <p:grpSpPr>
          <a:xfrm>
            <a:off x="9982200" y="6629400"/>
            <a:ext cx="1974409" cy="111600"/>
            <a:chOff x="9982200" y="6629400"/>
            <a:chExt cx="1974409" cy="111600"/>
          </a:xfrm>
        </p:grpSpPr>
        <p:grpSp>
          <p:nvGrpSpPr>
            <p:cNvPr id="70" name="Group 69"/>
            <p:cNvGrpSpPr/>
            <p:nvPr/>
          </p:nvGrpSpPr>
          <p:grpSpPr>
            <a:xfrm>
              <a:off x="9982200" y="6629400"/>
              <a:ext cx="1974409" cy="75600"/>
              <a:chOff x="8865409" y="6324600"/>
              <a:chExt cx="1872000" cy="75600"/>
            </a:xfrm>
          </p:grpSpPr>
          <p:sp>
            <p:nvSpPr>
              <p:cNvPr id="83" name="Rectangle 82"/>
              <p:cNvSpPr/>
              <p:nvPr/>
            </p:nvSpPr>
            <p:spPr>
              <a:xfrm>
                <a:off x="9801409" y="6324600"/>
                <a:ext cx="468000" cy="7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333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0269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865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flipV="1">
              <a:off x="9982200" y="6705000"/>
              <a:ext cx="1974409" cy="36000"/>
              <a:chOff x="8865409" y="6324600"/>
              <a:chExt cx="1872000" cy="75600"/>
            </a:xfrm>
          </p:grpSpPr>
          <p:sp>
            <p:nvSpPr>
              <p:cNvPr id="74" name="Rectangle 73"/>
              <p:cNvSpPr/>
              <p:nvPr/>
            </p:nvSpPr>
            <p:spPr>
              <a:xfrm>
                <a:off x="9801409" y="6324600"/>
                <a:ext cx="468000" cy="75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333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269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865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7" name="Rectangle 96"/>
          <p:cNvSpPr/>
          <p:nvPr/>
        </p:nvSpPr>
        <p:spPr>
          <a:xfrm>
            <a:off x="6748824" y="4680495"/>
            <a:ext cx="1126399" cy="584775"/>
          </a:xfrm>
          <a:prstGeom prst="rect">
            <a:avLst/>
          </a:prstGeom>
        </p:spPr>
        <p:txBody>
          <a:bodyPr wrap="none" anchor="ctr">
            <a:spAutoFit/>
          </a:bodyPr>
          <a:lstStyle/>
          <a:p>
            <a:r>
              <a:rPr lang="en-US" sz="3200" dirty="0" smtClean="0">
                <a:solidFill>
                  <a:schemeClr val="accent3"/>
                </a:solidFill>
                <a:latin typeface="Calibri Light" panose="020F0302020204030204" pitchFamily="34" charset="0"/>
              </a:rPr>
              <a:t>Step3</a:t>
            </a:r>
            <a:endParaRPr lang="en-US" sz="3200" dirty="0">
              <a:solidFill>
                <a:schemeClr val="accent3"/>
              </a:solidFill>
              <a:latin typeface="Calibri Light" panose="020F0302020204030204" pitchFamily="34" charset="0"/>
            </a:endParaRPr>
          </a:p>
        </p:txBody>
      </p:sp>
      <p:sp>
        <p:nvSpPr>
          <p:cNvPr id="98" name="Rectangle 97"/>
          <p:cNvSpPr/>
          <p:nvPr/>
        </p:nvSpPr>
        <p:spPr>
          <a:xfrm>
            <a:off x="6748825" y="3842489"/>
            <a:ext cx="5066223" cy="978729"/>
          </a:xfrm>
          <a:prstGeom prst="rect">
            <a:avLst/>
          </a:prstGeom>
        </p:spPr>
        <p:txBody>
          <a:bodyPr wrap="square">
            <a:spAutoFit/>
          </a:bodyPr>
          <a:lstStyle/>
          <a:p>
            <a:pPr>
              <a:lnSpc>
                <a:spcPct val="120000"/>
              </a:lnSpc>
            </a:pPr>
            <a:r>
              <a:rPr lang="en-US" sz="16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Aliquam justo neque, iaculis in sollicitudin quis, dictum non purus.</a:t>
            </a:r>
          </a:p>
        </p:txBody>
      </p:sp>
      <p:sp>
        <p:nvSpPr>
          <p:cNvPr id="99" name="Isosceles Triangle 98"/>
          <p:cNvSpPr/>
          <p:nvPr/>
        </p:nvSpPr>
        <p:spPr>
          <a:xfrm rot="5400000">
            <a:off x="6464145" y="4852572"/>
            <a:ext cx="247489" cy="24042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11288465" y="381000"/>
            <a:ext cx="903535" cy="307777"/>
            <a:chOff x="10191750" y="3196319"/>
            <a:chExt cx="894481" cy="307777"/>
          </a:xfrm>
        </p:grpSpPr>
        <p:sp>
          <p:nvSpPr>
            <p:cNvPr id="64" name="Rectangle 63"/>
            <p:cNvSpPr/>
            <p:nvPr/>
          </p:nvSpPr>
          <p:spPr>
            <a:xfrm>
              <a:off x="10245412" y="3199395"/>
              <a:ext cx="840819" cy="3016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0191750" y="3196319"/>
              <a:ext cx="638175" cy="307777"/>
            </a:xfrm>
            <a:prstGeom prst="rect">
              <a:avLst/>
            </a:prstGeom>
            <a:noFill/>
          </p:spPr>
          <p:txBody>
            <a:bodyPr wrap="square" rtlCol="0">
              <a:spAutoFit/>
            </a:bodyPr>
            <a:lstStyle/>
            <a:p>
              <a:pPr algn="ctr"/>
              <a:r>
                <a:rPr lang="fr-FR" sz="1400" b="1" spc="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lang="en-US" sz="1400" b="1"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87" name="Straight Connector 86"/>
            <p:cNvCxnSpPr/>
            <p:nvPr/>
          </p:nvCxnSpPr>
          <p:spPr>
            <a:xfrm>
              <a:off x="10723593" y="3253695"/>
              <a:ext cx="0" cy="19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a:off x="2638594" y="3086264"/>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89" name="Rectangle 88"/>
          <p:cNvSpPr/>
          <p:nvPr/>
        </p:nvSpPr>
        <p:spPr>
          <a:xfrm>
            <a:off x="2644974" y="3258246"/>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0" name="Rectangle 89"/>
          <p:cNvSpPr/>
          <p:nvPr/>
        </p:nvSpPr>
        <p:spPr>
          <a:xfrm>
            <a:off x="3127103" y="3891988"/>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91" name="Rectangle 90"/>
          <p:cNvSpPr/>
          <p:nvPr/>
        </p:nvSpPr>
        <p:spPr>
          <a:xfrm>
            <a:off x="3133483" y="4063970"/>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2" name="Rectangle 91"/>
          <p:cNvSpPr/>
          <p:nvPr/>
        </p:nvSpPr>
        <p:spPr>
          <a:xfrm>
            <a:off x="3615369" y="4696989"/>
            <a:ext cx="1024832" cy="276999"/>
          </a:xfrm>
          <a:prstGeom prst="rect">
            <a:avLst/>
          </a:prstGeom>
        </p:spPr>
        <p:txBody>
          <a:bodyPr wrap="none" anchor="ctr">
            <a:spAutoFit/>
          </a:bodyPr>
          <a:lstStyle/>
          <a:p>
            <a:r>
              <a:rPr lang="en-US" sz="1200" dirty="0">
                <a:solidFill>
                  <a:schemeClr val="accent3"/>
                </a:solidFill>
                <a:latin typeface="Calibri Light" panose="020F0302020204030204" pitchFamily="34" charset="0"/>
              </a:rPr>
              <a:t>Lorem Ipsum </a:t>
            </a:r>
          </a:p>
        </p:txBody>
      </p:sp>
      <p:sp>
        <p:nvSpPr>
          <p:cNvPr id="93" name="Rectangle 92"/>
          <p:cNvSpPr/>
          <p:nvPr/>
        </p:nvSpPr>
        <p:spPr>
          <a:xfrm>
            <a:off x="3621749" y="4868971"/>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4" name="Rectangle 93"/>
          <p:cNvSpPr/>
          <p:nvPr/>
        </p:nvSpPr>
        <p:spPr>
          <a:xfrm>
            <a:off x="4073145" y="5538166"/>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100" name="Rectangle 99"/>
          <p:cNvSpPr/>
          <p:nvPr/>
        </p:nvSpPr>
        <p:spPr>
          <a:xfrm>
            <a:off x="4079525" y="5710148"/>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Tree>
    <p:extLst>
      <p:ext uri="{BB962C8B-B14F-4D97-AF65-F5344CB8AC3E}">
        <p14:creationId xmlns:p14="http://schemas.microsoft.com/office/powerpoint/2010/main" val="165412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5800" y="990600"/>
            <a:ext cx="5867399" cy="5236015"/>
            <a:chOff x="685800" y="990600"/>
            <a:chExt cx="5867399" cy="5236015"/>
          </a:xfrm>
        </p:grpSpPr>
        <p:sp>
          <p:nvSpPr>
            <p:cNvPr id="19" name="Isosceles Triangle 18"/>
            <p:cNvSpPr/>
            <p:nvPr/>
          </p:nvSpPr>
          <p:spPr>
            <a:xfrm>
              <a:off x="685800" y="990600"/>
              <a:ext cx="5578863" cy="5228122"/>
            </a:xfrm>
            <a:prstGeom prst="triangle">
              <a:avLst>
                <a:gd name="adj" fmla="val 48728"/>
              </a:avLst>
            </a:prstGeom>
            <a:solidFill>
              <a:schemeClr val="bg1">
                <a:lumMod val="95000"/>
              </a:schemeClr>
            </a:solidFill>
            <a:ln>
              <a:noFill/>
            </a:ln>
            <a:effectLst>
              <a:outerShdw blurRad="127000" sx="101000" sy="101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5400000" flipH="1">
              <a:off x="3407925" y="1937764"/>
              <a:ext cx="72000" cy="206128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386579" y="2950959"/>
              <a:ext cx="2087987"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flipH="1">
              <a:off x="3669423" y="2950402"/>
              <a:ext cx="1283577" cy="818811"/>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5400000" flipH="1">
              <a:off x="3443400" y="2367647"/>
              <a:ext cx="72000" cy="2844000"/>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1963115" y="2950402"/>
              <a:ext cx="882850" cy="818811"/>
            </a:xfrm>
            <a:prstGeom prst="triangle">
              <a:avLst>
                <a:gd name="adj" fmla="val 48728"/>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963115" y="3769213"/>
              <a:ext cx="3066085"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537344" y="3769213"/>
              <a:ext cx="1734394"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rot="5400000" flipH="1">
              <a:off x="3507298" y="2658647"/>
              <a:ext cx="72000" cy="3886201"/>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arallelogram 31"/>
            <p:cNvSpPr/>
            <p:nvPr/>
          </p:nvSpPr>
          <p:spPr>
            <a:xfrm flipH="1">
              <a:off x="4202823" y="3769213"/>
              <a:ext cx="1283577" cy="816724"/>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537344" y="4585936"/>
              <a:ext cx="4050422"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1111572" y="4588023"/>
              <a:ext cx="2585938" cy="816166"/>
            </a:xfrm>
            <a:prstGeom prst="trapezoid">
              <a:avLst>
                <a:gd name="adj" fmla="val 52234"/>
              </a:avLst>
            </a:prstGeom>
            <a:solidFill>
              <a:schemeClr val="bg1">
                <a:lumMod val="65000"/>
              </a:schemeClr>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5400000" flipH="1">
              <a:off x="3544554" y="2982159"/>
              <a:ext cx="36000" cy="4835509"/>
            </a:xfrm>
            <a:prstGeom prst="ellipse">
              <a:avLst/>
            </a:prstGeom>
            <a:solidFill>
              <a:schemeClr val="accent6">
                <a:lumMod val="10000"/>
                <a:alpha val="18039"/>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arallelogram 32"/>
            <p:cNvSpPr/>
            <p:nvPr/>
          </p:nvSpPr>
          <p:spPr>
            <a:xfrm flipH="1">
              <a:off x="4736223" y="4585379"/>
              <a:ext cx="1283577" cy="818811"/>
            </a:xfrm>
            <a:prstGeom prst="parallelogram">
              <a:avLst>
                <a:gd name="adj" fmla="val 54298"/>
              </a:avLst>
            </a:prstGeom>
            <a:solidFill>
              <a:schemeClr val="bg1">
                <a:lumMod val="65000"/>
              </a:schemeClr>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11572" y="5406276"/>
              <a:ext cx="4984428" cy="816166"/>
            </a:xfrm>
            <a:prstGeom prst="rect">
              <a:avLst/>
            </a:prstGeom>
            <a:solidFill>
              <a:schemeClr val="bg1">
                <a:lumMod val="95000"/>
              </a:schemeClr>
            </a:solidFill>
            <a:ln>
              <a:noFill/>
            </a:ln>
            <a:effectLst>
              <a:outerShdw blurRad="114300"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apezoid 16"/>
            <p:cNvSpPr/>
            <p:nvPr/>
          </p:nvSpPr>
          <p:spPr>
            <a:xfrm>
              <a:off x="685800" y="5406834"/>
              <a:ext cx="3437481" cy="816166"/>
            </a:xfrm>
            <a:prstGeom prst="trapezoid">
              <a:avLst>
                <a:gd name="adj" fmla="val 52234"/>
              </a:avLst>
            </a:prstGeom>
            <a:solidFill>
              <a:schemeClr val="accent4"/>
            </a:solidFill>
            <a:ln>
              <a:noFill/>
            </a:ln>
            <a:scene3d>
              <a:camera prst="orthographicFront"/>
              <a:lightRig rig="threePt" dir="t"/>
            </a:scene3d>
            <a:sp3d>
              <a:bevelT w="139700" prst="angle"/>
              <a:bevelB w="1016000" h="2984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flipH="1">
              <a:off x="5269622" y="5404188"/>
              <a:ext cx="1283577" cy="822427"/>
            </a:xfrm>
            <a:prstGeom prst="parallelogram">
              <a:avLst>
                <a:gd name="adj" fmla="val 54298"/>
              </a:avLst>
            </a:prstGeom>
            <a:solidFill>
              <a:schemeClr val="accent4"/>
            </a:solidFill>
            <a:ln>
              <a:noFill/>
            </a:ln>
            <a:effectLst>
              <a:outerShdw blurRad="254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070980" y="3124200"/>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04380" y="3937065"/>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137780" y="4753788"/>
              <a:ext cx="480461" cy="48046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666403" y="5578087"/>
              <a:ext cx="480461" cy="48046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p:cNvSpPr>
              <a:spLocks noEditPoints="1"/>
            </p:cNvSpPr>
            <p:nvPr/>
          </p:nvSpPr>
          <p:spPr bwMode="auto">
            <a:xfrm>
              <a:off x="4137567" y="3180597"/>
              <a:ext cx="352923" cy="324603"/>
            </a:xfrm>
            <a:custGeom>
              <a:avLst/>
              <a:gdLst>
                <a:gd name="T0" fmla="*/ 0 w 288"/>
                <a:gd name="T1" fmla="*/ 162 h 262"/>
                <a:gd name="T2" fmla="*/ 0 w 288"/>
                <a:gd name="T3" fmla="*/ 123 h 262"/>
                <a:gd name="T4" fmla="*/ 7 w 288"/>
                <a:gd name="T5" fmla="*/ 116 h 262"/>
                <a:gd name="T6" fmla="*/ 76 w 288"/>
                <a:gd name="T7" fmla="*/ 116 h 262"/>
                <a:gd name="T8" fmla="*/ 46 w 288"/>
                <a:gd name="T9" fmla="*/ 168 h 262"/>
                <a:gd name="T10" fmla="*/ 7 w 288"/>
                <a:gd name="T11" fmla="*/ 168 h 262"/>
                <a:gd name="T12" fmla="*/ 0 w 288"/>
                <a:gd name="T13" fmla="*/ 162 h 262"/>
                <a:gd name="T14" fmla="*/ 49 w 288"/>
                <a:gd name="T15" fmla="*/ 242 h 262"/>
                <a:gd name="T16" fmla="*/ 27 w 288"/>
                <a:gd name="T17" fmla="*/ 257 h 262"/>
                <a:gd name="T18" fmla="*/ 23 w 288"/>
                <a:gd name="T19" fmla="*/ 254 h 262"/>
                <a:gd name="T20" fmla="*/ 25 w 288"/>
                <a:gd name="T21" fmla="*/ 228 h 262"/>
                <a:gd name="T22" fmla="*/ 32 w 288"/>
                <a:gd name="T23" fmla="*/ 225 h 262"/>
                <a:gd name="T24" fmla="*/ 49 w 288"/>
                <a:gd name="T25" fmla="*/ 235 h 262"/>
                <a:gd name="T26" fmla="*/ 49 w 288"/>
                <a:gd name="T27" fmla="*/ 242 h 262"/>
                <a:gd name="T28" fmla="*/ 54 w 288"/>
                <a:gd name="T29" fmla="*/ 227 h 262"/>
                <a:gd name="T30" fmla="*/ 37 w 288"/>
                <a:gd name="T31" fmla="*/ 218 h 262"/>
                <a:gd name="T32" fmla="*/ 35 w 288"/>
                <a:gd name="T33" fmla="*/ 209 h 262"/>
                <a:gd name="T34" fmla="*/ 114 w 288"/>
                <a:gd name="T35" fmla="*/ 72 h 262"/>
                <a:gd name="T36" fmla="*/ 123 w 288"/>
                <a:gd name="T37" fmla="*/ 70 h 262"/>
                <a:gd name="T38" fmla="*/ 140 w 288"/>
                <a:gd name="T39" fmla="*/ 79 h 262"/>
                <a:gd name="T40" fmla="*/ 142 w 288"/>
                <a:gd name="T41" fmla="*/ 88 h 262"/>
                <a:gd name="T42" fmla="*/ 63 w 288"/>
                <a:gd name="T43" fmla="*/ 225 h 262"/>
                <a:gd name="T44" fmla="*/ 54 w 288"/>
                <a:gd name="T45" fmla="*/ 227 h 262"/>
                <a:gd name="T46" fmla="*/ 115 w 288"/>
                <a:gd name="T47" fmla="*/ 168 h 262"/>
                <a:gd name="T48" fmla="*/ 145 w 288"/>
                <a:gd name="T49" fmla="*/ 116 h 262"/>
                <a:gd name="T50" fmla="*/ 162 w 288"/>
                <a:gd name="T51" fmla="*/ 116 h 262"/>
                <a:gd name="T52" fmla="*/ 186 w 288"/>
                <a:gd name="T53" fmla="*/ 168 h 262"/>
                <a:gd name="T54" fmla="*/ 115 w 288"/>
                <a:gd name="T55" fmla="*/ 168 h 262"/>
                <a:gd name="T56" fmla="*/ 213 w 288"/>
                <a:gd name="T57" fmla="*/ 184 h 262"/>
                <a:gd name="T58" fmla="*/ 163 w 288"/>
                <a:gd name="T59" fmla="*/ 82 h 262"/>
                <a:gd name="T60" fmla="*/ 136 w 288"/>
                <a:gd name="T61" fmla="*/ 3 h 262"/>
                <a:gd name="T62" fmla="*/ 181 w 288"/>
                <a:gd name="T63" fmla="*/ 68 h 262"/>
                <a:gd name="T64" fmla="*/ 235 w 288"/>
                <a:gd name="T65" fmla="*/ 168 h 262"/>
                <a:gd name="T66" fmla="*/ 227 w 288"/>
                <a:gd name="T67" fmla="*/ 184 h 262"/>
                <a:gd name="T68" fmla="*/ 213 w 288"/>
                <a:gd name="T69" fmla="*/ 184 h 262"/>
                <a:gd name="T70" fmla="*/ 235 w 288"/>
                <a:gd name="T71" fmla="*/ 220 h 262"/>
                <a:gd name="T72" fmla="*/ 225 w 288"/>
                <a:gd name="T73" fmla="*/ 204 h 262"/>
                <a:gd name="T74" fmla="*/ 227 w 288"/>
                <a:gd name="T75" fmla="*/ 194 h 262"/>
                <a:gd name="T76" fmla="*/ 237 w 288"/>
                <a:gd name="T77" fmla="*/ 189 h 262"/>
                <a:gd name="T78" fmla="*/ 246 w 288"/>
                <a:gd name="T79" fmla="*/ 193 h 262"/>
                <a:gd name="T80" fmla="*/ 255 w 288"/>
                <a:gd name="T81" fmla="*/ 208 h 262"/>
                <a:gd name="T82" fmla="*/ 252 w 288"/>
                <a:gd name="T83" fmla="*/ 218 h 262"/>
                <a:gd name="T84" fmla="*/ 245 w 288"/>
                <a:gd name="T85" fmla="*/ 222 h 262"/>
                <a:gd name="T86" fmla="*/ 235 w 288"/>
                <a:gd name="T87" fmla="*/ 220 h 262"/>
                <a:gd name="T88" fmla="*/ 273 w 288"/>
                <a:gd name="T89" fmla="*/ 262 h 262"/>
                <a:gd name="T90" fmla="*/ 247 w 288"/>
                <a:gd name="T91" fmla="*/ 245 h 262"/>
                <a:gd name="T92" fmla="*/ 248 w 288"/>
                <a:gd name="T93" fmla="*/ 227 h 262"/>
                <a:gd name="T94" fmla="*/ 273 w 288"/>
                <a:gd name="T95" fmla="*/ 262 h 262"/>
                <a:gd name="T96" fmla="*/ 288 w 288"/>
                <a:gd name="T97" fmla="*/ 162 h 262"/>
                <a:gd name="T98" fmla="*/ 281 w 288"/>
                <a:gd name="T99" fmla="*/ 168 h 262"/>
                <a:gd name="T100" fmla="*/ 247 w 288"/>
                <a:gd name="T101" fmla="*/ 168 h 262"/>
                <a:gd name="T102" fmla="*/ 245 w 288"/>
                <a:gd name="T103" fmla="*/ 162 h 262"/>
                <a:gd name="T104" fmla="*/ 239 w 288"/>
                <a:gd name="T105" fmla="*/ 150 h 262"/>
                <a:gd name="T106" fmla="*/ 220 w 288"/>
                <a:gd name="T107" fmla="*/ 116 h 262"/>
                <a:gd name="T108" fmla="*/ 281 w 288"/>
                <a:gd name="T109" fmla="*/ 116 h 262"/>
                <a:gd name="T110" fmla="*/ 288 w 288"/>
                <a:gd name="T111" fmla="*/ 123 h 262"/>
                <a:gd name="T112" fmla="*/ 288 w 288"/>
                <a:gd name="T113" fmla="*/ 162 h 262"/>
                <a:gd name="T114" fmla="*/ 288 w 288"/>
                <a:gd name="T115" fmla="*/ 162 h 262"/>
                <a:gd name="T116" fmla="*/ 288 w 288"/>
                <a:gd name="T117" fmla="*/ 1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62">
                  <a:moveTo>
                    <a:pt x="0" y="162"/>
                  </a:moveTo>
                  <a:cubicBezTo>
                    <a:pt x="0" y="123"/>
                    <a:pt x="0" y="123"/>
                    <a:pt x="0" y="123"/>
                  </a:cubicBezTo>
                  <a:cubicBezTo>
                    <a:pt x="0" y="119"/>
                    <a:pt x="3" y="116"/>
                    <a:pt x="7" y="116"/>
                  </a:cubicBezTo>
                  <a:cubicBezTo>
                    <a:pt x="76" y="116"/>
                    <a:pt x="76" y="116"/>
                    <a:pt x="76" y="116"/>
                  </a:cubicBezTo>
                  <a:cubicBezTo>
                    <a:pt x="46" y="168"/>
                    <a:pt x="46" y="168"/>
                    <a:pt x="46" y="168"/>
                  </a:cubicBezTo>
                  <a:cubicBezTo>
                    <a:pt x="7" y="168"/>
                    <a:pt x="7" y="168"/>
                    <a:pt x="7" y="168"/>
                  </a:cubicBezTo>
                  <a:cubicBezTo>
                    <a:pt x="3" y="168"/>
                    <a:pt x="0" y="165"/>
                    <a:pt x="0" y="162"/>
                  </a:cubicBezTo>
                  <a:close/>
                  <a:moveTo>
                    <a:pt x="49" y="242"/>
                  </a:moveTo>
                  <a:cubicBezTo>
                    <a:pt x="27" y="257"/>
                    <a:pt x="27" y="257"/>
                    <a:pt x="27" y="257"/>
                  </a:cubicBezTo>
                  <a:cubicBezTo>
                    <a:pt x="24" y="259"/>
                    <a:pt x="22" y="258"/>
                    <a:pt x="23" y="254"/>
                  </a:cubicBezTo>
                  <a:cubicBezTo>
                    <a:pt x="25" y="228"/>
                    <a:pt x="25" y="228"/>
                    <a:pt x="25" y="228"/>
                  </a:cubicBezTo>
                  <a:cubicBezTo>
                    <a:pt x="26" y="225"/>
                    <a:pt x="29" y="223"/>
                    <a:pt x="32" y="225"/>
                  </a:cubicBezTo>
                  <a:cubicBezTo>
                    <a:pt x="49" y="235"/>
                    <a:pt x="49" y="235"/>
                    <a:pt x="49" y="235"/>
                  </a:cubicBezTo>
                  <a:cubicBezTo>
                    <a:pt x="52" y="237"/>
                    <a:pt x="52" y="240"/>
                    <a:pt x="49" y="242"/>
                  </a:cubicBezTo>
                  <a:close/>
                  <a:moveTo>
                    <a:pt x="54" y="227"/>
                  </a:moveTo>
                  <a:cubicBezTo>
                    <a:pt x="37" y="218"/>
                    <a:pt x="37" y="218"/>
                    <a:pt x="37" y="218"/>
                  </a:cubicBezTo>
                  <a:cubicBezTo>
                    <a:pt x="34" y="216"/>
                    <a:pt x="33" y="212"/>
                    <a:pt x="35" y="209"/>
                  </a:cubicBezTo>
                  <a:cubicBezTo>
                    <a:pt x="114" y="72"/>
                    <a:pt x="114" y="72"/>
                    <a:pt x="114" y="72"/>
                  </a:cubicBezTo>
                  <a:cubicBezTo>
                    <a:pt x="116" y="69"/>
                    <a:pt x="120" y="68"/>
                    <a:pt x="123" y="70"/>
                  </a:cubicBezTo>
                  <a:cubicBezTo>
                    <a:pt x="140" y="79"/>
                    <a:pt x="140" y="79"/>
                    <a:pt x="140" y="79"/>
                  </a:cubicBezTo>
                  <a:cubicBezTo>
                    <a:pt x="143" y="81"/>
                    <a:pt x="144" y="85"/>
                    <a:pt x="142" y="88"/>
                  </a:cubicBezTo>
                  <a:cubicBezTo>
                    <a:pt x="63" y="225"/>
                    <a:pt x="63" y="225"/>
                    <a:pt x="63" y="225"/>
                  </a:cubicBezTo>
                  <a:cubicBezTo>
                    <a:pt x="62" y="228"/>
                    <a:pt x="58" y="229"/>
                    <a:pt x="54" y="227"/>
                  </a:cubicBezTo>
                  <a:close/>
                  <a:moveTo>
                    <a:pt x="115" y="168"/>
                  </a:moveTo>
                  <a:cubicBezTo>
                    <a:pt x="145" y="116"/>
                    <a:pt x="145" y="116"/>
                    <a:pt x="145" y="116"/>
                  </a:cubicBezTo>
                  <a:cubicBezTo>
                    <a:pt x="162" y="116"/>
                    <a:pt x="162" y="116"/>
                    <a:pt x="162" y="116"/>
                  </a:cubicBezTo>
                  <a:cubicBezTo>
                    <a:pt x="186" y="168"/>
                    <a:pt x="186" y="168"/>
                    <a:pt x="186" y="168"/>
                  </a:cubicBezTo>
                  <a:lnTo>
                    <a:pt x="115" y="168"/>
                  </a:lnTo>
                  <a:close/>
                  <a:moveTo>
                    <a:pt x="213" y="184"/>
                  </a:moveTo>
                  <a:cubicBezTo>
                    <a:pt x="206" y="180"/>
                    <a:pt x="172" y="102"/>
                    <a:pt x="163" y="82"/>
                  </a:cubicBezTo>
                  <a:cubicBezTo>
                    <a:pt x="154" y="62"/>
                    <a:pt x="128" y="7"/>
                    <a:pt x="136" y="3"/>
                  </a:cubicBezTo>
                  <a:cubicBezTo>
                    <a:pt x="143" y="0"/>
                    <a:pt x="164" y="43"/>
                    <a:pt x="181" y="68"/>
                  </a:cubicBezTo>
                  <a:cubicBezTo>
                    <a:pt x="197" y="94"/>
                    <a:pt x="231" y="160"/>
                    <a:pt x="235" y="168"/>
                  </a:cubicBezTo>
                  <a:cubicBezTo>
                    <a:pt x="239" y="175"/>
                    <a:pt x="231" y="182"/>
                    <a:pt x="227" y="184"/>
                  </a:cubicBezTo>
                  <a:cubicBezTo>
                    <a:pt x="222" y="185"/>
                    <a:pt x="219" y="187"/>
                    <a:pt x="213" y="184"/>
                  </a:cubicBezTo>
                  <a:close/>
                  <a:moveTo>
                    <a:pt x="235" y="220"/>
                  </a:moveTo>
                  <a:cubicBezTo>
                    <a:pt x="225" y="204"/>
                    <a:pt x="225" y="204"/>
                    <a:pt x="225" y="204"/>
                  </a:cubicBezTo>
                  <a:cubicBezTo>
                    <a:pt x="222" y="200"/>
                    <a:pt x="224" y="196"/>
                    <a:pt x="227" y="194"/>
                  </a:cubicBezTo>
                  <a:cubicBezTo>
                    <a:pt x="237" y="189"/>
                    <a:pt x="237" y="189"/>
                    <a:pt x="237" y="189"/>
                  </a:cubicBezTo>
                  <a:cubicBezTo>
                    <a:pt x="240" y="188"/>
                    <a:pt x="245" y="189"/>
                    <a:pt x="246" y="193"/>
                  </a:cubicBezTo>
                  <a:cubicBezTo>
                    <a:pt x="255" y="208"/>
                    <a:pt x="255" y="208"/>
                    <a:pt x="255" y="208"/>
                  </a:cubicBezTo>
                  <a:cubicBezTo>
                    <a:pt x="256" y="212"/>
                    <a:pt x="255" y="216"/>
                    <a:pt x="252" y="218"/>
                  </a:cubicBezTo>
                  <a:cubicBezTo>
                    <a:pt x="245" y="222"/>
                    <a:pt x="245" y="222"/>
                    <a:pt x="245" y="222"/>
                  </a:cubicBezTo>
                  <a:cubicBezTo>
                    <a:pt x="241" y="224"/>
                    <a:pt x="237" y="223"/>
                    <a:pt x="235" y="220"/>
                  </a:cubicBezTo>
                  <a:close/>
                  <a:moveTo>
                    <a:pt x="273" y="262"/>
                  </a:moveTo>
                  <a:cubicBezTo>
                    <a:pt x="271" y="255"/>
                    <a:pt x="254" y="255"/>
                    <a:pt x="247" y="245"/>
                  </a:cubicBezTo>
                  <a:cubicBezTo>
                    <a:pt x="239" y="234"/>
                    <a:pt x="246" y="229"/>
                    <a:pt x="248" y="227"/>
                  </a:cubicBezTo>
                  <a:cubicBezTo>
                    <a:pt x="278" y="210"/>
                    <a:pt x="273" y="262"/>
                    <a:pt x="273" y="262"/>
                  </a:cubicBezTo>
                  <a:close/>
                  <a:moveTo>
                    <a:pt x="288" y="162"/>
                  </a:moveTo>
                  <a:cubicBezTo>
                    <a:pt x="288" y="165"/>
                    <a:pt x="285" y="168"/>
                    <a:pt x="281" y="168"/>
                  </a:cubicBezTo>
                  <a:cubicBezTo>
                    <a:pt x="247" y="168"/>
                    <a:pt x="247" y="168"/>
                    <a:pt x="247" y="168"/>
                  </a:cubicBezTo>
                  <a:cubicBezTo>
                    <a:pt x="247" y="166"/>
                    <a:pt x="246" y="164"/>
                    <a:pt x="245" y="162"/>
                  </a:cubicBezTo>
                  <a:cubicBezTo>
                    <a:pt x="244" y="161"/>
                    <a:pt x="242" y="157"/>
                    <a:pt x="239" y="150"/>
                  </a:cubicBezTo>
                  <a:cubicBezTo>
                    <a:pt x="234" y="142"/>
                    <a:pt x="227" y="129"/>
                    <a:pt x="220" y="116"/>
                  </a:cubicBezTo>
                  <a:cubicBezTo>
                    <a:pt x="281" y="116"/>
                    <a:pt x="281" y="116"/>
                    <a:pt x="281" y="116"/>
                  </a:cubicBezTo>
                  <a:cubicBezTo>
                    <a:pt x="285" y="116"/>
                    <a:pt x="288" y="119"/>
                    <a:pt x="288" y="123"/>
                  </a:cubicBezTo>
                  <a:lnTo>
                    <a:pt x="288" y="162"/>
                  </a:lnTo>
                  <a:close/>
                  <a:moveTo>
                    <a:pt x="288" y="162"/>
                  </a:moveTo>
                  <a:cubicBezTo>
                    <a:pt x="288" y="162"/>
                    <a:pt x="288" y="162"/>
                    <a:pt x="288" y="1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noChangeAspect="1"/>
            </p:cNvGrpSpPr>
            <p:nvPr/>
          </p:nvGrpSpPr>
          <p:grpSpPr bwMode="auto">
            <a:xfrm>
              <a:off x="4724400" y="4008555"/>
              <a:ext cx="296830" cy="323299"/>
              <a:chOff x="3768" y="1014"/>
              <a:chExt cx="1256" cy="1368"/>
            </a:xfrm>
            <a:solidFill>
              <a:schemeClr val="bg1"/>
            </a:solidFill>
          </p:grpSpPr>
          <p:sp>
            <p:nvSpPr>
              <p:cNvPr id="43" name="Freeform 9"/>
              <p:cNvSpPr>
                <a:spLocks noEditPoints="1"/>
              </p:cNvSpPr>
              <p:nvPr/>
            </p:nvSpPr>
            <p:spPr bwMode="auto">
              <a:xfrm>
                <a:off x="3983" y="1509"/>
                <a:ext cx="356" cy="111"/>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p:cNvSpPr>
                <a:spLocks noEditPoints="1"/>
              </p:cNvSpPr>
              <p:nvPr/>
            </p:nvSpPr>
            <p:spPr bwMode="auto">
              <a:xfrm>
                <a:off x="3983" y="1842"/>
                <a:ext cx="356" cy="110"/>
              </a:xfrm>
              <a:custGeom>
                <a:avLst/>
                <a:gdLst>
                  <a:gd name="T0" fmla="*/ 264 w 312"/>
                  <a:gd name="T1" fmla="*/ 0 h 96"/>
                  <a:gd name="T2" fmla="*/ 48 w 312"/>
                  <a:gd name="T3" fmla="*/ 0 h 96"/>
                  <a:gd name="T4" fmla="*/ 0 w 312"/>
                  <a:gd name="T5" fmla="*/ 48 h 96"/>
                  <a:gd name="T6" fmla="*/ 48 w 312"/>
                  <a:gd name="T7" fmla="*/ 96 h 96"/>
                  <a:gd name="T8" fmla="*/ 264 w 312"/>
                  <a:gd name="T9" fmla="*/ 96 h 96"/>
                  <a:gd name="T10" fmla="*/ 312 w 312"/>
                  <a:gd name="T11" fmla="*/ 48 h 96"/>
                  <a:gd name="T12" fmla="*/ 264 w 312"/>
                  <a:gd name="T13" fmla="*/ 0 h 96"/>
                  <a:gd name="T14" fmla="*/ 264 w 312"/>
                  <a:gd name="T15" fmla="*/ 0 h 96"/>
                  <a:gd name="T16" fmla="*/ 264 w 31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96">
                    <a:moveTo>
                      <a:pt x="264" y="0"/>
                    </a:moveTo>
                    <a:cubicBezTo>
                      <a:pt x="48" y="0"/>
                      <a:pt x="48" y="0"/>
                      <a:pt x="48" y="0"/>
                    </a:cubicBezTo>
                    <a:cubicBezTo>
                      <a:pt x="21" y="0"/>
                      <a:pt x="0" y="22"/>
                      <a:pt x="0" y="48"/>
                    </a:cubicBezTo>
                    <a:cubicBezTo>
                      <a:pt x="0" y="75"/>
                      <a:pt x="21" y="96"/>
                      <a:pt x="48" y="96"/>
                    </a:cubicBezTo>
                    <a:cubicBezTo>
                      <a:pt x="264" y="96"/>
                      <a:pt x="264" y="96"/>
                      <a:pt x="264" y="96"/>
                    </a:cubicBezTo>
                    <a:cubicBezTo>
                      <a:pt x="291" y="96"/>
                      <a:pt x="312" y="75"/>
                      <a:pt x="312" y="48"/>
                    </a:cubicBezTo>
                    <a:cubicBezTo>
                      <a:pt x="312" y="22"/>
                      <a:pt x="291" y="0"/>
                      <a:pt x="264" y="0"/>
                    </a:cubicBezTo>
                    <a:close/>
                    <a:moveTo>
                      <a:pt x="264" y="0"/>
                    </a:moveTo>
                    <a:cubicBezTo>
                      <a:pt x="264" y="0"/>
                      <a:pt x="264" y="0"/>
                      <a:pt x="2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p:cNvSpPr>
                <a:spLocks noEditPoints="1"/>
              </p:cNvSpPr>
              <p:nvPr/>
            </p:nvSpPr>
            <p:spPr bwMode="auto">
              <a:xfrm>
                <a:off x="4627" y="1579"/>
                <a:ext cx="172" cy="145"/>
              </a:xfrm>
              <a:custGeom>
                <a:avLst/>
                <a:gdLst>
                  <a:gd name="T0" fmla="*/ 76 w 151"/>
                  <a:gd name="T1" fmla="*/ 0 h 126"/>
                  <a:gd name="T2" fmla="*/ 0 w 151"/>
                  <a:gd name="T3" fmla="*/ 76 h 126"/>
                  <a:gd name="T4" fmla="*/ 0 w 151"/>
                  <a:gd name="T5" fmla="*/ 126 h 126"/>
                  <a:gd name="T6" fmla="*/ 151 w 151"/>
                  <a:gd name="T7" fmla="*/ 126 h 126"/>
                  <a:gd name="T8" fmla="*/ 151 w 151"/>
                  <a:gd name="T9" fmla="*/ 76 h 126"/>
                  <a:gd name="T10" fmla="*/ 76 w 151"/>
                  <a:gd name="T11" fmla="*/ 0 h 126"/>
                  <a:gd name="T12" fmla="*/ 76 w 151"/>
                  <a:gd name="T13" fmla="*/ 0 h 126"/>
                  <a:gd name="T14" fmla="*/ 76 w 151"/>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126">
                    <a:moveTo>
                      <a:pt x="76" y="0"/>
                    </a:moveTo>
                    <a:cubicBezTo>
                      <a:pt x="34" y="0"/>
                      <a:pt x="0" y="34"/>
                      <a:pt x="0" y="76"/>
                    </a:cubicBezTo>
                    <a:cubicBezTo>
                      <a:pt x="0" y="126"/>
                      <a:pt x="0" y="126"/>
                      <a:pt x="0" y="126"/>
                    </a:cubicBezTo>
                    <a:cubicBezTo>
                      <a:pt x="151" y="126"/>
                      <a:pt x="151" y="126"/>
                      <a:pt x="151" y="126"/>
                    </a:cubicBezTo>
                    <a:cubicBezTo>
                      <a:pt x="151" y="76"/>
                      <a:pt x="151" y="76"/>
                      <a:pt x="151" y="76"/>
                    </a:cubicBezTo>
                    <a:cubicBezTo>
                      <a:pt x="151" y="34"/>
                      <a:pt x="117" y="0"/>
                      <a:pt x="76" y="0"/>
                    </a:cubicBezTo>
                    <a:close/>
                    <a:moveTo>
                      <a:pt x="76" y="0"/>
                    </a:moveTo>
                    <a:cubicBezTo>
                      <a:pt x="76" y="0"/>
                      <a:pt x="76" y="0"/>
                      <a:pt x="7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3768" y="1014"/>
                <a:ext cx="1256" cy="1368"/>
              </a:xfrm>
              <a:custGeom>
                <a:avLst/>
                <a:gdLst>
                  <a:gd name="T0" fmla="*/ 1056 w 1100"/>
                  <a:gd name="T1" fmla="*/ 568 h 1185"/>
                  <a:gd name="T2" fmla="*/ 1056 w 1100"/>
                  <a:gd name="T3" fmla="*/ 565 h 1185"/>
                  <a:gd name="T4" fmla="*/ 896 w 1100"/>
                  <a:gd name="T5" fmla="*/ 347 h 1185"/>
                  <a:gd name="T6" fmla="*/ 896 w 1100"/>
                  <a:gd name="T7" fmla="*/ 236 h 1185"/>
                  <a:gd name="T8" fmla="*/ 882 w 1100"/>
                  <a:gd name="T9" fmla="*/ 202 h 1185"/>
                  <a:gd name="T10" fmla="*/ 694 w 1100"/>
                  <a:gd name="T11" fmla="*/ 14 h 1185"/>
                  <a:gd name="T12" fmla="*/ 660 w 1100"/>
                  <a:gd name="T13" fmla="*/ 0 h 1185"/>
                  <a:gd name="T14" fmla="*/ 93 w 1100"/>
                  <a:gd name="T15" fmla="*/ 0 h 1185"/>
                  <a:gd name="T16" fmla="*/ 0 w 1100"/>
                  <a:gd name="T17" fmla="*/ 93 h 1185"/>
                  <a:gd name="T18" fmla="*/ 0 w 1100"/>
                  <a:gd name="T19" fmla="*/ 1092 h 1185"/>
                  <a:gd name="T20" fmla="*/ 93 w 1100"/>
                  <a:gd name="T21" fmla="*/ 1185 h 1185"/>
                  <a:gd name="T22" fmla="*/ 803 w 1100"/>
                  <a:gd name="T23" fmla="*/ 1185 h 1185"/>
                  <a:gd name="T24" fmla="*/ 896 w 1100"/>
                  <a:gd name="T25" fmla="*/ 1092 h 1185"/>
                  <a:gd name="T26" fmla="*/ 896 w 1100"/>
                  <a:gd name="T27" fmla="*/ 1055 h 1185"/>
                  <a:gd name="T28" fmla="*/ 969 w 1100"/>
                  <a:gd name="T29" fmla="*/ 1055 h 1185"/>
                  <a:gd name="T30" fmla="*/ 1100 w 1100"/>
                  <a:gd name="T31" fmla="*/ 924 h 1185"/>
                  <a:gd name="T32" fmla="*/ 1100 w 1100"/>
                  <a:gd name="T33" fmla="*/ 666 h 1185"/>
                  <a:gd name="T34" fmla="*/ 1056 w 1100"/>
                  <a:gd name="T35" fmla="*/ 568 h 1185"/>
                  <a:gd name="T36" fmla="*/ 795 w 1100"/>
                  <a:gd name="T37" fmla="*/ 1081 h 1185"/>
                  <a:gd name="T38" fmla="*/ 101 w 1100"/>
                  <a:gd name="T39" fmla="*/ 1081 h 1185"/>
                  <a:gd name="T40" fmla="*/ 101 w 1100"/>
                  <a:gd name="T41" fmla="*/ 104 h 1185"/>
                  <a:gd name="T42" fmla="*/ 594 w 1100"/>
                  <a:gd name="T43" fmla="*/ 104 h 1185"/>
                  <a:gd name="T44" fmla="*/ 594 w 1100"/>
                  <a:gd name="T45" fmla="*/ 243 h 1185"/>
                  <a:gd name="T46" fmla="*/ 655 w 1100"/>
                  <a:gd name="T47" fmla="*/ 304 h 1185"/>
                  <a:gd name="T48" fmla="*/ 795 w 1100"/>
                  <a:gd name="T49" fmla="*/ 304 h 1185"/>
                  <a:gd name="T50" fmla="*/ 795 w 1100"/>
                  <a:gd name="T51" fmla="*/ 339 h 1185"/>
                  <a:gd name="T52" fmla="*/ 599 w 1100"/>
                  <a:gd name="T53" fmla="*/ 565 h 1185"/>
                  <a:gd name="T54" fmla="*/ 599 w 1100"/>
                  <a:gd name="T55" fmla="*/ 568 h 1185"/>
                  <a:gd name="T56" fmla="*/ 556 w 1100"/>
                  <a:gd name="T57" fmla="*/ 666 h 1185"/>
                  <a:gd name="T58" fmla="*/ 556 w 1100"/>
                  <a:gd name="T59" fmla="*/ 924 h 1185"/>
                  <a:gd name="T60" fmla="*/ 687 w 1100"/>
                  <a:gd name="T61" fmla="*/ 1055 h 1185"/>
                  <a:gd name="T62" fmla="*/ 795 w 1100"/>
                  <a:gd name="T63" fmla="*/ 1055 h 1185"/>
                  <a:gd name="T64" fmla="*/ 795 w 1100"/>
                  <a:gd name="T65" fmla="*/ 1081 h 1185"/>
                  <a:gd name="T66" fmla="*/ 1020 w 1100"/>
                  <a:gd name="T67" fmla="*/ 703 h 1185"/>
                  <a:gd name="T68" fmla="*/ 933 w 1100"/>
                  <a:gd name="T69" fmla="*/ 703 h 1185"/>
                  <a:gd name="T70" fmla="*/ 896 w 1100"/>
                  <a:gd name="T71" fmla="*/ 740 h 1185"/>
                  <a:gd name="T72" fmla="*/ 933 w 1100"/>
                  <a:gd name="T73" fmla="*/ 777 h 1185"/>
                  <a:gd name="T74" fmla="*/ 1020 w 1100"/>
                  <a:gd name="T75" fmla="*/ 777 h 1185"/>
                  <a:gd name="T76" fmla="*/ 1020 w 1100"/>
                  <a:gd name="T77" fmla="*/ 830 h 1185"/>
                  <a:gd name="T78" fmla="*/ 933 w 1100"/>
                  <a:gd name="T79" fmla="*/ 830 h 1185"/>
                  <a:gd name="T80" fmla="*/ 896 w 1100"/>
                  <a:gd name="T81" fmla="*/ 867 h 1185"/>
                  <a:gd name="T82" fmla="*/ 933 w 1100"/>
                  <a:gd name="T83" fmla="*/ 905 h 1185"/>
                  <a:gd name="T84" fmla="*/ 1020 w 1100"/>
                  <a:gd name="T85" fmla="*/ 905 h 1185"/>
                  <a:gd name="T86" fmla="*/ 1020 w 1100"/>
                  <a:gd name="T87" fmla="*/ 924 h 1185"/>
                  <a:gd name="T88" fmla="*/ 969 w 1100"/>
                  <a:gd name="T89" fmla="*/ 975 h 1185"/>
                  <a:gd name="T90" fmla="*/ 687 w 1100"/>
                  <a:gd name="T91" fmla="*/ 975 h 1185"/>
                  <a:gd name="T92" fmla="*/ 636 w 1100"/>
                  <a:gd name="T93" fmla="*/ 924 h 1185"/>
                  <a:gd name="T94" fmla="*/ 636 w 1100"/>
                  <a:gd name="T95" fmla="*/ 666 h 1185"/>
                  <a:gd name="T96" fmla="*/ 679 w 1100"/>
                  <a:gd name="T97" fmla="*/ 615 h 1185"/>
                  <a:gd name="T98" fmla="*/ 679 w 1100"/>
                  <a:gd name="T99" fmla="*/ 565 h 1185"/>
                  <a:gd name="T100" fmla="*/ 828 w 1100"/>
                  <a:gd name="T101" fmla="*/ 416 h 1185"/>
                  <a:gd name="T102" fmla="*/ 976 w 1100"/>
                  <a:gd name="T103" fmla="*/ 565 h 1185"/>
                  <a:gd name="T104" fmla="*/ 976 w 1100"/>
                  <a:gd name="T105" fmla="*/ 615 h 1185"/>
                  <a:gd name="T106" fmla="*/ 1020 w 1100"/>
                  <a:gd name="T107" fmla="*/ 666 h 1185"/>
                  <a:gd name="T108" fmla="*/ 1020 w 1100"/>
                  <a:gd name="T109" fmla="*/ 703 h 1185"/>
                  <a:gd name="T110" fmla="*/ 1020 w 1100"/>
                  <a:gd name="T111" fmla="*/ 703 h 1185"/>
                  <a:gd name="T112" fmla="*/ 1020 w 1100"/>
                  <a:gd name="T113" fmla="*/ 70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0" h="1185">
                    <a:moveTo>
                      <a:pt x="1056" y="568"/>
                    </a:moveTo>
                    <a:cubicBezTo>
                      <a:pt x="1056" y="565"/>
                      <a:pt x="1056" y="565"/>
                      <a:pt x="1056" y="565"/>
                    </a:cubicBezTo>
                    <a:cubicBezTo>
                      <a:pt x="1056" y="463"/>
                      <a:pt x="989" y="376"/>
                      <a:pt x="896" y="347"/>
                    </a:cubicBezTo>
                    <a:cubicBezTo>
                      <a:pt x="896" y="236"/>
                      <a:pt x="896" y="236"/>
                      <a:pt x="896" y="236"/>
                    </a:cubicBezTo>
                    <a:cubicBezTo>
                      <a:pt x="896" y="223"/>
                      <a:pt x="891" y="211"/>
                      <a:pt x="882" y="202"/>
                    </a:cubicBezTo>
                    <a:cubicBezTo>
                      <a:pt x="694" y="14"/>
                      <a:pt x="694" y="14"/>
                      <a:pt x="694" y="14"/>
                    </a:cubicBezTo>
                    <a:cubicBezTo>
                      <a:pt x="685" y="5"/>
                      <a:pt x="673" y="0"/>
                      <a:pt x="660" y="0"/>
                    </a:cubicBezTo>
                    <a:cubicBezTo>
                      <a:pt x="93" y="0"/>
                      <a:pt x="93" y="0"/>
                      <a:pt x="93" y="0"/>
                    </a:cubicBezTo>
                    <a:cubicBezTo>
                      <a:pt x="42" y="0"/>
                      <a:pt x="0" y="42"/>
                      <a:pt x="0" y="93"/>
                    </a:cubicBezTo>
                    <a:cubicBezTo>
                      <a:pt x="0" y="1092"/>
                      <a:pt x="0" y="1092"/>
                      <a:pt x="0" y="1092"/>
                    </a:cubicBezTo>
                    <a:cubicBezTo>
                      <a:pt x="0" y="1143"/>
                      <a:pt x="42" y="1185"/>
                      <a:pt x="93" y="1185"/>
                    </a:cubicBezTo>
                    <a:cubicBezTo>
                      <a:pt x="803" y="1185"/>
                      <a:pt x="803" y="1185"/>
                      <a:pt x="803" y="1185"/>
                    </a:cubicBezTo>
                    <a:cubicBezTo>
                      <a:pt x="854" y="1185"/>
                      <a:pt x="896" y="1143"/>
                      <a:pt x="896" y="1092"/>
                    </a:cubicBezTo>
                    <a:cubicBezTo>
                      <a:pt x="896" y="1055"/>
                      <a:pt x="896" y="1055"/>
                      <a:pt x="896" y="1055"/>
                    </a:cubicBezTo>
                    <a:cubicBezTo>
                      <a:pt x="969" y="1055"/>
                      <a:pt x="969" y="1055"/>
                      <a:pt x="969" y="1055"/>
                    </a:cubicBezTo>
                    <a:cubicBezTo>
                      <a:pt x="1041" y="1055"/>
                      <a:pt x="1100" y="996"/>
                      <a:pt x="1100" y="924"/>
                    </a:cubicBezTo>
                    <a:cubicBezTo>
                      <a:pt x="1100" y="666"/>
                      <a:pt x="1100" y="666"/>
                      <a:pt x="1100" y="666"/>
                    </a:cubicBezTo>
                    <a:cubicBezTo>
                      <a:pt x="1100" y="628"/>
                      <a:pt x="1083" y="593"/>
                      <a:pt x="1056" y="568"/>
                    </a:cubicBezTo>
                    <a:close/>
                    <a:moveTo>
                      <a:pt x="795" y="1081"/>
                    </a:moveTo>
                    <a:cubicBezTo>
                      <a:pt x="101" y="1081"/>
                      <a:pt x="101" y="1081"/>
                      <a:pt x="101" y="1081"/>
                    </a:cubicBezTo>
                    <a:cubicBezTo>
                      <a:pt x="101" y="104"/>
                      <a:pt x="101" y="104"/>
                      <a:pt x="101" y="104"/>
                    </a:cubicBezTo>
                    <a:cubicBezTo>
                      <a:pt x="594" y="104"/>
                      <a:pt x="594" y="104"/>
                      <a:pt x="594" y="104"/>
                    </a:cubicBezTo>
                    <a:cubicBezTo>
                      <a:pt x="594" y="243"/>
                      <a:pt x="594" y="243"/>
                      <a:pt x="594" y="243"/>
                    </a:cubicBezTo>
                    <a:cubicBezTo>
                      <a:pt x="594" y="277"/>
                      <a:pt x="622" y="304"/>
                      <a:pt x="655" y="304"/>
                    </a:cubicBezTo>
                    <a:cubicBezTo>
                      <a:pt x="795" y="304"/>
                      <a:pt x="795" y="304"/>
                      <a:pt x="795" y="304"/>
                    </a:cubicBezTo>
                    <a:cubicBezTo>
                      <a:pt x="795" y="339"/>
                      <a:pt x="795" y="339"/>
                      <a:pt x="795" y="339"/>
                    </a:cubicBezTo>
                    <a:cubicBezTo>
                      <a:pt x="684" y="355"/>
                      <a:pt x="599" y="450"/>
                      <a:pt x="599" y="565"/>
                    </a:cubicBezTo>
                    <a:cubicBezTo>
                      <a:pt x="599" y="568"/>
                      <a:pt x="599" y="568"/>
                      <a:pt x="599" y="568"/>
                    </a:cubicBezTo>
                    <a:cubicBezTo>
                      <a:pt x="573" y="593"/>
                      <a:pt x="556" y="628"/>
                      <a:pt x="556" y="666"/>
                    </a:cubicBezTo>
                    <a:cubicBezTo>
                      <a:pt x="556" y="924"/>
                      <a:pt x="556" y="924"/>
                      <a:pt x="556" y="924"/>
                    </a:cubicBezTo>
                    <a:cubicBezTo>
                      <a:pt x="556" y="996"/>
                      <a:pt x="614" y="1055"/>
                      <a:pt x="687" y="1055"/>
                    </a:cubicBezTo>
                    <a:cubicBezTo>
                      <a:pt x="795" y="1055"/>
                      <a:pt x="795" y="1055"/>
                      <a:pt x="795" y="1055"/>
                    </a:cubicBezTo>
                    <a:cubicBezTo>
                      <a:pt x="795" y="1081"/>
                      <a:pt x="795" y="1081"/>
                      <a:pt x="795" y="1081"/>
                    </a:cubicBezTo>
                    <a:close/>
                    <a:moveTo>
                      <a:pt x="1020" y="703"/>
                    </a:moveTo>
                    <a:cubicBezTo>
                      <a:pt x="933" y="703"/>
                      <a:pt x="933" y="703"/>
                      <a:pt x="933" y="703"/>
                    </a:cubicBezTo>
                    <a:cubicBezTo>
                      <a:pt x="913" y="703"/>
                      <a:pt x="896" y="720"/>
                      <a:pt x="896" y="740"/>
                    </a:cubicBezTo>
                    <a:cubicBezTo>
                      <a:pt x="896" y="761"/>
                      <a:pt x="913" y="777"/>
                      <a:pt x="933" y="777"/>
                    </a:cubicBezTo>
                    <a:cubicBezTo>
                      <a:pt x="1020" y="777"/>
                      <a:pt x="1020" y="777"/>
                      <a:pt x="1020" y="777"/>
                    </a:cubicBezTo>
                    <a:cubicBezTo>
                      <a:pt x="1020" y="830"/>
                      <a:pt x="1020" y="830"/>
                      <a:pt x="1020" y="830"/>
                    </a:cubicBezTo>
                    <a:cubicBezTo>
                      <a:pt x="933" y="830"/>
                      <a:pt x="933" y="830"/>
                      <a:pt x="933" y="830"/>
                    </a:cubicBezTo>
                    <a:cubicBezTo>
                      <a:pt x="913" y="830"/>
                      <a:pt x="896" y="847"/>
                      <a:pt x="896" y="867"/>
                    </a:cubicBezTo>
                    <a:cubicBezTo>
                      <a:pt x="896" y="888"/>
                      <a:pt x="913" y="905"/>
                      <a:pt x="933" y="905"/>
                    </a:cubicBezTo>
                    <a:cubicBezTo>
                      <a:pt x="1020" y="905"/>
                      <a:pt x="1020" y="905"/>
                      <a:pt x="1020" y="905"/>
                    </a:cubicBezTo>
                    <a:cubicBezTo>
                      <a:pt x="1020" y="924"/>
                      <a:pt x="1020" y="924"/>
                      <a:pt x="1020" y="924"/>
                    </a:cubicBezTo>
                    <a:cubicBezTo>
                      <a:pt x="1020" y="952"/>
                      <a:pt x="997" y="975"/>
                      <a:pt x="969" y="975"/>
                    </a:cubicBezTo>
                    <a:cubicBezTo>
                      <a:pt x="687" y="975"/>
                      <a:pt x="687" y="975"/>
                      <a:pt x="687" y="975"/>
                    </a:cubicBezTo>
                    <a:cubicBezTo>
                      <a:pt x="659" y="975"/>
                      <a:pt x="636" y="952"/>
                      <a:pt x="636" y="924"/>
                    </a:cubicBezTo>
                    <a:cubicBezTo>
                      <a:pt x="636" y="666"/>
                      <a:pt x="636" y="666"/>
                      <a:pt x="636" y="666"/>
                    </a:cubicBezTo>
                    <a:cubicBezTo>
                      <a:pt x="636" y="640"/>
                      <a:pt x="655" y="619"/>
                      <a:pt x="679" y="615"/>
                    </a:cubicBezTo>
                    <a:cubicBezTo>
                      <a:pt x="679" y="565"/>
                      <a:pt x="679" y="565"/>
                      <a:pt x="679" y="565"/>
                    </a:cubicBezTo>
                    <a:cubicBezTo>
                      <a:pt x="679" y="483"/>
                      <a:pt x="746" y="416"/>
                      <a:pt x="828" y="416"/>
                    </a:cubicBezTo>
                    <a:cubicBezTo>
                      <a:pt x="910" y="416"/>
                      <a:pt x="976" y="483"/>
                      <a:pt x="976" y="565"/>
                    </a:cubicBezTo>
                    <a:cubicBezTo>
                      <a:pt x="976" y="615"/>
                      <a:pt x="976" y="615"/>
                      <a:pt x="976" y="615"/>
                    </a:cubicBezTo>
                    <a:cubicBezTo>
                      <a:pt x="1001" y="619"/>
                      <a:pt x="1020" y="640"/>
                      <a:pt x="1020" y="666"/>
                    </a:cubicBezTo>
                    <a:lnTo>
                      <a:pt x="1020" y="703"/>
                    </a:lnTo>
                    <a:close/>
                    <a:moveTo>
                      <a:pt x="1020" y="703"/>
                    </a:moveTo>
                    <a:cubicBezTo>
                      <a:pt x="1020" y="703"/>
                      <a:pt x="1020" y="703"/>
                      <a:pt x="1020" y="7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15"/>
            <p:cNvGrpSpPr>
              <a:grpSpLocks noChangeAspect="1"/>
            </p:cNvGrpSpPr>
            <p:nvPr/>
          </p:nvGrpSpPr>
          <p:grpSpPr bwMode="auto">
            <a:xfrm>
              <a:off x="5219696" y="4830775"/>
              <a:ext cx="346321" cy="359999"/>
              <a:chOff x="2762" y="1846"/>
              <a:chExt cx="1114" cy="1158"/>
            </a:xfrm>
            <a:solidFill>
              <a:schemeClr val="bg1"/>
            </a:solidFill>
          </p:grpSpPr>
          <p:sp>
            <p:nvSpPr>
              <p:cNvPr id="49" name="Freeform 16"/>
              <p:cNvSpPr>
                <a:spLocks noEditPoints="1"/>
              </p:cNvSpPr>
              <p:nvPr/>
            </p:nvSpPr>
            <p:spPr bwMode="auto">
              <a:xfrm>
                <a:off x="3347" y="1846"/>
                <a:ext cx="529" cy="664"/>
              </a:xfrm>
              <a:custGeom>
                <a:avLst/>
                <a:gdLst>
                  <a:gd name="T0" fmla="*/ 466 w 618"/>
                  <a:gd name="T1" fmla="*/ 329 h 766"/>
                  <a:gd name="T2" fmla="*/ 310 w 618"/>
                  <a:gd name="T3" fmla="*/ 130 h 766"/>
                  <a:gd name="T4" fmla="*/ 37 w 618"/>
                  <a:gd name="T5" fmla="*/ 0 h 766"/>
                  <a:gd name="T6" fmla="*/ 0 w 618"/>
                  <a:gd name="T7" fmla="*/ 189 h 766"/>
                  <a:gd name="T8" fmla="*/ 251 w 618"/>
                  <a:gd name="T9" fmla="*/ 345 h 766"/>
                  <a:gd name="T10" fmla="*/ 122 w 618"/>
                  <a:gd name="T11" fmla="*/ 354 h 766"/>
                  <a:gd name="T12" fmla="*/ 401 w 618"/>
                  <a:gd name="T13" fmla="*/ 766 h 766"/>
                  <a:gd name="T14" fmla="*/ 618 w 618"/>
                  <a:gd name="T15" fmla="*/ 318 h 766"/>
                  <a:gd name="T16" fmla="*/ 466 w 618"/>
                  <a:gd name="T17" fmla="*/ 329 h 766"/>
                  <a:gd name="T18" fmla="*/ 466 w 618"/>
                  <a:gd name="T19" fmla="*/ 329 h 766"/>
                  <a:gd name="T20" fmla="*/ 466 w 618"/>
                  <a:gd name="T21" fmla="*/ 32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8" h="766">
                    <a:moveTo>
                      <a:pt x="466" y="329"/>
                    </a:moveTo>
                    <a:cubicBezTo>
                      <a:pt x="429" y="253"/>
                      <a:pt x="375" y="185"/>
                      <a:pt x="310" y="130"/>
                    </a:cubicBezTo>
                    <a:cubicBezTo>
                      <a:pt x="231" y="64"/>
                      <a:pt x="137" y="19"/>
                      <a:pt x="37" y="0"/>
                    </a:cubicBezTo>
                    <a:cubicBezTo>
                      <a:pt x="0" y="189"/>
                      <a:pt x="0" y="189"/>
                      <a:pt x="0" y="189"/>
                    </a:cubicBezTo>
                    <a:cubicBezTo>
                      <a:pt x="101" y="208"/>
                      <a:pt x="190" y="265"/>
                      <a:pt x="251" y="345"/>
                    </a:cubicBezTo>
                    <a:cubicBezTo>
                      <a:pt x="122" y="354"/>
                      <a:pt x="122" y="354"/>
                      <a:pt x="122" y="354"/>
                    </a:cubicBezTo>
                    <a:cubicBezTo>
                      <a:pt x="401" y="766"/>
                      <a:pt x="401" y="766"/>
                      <a:pt x="401" y="766"/>
                    </a:cubicBezTo>
                    <a:cubicBezTo>
                      <a:pt x="618" y="318"/>
                      <a:pt x="618" y="318"/>
                      <a:pt x="618" y="318"/>
                    </a:cubicBezTo>
                    <a:lnTo>
                      <a:pt x="466" y="329"/>
                    </a:lnTo>
                    <a:close/>
                    <a:moveTo>
                      <a:pt x="466" y="329"/>
                    </a:moveTo>
                    <a:cubicBezTo>
                      <a:pt x="466" y="329"/>
                      <a:pt x="466" y="329"/>
                      <a:pt x="466" y="3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p:cNvSpPr>
                <a:spLocks noEditPoints="1"/>
              </p:cNvSpPr>
              <p:nvPr/>
            </p:nvSpPr>
            <p:spPr bwMode="auto">
              <a:xfrm>
                <a:off x="2954" y="2597"/>
                <a:ext cx="714" cy="407"/>
              </a:xfrm>
              <a:custGeom>
                <a:avLst/>
                <a:gdLst>
                  <a:gd name="T0" fmla="*/ 442 w 833"/>
                  <a:gd name="T1" fmla="*/ 135 h 469"/>
                  <a:gd name="T2" fmla="*/ 496 w 833"/>
                  <a:gd name="T3" fmla="*/ 16 h 469"/>
                  <a:gd name="T4" fmla="*/ 0 w 833"/>
                  <a:gd name="T5" fmla="*/ 64 h 469"/>
                  <a:gd name="T6" fmla="*/ 289 w 833"/>
                  <a:gd name="T7" fmla="*/ 469 h 469"/>
                  <a:gd name="T8" fmla="*/ 353 w 833"/>
                  <a:gd name="T9" fmla="*/ 331 h 469"/>
                  <a:gd name="T10" fmla="*/ 381 w 833"/>
                  <a:gd name="T11" fmla="*/ 331 h 469"/>
                  <a:gd name="T12" fmla="*/ 833 w 833"/>
                  <a:gd name="T13" fmla="*/ 128 h 469"/>
                  <a:gd name="T14" fmla="*/ 689 w 833"/>
                  <a:gd name="T15" fmla="*/ 0 h 469"/>
                  <a:gd name="T16" fmla="*/ 442 w 833"/>
                  <a:gd name="T17" fmla="*/ 135 h 469"/>
                  <a:gd name="T18" fmla="*/ 442 w 833"/>
                  <a:gd name="T19" fmla="*/ 135 h 469"/>
                  <a:gd name="T20" fmla="*/ 442 w 833"/>
                  <a:gd name="T21" fmla="*/ 1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69">
                    <a:moveTo>
                      <a:pt x="442" y="135"/>
                    </a:moveTo>
                    <a:cubicBezTo>
                      <a:pt x="496" y="16"/>
                      <a:pt x="496" y="16"/>
                      <a:pt x="496" y="16"/>
                    </a:cubicBezTo>
                    <a:cubicBezTo>
                      <a:pt x="0" y="64"/>
                      <a:pt x="0" y="64"/>
                      <a:pt x="0" y="64"/>
                    </a:cubicBezTo>
                    <a:cubicBezTo>
                      <a:pt x="289" y="469"/>
                      <a:pt x="289" y="469"/>
                      <a:pt x="289" y="469"/>
                    </a:cubicBezTo>
                    <a:cubicBezTo>
                      <a:pt x="353" y="331"/>
                      <a:pt x="353" y="331"/>
                      <a:pt x="353" y="331"/>
                    </a:cubicBezTo>
                    <a:cubicBezTo>
                      <a:pt x="362" y="331"/>
                      <a:pt x="371" y="331"/>
                      <a:pt x="381" y="331"/>
                    </a:cubicBezTo>
                    <a:cubicBezTo>
                      <a:pt x="553" y="331"/>
                      <a:pt x="718" y="257"/>
                      <a:pt x="833" y="128"/>
                    </a:cubicBezTo>
                    <a:cubicBezTo>
                      <a:pt x="689" y="0"/>
                      <a:pt x="689" y="0"/>
                      <a:pt x="689" y="0"/>
                    </a:cubicBezTo>
                    <a:cubicBezTo>
                      <a:pt x="624" y="73"/>
                      <a:pt x="537" y="120"/>
                      <a:pt x="442" y="135"/>
                    </a:cubicBezTo>
                    <a:close/>
                    <a:moveTo>
                      <a:pt x="442" y="135"/>
                    </a:moveTo>
                    <a:cubicBezTo>
                      <a:pt x="442" y="135"/>
                      <a:pt x="442" y="135"/>
                      <a:pt x="442" y="1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p:cNvSpPr>
                <a:spLocks noEditPoints="1"/>
              </p:cNvSpPr>
              <p:nvPr/>
            </p:nvSpPr>
            <p:spPr bwMode="auto">
              <a:xfrm>
                <a:off x="2762" y="1928"/>
                <a:ext cx="436" cy="611"/>
              </a:xfrm>
              <a:custGeom>
                <a:avLst/>
                <a:gdLst>
                  <a:gd name="T0" fmla="*/ 223 w 509"/>
                  <a:gd name="T1" fmla="*/ 344 h 705"/>
                  <a:gd name="T2" fmla="*/ 297 w 509"/>
                  <a:gd name="T3" fmla="*/ 451 h 705"/>
                  <a:gd name="T4" fmla="*/ 509 w 509"/>
                  <a:gd name="T5" fmla="*/ 0 h 705"/>
                  <a:gd name="T6" fmla="*/ 13 w 509"/>
                  <a:gd name="T7" fmla="*/ 42 h 705"/>
                  <a:gd name="T8" fmla="*/ 100 w 509"/>
                  <a:gd name="T9" fmla="*/ 167 h 705"/>
                  <a:gd name="T10" fmla="*/ 0 w 509"/>
                  <a:gd name="T11" fmla="*/ 500 h 705"/>
                  <a:gd name="T12" fmla="*/ 36 w 509"/>
                  <a:gd name="T13" fmla="*/ 705 h 705"/>
                  <a:gd name="T14" fmla="*/ 216 w 509"/>
                  <a:gd name="T15" fmla="*/ 639 h 705"/>
                  <a:gd name="T16" fmla="*/ 192 w 509"/>
                  <a:gd name="T17" fmla="*/ 500 h 705"/>
                  <a:gd name="T18" fmla="*/ 223 w 509"/>
                  <a:gd name="T19" fmla="*/ 344 h 705"/>
                  <a:gd name="T20" fmla="*/ 223 w 509"/>
                  <a:gd name="T21" fmla="*/ 344 h 705"/>
                  <a:gd name="T22" fmla="*/ 223 w 509"/>
                  <a:gd name="T23" fmla="*/ 34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9" h="705">
                    <a:moveTo>
                      <a:pt x="223" y="344"/>
                    </a:moveTo>
                    <a:cubicBezTo>
                      <a:pt x="297" y="451"/>
                      <a:pt x="297" y="451"/>
                      <a:pt x="297" y="451"/>
                    </a:cubicBezTo>
                    <a:cubicBezTo>
                      <a:pt x="509" y="0"/>
                      <a:pt x="509" y="0"/>
                      <a:pt x="509" y="0"/>
                    </a:cubicBezTo>
                    <a:cubicBezTo>
                      <a:pt x="13" y="42"/>
                      <a:pt x="13" y="42"/>
                      <a:pt x="13" y="42"/>
                    </a:cubicBezTo>
                    <a:cubicBezTo>
                      <a:pt x="100" y="167"/>
                      <a:pt x="100" y="167"/>
                      <a:pt x="100" y="167"/>
                    </a:cubicBezTo>
                    <a:cubicBezTo>
                      <a:pt x="34" y="266"/>
                      <a:pt x="0" y="380"/>
                      <a:pt x="0" y="500"/>
                    </a:cubicBezTo>
                    <a:cubicBezTo>
                      <a:pt x="0" y="570"/>
                      <a:pt x="12" y="639"/>
                      <a:pt x="36" y="705"/>
                    </a:cubicBezTo>
                    <a:cubicBezTo>
                      <a:pt x="216" y="639"/>
                      <a:pt x="216" y="639"/>
                      <a:pt x="216" y="639"/>
                    </a:cubicBezTo>
                    <a:cubicBezTo>
                      <a:pt x="200" y="595"/>
                      <a:pt x="192" y="548"/>
                      <a:pt x="192" y="500"/>
                    </a:cubicBezTo>
                    <a:cubicBezTo>
                      <a:pt x="192" y="445"/>
                      <a:pt x="202" y="393"/>
                      <a:pt x="223" y="344"/>
                    </a:cubicBezTo>
                    <a:close/>
                    <a:moveTo>
                      <a:pt x="223" y="344"/>
                    </a:moveTo>
                    <a:cubicBezTo>
                      <a:pt x="223" y="344"/>
                      <a:pt x="223" y="344"/>
                      <a:pt x="223" y="3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22"/>
            <p:cNvSpPr>
              <a:spLocks noEditPoints="1"/>
            </p:cNvSpPr>
            <p:nvPr/>
          </p:nvSpPr>
          <p:spPr bwMode="auto">
            <a:xfrm>
              <a:off x="5805177" y="5667404"/>
              <a:ext cx="250103" cy="314154"/>
            </a:xfrm>
            <a:custGeom>
              <a:avLst/>
              <a:gdLst>
                <a:gd name="T0" fmla="*/ 155 w 160"/>
                <a:gd name="T1" fmla="*/ 92 h 200"/>
                <a:gd name="T2" fmla="*/ 18 w 160"/>
                <a:gd name="T3" fmla="*/ 7 h 200"/>
                <a:gd name="T4" fmla="*/ 0 w 160"/>
                <a:gd name="T5" fmla="*/ 18 h 200"/>
                <a:gd name="T6" fmla="*/ 0 w 160"/>
                <a:gd name="T7" fmla="*/ 182 h 200"/>
                <a:gd name="T8" fmla="*/ 18 w 160"/>
                <a:gd name="T9" fmla="*/ 193 h 200"/>
                <a:gd name="T10" fmla="*/ 155 w 160"/>
                <a:gd name="T11" fmla="*/ 108 h 200"/>
                <a:gd name="T12" fmla="*/ 160 w 160"/>
                <a:gd name="T13" fmla="*/ 100 h 200"/>
                <a:gd name="T14" fmla="*/ 155 w 160"/>
                <a:gd name="T15" fmla="*/ 92 h 200"/>
                <a:gd name="T16" fmla="*/ 155 w 160"/>
                <a:gd name="T17" fmla="*/ 92 h 200"/>
                <a:gd name="T18" fmla="*/ 155 w 160"/>
                <a:gd name="T19" fmla="*/ 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00">
                  <a:moveTo>
                    <a:pt x="155" y="92"/>
                  </a:moveTo>
                  <a:cubicBezTo>
                    <a:pt x="18" y="7"/>
                    <a:pt x="18" y="7"/>
                    <a:pt x="18" y="7"/>
                  </a:cubicBezTo>
                  <a:cubicBezTo>
                    <a:pt x="8" y="0"/>
                    <a:pt x="0" y="5"/>
                    <a:pt x="0" y="18"/>
                  </a:cubicBezTo>
                  <a:cubicBezTo>
                    <a:pt x="0" y="182"/>
                    <a:pt x="0" y="182"/>
                    <a:pt x="0" y="182"/>
                  </a:cubicBezTo>
                  <a:cubicBezTo>
                    <a:pt x="0" y="195"/>
                    <a:pt x="8" y="200"/>
                    <a:pt x="18" y="193"/>
                  </a:cubicBezTo>
                  <a:cubicBezTo>
                    <a:pt x="155" y="108"/>
                    <a:pt x="155" y="108"/>
                    <a:pt x="155" y="108"/>
                  </a:cubicBezTo>
                  <a:cubicBezTo>
                    <a:pt x="155" y="108"/>
                    <a:pt x="160" y="105"/>
                    <a:pt x="160" y="100"/>
                  </a:cubicBezTo>
                  <a:cubicBezTo>
                    <a:pt x="160" y="95"/>
                    <a:pt x="155" y="92"/>
                    <a:pt x="155" y="92"/>
                  </a:cubicBezTo>
                  <a:close/>
                  <a:moveTo>
                    <a:pt x="155" y="92"/>
                  </a:moveTo>
                  <a:cubicBezTo>
                    <a:pt x="155" y="92"/>
                    <a:pt x="155" y="92"/>
                    <a:pt x="155" y="9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noEditPoints="1"/>
            </p:cNvSpPr>
            <p:nvPr/>
          </p:nvSpPr>
          <p:spPr bwMode="auto">
            <a:xfrm>
              <a:off x="3247463" y="1600200"/>
              <a:ext cx="322270" cy="533346"/>
            </a:xfrm>
            <a:custGeom>
              <a:avLst/>
              <a:gdLst>
                <a:gd name="T0" fmla="*/ 801 w 834"/>
                <a:gd name="T1" fmla="*/ 539 h 1368"/>
                <a:gd name="T2" fmla="*/ 610 w 834"/>
                <a:gd name="T3" fmla="*/ 394 h 1368"/>
                <a:gd name="T4" fmla="*/ 505 w 834"/>
                <a:gd name="T5" fmla="*/ 349 h 1368"/>
                <a:gd name="T6" fmla="*/ 551 w 834"/>
                <a:gd name="T7" fmla="*/ 273 h 1368"/>
                <a:gd name="T8" fmla="*/ 574 w 834"/>
                <a:gd name="T9" fmla="*/ 221 h 1368"/>
                <a:gd name="T10" fmla="*/ 566 w 834"/>
                <a:gd name="T11" fmla="*/ 169 h 1368"/>
                <a:gd name="T12" fmla="*/ 438 w 834"/>
                <a:gd name="T13" fmla="*/ 0 h 1368"/>
                <a:gd name="T14" fmla="*/ 268 w 834"/>
                <a:gd name="T15" fmla="*/ 129 h 1368"/>
                <a:gd name="T16" fmla="*/ 260 w 834"/>
                <a:gd name="T17" fmla="*/ 192 h 1368"/>
                <a:gd name="T18" fmla="*/ 274 w 834"/>
                <a:gd name="T19" fmla="*/ 251 h 1368"/>
                <a:gd name="T20" fmla="*/ 310 w 834"/>
                <a:gd name="T21" fmla="*/ 325 h 1368"/>
                <a:gd name="T22" fmla="*/ 315 w 834"/>
                <a:gd name="T23" fmla="*/ 366 h 1368"/>
                <a:gd name="T24" fmla="*/ 151 w 834"/>
                <a:gd name="T25" fmla="*/ 539 h 1368"/>
                <a:gd name="T26" fmla="*/ 84 w 834"/>
                <a:gd name="T27" fmla="*/ 507 h 1368"/>
                <a:gd name="T28" fmla="*/ 177 w 834"/>
                <a:gd name="T29" fmla="*/ 343 h 1368"/>
                <a:gd name="T30" fmla="*/ 229 w 834"/>
                <a:gd name="T31" fmla="*/ 292 h 1368"/>
                <a:gd name="T32" fmla="*/ 159 w 834"/>
                <a:gd name="T33" fmla="*/ 271 h 1368"/>
                <a:gd name="T34" fmla="*/ 55 w 834"/>
                <a:gd name="T35" fmla="*/ 426 h 1368"/>
                <a:gd name="T36" fmla="*/ 17 w 834"/>
                <a:gd name="T37" fmla="*/ 543 h 1368"/>
                <a:gd name="T38" fmla="*/ 2 w 834"/>
                <a:gd name="T39" fmla="*/ 578 h 1368"/>
                <a:gd name="T40" fmla="*/ 78 w 834"/>
                <a:gd name="T41" fmla="*/ 770 h 1368"/>
                <a:gd name="T42" fmla="*/ 136 w 834"/>
                <a:gd name="T43" fmla="*/ 1196 h 1368"/>
                <a:gd name="T44" fmla="*/ 48 w 834"/>
                <a:gd name="T45" fmla="*/ 1227 h 1368"/>
                <a:gd name="T46" fmla="*/ 80 w 834"/>
                <a:gd name="T47" fmla="*/ 1368 h 1368"/>
                <a:gd name="T48" fmla="*/ 786 w 834"/>
                <a:gd name="T49" fmla="*/ 1336 h 1368"/>
                <a:gd name="T50" fmla="*/ 754 w 834"/>
                <a:gd name="T51" fmla="*/ 1196 h 1368"/>
                <a:gd name="T52" fmla="*/ 698 w 834"/>
                <a:gd name="T53" fmla="*/ 770 h 1368"/>
                <a:gd name="T54" fmla="*/ 786 w 834"/>
                <a:gd name="T55" fmla="*/ 747 h 1368"/>
                <a:gd name="T56" fmla="*/ 827 w 834"/>
                <a:gd name="T57" fmla="*/ 551 h 1368"/>
                <a:gd name="T58" fmla="*/ 397 w 834"/>
                <a:gd name="T59" fmla="*/ 422 h 1368"/>
                <a:gd name="T60" fmla="*/ 386 w 834"/>
                <a:gd name="T61" fmla="*/ 473 h 1368"/>
                <a:gd name="T62" fmla="*/ 378 w 834"/>
                <a:gd name="T63" fmla="*/ 470 h 1368"/>
                <a:gd name="T64" fmla="*/ 353 w 834"/>
                <a:gd name="T65" fmla="*/ 434 h 1368"/>
                <a:gd name="T66" fmla="*/ 357 w 834"/>
                <a:gd name="T67" fmla="*/ 378 h 1368"/>
                <a:gd name="T68" fmla="*/ 385 w 834"/>
                <a:gd name="T69" fmla="*/ 385 h 1368"/>
                <a:gd name="T70" fmla="*/ 392 w 834"/>
                <a:gd name="T71" fmla="*/ 414 h 1368"/>
                <a:gd name="T72" fmla="*/ 437 w 834"/>
                <a:gd name="T73" fmla="*/ 422 h 1368"/>
                <a:gd name="T74" fmla="*/ 442 w 834"/>
                <a:gd name="T75" fmla="*/ 414 h 1368"/>
                <a:gd name="T76" fmla="*/ 449 w 834"/>
                <a:gd name="T77" fmla="*/ 385 h 1368"/>
                <a:gd name="T78" fmla="*/ 477 w 834"/>
                <a:gd name="T79" fmla="*/ 378 h 1368"/>
                <a:gd name="T80" fmla="*/ 481 w 834"/>
                <a:gd name="T81" fmla="*/ 434 h 1368"/>
                <a:gd name="T82" fmla="*/ 456 w 834"/>
                <a:gd name="T83" fmla="*/ 470 h 1368"/>
                <a:gd name="T84" fmla="*/ 448 w 834"/>
                <a:gd name="T85" fmla="*/ 473 h 1368"/>
                <a:gd name="T86" fmla="*/ 437 w 834"/>
                <a:gd name="T87" fmla="*/ 422 h 1368"/>
                <a:gd name="T88" fmla="*/ 316 w 834"/>
                <a:gd name="T89" fmla="*/ 228 h 1368"/>
                <a:gd name="T90" fmla="*/ 304 w 834"/>
                <a:gd name="T91" fmla="*/ 215 h 1368"/>
                <a:gd name="T92" fmla="*/ 313 w 834"/>
                <a:gd name="T93" fmla="*/ 194 h 1368"/>
                <a:gd name="T94" fmla="*/ 316 w 834"/>
                <a:gd name="T95" fmla="*/ 179 h 1368"/>
                <a:gd name="T96" fmla="*/ 378 w 834"/>
                <a:gd name="T97" fmla="*/ 156 h 1368"/>
                <a:gd name="T98" fmla="*/ 474 w 834"/>
                <a:gd name="T99" fmla="*/ 198 h 1368"/>
                <a:gd name="T100" fmla="*/ 514 w 834"/>
                <a:gd name="T101" fmla="*/ 191 h 1368"/>
                <a:gd name="T102" fmla="*/ 521 w 834"/>
                <a:gd name="T103" fmla="*/ 194 h 1368"/>
                <a:gd name="T104" fmla="*/ 530 w 834"/>
                <a:gd name="T105" fmla="*/ 215 h 1368"/>
                <a:gd name="T106" fmla="*/ 518 w 834"/>
                <a:gd name="T107" fmla="*/ 228 h 1368"/>
                <a:gd name="T108" fmla="*/ 488 w 834"/>
                <a:gd name="T109" fmla="*/ 299 h 1368"/>
                <a:gd name="T110" fmla="*/ 395 w 834"/>
                <a:gd name="T111" fmla="*/ 342 h 1368"/>
                <a:gd name="T112" fmla="*/ 317 w 834"/>
                <a:gd name="T113" fmla="*/ 231 h 1368"/>
                <a:gd name="T114" fmla="*/ 347 w 834"/>
                <a:gd name="T115" fmla="*/ 950 h 1368"/>
                <a:gd name="T116" fmla="*/ 487 w 834"/>
                <a:gd name="T117" fmla="*/ 950 h 1368"/>
                <a:gd name="T118" fmla="*/ 417 w 834"/>
                <a:gd name="T119" fmla="*/ 1079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4" h="1368">
                  <a:moveTo>
                    <a:pt x="827" y="551"/>
                  </a:moveTo>
                  <a:cubicBezTo>
                    <a:pt x="821" y="543"/>
                    <a:pt x="811" y="539"/>
                    <a:pt x="801" y="539"/>
                  </a:cubicBezTo>
                  <a:cubicBezTo>
                    <a:pt x="683" y="539"/>
                    <a:pt x="683" y="539"/>
                    <a:pt x="683" y="539"/>
                  </a:cubicBezTo>
                  <a:cubicBezTo>
                    <a:pt x="666" y="470"/>
                    <a:pt x="641" y="403"/>
                    <a:pt x="610" y="394"/>
                  </a:cubicBezTo>
                  <a:cubicBezTo>
                    <a:pt x="519" y="366"/>
                    <a:pt x="519" y="366"/>
                    <a:pt x="519" y="366"/>
                  </a:cubicBezTo>
                  <a:cubicBezTo>
                    <a:pt x="517" y="359"/>
                    <a:pt x="512" y="354"/>
                    <a:pt x="505" y="349"/>
                  </a:cubicBezTo>
                  <a:cubicBezTo>
                    <a:pt x="512" y="340"/>
                    <a:pt x="519" y="332"/>
                    <a:pt x="524" y="325"/>
                  </a:cubicBezTo>
                  <a:cubicBezTo>
                    <a:pt x="535" y="308"/>
                    <a:pt x="545" y="290"/>
                    <a:pt x="551" y="273"/>
                  </a:cubicBezTo>
                  <a:cubicBezTo>
                    <a:pt x="555" y="265"/>
                    <a:pt x="557" y="258"/>
                    <a:pt x="560" y="251"/>
                  </a:cubicBezTo>
                  <a:cubicBezTo>
                    <a:pt x="568" y="243"/>
                    <a:pt x="574" y="232"/>
                    <a:pt x="574" y="221"/>
                  </a:cubicBezTo>
                  <a:cubicBezTo>
                    <a:pt x="574" y="192"/>
                    <a:pt x="574" y="192"/>
                    <a:pt x="574" y="192"/>
                  </a:cubicBezTo>
                  <a:cubicBezTo>
                    <a:pt x="574" y="184"/>
                    <a:pt x="571" y="176"/>
                    <a:pt x="566" y="169"/>
                  </a:cubicBezTo>
                  <a:cubicBezTo>
                    <a:pt x="566" y="129"/>
                    <a:pt x="566" y="129"/>
                    <a:pt x="566" y="129"/>
                  </a:cubicBezTo>
                  <a:cubicBezTo>
                    <a:pt x="566" y="58"/>
                    <a:pt x="509" y="0"/>
                    <a:pt x="438" y="0"/>
                  </a:cubicBezTo>
                  <a:cubicBezTo>
                    <a:pt x="396" y="0"/>
                    <a:pt x="396" y="0"/>
                    <a:pt x="396" y="0"/>
                  </a:cubicBezTo>
                  <a:cubicBezTo>
                    <a:pt x="325" y="0"/>
                    <a:pt x="268" y="58"/>
                    <a:pt x="268" y="129"/>
                  </a:cubicBezTo>
                  <a:cubicBezTo>
                    <a:pt x="268" y="169"/>
                    <a:pt x="268" y="169"/>
                    <a:pt x="268" y="169"/>
                  </a:cubicBezTo>
                  <a:cubicBezTo>
                    <a:pt x="263" y="176"/>
                    <a:pt x="260" y="184"/>
                    <a:pt x="260" y="192"/>
                  </a:cubicBezTo>
                  <a:cubicBezTo>
                    <a:pt x="260" y="221"/>
                    <a:pt x="260" y="221"/>
                    <a:pt x="260" y="221"/>
                  </a:cubicBezTo>
                  <a:cubicBezTo>
                    <a:pt x="260" y="232"/>
                    <a:pt x="266" y="243"/>
                    <a:pt x="274" y="251"/>
                  </a:cubicBezTo>
                  <a:cubicBezTo>
                    <a:pt x="277" y="258"/>
                    <a:pt x="279" y="266"/>
                    <a:pt x="283" y="273"/>
                  </a:cubicBezTo>
                  <a:cubicBezTo>
                    <a:pt x="289" y="290"/>
                    <a:pt x="299" y="308"/>
                    <a:pt x="310" y="325"/>
                  </a:cubicBezTo>
                  <a:cubicBezTo>
                    <a:pt x="315" y="332"/>
                    <a:pt x="322" y="340"/>
                    <a:pt x="329" y="349"/>
                  </a:cubicBezTo>
                  <a:cubicBezTo>
                    <a:pt x="322" y="354"/>
                    <a:pt x="317" y="359"/>
                    <a:pt x="315" y="366"/>
                  </a:cubicBezTo>
                  <a:cubicBezTo>
                    <a:pt x="224" y="394"/>
                    <a:pt x="224" y="394"/>
                    <a:pt x="224" y="394"/>
                  </a:cubicBezTo>
                  <a:cubicBezTo>
                    <a:pt x="193" y="403"/>
                    <a:pt x="168" y="470"/>
                    <a:pt x="151" y="539"/>
                  </a:cubicBezTo>
                  <a:cubicBezTo>
                    <a:pt x="117" y="539"/>
                    <a:pt x="117" y="539"/>
                    <a:pt x="117" y="539"/>
                  </a:cubicBezTo>
                  <a:cubicBezTo>
                    <a:pt x="113" y="523"/>
                    <a:pt x="100" y="510"/>
                    <a:pt x="84" y="507"/>
                  </a:cubicBezTo>
                  <a:cubicBezTo>
                    <a:pt x="83" y="465"/>
                    <a:pt x="89" y="371"/>
                    <a:pt x="147" y="338"/>
                  </a:cubicBezTo>
                  <a:cubicBezTo>
                    <a:pt x="156" y="344"/>
                    <a:pt x="166" y="346"/>
                    <a:pt x="177" y="343"/>
                  </a:cubicBezTo>
                  <a:cubicBezTo>
                    <a:pt x="202" y="337"/>
                    <a:pt x="202" y="337"/>
                    <a:pt x="202" y="337"/>
                  </a:cubicBezTo>
                  <a:cubicBezTo>
                    <a:pt x="222" y="332"/>
                    <a:pt x="234" y="312"/>
                    <a:pt x="229" y="292"/>
                  </a:cubicBezTo>
                  <a:cubicBezTo>
                    <a:pt x="224" y="272"/>
                    <a:pt x="204" y="260"/>
                    <a:pt x="184" y="265"/>
                  </a:cubicBezTo>
                  <a:cubicBezTo>
                    <a:pt x="159" y="271"/>
                    <a:pt x="159" y="271"/>
                    <a:pt x="159" y="271"/>
                  </a:cubicBezTo>
                  <a:cubicBezTo>
                    <a:pt x="142" y="276"/>
                    <a:pt x="131" y="290"/>
                    <a:pt x="131" y="306"/>
                  </a:cubicBezTo>
                  <a:cubicBezTo>
                    <a:pt x="93" y="327"/>
                    <a:pt x="67" y="368"/>
                    <a:pt x="55" y="426"/>
                  </a:cubicBezTo>
                  <a:cubicBezTo>
                    <a:pt x="49" y="458"/>
                    <a:pt x="48" y="488"/>
                    <a:pt x="48" y="508"/>
                  </a:cubicBezTo>
                  <a:cubicBezTo>
                    <a:pt x="32" y="511"/>
                    <a:pt x="19" y="526"/>
                    <a:pt x="17" y="543"/>
                  </a:cubicBezTo>
                  <a:cubicBezTo>
                    <a:pt x="13" y="545"/>
                    <a:pt x="10" y="548"/>
                    <a:pt x="7" y="551"/>
                  </a:cubicBezTo>
                  <a:cubicBezTo>
                    <a:pt x="2" y="559"/>
                    <a:pt x="0" y="569"/>
                    <a:pt x="2" y="578"/>
                  </a:cubicBezTo>
                  <a:cubicBezTo>
                    <a:pt x="48" y="747"/>
                    <a:pt x="48" y="747"/>
                    <a:pt x="48" y="747"/>
                  </a:cubicBezTo>
                  <a:cubicBezTo>
                    <a:pt x="52" y="761"/>
                    <a:pt x="64" y="770"/>
                    <a:pt x="78" y="770"/>
                  </a:cubicBezTo>
                  <a:cubicBezTo>
                    <a:pt x="136" y="770"/>
                    <a:pt x="136" y="770"/>
                    <a:pt x="136" y="770"/>
                  </a:cubicBezTo>
                  <a:cubicBezTo>
                    <a:pt x="136" y="1196"/>
                    <a:pt x="136" y="1196"/>
                    <a:pt x="136" y="1196"/>
                  </a:cubicBezTo>
                  <a:cubicBezTo>
                    <a:pt x="80" y="1196"/>
                    <a:pt x="80" y="1196"/>
                    <a:pt x="80" y="1196"/>
                  </a:cubicBezTo>
                  <a:cubicBezTo>
                    <a:pt x="63" y="1196"/>
                    <a:pt x="48" y="1210"/>
                    <a:pt x="48" y="1227"/>
                  </a:cubicBezTo>
                  <a:cubicBezTo>
                    <a:pt x="48" y="1336"/>
                    <a:pt x="48" y="1336"/>
                    <a:pt x="48" y="1336"/>
                  </a:cubicBezTo>
                  <a:cubicBezTo>
                    <a:pt x="48" y="1354"/>
                    <a:pt x="63" y="1368"/>
                    <a:pt x="80" y="1368"/>
                  </a:cubicBezTo>
                  <a:cubicBezTo>
                    <a:pt x="754" y="1368"/>
                    <a:pt x="754" y="1368"/>
                    <a:pt x="754" y="1368"/>
                  </a:cubicBezTo>
                  <a:cubicBezTo>
                    <a:pt x="771" y="1368"/>
                    <a:pt x="786" y="1354"/>
                    <a:pt x="786" y="1336"/>
                  </a:cubicBezTo>
                  <a:cubicBezTo>
                    <a:pt x="786" y="1227"/>
                    <a:pt x="786" y="1227"/>
                    <a:pt x="786" y="1227"/>
                  </a:cubicBezTo>
                  <a:cubicBezTo>
                    <a:pt x="786" y="1210"/>
                    <a:pt x="771" y="1196"/>
                    <a:pt x="754" y="1196"/>
                  </a:cubicBezTo>
                  <a:cubicBezTo>
                    <a:pt x="698" y="1196"/>
                    <a:pt x="698" y="1196"/>
                    <a:pt x="698" y="1196"/>
                  </a:cubicBezTo>
                  <a:cubicBezTo>
                    <a:pt x="698" y="770"/>
                    <a:pt x="698" y="770"/>
                    <a:pt x="698" y="770"/>
                  </a:cubicBezTo>
                  <a:cubicBezTo>
                    <a:pt x="756" y="770"/>
                    <a:pt x="756" y="770"/>
                    <a:pt x="756" y="770"/>
                  </a:cubicBezTo>
                  <a:cubicBezTo>
                    <a:pt x="770" y="770"/>
                    <a:pt x="782" y="761"/>
                    <a:pt x="786" y="747"/>
                  </a:cubicBezTo>
                  <a:cubicBezTo>
                    <a:pt x="832" y="578"/>
                    <a:pt x="832" y="578"/>
                    <a:pt x="832" y="578"/>
                  </a:cubicBezTo>
                  <a:cubicBezTo>
                    <a:pt x="834" y="569"/>
                    <a:pt x="833" y="559"/>
                    <a:pt x="827" y="551"/>
                  </a:cubicBezTo>
                  <a:close/>
                  <a:moveTo>
                    <a:pt x="395" y="416"/>
                  </a:moveTo>
                  <a:cubicBezTo>
                    <a:pt x="396" y="418"/>
                    <a:pt x="397" y="420"/>
                    <a:pt x="397" y="422"/>
                  </a:cubicBezTo>
                  <a:cubicBezTo>
                    <a:pt x="392" y="466"/>
                    <a:pt x="392" y="466"/>
                    <a:pt x="392" y="466"/>
                  </a:cubicBezTo>
                  <a:cubicBezTo>
                    <a:pt x="392" y="469"/>
                    <a:pt x="390" y="472"/>
                    <a:pt x="386" y="473"/>
                  </a:cubicBezTo>
                  <a:cubicBezTo>
                    <a:pt x="386" y="473"/>
                    <a:pt x="385" y="473"/>
                    <a:pt x="384" y="473"/>
                  </a:cubicBezTo>
                  <a:cubicBezTo>
                    <a:pt x="382" y="473"/>
                    <a:pt x="379" y="472"/>
                    <a:pt x="378" y="470"/>
                  </a:cubicBezTo>
                  <a:cubicBezTo>
                    <a:pt x="354" y="439"/>
                    <a:pt x="354" y="439"/>
                    <a:pt x="354" y="439"/>
                  </a:cubicBezTo>
                  <a:cubicBezTo>
                    <a:pt x="353" y="438"/>
                    <a:pt x="353" y="436"/>
                    <a:pt x="353" y="434"/>
                  </a:cubicBezTo>
                  <a:cubicBezTo>
                    <a:pt x="353" y="385"/>
                    <a:pt x="353" y="385"/>
                    <a:pt x="353" y="385"/>
                  </a:cubicBezTo>
                  <a:cubicBezTo>
                    <a:pt x="353" y="382"/>
                    <a:pt x="354" y="380"/>
                    <a:pt x="357" y="378"/>
                  </a:cubicBezTo>
                  <a:cubicBezTo>
                    <a:pt x="359" y="377"/>
                    <a:pt x="362" y="377"/>
                    <a:pt x="365" y="378"/>
                  </a:cubicBezTo>
                  <a:cubicBezTo>
                    <a:pt x="372" y="382"/>
                    <a:pt x="378" y="384"/>
                    <a:pt x="385" y="385"/>
                  </a:cubicBezTo>
                  <a:cubicBezTo>
                    <a:pt x="389" y="386"/>
                    <a:pt x="392" y="389"/>
                    <a:pt x="392" y="393"/>
                  </a:cubicBezTo>
                  <a:cubicBezTo>
                    <a:pt x="392" y="414"/>
                    <a:pt x="392" y="414"/>
                    <a:pt x="392" y="414"/>
                  </a:cubicBezTo>
                  <a:cubicBezTo>
                    <a:pt x="393" y="414"/>
                    <a:pt x="394" y="415"/>
                    <a:pt x="395" y="416"/>
                  </a:cubicBezTo>
                  <a:close/>
                  <a:moveTo>
                    <a:pt x="437" y="422"/>
                  </a:moveTo>
                  <a:cubicBezTo>
                    <a:pt x="437" y="420"/>
                    <a:pt x="438" y="418"/>
                    <a:pt x="439" y="416"/>
                  </a:cubicBezTo>
                  <a:cubicBezTo>
                    <a:pt x="440" y="415"/>
                    <a:pt x="441" y="414"/>
                    <a:pt x="442" y="414"/>
                  </a:cubicBezTo>
                  <a:cubicBezTo>
                    <a:pt x="442" y="393"/>
                    <a:pt x="442" y="393"/>
                    <a:pt x="442" y="393"/>
                  </a:cubicBezTo>
                  <a:cubicBezTo>
                    <a:pt x="442" y="389"/>
                    <a:pt x="445" y="386"/>
                    <a:pt x="449" y="385"/>
                  </a:cubicBezTo>
                  <a:cubicBezTo>
                    <a:pt x="456" y="384"/>
                    <a:pt x="462" y="382"/>
                    <a:pt x="469" y="378"/>
                  </a:cubicBezTo>
                  <a:cubicBezTo>
                    <a:pt x="472" y="377"/>
                    <a:pt x="475" y="377"/>
                    <a:pt x="477" y="378"/>
                  </a:cubicBezTo>
                  <a:cubicBezTo>
                    <a:pt x="480" y="380"/>
                    <a:pt x="481" y="382"/>
                    <a:pt x="481" y="385"/>
                  </a:cubicBezTo>
                  <a:cubicBezTo>
                    <a:pt x="481" y="434"/>
                    <a:pt x="481" y="434"/>
                    <a:pt x="481" y="434"/>
                  </a:cubicBezTo>
                  <a:cubicBezTo>
                    <a:pt x="481" y="436"/>
                    <a:pt x="481" y="438"/>
                    <a:pt x="480" y="439"/>
                  </a:cubicBezTo>
                  <a:cubicBezTo>
                    <a:pt x="456" y="470"/>
                    <a:pt x="456" y="470"/>
                    <a:pt x="456" y="470"/>
                  </a:cubicBezTo>
                  <a:cubicBezTo>
                    <a:pt x="455" y="472"/>
                    <a:pt x="452" y="473"/>
                    <a:pt x="450" y="473"/>
                  </a:cubicBezTo>
                  <a:cubicBezTo>
                    <a:pt x="449" y="473"/>
                    <a:pt x="448" y="473"/>
                    <a:pt x="448" y="473"/>
                  </a:cubicBezTo>
                  <a:cubicBezTo>
                    <a:pt x="444" y="472"/>
                    <a:pt x="442" y="469"/>
                    <a:pt x="442" y="466"/>
                  </a:cubicBezTo>
                  <a:lnTo>
                    <a:pt x="437" y="422"/>
                  </a:lnTo>
                  <a:close/>
                  <a:moveTo>
                    <a:pt x="317" y="231"/>
                  </a:moveTo>
                  <a:cubicBezTo>
                    <a:pt x="316" y="228"/>
                    <a:pt x="316" y="228"/>
                    <a:pt x="316" y="228"/>
                  </a:cubicBezTo>
                  <a:cubicBezTo>
                    <a:pt x="308" y="222"/>
                    <a:pt x="308" y="222"/>
                    <a:pt x="308" y="222"/>
                  </a:cubicBezTo>
                  <a:cubicBezTo>
                    <a:pt x="306" y="221"/>
                    <a:pt x="304" y="218"/>
                    <a:pt x="304" y="215"/>
                  </a:cubicBezTo>
                  <a:cubicBezTo>
                    <a:pt x="304" y="202"/>
                    <a:pt x="304" y="202"/>
                    <a:pt x="304" y="202"/>
                  </a:cubicBezTo>
                  <a:cubicBezTo>
                    <a:pt x="304" y="197"/>
                    <a:pt x="308" y="194"/>
                    <a:pt x="313" y="194"/>
                  </a:cubicBezTo>
                  <a:cubicBezTo>
                    <a:pt x="316" y="194"/>
                    <a:pt x="316" y="194"/>
                    <a:pt x="316" y="194"/>
                  </a:cubicBezTo>
                  <a:cubicBezTo>
                    <a:pt x="316" y="179"/>
                    <a:pt x="316" y="179"/>
                    <a:pt x="316" y="179"/>
                  </a:cubicBezTo>
                  <a:cubicBezTo>
                    <a:pt x="316" y="176"/>
                    <a:pt x="318" y="173"/>
                    <a:pt x="320" y="172"/>
                  </a:cubicBezTo>
                  <a:cubicBezTo>
                    <a:pt x="332" y="166"/>
                    <a:pt x="354" y="156"/>
                    <a:pt x="378" y="156"/>
                  </a:cubicBezTo>
                  <a:cubicBezTo>
                    <a:pt x="396" y="156"/>
                    <a:pt x="412" y="163"/>
                    <a:pt x="423" y="175"/>
                  </a:cubicBezTo>
                  <a:cubicBezTo>
                    <a:pt x="438" y="190"/>
                    <a:pt x="455" y="198"/>
                    <a:pt x="474" y="198"/>
                  </a:cubicBezTo>
                  <a:cubicBezTo>
                    <a:pt x="484" y="198"/>
                    <a:pt x="495" y="195"/>
                    <a:pt x="506" y="190"/>
                  </a:cubicBezTo>
                  <a:cubicBezTo>
                    <a:pt x="509" y="189"/>
                    <a:pt x="512" y="189"/>
                    <a:pt x="514" y="191"/>
                  </a:cubicBezTo>
                  <a:cubicBezTo>
                    <a:pt x="515" y="192"/>
                    <a:pt x="516" y="193"/>
                    <a:pt x="517" y="194"/>
                  </a:cubicBezTo>
                  <a:cubicBezTo>
                    <a:pt x="521" y="194"/>
                    <a:pt x="521" y="194"/>
                    <a:pt x="521" y="194"/>
                  </a:cubicBezTo>
                  <a:cubicBezTo>
                    <a:pt x="526" y="194"/>
                    <a:pt x="530" y="197"/>
                    <a:pt x="530" y="202"/>
                  </a:cubicBezTo>
                  <a:cubicBezTo>
                    <a:pt x="530" y="215"/>
                    <a:pt x="530" y="215"/>
                    <a:pt x="530" y="215"/>
                  </a:cubicBezTo>
                  <a:cubicBezTo>
                    <a:pt x="530" y="218"/>
                    <a:pt x="528" y="221"/>
                    <a:pt x="526" y="222"/>
                  </a:cubicBezTo>
                  <a:cubicBezTo>
                    <a:pt x="518" y="228"/>
                    <a:pt x="518" y="228"/>
                    <a:pt x="518" y="228"/>
                  </a:cubicBezTo>
                  <a:cubicBezTo>
                    <a:pt x="518" y="231"/>
                    <a:pt x="518" y="231"/>
                    <a:pt x="518" y="231"/>
                  </a:cubicBezTo>
                  <a:cubicBezTo>
                    <a:pt x="515" y="251"/>
                    <a:pt x="504" y="276"/>
                    <a:pt x="488" y="299"/>
                  </a:cubicBezTo>
                  <a:cubicBezTo>
                    <a:pt x="468" y="328"/>
                    <a:pt x="449" y="342"/>
                    <a:pt x="439" y="342"/>
                  </a:cubicBezTo>
                  <a:cubicBezTo>
                    <a:pt x="395" y="342"/>
                    <a:pt x="395" y="342"/>
                    <a:pt x="395" y="342"/>
                  </a:cubicBezTo>
                  <a:cubicBezTo>
                    <a:pt x="385" y="342"/>
                    <a:pt x="366" y="328"/>
                    <a:pt x="346" y="299"/>
                  </a:cubicBezTo>
                  <a:cubicBezTo>
                    <a:pt x="330" y="276"/>
                    <a:pt x="319" y="251"/>
                    <a:pt x="317" y="231"/>
                  </a:cubicBezTo>
                  <a:close/>
                  <a:moveTo>
                    <a:pt x="417" y="1079"/>
                  </a:moveTo>
                  <a:cubicBezTo>
                    <a:pt x="384" y="1079"/>
                    <a:pt x="347" y="1026"/>
                    <a:pt x="347" y="950"/>
                  </a:cubicBezTo>
                  <a:cubicBezTo>
                    <a:pt x="347" y="874"/>
                    <a:pt x="384" y="821"/>
                    <a:pt x="417" y="821"/>
                  </a:cubicBezTo>
                  <a:cubicBezTo>
                    <a:pt x="450" y="821"/>
                    <a:pt x="487" y="874"/>
                    <a:pt x="487" y="950"/>
                  </a:cubicBezTo>
                  <a:cubicBezTo>
                    <a:pt x="487" y="1026"/>
                    <a:pt x="450" y="1079"/>
                    <a:pt x="417" y="1079"/>
                  </a:cubicBezTo>
                  <a:close/>
                  <a:moveTo>
                    <a:pt x="417" y="1079"/>
                  </a:moveTo>
                  <a:cubicBezTo>
                    <a:pt x="417" y="1079"/>
                    <a:pt x="417" y="1079"/>
                    <a:pt x="417" y="1079"/>
                  </a:cubicBezTo>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Rectangle 94"/>
            <p:cNvSpPr/>
            <p:nvPr/>
          </p:nvSpPr>
          <p:spPr>
            <a:xfrm>
              <a:off x="2895600" y="2174571"/>
              <a:ext cx="1024832" cy="276999"/>
            </a:xfrm>
            <a:prstGeom prst="rect">
              <a:avLst/>
            </a:prstGeom>
          </p:spPr>
          <p:txBody>
            <a:bodyPr wrap="none" anchor="ctr">
              <a:spAutoFit/>
            </a:bodyPr>
            <a:lstStyle/>
            <a:p>
              <a:pPr algn="ctr"/>
              <a:r>
                <a:rPr lang="en-US" sz="1200" dirty="0">
                  <a:solidFill>
                    <a:schemeClr val="bg1">
                      <a:lumMod val="50000"/>
                    </a:schemeClr>
                  </a:solidFill>
                  <a:latin typeface="Calibri Light" panose="020F0302020204030204" pitchFamily="34" charset="0"/>
                </a:rPr>
                <a:t>Lorem Ipsum </a:t>
              </a:r>
            </a:p>
          </p:txBody>
        </p:sp>
        <p:sp>
          <p:nvSpPr>
            <p:cNvPr id="96" name="Rectangle 95"/>
            <p:cNvSpPr/>
            <p:nvPr/>
          </p:nvSpPr>
          <p:spPr>
            <a:xfrm>
              <a:off x="2763393" y="2392335"/>
              <a:ext cx="1334358" cy="350865"/>
            </a:xfrm>
            <a:prstGeom prst="rect">
              <a:avLst/>
            </a:prstGeom>
          </p:spPr>
          <p:txBody>
            <a:bodyPr wrap="square">
              <a:spAutoFit/>
            </a:bodyPr>
            <a:lstStyle/>
            <a:p>
              <a:pPr algn="ctr">
                <a:lnSpc>
                  <a:spcPct val="120000"/>
                </a:lnSpc>
              </a:pPr>
              <a:r>
                <a:rPr lang="en-US" sz="7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grpSp>
      <p:sp>
        <p:nvSpPr>
          <p:cNvPr id="66" name="TextBox 65"/>
          <p:cNvSpPr txBox="1"/>
          <p:nvPr/>
        </p:nvSpPr>
        <p:spPr>
          <a:xfrm>
            <a:off x="9982200" y="6321623"/>
            <a:ext cx="1974409" cy="307777"/>
          </a:xfrm>
          <a:prstGeom prst="rect">
            <a:avLst/>
          </a:prstGeom>
          <a:noFill/>
        </p:spPr>
        <p:txBody>
          <a:bodyPr wrap="square" rtlCol="0">
            <a:spAutoFit/>
          </a:bodyPr>
          <a:lstStyle/>
          <a:p>
            <a:pPr algn="ctr"/>
            <a:r>
              <a:rPr lang="en-US" sz="1400" dirty="0" smtClean="0">
                <a:solidFill>
                  <a:schemeClr val="tx1">
                    <a:lumMod val="75000"/>
                    <a:lumOff val="25000"/>
                  </a:schemeClr>
                </a:solidFill>
              </a:rPr>
              <a:t>4 Step Pyramidal Stairs</a:t>
            </a:r>
            <a:endParaRPr lang="en-US" sz="1400" dirty="0">
              <a:solidFill>
                <a:schemeClr val="tx1">
                  <a:lumMod val="75000"/>
                  <a:lumOff val="25000"/>
                </a:schemeClr>
              </a:solidFill>
            </a:endParaRPr>
          </a:p>
        </p:txBody>
      </p:sp>
      <p:grpSp>
        <p:nvGrpSpPr>
          <p:cNvPr id="69" name="Group 68"/>
          <p:cNvGrpSpPr/>
          <p:nvPr/>
        </p:nvGrpSpPr>
        <p:grpSpPr>
          <a:xfrm>
            <a:off x="9982200" y="6629400"/>
            <a:ext cx="1974409" cy="111600"/>
            <a:chOff x="9982200" y="6629400"/>
            <a:chExt cx="1974409" cy="111600"/>
          </a:xfrm>
        </p:grpSpPr>
        <p:grpSp>
          <p:nvGrpSpPr>
            <p:cNvPr id="70" name="Group 69"/>
            <p:cNvGrpSpPr/>
            <p:nvPr/>
          </p:nvGrpSpPr>
          <p:grpSpPr>
            <a:xfrm>
              <a:off x="9982200" y="6629400"/>
              <a:ext cx="1974409" cy="75600"/>
              <a:chOff x="8865409" y="6324600"/>
              <a:chExt cx="1872000" cy="75600"/>
            </a:xfrm>
          </p:grpSpPr>
          <p:sp>
            <p:nvSpPr>
              <p:cNvPr id="83" name="Rectangle 82"/>
              <p:cNvSpPr/>
              <p:nvPr/>
            </p:nvSpPr>
            <p:spPr>
              <a:xfrm>
                <a:off x="9801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333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0269409" y="6324600"/>
                <a:ext cx="468000" cy="75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865409" y="6324600"/>
                <a:ext cx="468000" cy="7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p:cNvGrpSpPr/>
            <p:nvPr/>
          </p:nvGrpSpPr>
          <p:grpSpPr>
            <a:xfrm flipV="1">
              <a:off x="9982200" y="6705000"/>
              <a:ext cx="1974409" cy="36000"/>
              <a:chOff x="8865409" y="6324600"/>
              <a:chExt cx="1872000" cy="75600"/>
            </a:xfrm>
          </p:grpSpPr>
          <p:sp>
            <p:nvSpPr>
              <p:cNvPr id="74" name="Rectangle 73"/>
              <p:cNvSpPr/>
              <p:nvPr/>
            </p:nvSpPr>
            <p:spPr>
              <a:xfrm>
                <a:off x="9801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333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0269409" y="6324600"/>
                <a:ext cx="468000" cy="75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865409" y="6324600"/>
                <a:ext cx="468000" cy="75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7" name="Rectangle 96"/>
          <p:cNvSpPr/>
          <p:nvPr/>
        </p:nvSpPr>
        <p:spPr>
          <a:xfrm>
            <a:off x="7210772" y="5516851"/>
            <a:ext cx="1126399" cy="584775"/>
          </a:xfrm>
          <a:prstGeom prst="rect">
            <a:avLst/>
          </a:prstGeom>
        </p:spPr>
        <p:txBody>
          <a:bodyPr wrap="none" anchor="ctr">
            <a:spAutoFit/>
          </a:bodyPr>
          <a:lstStyle/>
          <a:p>
            <a:r>
              <a:rPr lang="en-US" sz="3200" dirty="0" smtClean="0">
                <a:solidFill>
                  <a:schemeClr val="accent4"/>
                </a:solidFill>
                <a:latin typeface="Calibri Light" panose="020F0302020204030204" pitchFamily="34" charset="0"/>
              </a:rPr>
              <a:t>Step4</a:t>
            </a:r>
            <a:endParaRPr lang="en-US" sz="3200" dirty="0">
              <a:solidFill>
                <a:schemeClr val="accent4"/>
              </a:solidFill>
              <a:latin typeface="Calibri Light" panose="020F0302020204030204" pitchFamily="34" charset="0"/>
            </a:endParaRPr>
          </a:p>
        </p:txBody>
      </p:sp>
      <p:sp>
        <p:nvSpPr>
          <p:cNvPr id="98" name="Rectangle 97"/>
          <p:cNvSpPr/>
          <p:nvPr/>
        </p:nvSpPr>
        <p:spPr>
          <a:xfrm>
            <a:off x="7210772" y="4662681"/>
            <a:ext cx="4600227" cy="978729"/>
          </a:xfrm>
          <a:prstGeom prst="rect">
            <a:avLst/>
          </a:prstGeom>
        </p:spPr>
        <p:txBody>
          <a:bodyPr wrap="square">
            <a:spAutoFit/>
          </a:bodyPr>
          <a:lstStyle/>
          <a:p>
            <a:pPr>
              <a:lnSpc>
                <a:spcPct val="120000"/>
              </a:lnSpc>
            </a:pPr>
            <a:r>
              <a:rPr lang="en-US" sz="16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Aliquam justo neque, iaculis in sollicitudin quis, dictum non purus.</a:t>
            </a:r>
          </a:p>
        </p:txBody>
      </p:sp>
      <p:sp>
        <p:nvSpPr>
          <p:cNvPr id="99" name="Isosceles Triangle 98"/>
          <p:cNvSpPr/>
          <p:nvPr/>
        </p:nvSpPr>
        <p:spPr>
          <a:xfrm rot="5400000">
            <a:off x="6926093" y="5688929"/>
            <a:ext cx="247489" cy="24042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11288465" y="381000"/>
            <a:ext cx="903535" cy="307777"/>
            <a:chOff x="10191750" y="3196319"/>
            <a:chExt cx="894481" cy="307777"/>
          </a:xfrm>
        </p:grpSpPr>
        <p:sp>
          <p:nvSpPr>
            <p:cNvPr id="64" name="Rectangle 63"/>
            <p:cNvSpPr/>
            <p:nvPr/>
          </p:nvSpPr>
          <p:spPr>
            <a:xfrm>
              <a:off x="10245412" y="3199395"/>
              <a:ext cx="840819" cy="3016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0191750" y="3196319"/>
              <a:ext cx="638175" cy="307777"/>
            </a:xfrm>
            <a:prstGeom prst="rect">
              <a:avLst/>
            </a:prstGeom>
            <a:noFill/>
          </p:spPr>
          <p:txBody>
            <a:bodyPr wrap="square" rtlCol="0">
              <a:spAutoFit/>
            </a:bodyPr>
            <a:lstStyle/>
            <a:p>
              <a:pPr algn="ctr"/>
              <a:r>
                <a:rPr lang="fr-FR" sz="1400" b="1" spc="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05</a:t>
              </a:r>
              <a:endParaRPr lang="en-US" sz="1400" b="1" spc="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87" name="Straight Connector 86"/>
            <p:cNvCxnSpPr/>
            <p:nvPr/>
          </p:nvCxnSpPr>
          <p:spPr>
            <a:xfrm>
              <a:off x="10723593" y="3253695"/>
              <a:ext cx="0" cy="1991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Rectangle 87"/>
          <p:cNvSpPr/>
          <p:nvPr/>
        </p:nvSpPr>
        <p:spPr>
          <a:xfrm>
            <a:off x="2638594" y="3086264"/>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89" name="Rectangle 88"/>
          <p:cNvSpPr/>
          <p:nvPr/>
        </p:nvSpPr>
        <p:spPr>
          <a:xfrm>
            <a:off x="2644974" y="3258246"/>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0" name="Rectangle 89"/>
          <p:cNvSpPr/>
          <p:nvPr/>
        </p:nvSpPr>
        <p:spPr>
          <a:xfrm>
            <a:off x="3127103" y="3891988"/>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91" name="Rectangle 90"/>
          <p:cNvSpPr/>
          <p:nvPr/>
        </p:nvSpPr>
        <p:spPr>
          <a:xfrm>
            <a:off x="3133483" y="4063970"/>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2" name="Rectangle 91"/>
          <p:cNvSpPr/>
          <p:nvPr/>
        </p:nvSpPr>
        <p:spPr>
          <a:xfrm>
            <a:off x="3615369" y="4696989"/>
            <a:ext cx="1024832" cy="276999"/>
          </a:xfrm>
          <a:prstGeom prst="rect">
            <a:avLst/>
          </a:prstGeom>
        </p:spPr>
        <p:txBody>
          <a:bodyPr wrap="none" anchor="ctr">
            <a:spAutoFit/>
          </a:bodyPr>
          <a:lstStyle/>
          <a:p>
            <a:r>
              <a:rPr lang="en-US" sz="1200" dirty="0">
                <a:solidFill>
                  <a:schemeClr val="bg1">
                    <a:lumMod val="50000"/>
                  </a:schemeClr>
                </a:solidFill>
                <a:latin typeface="Calibri Light" panose="020F0302020204030204" pitchFamily="34" charset="0"/>
              </a:rPr>
              <a:t>Lorem Ipsum </a:t>
            </a:r>
          </a:p>
        </p:txBody>
      </p:sp>
      <p:sp>
        <p:nvSpPr>
          <p:cNvPr id="93" name="Rectangle 92"/>
          <p:cNvSpPr/>
          <p:nvPr/>
        </p:nvSpPr>
        <p:spPr>
          <a:xfrm>
            <a:off x="3621749" y="4868971"/>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
        <p:nvSpPr>
          <p:cNvPr id="94" name="Rectangle 93"/>
          <p:cNvSpPr/>
          <p:nvPr/>
        </p:nvSpPr>
        <p:spPr>
          <a:xfrm>
            <a:off x="4073145" y="5538166"/>
            <a:ext cx="1024832" cy="276999"/>
          </a:xfrm>
          <a:prstGeom prst="rect">
            <a:avLst/>
          </a:prstGeom>
        </p:spPr>
        <p:txBody>
          <a:bodyPr wrap="none" anchor="ctr">
            <a:spAutoFit/>
          </a:bodyPr>
          <a:lstStyle/>
          <a:p>
            <a:r>
              <a:rPr lang="en-US" sz="1200" dirty="0">
                <a:solidFill>
                  <a:schemeClr val="accent4"/>
                </a:solidFill>
                <a:latin typeface="Calibri Light" panose="020F0302020204030204" pitchFamily="34" charset="0"/>
              </a:rPr>
              <a:t>Lorem Ipsum </a:t>
            </a:r>
          </a:p>
        </p:txBody>
      </p:sp>
      <p:sp>
        <p:nvSpPr>
          <p:cNvPr id="100" name="Rectangle 99"/>
          <p:cNvSpPr/>
          <p:nvPr/>
        </p:nvSpPr>
        <p:spPr>
          <a:xfrm>
            <a:off x="4079525" y="5710148"/>
            <a:ext cx="1334358" cy="350865"/>
          </a:xfrm>
          <a:prstGeom prst="rect">
            <a:avLst/>
          </a:prstGeom>
        </p:spPr>
        <p:txBody>
          <a:bodyPr wrap="square">
            <a:spAutoFit/>
          </a:bodyPr>
          <a:lstStyle/>
          <a:p>
            <a:pPr>
              <a:lnSpc>
                <a:spcPct val="120000"/>
              </a:lnSpc>
            </a:pPr>
            <a:r>
              <a:rPr lang="en-US" sz="700" dirty="0">
                <a:solidFill>
                  <a:srgbClr val="697785"/>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a:t>
            </a:r>
          </a:p>
        </p:txBody>
      </p:sp>
    </p:spTree>
    <p:extLst>
      <p:ext uri="{BB962C8B-B14F-4D97-AF65-F5344CB8AC3E}">
        <p14:creationId xmlns:p14="http://schemas.microsoft.com/office/powerpoint/2010/main" val="3472536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riangle 4 Step Diagram">
      <a:dk1>
        <a:sysClr val="windowText" lastClr="000000"/>
      </a:dk1>
      <a:lt1>
        <a:sysClr val="window" lastClr="FFFFFF"/>
      </a:lt1>
      <a:dk2>
        <a:srgbClr val="1F497D"/>
      </a:dk2>
      <a:lt2>
        <a:srgbClr val="EEECE1"/>
      </a:lt2>
      <a:accent1>
        <a:srgbClr val="FCDA02"/>
      </a:accent1>
      <a:accent2>
        <a:srgbClr val="F36012"/>
      </a:accent2>
      <a:accent3>
        <a:srgbClr val="0079A4"/>
      </a:accent3>
      <a:accent4>
        <a:srgbClr val="3D3D3D"/>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C8A7BF-E7F4-4D2D-9460-808C2D7F7D6D}"/>
</file>

<file path=customXml/itemProps2.xml><?xml version="1.0" encoding="utf-8"?>
<ds:datastoreItem xmlns:ds="http://schemas.openxmlformats.org/officeDocument/2006/customXml" ds:itemID="{A64ECF69-3FC6-468E-9969-4774E088B62C}"/>
</file>

<file path=customXml/itemProps3.xml><?xml version="1.0" encoding="utf-8"?>
<ds:datastoreItem xmlns:ds="http://schemas.openxmlformats.org/officeDocument/2006/customXml" ds:itemID="{5E68A58D-88BF-45F7-86E8-697BE3655D9F}"/>
</file>

<file path=docProps/app.xml><?xml version="1.0" encoding="utf-8"?>
<Properties xmlns="http://schemas.openxmlformats.org/officeDocument/2006/extended-properties" xmlns:vt="http://schemas.openxmlformats.org/officeDocument/2006/docPropsVTypes">
  <Template/>
  <TotalTime>5157</TotalTime>
  <Words>595</Words>
  <Application>Microsoft Macintosh PowerPoint</Application>
  <PresentationFormat>Widescreen</PresentationFormat>
  <Paragraphs>92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Open Sans</vt:lpstr>
      <vt:lpstr>Open Sans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German Viera</cp:lastModifiedBy>
  <cp:revision>112</cp:revision>
  <dcterms:created xsi:type="dcterms:W3CDTF">2013-09-12T13:05:01Z</dcterms:created>
  <dcterms:modified xsi:type="dcterms:W3CDTF">2015-11-19T13:44:39Z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