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7" r:id="rId2"/>
    <p:sldId id="296" r:id="rId3"/>
    <p:sldId id="298" r:id="rId4"/>
    <p:sldId id="300" r:id="rId5"/>
    <p:sldId id="302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D6D6D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9" autoAdjust="0"/>
    <p:restoredTop sz="94275" autoAdjust="0"/>
  </p:normalViewPr>
  <p:slideViewPr>
    <p:cSldViewPr>
      <p:cViewPr varScale="1">
        <p:scale>
          <a:sx n="112" d="100"/>
          <a:sy n="112" d="100"/>
        </p:scale>
        <p:origin x="696" y="200"/>
      </p:cViewPr>
      <p:guideLst>
        <p:guide orient="horz" pos="2160"/>
        <p:guide pos="3840"/>
        <p:guide pos="5760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8" Type="http://schemas.openxmlformats.org/officeDocument/2006/relationships/slide" Target="slides/slide7.xml"/><Relationship Id="rId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0" Type="http://schemas.openxmlformats.org/officeDocument/2006/relationships/theme" Target="theme/theme1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customXml" Target="../customXml/item3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 rot="388205">
            <a:off x="7386724" y="1189290"/>
            <a:ext cx="3799202" cy="4173478"/>
            <a:chOff x="8748622" y="2370688"/>
            <a:chExt cx="2448851" cy="2690099"/>
          </a:xfrm>
        </p:grpSpPr>
        <p:grpSp>
          <p:nvGrpSpPr>
            <p:cNvPr id="103" name="Group 102"/>
            <p:cNvGrpSpPr/>
            <p:nvPr/>
          </p:nvGrpSpPr>
          <p:grpSpPr>
            <a:xfrm>
              <a:off x="8849569" y="3203616"/>
              <a:ext cx="2246959" cy="1208064"/>
              <a:chOff x="8849569" y="3203616"/>
              <a:chExt cx="2246959" cy="1208064"/>
            </a:xfrm>
          </p:grpSpPr>
          <p:sp>
            <p:nvSpPr>
              <p:cNvPr id="116" name="Freeform 115"/>
              <p:cNvSpPr/>
              <p:nvPr/>
            </p:nvSpPr>
            <p:spPr>
              <a:xfrm>
                <a:off x="8849569" y="3298346"/>
                <a:ext cx="2246959" cy="1109624"/>
              </a:xfrm>
              <a:custGeom>
                <a:avLst/>
                <a:gdLst>
                  <a:gd name="connsiteX0" fmla="*/ 45181 w 2246959"/>
                  <a:gd name="connsiteY0" fmla="*/ 922677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61676 w 2246959"/>
                  <a:gd name="connsiteY26" fmla="*/ 605163 h 2046052"/>
                  <a:gd name="connsiteX27" fmla="*/ 632360 w 2246959"/>
                  <a:gd name="connsiteY27" fmla="*/ 605163 h 2046052"/>
                  <a:gd name="connsiteX28" fmla="*/ 632360 w 2246959"/>
                  <a:gd name="connsiteY28" fmla="*/ 605164 h 2046052"/>
                  <a:gd name="connsiteX29" fmla="*/ 61676 w 2246959"/>
                  <a:gd name="connsiteY29" fmla="*/ 605164 h 2046052"/>
                  <a:gd name="connsiteX30" fmla="*/ 1009804 w 2246959"/>
                  <a:gd name="connsiteY30" fmla="*/ 345862 h 2046052"/>
                  <a:gd name="connsiteX31" fmla="*/ 986458 w 2246959"/>
                  <a:gd name="connsiteY31" fmla="*/ 378938 h 2046052"/>
                  <a:gd name="connsiteX32" fmla="*/ 928810 w 2246959"/>
                  <a:gd name="connsiteY32" fmla="*/ 583546 h 2046052"/>
                  <a:gd name="connsiteX33" fmla="*/ 926880 w 2246959"/>
                  <a:gd name="connsiteY33" fmla="*/ 605163 h 2046052"/>
                  <a:gd name="connsiteX34" fmla="*/ 1334804 w 2246959"/>
                  <a:gd name="connsiteY34" fmla="*/ 605163 h 2046052"/>
                  <a:gd name="connsiteX35" fmla="*/ 1334804 w 2246959"/>
                  <a:gd name="connsiteY35" fmla="*/ 605164 h 2046052"/>
                  <a:gd name="connsiteX36" fmla="*/ 926879 w 2246959"/>
                  <a:gd name="connsiteY36" fmla="*/ 605164 h 2046052"/>
                  <a:gd name="connsiteX37" fmla="*/ 928809 w 2246959"/>
                  <a:gd name="connsiteY37" fmla="*/ 583547 h 2046052"/>
                  <a:gd name="connsiteX38" fmla="*/ 1009803 w 2246959"/>
                  <a:gd name="connsiteY38" fmla="*/ 345863 h 2046052"/>
                  <a:gd name="connsiteX39" fmla="*/ 1109249 w 2246959"/>
                  <a:gd name="connsiteY39" fmla="*/ 33 h 2046052"/>
                  <a:gd name="connsiteX40" fmla="*/ 1572446 w 2246959"/>
                  <a:gd name="connsiteY40" fmla="*/ 495001 h 2046052"/>
                  <a:gd name="connsiteX41" fmla="*/ 1602986 w 2246959"/>
                  <a:gd name="connsiteY41" fmla="*/ 605163 h 2046052"/>
                  <a:gd name="connsiteX42" fmla="*/ 2185284 w 2246959"/>
                  <a:gd name="connsiteY42" fmla="*/ 605163 h 2046052"/>
                  <a:gd name="connsiteX43" fmla="*/ 2200525 w 2246959"/>
                  <a:gd name="connsiteY43" fmla="*/ 898533 h 2046052"/>
                  <a:gd name="connsiteX44" fmla="*/ 2200524 w 2246959"/>
                  <a:gd name="connsiteY44" fmla="*/ 898533 h 2046052"/>
                  <a:gd name="connsiteX45" fmla="*/ 2185283 w 2246959"/>
                  <a:gd name="connsiteY45" fmla="*/ 605164 h 2046052"/>
                  <a:gd name="connsiteX46" fmla="*/ 1602985 w 2246959"/>
                  <a:gd name="connsiteY46" fmla="*/ 605164 h 2046052"/>
                  <a:gd name="connsiteX47" fmla="*/ 1572445 w 2246959"/>
                  <a:gd name="connsiteY47" fmla="*/ 495002 h 2046052"/>
                  <a:gd name="connsiteX48" fmla="*/ 1109248 w 2246959"/>
                  <a:gd name="connsiteY48" fmla="*/ 34 h 2046052"/>
                  <a:gd name="connsiteX49" fmla="*/ 904779 w 2246959"/>
                  <a:gd name="connsiteY49" fmla="*/ 82196 h 2046052"/>
                  <a:gd name="connsiteX50" fmla="*/ 844111 w 2246959"/>
                  <a:gd name="connsiteY50" fmla="*/ 142267 h 2046052"/>
                  <a:gd name="connsiteX51" fmla="*/ 844111 w 2246959"/>
                  <a:gd name="connsiteY51" fmla="*/ 142267 h 2046052"/>
                  <a:gd name="connsiteX52" fmla="*/ 1109249 w 2246959"/>
                  <a:gd name="connsiteY52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009804 w 2246959"/>
                  <a:gd name="connsiteY32" fmla="*/ 345862 h 2046052"/>
                  <a:gd name="connsiteX33" fmla="*/ 986458 w 2246959"/>
                  <a:gd name="connsiteY33" fmla="*/ 378938 h 2046052"/>
                  <a:gd name="connsiteX34" fmla="*/ 928810 w 2246959"/>
                  <a:gd name="connsiteY34" fmla="*/ 583546 h 2046052"/>
                  <a:gd name="connsiteX35" fmla="*/ 926880 w 2246959"/>
                  <a:gd name="connsiteY35" fmla="*/ 605163 h 2046052"/>
                  <a:gd name="connsiteX36" fmla="*/ 1334804 w 2246959"/>
                  <a:gd name="connsiteY36" fmla="*/ 605163 h 2046052"/>
                  <a:gd name="connsiteX37" fmla="*/ 1334804 w 2246959"/>
                  <a:gd name="connsiteY37" fmla="*/ 605164 h 2046052"/>
                  <a:gd name="connsiteX38" fmla="*/ 926879 w 2246959"/>
                  <a:gd name="connsiteY38" fmla="*/ 605164 h 2046052"/>
                  <a:gd name="connsiteX39" fmla="*/ 928809 w 2246959"/>
                  <a:gd name="connsiteY39" fmla="*/ 583547 h 2046052"/>
                  <a:gd name="connsiteX40" fmla="*/ 1009803 w 2246959"/>
                  <a:gd name="connsiteY40" fmla="*/ 345863 h 2046052"/>
                  <a:gd name="connsiteX41" fmla="*/ 1009804 w 2246959"/>
                  <a:gd name="connsiteY41" fmla="*/ 345862 h 2046052"/>
                  <a:gd name="connsiteX42" fmla="*/ 1109249 w 2246959"/>
                  <a:gd name="connsiteY42" fmla="*/ 33 h 2046052"/>
                  <a:gd name="connsiteX43" fmla="*/ 1572446 w 2246959"/>
                  <a:gd name="connsiteY43" fmla="*/ 495001 h 2046052"/>
                  <a:gd name="connsiteX44" fmla="*/ 1602986 w 2246959"/>
                  <a:gd name="connsiteY44" fmla="*/ 605163 h 2046052"/>
                  <a:gd name="connsiteX45" fmla="*/ 2185284 w 2246959"/>
                  <a:gd name="connsiteY45" fmla="*/ 605163 h 2046052"/>
                  <a:gd name="connsiteX46" fmla="*/ 2200525 w 2246959"/>
                  <a:gd name="connsiteY46" fmla="*/ 898533 h 2046052"/>
                  <a:gd name="connsiteX47" fmla="*/ 2200524 w 2246959"/>
                  <a:gd name="connsiteY47" fmla="*/ 898533 h 2046052"/>
                  <a:gd name="connsiteX48" fmla="*/ 2185283 w 2246959"/>
                  <a:gd name="connsiteY48" fmla="*/ 605164 h 2046052"/>
                  <a:gd name="connsiteX49" fmla="*/ 1602985 w 2246959"/>
                  <a:gd name="connsiteY49" fmla="*/ 605164 h 2046052"/>
                  <a:gd name="connsiteX50" fmla="*/ 1572445 w 2246959"/>
                  <a:gd name="connsiteY50" fmla="*/ 495002 h 2046052"/>
                  <a:gd name="connsiteX51" fmla="*/ 1109248 w 2246959"/>
                  <a:gd name="connsiteY51" fmla="*/ 34 h 2046052"/>
                  <a:gd name="connsiteX52" fmla="*/ 904779 w 2246959"/>
                  <a:gd name="connsiteY52" fmla="*/ 82196 h 2046052"/>
                  <a:gd name="connsiteX53" fmla="*/ 844111 w 2246959"/>
                  <a:gd name="connsiteY53" fmla="*/ 142267 h 2046052"/>
                  <a:gd name="connsiteX54" fmla="*/ 844111 w 2246959"/>
                  <a:gd name="connsiteY54" fmla="*/ 142267 h 2046052"/>
                  <a:gd name="connsiteX55" fmla="*/ 1109249 w 2246959"/>
                  <a:gd name="connsiteY55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009804 w 2246959"/>
                  <a:gd name="connsiteY32" fmla="*/ 345862 h 2046052"/>
                  <a:gd name="connsiteX33" fmla="*/ 986458 w 2246959"/>
                  <a:gd name="connsiteY33" fmla="*/ 378938 h 2046052"/>
                  <a:gd name="connsiteX34" fmla="*/ 928810 w 2246959"/>
                  <a:gd name="connsiteY34" fmla="*/ 583546 h 2046052"/>
                  <a:gd name="connsiteX35" fmla="*/ 926880 w 2246959"/>
                  <a:gd name="connsiteY35" fmla="*/ 605163 h 2046052"/>
                  <a:gd name="connsiteX36" fmla="*/ 1334804 w 2246959"/>
                  <a:gd name="connsiteY36" fmla="*/ 605163 h 2046052"/>
                  <a:gd name="connsiteX37" fmla="*/ 926879 w 2246959"/>
                  <a:gd name="connsiteY37" fmla="*/ 605164 h 2046052"/>
                  <a:gd name="connsiteX38" fmla="*/ 928809 w 2246959"/>
                  <a:gd name="connsiteY38" fmla="*/ 583547 h 2046052"/>
                  <a:gd name="connsiteX39" fmla="*/ 1009803 w 2246959"/>
                  <a:gd name="connsiteY39" fmla="*/ 345863 h 2046052"/>
                  <a:gd name="connsiteX40" fmla="*/ 1009804 w 2246959"/>
                  <a:gd name="connsiteY40" fmla="*/ 345862 h 2046052"/>
                  <a:gd name="connsiteX41" fmla="*/ 1109249 w 2246959"/>
                  <a:gd name="connsiteY41" fmla="*/ 33 h 2046052"/>
                  <a:gd name="connsiteX42" fmla="*/ 1572446 w 2246959"/>
                  <a:gd name="connsiteY42" fmla="*/ 495001 h 2046052"/>
                  <a:gd name="connsiteX43" fmla="*/ 1602986 w 2246959"/>
                  <a:gd name="connsiteY43" fmla="*/ 605163 h 2046052"/>
                  <a:gd name="connsiteX44" fmla="*/ 2185284 w 2246959"/>
                  <a:gd name="connsiteY44" fmla="*/ 605163 h 2046052"/>
                  <a:gd name="connsiteX45" fmla="*/ 2200525 w 2246959"/>
                  <a:gd name="connsiteY45" fmla="*/ 898533 h 2046052"/>
                  <a:gd name="connsiteX46" fmla="*/ 2200524 w 2246959"/>
                  <a:gd name="connsiteY46" fmla="*/ 898533 h 2046052"/>
                  <a:gd name="connsiteX47" fmla="*/ 2185283 w 2246959"/>
                  <a:gd name="connsiteY47" fmla="*/ 605164 h 2046052"/>
                  <a:gd name="connsiteX48" fmla="*/ 1602985 w 2246959"/>
                  <a:gd name="connsiteY48" fmla="*/ 605164 h 2046052"/>
                  <a:gd name="connsiteX49" fmla="*/ 1572445 w 2246959"/>
                  <a:gd name="connsiteY49" fmla="*/ 495002 h 2046052"/>
                  <a:gd name="connsiteX50" fmla="*/ 1109248 w 2246959"/>
                  <a:gd name="connsiteY50" fmla="*/ 34 h 2046052"/>
                  <a:gd name="connsiteX51" fmla="*/ 904779 w 2246959"/>
                  <a:gd name="connsiteY51" fmla="*/ 82196 h 2046052"/>
                  <a:gd name="connsiteX52" fmla="*/ 844111 w 2246959"/>
                  <a:gd name="connsiteY52" fmla="*/ 142267 h 2046052"/>
                  <a:gd name="connsiteX53" fmla="*/ 844111 w 2246959"/>
                  <a:gd name="connsiteY53" fmla="*/ 142267 h 2046052"/>
                  <a:gd name="connsiteX54" fmla="*/ 1109249 w 2246959"/>
                  <a:gd name="connsiteY54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009804 w 2246959"/>
                  <a:gd name="connsiteY32" fmla="*/ 345862 h 2046052"/>
                  <a:gd name="connsiteX33" fmla="*/ 986458 w 2246959"/>
                  <a:gd name="connsiteY33" fmla="*/ 378938 h 2046052"/>
                  <a:gd name="connsiteX34" fmla="*/ 928810 w 2246959"/>
                  <a:gd name="connsiteY34" fmla="*/ 583546 h 2046052"/>
                  <a:gd name="connsiteX35" fmla="*/ 926880 w 2246959"/>
                  <a:gd name="connsiteY35" fmla="*/ 605163 h 2046052"/>
                  <a:gd name="connsiteX36" fmla="*/ 1334804 w 2246959"/>
                  <a:gd name="connsiteY36" fmla="*/ 605163 h 2046052"/>
                  <a:gd name="connsiteX37" fmla="*/ 928809 w 2246959"/>
                  <a:gd name="connsiteY37" fmla="*/ 583547 h 2046052"/>
                  <a:gd name="connsiteX38" fmla="*/ 1009803 w 2246959"/>
                  <a:gd name="connsiteY38" fmla="*/ 345863 h 2046052"/>
                  <a:gd name="connsiteX39" fmla="*/ 1009804 w 2246959"/>
                  <a:gd name="connsiteY39" fmla="*/ 345862 h 2046052"/>
                  <a:gd name="connsiteX40" fmla="*/ 1109249 w 2246959"/>
                  <a:gd name="connsiteY40" fmla="*/ 33 h 2046052"/>
                  <a:gd name="connsiteX41" fmla="*/ 1572446 w 2246959"/>
                  <a:gd name="connsiteY41" fmla="*/ 495001 h 2046052"/>
                  <a:gd name="connsiteX42" fmla="*/ 1602986 w 2246959"/>
                  <a:gd name="connsiteY42" fmla="*/ 605163 h 2046052"/>
                  <a:gd name="connsiteX43" fmla="*/ 2185284 w 2246959"/>
                  <a:gd name="connsiteY43" fmla="*/ 605163 h 2046052"/>
                  <a:gd name="connsiteX44" fmla="*/ 2200525 w 2246959"/>
                  <a:gd name="connsiteY44" fmla="*/ 898533 h 2046052"/>
                  <a:gd name="connsiteX45" fmla="*/ 2200524 w 2246959"/>
                  <a:gd name="connsiteY45" fmla="*/ 898533 h 2046052"/>
                  <a:gd name="connsiteX46" fmla="*/ 2185283 w 2246959"/>
                  <a:gd name="connsiteY46" fmla="*/ 605164 h 2046052"/>
                  <a:gd name="connsiteX47" fmla="*/ 1602985 w 2246959"/>
                  <a:gd name="connsiteY47" fmla="*/ 605164 h 2046052"/>
                  <a:gd name="connsiteX48" fmla="*/ 1572445 w 2246959"/>
                  <a:gd name="connsiteY48" fmla="*/ 495002 h 2046052"/>
                  <a:gd name="connsiteX49" fmla="*/ 1109248 w 2246959"/>
                  <a:gd name="connsiteY49" fmla="*/ 34 h 2046052"/>
                  <a:gd name="connsiteX50" fmla="*/ 904779 w 2246959"/>
                  <a:gd name="connsiteY50" fmla="*/ 82196 h 2046052"/>
                  <a:gd name="connsiteX51" fmla="*/ 844111 w 2246959"/>
                  <a:gd name="connsiteY51" fmla="*/ 142267 h 2046052"/>
                  <a:gd name="connsiteX52" fmla="*/ 844111 w 2246959"/>
                  <a:gd name="connsiteY52" fmla="*/ 142267 h 2046052"/>
                  <a:gd name="connsiteX53" fmla="*/ 1109249 w 2246959"/>
                  <a:gd name="connsiteY53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009804 w 2246959"/>
                  <a:gd name="connsiteY32" fmla="*/ 345862 h 2046052"/>
                  <a:gd name="connsiteX33" fmla="*/ 986458 w 2246959"/>
                  <a:gd name="connsiteY33" fmla="*/ 378938 h 2046052"/>
                  <a:gd name="connsiteX34" fmla="*/ 928810 w 2246959"/>
                  <a:gd name="connsiteY34" fmla="*/ 583546 h 2046052"/>
                  <a:gd name="connsiteX35" fmla="*/ 1334804 w 2246959"/>
                  <a:gd name="connsiteY35" fmla="*/ 605163 h 2046052"/>
                  <a:gd name="connsiteX36" fmla="*/ 928809 w 2246959"/>
                  <a:gd name="connsiteY36" fmla="*/ 583547 h 2046052"/>
                  <a:gd name="connsiteX37" fmla="*/ 1009803 w 2246959"/>
                  <a:gd name="connsiteY37" fmla="*/ 345863 h 2046052"/>
                  <a:gd name="connsiteX38" fmla="*/ 1009804 w 2246959"/>
                  <a:gd name="connsiteY38" fmla="*/ 345862 h 2046052"/>
                  <a:gd name="connsiteX39" fmla="*/ 1109249 w 2246959"/>
                  <a:gd name="connsiteY39" fmla="*/ 33 h 2046052"/>
                  <a:gd name="connsiteX40" fmla="*/ 1572446 w 2246959"/>
                  <a:gd name="connsiteY40" fmla="*/ 495001 h 2046052"/>
                  <a:gd name="connsiteX41" fmla="*/ 1602986 w 2246959"/>
                  <a:gd name="connsiteY41" fmla="*/ 605163 h 2046052"/>
                  <a:gd name="connsiteX42" fmla="*/ 2185284 w 2246959"/>
                  <a:gd name="connsiteY42" fmla="*/ 605163 h 2046052"/>
                  <a:gd name="connsiteX43" fmla="*/ 2200525 w 2246959"/>
                  <a:gd name="connsiteY43" fmla="*/ 898533 h 2046052"/>
                  <a:gd name="connsiteX44" fmla="*/ 2200524 w 2246959"/>
                  <a:gd name="connsiteY44" fmla="*/ 898533 h 2046052"/>
                  <a:gd name="connsiteX45" fmla="*/ 2185283 w 2246959"/>
                  <a:gd name="connsiteY45" fmla="*/ 605164 h 2046052"/>
                  <a:gd name="connsiteX46" fmla="*/ 1602985 w 2246959"/>
                  <a:gd name="connsiteY46" fmla="*/ 605164 h 2046052"/>
                  <a:gd name="connsiteX47" fmla="*/ 1572445 w 2246959"/>
                  <a:gd name="connsiteY47" fmla="*/ 495002 h 2046052"/>
                  <a:gd name="connsiteX48" fmla="*/ 1109248 w 2246959"/>
                  <a:gd name="connsiteY48" fmla="*/ 34 h 2046052"/>
                  <a:gd name="connsiteX49" fmla="*/ 904779 w 2246959"/>
                  <a:gd name="connsiteY49" fmla="*/ 82196 h 2046052"/>
                  <a:gd name="connsiteX50" fmla="*/ 844111 w 2246959"/>
                  <a:gd name="connsiteY50" fmla="*/ 142267 h 2046052"/>
                  <a:gd name="connsiteX51" fmla="*/ 844111 w 2246959"/>
                  <a:gd name="connsiteY51" fmla="*/ 142267 h 2046052"/>
                  <a:gd name="connsiteX52" fmla="*/ 1109249 w 2246959"/>
                  <a:gd name="connsiteY52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009804 w 2246959"/>
                  <a:gd name="connsiteY32" fmla="*/ 345862 h 2046052"/>
                  <a:gd name="connsiteX33" fmla="*/ 986458 w 2246959"/>
                  <a:gd name="connsiteY33" fmla="*/ 378938 h 2046052"/>
                  <a:gd name="connsiteX34" fmla="*/ 928810 w 2246959"/>
                  <a:gd name="connsiteY34" fmla="*/ 583546 h 2046052"/>
                  <a:gd name="connsiteX35" fmla="*/ 1334804 w 2246959"/>
                  <a:gd name="connsiteY35" fmla="*/ 605163 h 2046052"/>
                  <a:gd name="connsiteX36" fmla="*/ 1009803 w 2246959"/>
                  <a:gd name="connsiteY36" fmla="*/ 345863 h 2046052"/>
                  <a:gd name="connsiteX37" fmla="*/ 1009804 w 2246959"/>
                  <a:gd name="connsiteY37" fmla="*/ 345862 h 2046052"/>
                  <a:gd name="connsiteX38" fmla="*/ 1109249 w 2246959"/>
                  <a:gd name="connsiteY38" fmla="*/ 33 h 2046052"/>
                  <a:gd name="connsiteX39" fmla="*/ 1572446 w 2246959"/>
                  <a:gd name="connsiteY39" fmla="*/ 495001 h 2046052"/>
                  <a:gd name="connsiteX40" fmla="*/ 1602986 w 2246959"/>
                  <a:gd name="connsiteY40" fmla="*/ 605163 h 2046052"/>
                  <a:gd name="connsiteX41" fmla="*/ 2185284 w 2246959"/>
                  <a:gd name="connsiteY41" fmla="*/ 605163 h 2046052"/>
                  <a:gd name="connsiteX42" fmla="*/ 2200525 w 2246959"/>
                  <a:gd name="connsiteY42" fmla="*/ 898533 h 2046052"/>
                  <a:gd name="connsiteX43" fmla="*/ 2200524 w 2246959"/>
                  <a:gd name="connsiteY43" fmla="*/ 898533 h 2046052"/>
                  <a:gd name="connsiteX44" fmla="*/ 2185283 w 2246959"/>
                  <a:gd name="connsiteY44" fmla="*/ 605164 h 2046052"/>
                  <a:gd name="connsiteX45" fmla="*/ 1602985 w 2246959"/>
                  <a:gd name="connsiteY45" fmla="*/ 605164 h 2046052"/>
                  <a:gd name="connsiteX46" fmla="*/ 1572445 w 2246959"/>
                  <a:gd name="connsiteY46" fmla="*/ 495002 h 2046052"/>
                  <a:gd name="connsiteX47" fmla="*/ 1109248 w 2246959"/>
                  <a:gd name="connsiteY47" fmla="*/ 34 h 2046052"/>
                  <a:gd name="connsiteX48" fmla="*/ 904779 w 2246959"/>
                  <a:gd name="connsiteY48" fmla="*/ 82196 h 2046052"/>
                  <a:gd name="connsiteX49" fmla="*/ 844111 w 2246959"/>
                  <a:gd name="connsiteY49" fmla="*/ 142267 h 2046052"/>
                  <a:gd name="connsiteX50" fmla="*/ 844111 w 2246959"/>
                  <a:gd name="connsiteY50" fmla="*/ 142267 h 2046052"/>
                  <a:gd name="connsiteX51" fmla="*/ 1109249 w 2246959"/>
                  <a:gd name="connsiteY51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009804 w 2246959"/>
                  <a:gd name="connsiteY32" fmla="*/ 345862 h 2046052"/>
                  <a:gd name="connsiteX33" fmla="*/ 928810 w 2246959"/>
                  <a:gd name="connsiteY33" fmla="*/ 583546 h 2046052"/>
                  <a:gd name="connsiteX34" fmla="*/ 1334804 w 2246959"/>
                  <a:gd name="connsiteY34" fmla="*/ 605163 h 2046052"/>
                  <a:gd name="connsiteX35" fmla="*/ 1009803 w 2246959"/>
                  <a:gd name="connsiteY35" fmla="*/ 345863 h 2046052"/>
                  <a:gd name="connsiteX36" fmla="*/ 1009804 w 2246959"/>
                  <a:gd name="connsiteY36" fmla="*/ 345862 h 2046052"/>
                  <a:gd name="connsiteX37" fmla="*/ 1109249 w 2246959"/>
                  <a:gd name="connsiteY37" fmla="*/ 33 h 2046052"/>
                  <a:gd name="connsiteX38" fmla="*/ 1572446 w 2246959"/>
                  <a:gd name="connsiteY38" fmla="*/ 495001 h 2046052"/>
                  <a:gd name="connsiteX39" fmla="*/ 1602986 w 2246959"/>
                  <a:gd name="connsiteY39" fmla="*/ 605163 h 2046052"/>
                  <a:gd name="connsiteX40" fmla="*/ 2185284 w 2246959"/>
                  <a:gd name="connsiteY40" fmla="*/ 605163 h 2046052"/>
                  <a:gd name="connsiteX41" fmla="*/ 2200525 w 2246959"/>
                  <a:gd name="connsiteY41" fmla="*/ 898533 h 2046052"/>
                  <a:gd name="connsiteX42" fmla="*/ 2200524 w 2246959"/>
                  <a:gd name="connsiteY42" fmla="*/ 898533 h 2046052"/>
                  <a:gd name="connsiteX43" fmla="*/ 2185283 w 2246959"/>
                  <a:gd name="connsiteY43" fmla="*/ 605164 h 2046052"/>
                  <a:gd name="connsiteX44" fmla="*/ 1602985 w 2246959"/>
                  <a:gd name="connsiteY44" fmla="*/ 605164 h 2046052"/>
                  <a:gd name="connsiteX45" fmla="*/ 1572445 w 2246959"/>
                  <a:gd name="connsiteY45" fmla="*/ 495002 h 2046052"/>
                  <a:gd name="connsiteX46" fmla="*/ 1109248 w 2246959"/>
                  <a:gd name="connsiteY46" fmla="*/ 34 h 2046052"/>
                  <a:gd name="connsiteX47" fmla="*/ 904779 w 2246959"/>
                  <a:gd name="connsiteY47" fmla="*/ 82196 h 2046052"/>
                  <a:gd name="connsiteX48" fmla="*/ 844111 w 2246959"/>
                  <a:gd name="connsiteY48" fmla="*/ 142267 h 2046052"/>
                  <a:gd name="connsiteX49" fmla="*/ 844111 w 2246959"/>
                  <a:gd name="connsiteY49" fmla="*/ 142267 h 2046052"/>
                  <a:gd name="connsiteX50" fmla="*/ 1109249 w 2246959"/>
                  <a:gd name="connsiteY50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009803 w 2246959"/>
                  <a:gd name="connsiteY32" fmla="*/ 345863 h 2046052"/>
                  <a:gd name="connsiteX33" fmla="*/ 928810 w 2246959"/>
                  <a:gd name="connsiteY33" fmla="*/ 583546 h 2046052"/>
                  <a:gd name="connsiteX34" fmla="*/ 1334804 w 2246959"/>
                  <a:gd name="connsiteY34" fmla="*/ 605163 h 2046052"/>
                  <a:gd name="connsiteX35" fmla="*/ 1009803 w 2246959"/>
                  <a:gd name="connsiteY35" fmla="*/ 345863 h 2046052"/>
                  <a:gd name="connsiteX36" fmla="*/ 1109249 w 2246959"/>
                  <a:gd name="connsiteY36" fmla="*/ 33 h 2046052"/>
                  <a:gd name="connsiteX37" fmla="*/ 1572446 w 2246959"/>
                  <a:gd name="connsiteY37" fmla="*/ 495001 h 2046052"/>
                  <a:gd name="connsiteX38" fmla="*/ 1602986 w 2246959"/>
                  <a:gd name="connsiteY38" fmla="*/ 605163 h 2046052"/>
                  <a:gd name="connsiteX39" fmla="*/ 2185284 w 2246959"/>
                  <a:gd name="connsiteY39" fmla="*/ 605163 h 2046052"/>
                  <a:gd name="connsiteX40" fmla="*/ 2200525 w 2246959"/>
                  <a:gd name="connsiteY40" fmla="*/ 898533 h 2046052"/>
                  <a:gd name="connsiteX41" fmla="*/ 2200524 w 2246959"/>
                  <a:gd name="connsiteY41" fmla="*/ 898533 h 2046052"/>
                  <a:gd name="connsiteX42" fmla="*/ 2185283 w 2246959"/>
                  <a:gd name="connsiteY42" fmla="*/ 605164 h 2046052"/>
                  <a:gd name="connsiteX43" fmla="*/ 1602985 w 2246959"/>
                  <a:gd name="connsiteY43" fmla="*/ 605164 h 2046052"/>
                  <a:gd name="connsiteX44" fmla="*/ 1572445 w 2246959"/>
                  <a:gd name="connsiteY44" fmla="*/ 495002 h 2046052"/>
                  <a:gd name="connsiteX45" fmla="*/ 1109248 w 2246959"/>
                  <a:gd name="connsiteY45" fmla="*/ 34 h 2046052"/>
                  <a:gd name="connsiteX46" fmla="*/ 904779 w 2246959"/>
                  <a:gd name="connsiteY46" fmla="*/ 82196 h 2046052"/>
                  <a:gd name="connsiteX47" fmla="*/ 844111 w 2246959"/>
                  <a:gd name="connsiteY47" fmla="*/ 142267 h 2046052"/>
                  <a:gd name="connsiteX48" fmla="*/ 844111 w 2246959"/>
                  <a:gd name="connsiteY48" fmla="*/ 142267 h 2046052"/>
                  <a:gd name="connsiteX49" fmla="*/ 1109249 w 2246959"/>
                  <a:gd name="connsiteY49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009803 w 2246959"/>
                  <a:gd name="connsiteY32" fmla="*/ 345863 h 2046052"/>
                  <a:gd name="connsiteX33" fmla="*/ 1334804 w 2246959"/>
                  <a:gd name="connsiteY33" fmla="*/ 605163 h 2046052"/>
                  <a:gd name="connsiteX34" fmla="*/ 1009803 w 2246959"/>
                  <a:gd name="connsiteY34" fmla="*/ 345863 h 2046052"/>
                  <a:gd name="connsiteX35" fmla="*/ 1109249 w 2246959"/>
                  <a:gd name="connsiteY35" fmla="*/ 33 h 2046052"/>
                  <a:gd name="connsiteX36" fmla="*/ 1572446 w 2246959"/>
                  <a:gd name="connsiteY36" fmla="*/ 495001 h 2046052"/>
                  <a:gd name="connsiteX37" fmla="*/ 1602986 w 2246959"/>
                  <a:gd name="connsiteY37" fmla="*/ 605163 h 2046052"/>
                  <a:gd name="connsiteX38" fmla="*/ 2185284 w 2246959"/>
                  <a:gd name="connsiteY38" fmla="*/ 605163 h 2046052"/>
                  <a:gd name="connsiteX39" fmla="*/ 2200525 w 2246959"/>
                  <a:gd name="connsiteY39" fmla="*/ 898533 h 2046052"/>
                  <a:gd name="connsiteX40" fmla="*/ 2200524 w 2246959"/>
                  <a:gd name="connsiteY40" fmla="*/ 898533 h 2046052"/>
                  <a:gd name="connsiteX41" fmla="*/ 2185283 w 2246959"/>
                  <a:gd name="connsiteY41" fmla="*/ 605164 h 2046052"/>
                  <a:gd name="connsiteX42" fmla="*/ 1602985 w 2246959"/>
                  <a:gd name="connsiteY42" fmla="*/ 605164 h 2046052"/>
                  <a:gd name="connsiteX43" fmla="*/ 1572445 w 2246959"/>
                  <a:gd name="connsiteY43" fmla="*/ 495002 h 2046052"/>
                  <a:gd name="connsiteX44" fmla="*/ 1109248 w 2246959"/>
                  <a:gd name="connsiteY44" fmla="*/ 34 h 2046052"/>
                  <a:gd name="connsiteX45" fmla="*/ 904779 w 2246959"/>
                  <a:gd name="connsiteY45" fmla="*/ 82196 h 2046052"/>
                  <a:gd name="connsiteX46" fmla="*/ 844111 w 2246959"/>
                  <a:gd name="connsiteY46" fmla="*/ 142267 h 2046052"/>
                  <a:gd name="connsiteX47" fmla="*/ 844111 w 2246959"/>
                  <a:gd name="connsiteY47" fmla="*/ 142267 h 2046052"/>
                  <a:gd name="connsiteX48" fmla="*/ 1109249 w 2246959"/>
                  <a:gd name="connsiteY48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109249 w 2246959"/>
                  <a:gd name="connsiteY32" fmla="*/ 33 h 2046052"/>
                  <a:gd name="connsiteX33" fmla="*/ 1572446 w 2246959"/>
                  <a:gd name="connsiteY33" fmla="*/ 495001 h 2046052"/>
                  <a:gd name="connsiteX34" fmla="*/ 1602986 w 2246959"/>
                  <a:gd name="connsiteY34" fmla="*/ 605163 h 2046052"/>
                  <a:gd name="connsiteX35" fmla="*/ 2185284 w 2246959"/>
                  <a:gd name="connsiteY35" fmla="*/ 605163 h 2046052"/>
                  <a:gd name="connsiteX36" fmla="*/ 2200525 w 2246959"/>
                  <a:gd name="connsiteY36" fmla="*/ 898533 h 2046052"/>
                  <a:gd name="connsiteX37" fmla="*/ 2200524 w 2246959"/>
                  <a:gd name="connsiteY37" fmla="*/ 898533 h 2046052"/>
                  <a:gd name="connsiteX38" fmla="*/ 2185283 w 2246959"/>
                  <a:gd name="connsiteY38" fmla="*/ 605164 h 2046052"/>
                  <a:gd name="connsiteX39" fmla="*/ 1602985 w 2246959"/>
                  <a:gd name="connsiteY39" fmla="*/ 605164 h 2046052"/>
                  <a:gd name="connsiteX40" fmla="*/ 1572445 w 2246959"/>
                  <a:gd name="connsiteY40" fmla="*/ 495002 h 2046052"/>
                  <a:gd name="connsiteX41" fmla="*/ 1109248 w 2246959"/>
                  <a:gd name="connsiteY41" fmla="*/ 34 h 2046052"/>
                  <a:gd name="connsiteX42" fmla="*/ 904779 w 2246959"/>
                  <a:gd name="connsiteY42" fmla="*/ 82196 h 2046052"/>
                  <a:gd name="connsiteX43" fmla="*/ 844111 w 2246959"/>
                  <a:gd name="connsiteY43" fmla="*/ 142267 h 2046052"/>
                  <a:gd name="connsiteX44" fmla="*/ 844111 w 2246959"/>
                  <a:gd name="connsiteY44" fmla="*/ 142267 h 2046052"/>
                  <a:gd name="connsiteX45" fmla="*/ 1109249 w 2246959"/>
                  <a:gd name="connsiteY45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109249 w 2246959"/>
                  <a:gd name="connsiteY32" fmla="*/ 33 h 2046052"/>
                  <a:gd name="connsiteX33" fmla="*/ 1572446 w 2246959"/>
                  <a:gd name="connsiteY33" fmla="*/ 495001 h 2046052"/>
                  <a:gd name="connsiteX34" fmla="*/ 1602986 w 2246959"/>
                  <a:gd name="connsiteY34" fmla="*/ 605163 h 2046052"/>
                  <a:gd name="connsiteX35" fmla="*/ 2185284 w 2246959"/>
                  <a:gd name="connsiteY35" fmla="*/ 605163 h 2046052"/>
                  <a:gd name="connsiteX36" fmla="*/ 2200525 w 2246959"/>
                  <a:gd name="connsiteY36" fmla="*/ 898533 h 2046052"/>
                  <a:gd name="connsiteX37" fmla="*/ 2200524 w 2246959"/>
                  <a:gd name="connsiteY37" fmla="*/ 898533 h 2046052"/>
                  <a:gd name="connsiteX38" fmla="*/ 2185283 w 2246959"/>
                  <a:gd name="connsiteY38" fmla="*/ 605164 h 2046052"/>
                  <a:gd name="connsiteX39" fmla="*/ 1602985 w 2246959"/>
                  <a:gd name="connsiteY39" fmla="*/ 605164 h 2046052"/>
                  <a:gd name="connsiteX40" fmla="*/ 1109248 w 2246959"/>
                  <a:gd name="connsiteY40" fmla="*/ 34 h 2046052"/>
                  <a:gd name="connsiteX41" fmla="*/ 904779 w 2246959"/>
                  <a:gd name="connsiteY41" fmla="*/ 82196 h 2046052"/>
                  <a:gd name="connsiteX42" fmla="*/ 844111 w 2246959"/>
                  <a:gd name="connsiteY42" fmla="*/ 142267 h 2046052"/>
                  <a:gd name="connsiteX43" fmla="*/ 844111 w 2246959"/>
                  <a:gd name="connsiteY43" fmla="*/ 142267 h 2046052"/>
                  <a:gd name="connsiteX44" fmla="*/ 1109249 w 2246959"/>
                  <a:gd name="connsiteY44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109249 w 2246959"/>
                  <a:gd name="connsiteY32" fmla="*/ 33 h 2046052"/>
                  <a:gd name="connsiteX33" fmla="*/ 1572446 w 2246959"/>
                  <a:gd name="connsiteY33" fmla="*/ 495001 h 2046052"/>
                  <a:gd name="connsiteX34" fmla="*/ 1602986 w 2246959"/>
                  <a:gd name="connsiteY34" fmla="*/ 605163 h 2046052"/>
                  <a:gd name="connsiteX35" fmla="*/ 2185284 w 2246959"/>
                  <a:gd name="connsiteY35" fmla="*/ 605163 h 2046052"/>
                  <a:gd name="connsiteX36" fmla="*/ 2200525 w 2246959"/>
                  <a:gd name="connsiteY36" fmla="*/ 898533 h 2046052"/>
                  <a:gd name="connsiteX37" fmla="*/ 2200524 w 2246959"/>
                  <a:gd name="connsiteY37" fmla="*/ 898533 h 2046052"/>
                  <a:gd name="connsiteX38" fmla="*/ 2185283 w 2246959"/>
                  <a:gd name="connsiteY38" fmla="*/ 605164 h 2046052"/>
                  <a:gd name="connsiteX39" fmla="*/ 1109248 w 2246959"/>
                  <a:gd name="connsiteY39" fmla="*/ 34 h 2046052"/>
                  <a:gd name="connsiteX40" fmla="*/ 904779 w 2246959"/>
                  <a:gd name="connsiteY40" fmla="*/ 82196 h 2046052"/>
                  <a:gd name="connsiteX41" fmla="*/ 844111 w 2246959"/>
                  <a:gd name="connsiteY41" fmla="*/ 142267 h 2046052"/>
                  <a:gd name="connsiteX42" fmla="*/ 844111 w 2246959"/>
                  <a:gd name="connsiteY42" fmla="*/ 142267 h 2046052"/>
                  <a:gd name="connsiteX43" fmla="*/ 1109249 w 2246959"/>
                  <a:gd name="connsiteY43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109249 w 2246959"/>
                  <a:gd name="connsiteY32" fmla="*/ 33 h 2046052"/>
                  <a:gd name="connsiteX33" fmla="*/ 1572446 w 2246959"/>
                  <a:gd name="connsiteY33" fmla="*/ 495001 h 2046052"/>
                  <a:gd name="connsiteX34" fmla="*/ 2185284 w 2246959"/>
                  <a:gd name="connsiteY34" fmla="*/ 605163 h 2046052"/>
                  <a:gd name="connsiteX35" fmla="*/ 2200525 w 2246959"/>
                  <a:gd name="connsiteY35" fmla="*/ 898533 h 2046052"/>
                  <a:gd name="connsiteX36" fmla="*/ 2200524 w 2246959"/>
                  <a:gd name="connsiteY36" fmla="*/ 898533 h 2046052"/>
                  <a:gd name="connsiteX37" fmla="*/ 2185283 w 2246959"/>
                  <a:gd name="connsiteY37" fmla="*/ 605164 h 2046052"/>
                  <a:gd name="connsiteX38" fmla="*/ 1109248 w 2246959"/>
                  <a:gd name="connsiteY38" fmla="*/ 34 h 2046052"/>
                  <a:gd name="connsiteX39" fmla="*/ 904779 w 2246959"/>
                  <a:gd name="connsiteY39" fmla="*/ 82196 h 2046052"/>
                  <a:gd name="connsiteX40" fmla="*/ 844111 w 2246959"/>
                  <a:gd name="connsiteY40" fmla="*/ 142267 h 2046052"/>
                  <a:gd name="connsiteX41" fmla="*/ 844111 w 2246959"/>
                  <a:gd name="connsiteY41" fmla="*/ 142267 h 2046052"/>
                  <a:gd name="connsiteX42" fmla="*/ 1109249 w 2246959"/>
                  <a:gd name="connsiteY42" fmla="*/ 33 h 2046052"/>
                  <a:gd name="connsiteX0" fmla="*/ 0 w 2246959"/>
                  <a:gd name="connsiteY0" fmla="*/ 1792375 h 2046052"/>
                  <a:gd name="connsiteX1" fmla="*/ 52298 w 2246959"/>
                  <a:gd name="connsiteY1" fmla="*/ 936428 h 2046052"/>
                  <a:gd name="connsiteX2" fmla="*/ 931887 w 2246959"/>
                  <a:gd name="connsiteY2" fmla="*/ 936428 h 2046052"/>
                  <a:gd name="connsiteX3" fmla="*/ 927121 w 2246959"/>
                  <a:gd name="connsiteY3" fmla="*/ 960030 h 2046052"/>
                  <a:gd name="connsiteX4" fmla="*/ 1148649 w 2246959"/>
                  <a:gd name="connsiteY4" fmla="*/ 1181557 h 2046052"/>
                  <a:gd name="connsiteX5" fmla="*/ 1370176 w 2246959"/>
                  <a:gd name="connsiteY5" fmla="*/ 960030 h 2046052"/>
                  <a:gd name="connsiteX6" fmla="*/ 1365411 w 2246959"/>
                  <a:gd name="connsiteY6" fmla="*/ 936428 h 2046052"/>
                  <a:gd name="connsiteX7" fmla="*/ 2202493 w 2246959"/>
                  <a:gd name="connsiteY7" fmla="*/ 936428 h 2046052"/>
                  <a:gd name="connsiteX8" fmla="*/ 2246959 w 2246959"/>
                  <a:gd name="connsiteY8" fmla="*/ 1792375 h 2046052"/>
                  <a:gd name="connsiteX9" fmla="*/ 1342591 w 2246959"/>
                  <a:gd name="connsiteY9" fmla="*/ 1792375 h 2046052"/>
                  <a:gd name="connsiteX10" fmla="*/ 1342801 w 2246959"/>
                  <a:gd name="connsiteY10" fmla="*/ 1793414 h 2046052"/>
                  <a:gd name="connsiteX11" fmla="*/ 1333925 w 2246959"/>
                  <a:gd name="connsiteY11" fmla="*/ 1793414 h 2046052"/>
                  <a:gd name="connsiteX12" fmla="*/ 1346340 w 2246959"/>
                  <a:gd name="connsiteY12" fmla="*/ 1854912 h 2046052"/>
                  <a:gd name="connsiteX13" fmla="*/ 1155200 w 2246959"/>
                  <a:gd name="connsiteY13" fmla="*/ 2046052 h 2046052"/>
                  <a:gd name="connsiteX14" fmla="*/ 964059 w 2246959"/>
                  <a:gd name="connsiteY14" fmla="*/ 1854912 h 2046052"/>
                  <a:gd name="connsiteX15" fmla="*/ 976475 w 2246959"/>
                  <a:gd name="connsiteY15" fmla="*/ 1793414 h 2046052"/>
                  <a:gd name="connsiteX16" fmla="*/ 958157 w 2246959"/>
                  <a:gd name="connsiteY16" fmla="*/ 1793414 h 2046052"/>
                  <a:gd name="connsiteX17" fmla="*/ 958367 w 2246959"/>
                  <a:gd name="connsiteY17" fmla="*/ 1792375 h 2046052"/>
                  <a:gd name="connsiteX18" fmla="*/ 0 w 2246959"/>
                  <a:gd name="connsiteY18" fmla="*/ 1792375 h 2046052"/>
                  <a:gd name="connsiteX19" fmla="*/ 1327374 w 2246959"/>
                  <a:gd name="connsiteY19" fmla="*/ 898534 h 2046052"/>
                  <a:gd name="connsiteX20" fmla="*/ 1327375 w 2246959"/>
                  <a:gd name="connsiteY20" fmla="*/ 898534 h 2046052"/>
                  <a:gd name="connsiteX21" fmla="*/ 1339790 w 2246959"/>
                  <a:gd name="connsiteY21" fmla="*/ 960031 h 2046052"/>
                  <a:gd name="connsiteX22" fmla="*/ 1283806 w 2246959"/>
                  <a:gd name="connsiteY22" fmla="*/ 1095188 h 2046052"/>
                  <a:gd name="connsiteX23" fmla="*/ 1283806 w 2246959"/>
                  <a:gd name="connsiteY23" fmla="*/ 1095188 h 2046052"/>
                  <a:gd name="connsiteX24" fmla="*/ 1324768 w 2246959"/>
                  <a:gd name="connsiteY24" fmla="*/ 1034432 h 2046052"/>
                  <a:gd name="connsiteX25" fmla="*/ 1339789 w 2246959"/>
                  <a:gd name="connsiteY25" fmla="*/ 960032 h 2046052"/>
                  <a:gd name="connsiteX26" fmla="*/ 1327374 w 2246959"/>
                  <a:gd name="connsiteY26" fmla="*/ 898534 h 2046052"/>
                  <a:gd name="connsiteX27" fmla="*/ 61676 w 2246959"/>
                  <a:gd name="connsiteY27" fmla="*/ 605163 h 2046052"/>
                  <a:gd name="connsiteX28" fmla="*/ 632360 w 2246959"/>
                  <a:gd name="connsiteY28" fmla="*/ 605163 h 2046052"/>
                  <a:gd name="connsiteX29" fmla="*/ 632360 w 2246959"/>
                  <a:gd name="connsiteY29" fmla="*/ 605164 h 2046052"/>
                  <a:gd name="connsiteX30" fmla="*/ 61676 w 2246959"/>
                  <a:gd name="connsiteY30" fmla="*/ 605164 h 2046052"/>
                  <a:gd name="connsiteX31" fmla="*/ 61676 w 2246959"/>
                  <a:gd name="connsiteY31" fmla="*/ 605163 h 2046052"/>
                  <a:gd name="connsiteX32" fmla="*/ 1109249 w 2246959"/>
                  <a:gd name="connsiteY32" fmla="*/ 33 h 2046052"/>
                  <a:gd name="connsiteX33" fmla="*/ 2185284 w 2246959"/>
                  <a:gd name="connsiteY33" fmla="*/ 605163 h 2046052"/>
                  <a:gd name="connsiteX34" fmla="*/ 2200525 w 2246959"/>
                  <a:gd name="connsiteY34" fmla="*/ 898533 h 2046052"/>
                  <a:gd name="connsiteX35" fmla="*/ 2200524 w 2246959"/>
                  <a:gd name="connsiteY35" fmla="*/ 898533 h 2046052"/>
                  <a:gd name="connsiteX36" fmla="*/ 2185283 w 2246959"/>
                  <a:gd name="connsiteY36" fmla="*/ 605164 h 2046052"/>
                  <a:gd name="connsiteX37" fmla="*/ 1109248 w 2246959"/>
                  <a:gd name="connsiteY37" fmla="*/ 34 h 2046052"/>
                  <a:gd name="connsiteX38" fmla="*/ 904779 w 2246959"/>
                  <a:gd name="connsiteY38" fmla="*/ 82196 h 2046052"/>
                  <a:gd name="connsiteX39" fmla="*/ 844111 w 2246959"/>
                  <a:gd name="connsiteY39" fmla="*/ 142267 h 2046052"/>
                  <a:gd name="connsiteX40" fmla="*/ 844111 w 2246959"/>
                  <a:gd name="connsiteY40" fmla="*/ 142267 h 2046052"/>
                  <a:gd name="connsiteX41" fmla="*/ 1109249 w 2246959"/>
                  <a:gd name="connsiteY41" fmla="*/ 33 h 2046052"/>
                  <a:gd name="connsiteX0" fmla="*/ 0 w 2246959"/>
                  <a:gd name="connsiteY0" fmla="*/ 1792374 h 2046051"/>
                  <a:gd name="connsiteX1" fmla="*/ 52298 w 2246959"/>
                  <a:gd name="connsiteY1" fmla="*/ 936427 h 2046051"/>
                  <a:gd name="connsiteX2" fmla="*/ 931887 w 2246959"/>
                  <a:gd name="connsiteY2" fmla="*/ 936427 h 2046051"/>
                  <a:gd name="connsiteX3" fmla="*/ 927121 w 2246959"/>
                  <a:gd name="connsiteY3" fmla="*/ 960029 h 2046051"/>
                  <a:gd name="connsiteX4" fmla="*/ 1148649 w 2246959"/>
                  <a:gd name="connsiteY4" fmla="*/ 1181556 h 2046051"/>
                  <a:gd name="connsiteX5" fmla="*/ 1370176 w 2246959"/>
                  <a:gd name="connsiteY5" fmla="*/ 960029 h 2046051"/>
                  <a:gd name="connsiteX6" fmla="*/ 1365411 w 2246959"/>
                  <a:gd name="connsiteY6" fmla="*/ 936427 h 2046051"/>
                  <a:gd name="connsiteX7" fmla="*/ 2202493 w 2246959"/>
                  <a:gd name="connsiteY7" fmla="*/ 936427 h 2046051"/>
                  <a:gd name="connsiteX8" fmla="*/ 2246959 w 2246959"/>
                  <a:gd name="connsiteY8" fmla="*/ 1792374 h 2046051"/>
                  <a:gd name="connsiteX9" fmla="*/ 1342591 w 2246959"/>
                  <a:gd name="connsiteY9" fmla="*/ 1792374 h 2046051"/>
                  <a:gd name="connsiteX10" fmla="*/ 1342801 w 2246959"/>
                  <a:gd name="connsiteY10" fmla="*/ 1793413 h 2046051"/>
                  <a:gd name="connsiteX11" fmla="*/ 1333925 w 2246959"/>
                  <a:gd name="connsiteY11" fmla="*/ 1793413 h 2046051"/>
                  <a:gd name="connsiteX12" fmla="*/ 1346340 w 2246959"/>
                  <a:gd name="connsiteY12" fmla="*/ 1854911 h 2046051"/>
                  <a:gd name="connsiteX13" fmla="*/ 1155200 w 2246959"/>
                  <a:gd name="connsiteY13" fmla="*/ 2046051 h 2046051"/>
                  <a:gd name="connsiteX14" fmla="*/ 964059 w 2246959"/>
                  <a:gd name="connsiteY14" fmla="*/ 1854911 h 2046051"/>
                  <a:gd name="connsiteX15" fmla="*/ 976475 w 2246959"/>
                  <a:gd name="connsiteY15" fmla="*/ 1793413 h 2046051"/>
                  <a:gd name="connsiteX16" fmla="*/ 958157 w 2246959"/>
                  <a:gd name="connsiteY16" fmla="*/ 1793413 h 2046051"/>
                  <a:gd name="connsiteX17" fmla="*/ 958367 w 2246959"/>
                  <a:gd name="connsiteY17" fmla="*/ 1792374 h 2046051"/>
                  <a:gd name="connsiteX18" fmla="*/ 0 w 2246959"/>
                  <a:gd name="connsiteY18" fmla="*/ 1792374 h 2046051"/>
                  <a:gd name="connsiteX19" fmla="*/ 1327374 w 2246959"/>
                  <a:gd name="connsiteY19" fmla="*/ 898533 h 2046051"/>
                  <a:gd name="connsiteX20" fmla="*/ 1327375 w 2246959"/>
                  <a:gd name="connsiteY20" fmla="*/ 898533 h 2046051"/>
                  <a:gd name="connsiteX21" fmla="*/ 1339790 w 2246959"/>
                  <a:gd name="connsiteY21" fmla="*/ 960030 h 2046051"/>
                  <a:gd name="connsiteX22" fmla="*/ 1283806 w 2246959"/>
                  <a:gd name="connsiteY22" fmla="*/ 1095187 h 2046051"/>
                  <a:gd name="connsiteX23" fmla="*/ 1283806 w 2246959"/>
                  <a:gd name="connsiteY23" fmla="*/ 1095187 h 2046051"/>
                  <a:gd name="connsiteX24" fmla="*/ 1324768 w 2246959"/>
                  <a:gd name="connsiteY24" fmla="*/ 1034431 h 2046051"/>
                  <a:gd name="connsiteX25" fmla="*/ 1339789 w 2246959"/>
                  <a:gd name="connsiteY25" fmla="*/ 960031 h 2046051"/>
                  <a:gd name="connsiteX26" fmla="*/ 1327374 w 2246959"/>
                  <a:gd name="connsiteY26" fmla="*/ 898533 h 2046051"/>
                  <a:gd name="connsiteX27" fmla="*/ 61676 w 2246959"/>
                  <a:gd name="connsiteY27" fmla="*/ 605162 h 2046051"/>
                  <a:gd name="connsiteX28" fmla="*/ 632360 w 2246959"/>
                  <a:gd name="connsiteY28" fmla="*/ 605162 h 2046051"/>
                  <a:gd name="connsiteX29" fmla="*/ 632360 w 2246959"/>
                  <a:gd name="connsiteY29" fmla="*/ 605163 h 2046051"/>
                  <a:gd name="connsiteX30" fmla="*/ 61676 w 2246959"/>
                  <a:gd name="connsiteY30" fmla="*/ 605163 h 2046051"/>
                  <a:gd name="connsiteX31" fmla="*/ 61676 w 2246959"/>
                  <a:gd name="connsiteY31" fmla="*/ 605162 h 2046051"/>
                  <a:gd name="connsiteX32" fmla="*/ 844111 w 2246959"/>
                  <a:gd name="connsiteY32" fmla="*/ 142266 h 2046051"/>
                  <a:gd name="connsiteX33" fmla="*/ 2185284 w 2246959"/>
                  <a:gd name="connsiteY33" fmla="*/ 605162 h 2046051"/>
                  <a:gd name="connsiteX34" fmla="*/ 2200525 w 2246959"/>
                  <a:gd name="connsiteY34" fmla="*/ 898532 h 2046051"/>
                  <a:gd name="connsiteX35" fmla="*/ 2200524 w 2246959"/>
                  <a:gd name="connsiteY35" fmla="*/ 898532 h 2046051"/>
                  <a:gd name="connsiteX36" fmla="*/ 2185283 w 2246959"/>
                  <a:gd name="connsiteY36" fmla="*/ 605163 h 2046051"/>
                  <a:gd name="connsiteX37" fmla="*/ 1109248 w 2246959"/>
                  <a:gd name="connsiteY37" fmla="*/ 33 h 2046051"/>
                  <a:gd name="connsiteX38" fmla="*/ 904779 w 2246959"/>
                  <a:gd name="connsiteY38" fmla="*/ 82195 h 2046051"/>
                  <a:gd name="connsiteX39" fmla="*/ 844111 w 2246959"/>
                  <a:gd name="connsiteY39" fmla="*/ 142266 h 2046051"/>
                  <a:gd name="connsiteX40" fmla="*/ 844111 w 2246959"/>
                  <a:gd name="connsiteY40" fmla="*/ 142266 h 2046051"/>
                  <a:gd name="connsiteX0" fmla="*/ 0 w 2246959"/>
                  <a:gd name="connsiteY0" fmla="*/ 1810247 h 2063924"/>
                  <a:gd name="connsiteX1" fmla="*/ 52298 w 2246959"/>
                  <a:gd name="connsiteY1" fmla="*/ 954300 h 2063924"/>
                  <a:gd name="connsiteX2" fmla="*/ 931887 w 2246959"/>
                  <a:gd name="connsiteY2" fmla="*/ 954300 h 2063924"/>
                  <a:gd name="connsiteX3" fmla="*/ 927121 w 2246959"/>
                  <a:gd name="connsiteY3" fmla="*/ 977902 h 2063924"/>
                  <a:gd name="connsiteX4" fmla="*/ 1148649 w 2246959"/>
                  <a:gd name="connsiteY4" fmla="*/ 1199429 h 2063924"/>
                  <a:gd name="connsiteX5" fmla="*/ 1370176 w 2246959"/>
                  <a:gd name="connsiteY5" fmla="*/ 977902 h 2063924"/>
                  <a:gd name="connsiteX6" fmla="*/ 1365411 w 2246959"/>
                  <a:gd name="connsiteY6" fmla="*/ 954300 h 2063924"/>
                  <a:gd name="connsiteX7" fmla="*/ 2202493 w 2246959"/>
                  <a:gd name="connsiteY7" fmla="*/ 954300 h 2063924"/>
                  <a:gd name="connsiteX8" fmla="*/ 2246959 w 2246959"/>
                  <a:gd name="connsiteY8" fmla="*/ 1810247 h 2063924"/>
                  <a:gd name="connsiteX9" fmla="*/ 1342591 w 2246959"/>
                  <a:gd name="connsiteY9" fmla="*/ 1810247 h 2063924"/>
                  <a:gd name="connsiteX10" fmla="*/ 1342801 w 2246959"/>
                  <a:gd name="connsiteY10" fmla="*/ 1811286 h 2063924"/>
                  <a:gd name="connsiteX11" fmla="*/ 1333925 w 2246959"/>
                  <a:gd name="connsiteY11" fmla="*/ 1811286 h 2063924"/>
                  <a:gd name="connsiteX12" fmla="*/ 1346340 w 2246959"/>
                  <a:gd name="connsiteY12" fmla="*/ 1872784 h 2063924"/>
                  <a:gd name="connsiteX13" fmla="*/ 1155200 w 2246959"/>
                  <a:gd name="connsiteY13" fmla="*/ 2063924 h 2063924"/>
                  <a:gd name="connsiteX14" fmla="*/ 964059 w 2246959"/>
                  <a:gd name="connsiteY14" fmla="*/ 1872784 h 2063924"/>
                  <a:gd name="connsiteX15" fmla="*/ 976475 w 2246959"/>
                  <a:gd name="connsiteY15" fmla="*/ 1811286 h 2063924"/>
                  <a:gd name="connsiteX16" fmla="*/ 958157 w 2246959"/>
                  <a:gd name="connsiteY16" fmla="*/ 1811286 h 2063924"/>
                  <a:gd name="connsiteX17" fmla="*/ 958367 w 2246959"/>
                  <a:gd name="connsiteY17" fmla="*/ 1810247 h 2063924"/>
                  <a:gd name="connsiteX18" fmla="*/ 0 w 2246959"/>
                  <a:gd name="connsiteY18" fmla="*/ 1810247 h 2063924"/>
                  <a:gd name="connsiteX19" fmla="*/ 1327374 w 2246959"/>
                  <a:gd name="connsiteY19" fmla="*/ 916406 h 2063924"/>
                  <a:gd name="connsiteX20" fmla="*/ 1327375 w 2246959"/>
                  <a:gd name="connsiteY20" fmla="*/ 916406 h 2063924"/>
                  <a:gd name="connsiteX21" fmla="*/ 1339790 w 2246959"/>
                  <a:gd name="connsiteY21" fmla="*/ 977903 h 2063924"/>
                  <a:gd name="connsiteX22" fmla="*/ 1283806 w 2246959"/>
                  <a:gd name="connsiteY22" fmla="*/ 1113060 h 2063924"/>
                  <a:gd name="connsiteX23" fmla="*/ 1283806 w 2246959"/>
                  <a:gd name="connsiteY23" fmla="*/ 1113060 h 2063924"/>
                  <a:gd name="connsiteX24" fmla="*/ 1324768 w 2246959"/>
                  <a:gd name="connsiteY24" fmla="*/ 1052304 h 2063924"/>
                  <a:gd name="connsiteX25" fmla="*/ 1339789 w 2246959"/>
                  <a:gd name="connsiteY25" fmla="*/ 977904 h 2063924"/>
                  <a:gd name="connsiteX26" fmla="*/ 1327374 w 2246959"/>
                  <a:gd name="connsiteY26" fmla="*/ 916406 h 2063924"/>
                  <a:gd name="connsiteX27" fmla="*/ 61676 w 2246959"/>
                  <a:gd name="connsiteY27" fmla="*/ 623035 h 2063924"/>
                  <a:gd name="connsiteX28" fmla="*/ 632360 w 2246959"/>
                  <a:gd name="connsiteY28" fmla="*/ 623035 h 2063924"/>
                  <a:gd name="connsiteX29" fmla="*/ 632360 w 2246959"/>
                  <a:gd name="connsiteY29" fmla="*/ 623036 h 2063924"/>
                  <a:gd name="connsiteX30" fmla="*/ 61676 w 2246959"/>
                  <a:gd name="connsiteY30" fmla="*/ 623036 h 2063924"/>
                  <a:gd name="connsiteX31" fmla="*/ 61676 w 2246959"/>
                  <a:gd name="connsiteY31" fmla="*/ 623035 h 2063924"/>
                  <a:gd name="connsiteX32" fmla="*/ 844111 w 2246959"/>
                  <a:gd name="connsiteY32" fmla="*/ 160139 h 2063924"/>
                  <a:gd name="connsiteX33" fmla="*/ 2185284 w 2246959"/>
                  <a:gd name="connsiteY33" fmla="*/ 623035 h 2063924"/>
                  <a:gd name="connsiteX34" fmla="*/ 2200525 w 2246959"/>
                  <a:gd name="connsiteY34" fmla="*/ 916405 h 2063924"/>
                  <a:gd name="connsiteX35" fmla="*/ 2200524 w 2246959"/>
                  <a:gd name="connsiteY35" fmla="*/ 916405 h 2063924"/>
                  <a:gd name="connsiteX36" fmla="*/ 2185283 w 2246959"/>
                  <a:gd name="connsiteY36" fmla="*/ 623036 h 2063924"/>
                  <a:gd name="connsiteX37" fmla="*/ 1109248 w 2246959"/>
                  <a:gd name="connsiteY37" fmla="*/ 17906 h 2063924"/>
                  <a:gd name="connsiteX38" fmla="*/ 844111 w 2246959"/>
                  <a:gd name="connsiteY38" fmla="*/ 160139 h 2063924"/>
                  <a:gd name="connsiteX39" fmla="*/ 844111 w 2246959"/>
                  <a:gd name="connsiteY39" fmla="*/ 160139 h 2063924"/>
                  <a:gd name="connsiteX0" fmla="*/ 0 w 2246959"/>
                  <a:gd name="connsiteY0" fmla="*/ 1810247 h 2063924"/>
                  <a:gd name="connsiteX1" fmla="*/ 52298 w 2246959"/>
                  <a:gd name="connsiteY1" fmla="*/ 954300 h 2063924"/>
                  <a:gd name="connsiteX2" fmla="*/ 931887 w 2246959"/>
                  <a:gd name="connsiteY2" fmla="*/ 954300 h 2063924"/>
                  <a:gd name="connsiteX3" fmla="*/ 927121 w 2246959"/>
                  <a:gd name="connsiteY3" fmla="*/ 977902 h 2063924"/>
                  <a:gd name="connsiteX4" fmla="*/ 1148649 w 2246959"/>
                  <a:gd name="connsiteY4" fmla="*/ 1199429 h 2063924"/>
                  <a:gd name="connsiteX5" fmla="*/ 1370176 w 2246959"/>
                  <a:gd name="connsiteY5" fmla="*/ 977902 h 2063924"/>
                  <a:gd name="connsiteX6" fmla="*/ 1365411 w 2246959"/>
                  <a:gd name="connsiteY6" fmla="*/ 954300 h 2063924"/>
                  <a:gd name="connsiteX7" fmla="*/ 2202493 w 2246959"/>
                  <a:gd name="connsiteY7" fmla="*/ 954300 h 2063924"/>
                  <a:gd name="connsiteX8" fmla="*/ 2246959 w 2246959"/>
                  <a:gd name="connsiteY8" fmla="*/ 1810247 h 2063924"/>
                  <a:gd name="connsiteX9" fmla="*/ 1342591 w 2246959"/>
                  <a:gd name="connsiteY9" fmla="*/ 1810247 h 2063924"/>
                  <a:gd name="connsiteX10" fmla="*/ 1342801 w 2246959"/>
                  <a:gd name="connsiteY10" fmla="*/ 1811286 h 2063924"/>
                  <a:gd name="connsiteX11" fmla="*/ 1333925 w 2246959"/>
                  <a:gd name="connsiteY11" fmla="*/ 1811286 h 2063924"/>
                  <a:gd name="connsiteX12" fmla="*/ 1346340 w 2246959"/>
                  <a:gd name="connsiteY12" fmla="*/ 1872784 h 2063924"/>
                  <a:gd name="connsiteX13" fmla="*/ 1155200 w 2246959"/>
                  <a:gd name="connsiteY13" fmla="*/ 2063924 h 2063924"/>
                  <a:gd name="connsiteX14" fmla="*/ 964059 w 2246959"/>
                  <a:gd name="connsiteY14" fmla="*/ 1872784 h 2063924"/>
                  <a:gd name="connsiteX15" fmla="*/ 976475 w 2246959"/>
                  <a:gd name="connsiteY15" fmla="*/ 1811286 h 2063924"/>
                  <a:gd name="connsiteX16" fmla="*/ 958157 w 2246959"/>
                  <a:gd name="connsiteY16" fmla="*/ 1811286 h 2063924"/>
                  <a:gd name="connsiteX17" fmla="*/ 958367 w 2246959"/>
                  <a:gd name="connsiteY17" fmla="*/ 1810247 h 2063924"/>
                  <a:gd name="connsiteX18" fmla="*/ 0 w 2246959"/>
                  <a:gd name="connsiteY18" fmla="*/ 1810247 h 2063924"/>
                  <a:gd name="connsiteX19" fmla="*/ 1327374 w 2246959"/>
                  <a:gd name="connsiteY19" fmla="*/ 916406 h 2063924"/>
                  <a:gd name="connsiteX20" fmla="*/ 1327375 w 2246959"/>
                  <a:gd name="connsiteY20" fmla="*/ 916406 h 2063924"/>
                  <a:gd name="connsiteX21" fmla="*/ 1339790 w 2246959"/>
                  <a:gd name="connsiteY21" fmla="*/ 977903 h 2063924"/>
                  <a:gd name="connsiteX22" fmla="*/ 1283806 w 2246959"/>
                  <a:gd name="connsiteY22" fmla="*/ 1113060 h 2063924"/>
                  <a:gd name="connsiteX23" fmla="*/ 1283806 w 2246959"/>
                  <a:gd name="connsiteY23" fmla="*/ 1113060 h 2063924"/>
                  <a:gd name="connsiteX24" fmla="*/ 1324768 w 2246959"/>
                  <a:gd name="connsiteY24" fmla="*/ 1052304 h 2063924"/>
                  <a:gd name="connsiteX25" fmla="*/ 1339789 w 2246959"/>
                  <a:gd name="connsiteY25" fmla="*/ 977904 h 2063924"/>
                  <a:gd name="connsiteX26" fmla="*/ 1327374 w 2246959"/>
                  <a:gd name="connsiteY26" fmla="*/ 916406 h 2063924"/>
                  <a:gd name="connsiteX27" fmla="*/ 61676 w 2246959"/>
                  <a:gd name="connsiteY27" fmla="*/ 623035 h 2063924"/>
                  <a:gd name="connsiteX28" fmla="*/ 632360 w 2246959"/>
                  <a:gd name="connsiteY28" fmla="*/ 623035 h 2063924"/>
                  <a:gd name="connsiteX29" fmla="*/ 632360 w 2246959"/>
                  <a:gd name="connsiteY29" fmla="*/ 623036 h 2063924"/>
                  <a:gd name="connsiteX30" fmla="*/ 61676 w 2246959"/>
                  <a:gd name="connsiteY30" fmla="*/ 623036 h 2063924"/>
                  <a:gd name="connsiteX31" fmla="*/ 61676 w 2246959"/>
                  <a:gd name="connsiteY31" fmla="*/ 623035 h 2063924"/>
                  <a:gd name="connsiteX32" fmla="*/ 844111 w 2246959"/>
                  <a:gd name="connsiteY32" fmla="*/ 160139 h 2063924"/>
                  <a:gd name="connsiteX33" fmla="*/ 2185284 w 2246959"/>
                  <a:gd name="connsiteY33" fmla="*/ 623035 h 2063924"/>
                  <a:gd name="connsiteX34" fmla="*/ 2200525 w 2246959"/>
                  <a:gd name="connsiteY34" fmla="*/ 916405 h 2063924"/>
                  <a:gd name="connsiteX35" fmla="*/ 2200524 w 2246959"/>
                  <a:gd name="connsiteY35" fmla="*/ 916405 h 2063924"/>
                  <a:gd name="connsiteX36" fmla="*/ 2185283 w 2246959"/>
                  <a:gd name="connsiteY36" fmla="*/ 623036 h 2063924"/>
                  <a:gd name="connsiteX37" fmla="*/ 1109248 w 2246959"/>
                  <a:gd name="connsiteY37" fmla="*/ 17906 h 2063924"/>
                  <a:gd name="connsiteX38" fmla="*/ 844111 w 2246959"/>
                  <a:gd name="connsiteY38" fmla="*/ 160139 h 2063924"/>
                  <a:gd name="connsiteX0" fmla="*/ 0 w 2246959"/>
                  <a:gd name="connsiteY0" fmla="*/ 1650108 h 1903785"/>
                  <a:gd name="connsiteX1" fmla="*/ 52298 w 2246959"/>
                  <a:gd name="connsiteY1" fmla="*/ 794161 h 1903785"/>
                  <a:gd name="connsiteX2" fmla="*/ 931887 w 2246959"/>
                  <a:gd name="connsiteY2" fmla="*/ 794161 h 1903785"/>
                  <a:gd name="connsiteX3" fmla="*/ 927121 w 2246959"/>
                  <a:gd name="connsiteY3" fmla="*/ 817763 h 1903785"/>
                  <a:gd name="connsiteX4" fmla="*/ 1148649 w 2246959"/>
                  <a:gd name="connsiteY4" fmla="*/ 1039290 h 1903785"/>
                  <a:gd name="connsiteX5" fmla="*/ 1370176 w 2246959"/>
                  <a:gd name="connsiteY5" fmla="*/ 817763 h 1903785"/>
                  <a:gd name="connsiteX6" fmla="*/ 1365411 w 2246959"/>
                  <a:gd name="connsiteY6" fmla="*/ 794161 h 1903785"/>
                  <a:gd name="connsiteX7" fmla="*/ 2202493 w 2246959"/>
                  <a:gd name="connsiteY7" fmla="*/ 794161 h 1903785"/>
                  <a:gd name="connsiteX8" fmla="*/ 2246959 w 2246959"/>
                  <a:gd name="connsiteY8" fmla="*/ 1650108 h 1903785"/>
                  <a:gd name="connsiteX9" fmla="*/ 1342591 w 2246959"/>
                  <a:gd name="connsiteY9" fmla="*/ 1650108 h 1903785"/>
                  <a:gd name="connsiteX10" fmla="*/ 1342801 w 2246959"/>
                  <a:gd name="connsiteY10" fmla="*/ 1651147 h 1903785"/>
                  <a:gd name="connsiteX11" fmla="*/ 1333925 w 2246959"/>
                  <a:gd name="connsiteY11" fmla="*/ 1651147 h 1903785"/>
                  <a:gd name="connsiteX12" fmla="*/ 1346340 w 2246959"/>
                  <a:gd name="connsiteY12" fmla="*/ 1712645 h 1903785"/>
                  <a:gd name="connsiteX13" fmla="*/ 1155200 w 2246959"/>
                  <a:gd name="connsiteY13" fmla="*/ 1903785 h 1903785"/>
                  <a:gd name="connsiteX14" fmla="*/ 964059 w 2246959"/>
                  <a:gd name="connsiteY14" fmla="*/ 1712645 h 1903785"/>
                  <a:gd name="connsiteX15" fmla="*/ 976475 w 2246959"/>
                  <a:gd name="connsiteY15" fmla="*/ 1651147 h 1903785"/>
                  <a:gd name="connsiteX16" fmla="*/ 958157 w 2246959"/>
                  <a:gd name="connsiteY16" fmla="*/ 1651147 h 1903785"/>
                  <a:gd name="connsiteX17" fmla="*/ 958367 w 2246959"/>
                  <a:gd name="connsiteY17" fmla="*/ 1650108 h 1903785"/>
                  <a:gd name="connsiteX18" fmla="*/ 0 w 2246959"/>
                  <a:gd name="connsiteY18" fmla="*/ 1650108 h 1903785"/>
                  <a:gd name="connsiteX19" fmla="*/ 1327374 w 2246959"/>
                  <a:gd name="connsiteY19" fmla="*/ 756267 h 1903785"/>
                  <a:gd name="connsiteX20" fmla="*/ 1327375 w 2246959"/>
                  <a:gd name="connsiteY20" fmla="*/ 756267 h 1903785"/>
                  <a:gd name="connsiteX21" fmla="*/ 1339790 w 2246959"/>
                  <a:gd name="connsiteY21" fmla="*/ 817764 h 1903785"/>
                  <a:gd name="connsiteX22" fmla="*/ 1283806 w 2246959"/>
                  <a:gd name="connsiteY22" fmla="*/ 952921 h 1903785"/>
                  <a:gd name="connsiteX23" fmla="*/ 1283806 w 2246959"/>
                  <a:gd name="connsiteY23" fmla="*/ 952921 h 1903785"/>
                  <a:gd name="connsiteX24" fmla="*/ 1324768 w 2246959"/>
                  <a:gd name="connsiteY24" fmla="*/ 892165 h 1903785"/>
                  <a:gd name="connsiteX25" fmla="*/ 1339789 w 2246959"/>
                  <a:gd name="connsiteY25" fmla="*/ 817765 h 1903785"/>
                  <a:gd name="connsiteX26" fmla="*/ 1327374 w 2246959"/>
                  <a:gd name="connsiteY26" fmla="*/ 756267 h 1903785"/>
                  <a:gd name="connsiteX27" fmla="*/ 61676 w 2246959"/>
                  <a:gd name="connsiteY27" fmla="*/ 462896 h 1903785"/>
                  <a:gd name="connsiteX28" fmla="*/ 632360 w 2246959"/>
                  <a:gd name="connsiteY28" fmla="*/ 462896 h 1903785"/>
                  <a:gd name="connsiteX29" fmla="*/ 632360 w 2246959"/>
                  <a:gd name="connsiteY29" fmla="*/ 462897 h 1903785"/>
                  <a:gd name="connsiteX30" fmla="*/ 61676 w 2246959"/>
                  <a:gd name="connsiteY30" fmla="*/ 462897 h 1903785"/>
                  <a:gd name="connsiteX31" fmla="*/ 61676 w 2246959"/>
                  <a:gd name="connsiteY31" fmla="*/ 462896 h 1903785"/>
                  <a:gd name="connsiteX32" fmla="*/ 844111 w 2246959"/>
                  <a:gd name="connsiteY32" fmla="*/ 0 h 1903785"/>
                  <a:gd name="connsiteX33" fmla="*/ 2185284 w 2246959"/>
                  <a:gd name="connsiteY33" fmla="*/ 462896 h 1903785"/>
                  <a:gd name="connsiteX34" fmla="*/ 2200525 w 2246959"/>
                  <a:gd name="connsiteY34" fmla="*/ 756266 h 1903785"/>
                  <a:gd name="connsiteX35" fmla="*/ 2200524 w 2246959"/>
                  <a:gd name="connsiteY35" fmla="*/ 756266 h 1903785"/>
                  <a:gd name="connsiteX36" fmla="*/ 2185283 w 2246959"/>
                  <a:gd name="connsiteY36" fmla="*/ 462897 h 1903785"/>
                  <a:gd name="connsiteX37" fmla="*/ 844111 w 2246959"/>
                  <a:gd name="connsiteY37" fmla="*/ 0 h 1903785"/>
                  <a:gd name="connsiteX0" fmla="*/ 0 w 2246959"/>
                  <a:gd name="connsiteY0" fmla="*/ 1187212 h 1440889"/>
                  <a:gd name="connsiteX1" fmla="*/ 52298 w 2246959"/>
                  <a:gd name="connsiteY1" fmla="*/ 331265 h 1440889"/>
                  <a:gd name="connsiteX2" fmla="*/ 931887 w 2246959"/>
                  <a:gd name="connsiteY2" fmla="*/ 331265 h 1440889"/>
                  <a:gd name="connsiteX3" fmla="*/ 927121 w 2246959"/>
                  <a:gd name="connsiteY3" fmla="*/ 354867 h 1440889"/>
                  <a:gd name="connsiteX4" fmla="*/ 1148649 w 2246959"/>
                  <a:gd name="connsiteY4" fmla="*/ 576394 h 1440889"/>
                  <a:gd name="connsiteX5" fmla="*/ 1370176 w 2246959"/>
                  <a:gd name="connsiteY5" fmla="*/ 354867 h 1440889"/>
                  <a:gd name="connsiteX6" fmla="*/ 1365411 w 2246959"/>
                  <a:gd name="connsiteY6" fmla="*/ 331265 h 1440889"/>
                  <a:gd name="connsiteX7" fmla="*/ 2202493 w 2246959"/>
                  <a:gd name="connsiteY7" fmla="*/ 331265 h 1440889"/>
                  <a:gd name="connsiteX8" fmla="*/ 2246959 w 2246959"/>
                  <a:gd name="connsiteY8" fmla="*/ 1187212 h 1440889"/>
                  <a:gd name="connsiteX9" fmla="*/ 1342591 w 2246959"/>
                  <a:gd name="connsiteY9" fmla="*/ 1187212 h 1440889"/>
                  <a:gd name="connsiteX10" fmla="*/ 1342801 w 2246959"/>
                  <a:gd name="connsiteY10" fmla="*/ 1188251 h 1440889"/>
                  <a:gd name="connsiteX11" fmla="*/ 1333925 w 2246959"/>
                  <a:gd name="connsiteY11" fmla="*/ 1188251 h 1440889"/>
                  <a:gd name="connsiteX12" fmla="*/ 1346340 w 2246959"/>
                  <a:gd name="connsiteY12" fmla="*/ 1249749 h 1440889"/>
                  <a:gd name="connsiteX13" fmla="*/ 1155200 w 2246959"/>
                  <a:gd name="connsiteY13" fmla="*/ 1440889 h 1440889"/>
                  <a:gd name="connsiteX14" fmla="*/ 964059 w 2246959"/>
                  <a:gd name="connsiteY14" fmla="*/ 1249749 h 1440889"/>
                  <a:gd name="connsiteX15" fmla="*/ 976475 w 2246959"/>
                  <a:gd name="connsiteY15" fmla="*/ 1188251 h 1440889"/>
                  <a:gd name="connsiteX16" fmla="*/ 958157 w 2246959"/>
                  <a:gd name="connsiteY16" fmla="*/ 1188251 h 1440889"/>
                  <a:gd name="connsiteX17" fmla="*/ 958367 w 2246959"/>
                  <a:gd name="connsiteY17" fmla="*/ 1187212 h 1440889"/>
                  <a:gd name="connsiteX18" fmla="*/ 0 w 2246959"/>
                  <a:gd name="connsiteY18" fmla="*/ 1187212 h 1440889"/>
                  <a:gd name="connsiteX19" fmla="*/ 1327374 w 2246959"/>
                  <a:gd name="connsiteY19" fmla="*/ 293371 h 1440889"/>
                  <a:gd name="connsiteX20" fmla="*/ 1327375 w 2246959"/>
                  <a:gd name="connsiteY20" fmla="*/ 293371 h 1440889"/>
                  <a:gd name="connsiteX21" fmla="*/ 1339790 w 2246959"/>
                  <a:gd name="connsiteY21" fmla="*/ 354868 h 1440889"/>
                  <a:gd name="connsiteX22" fmla="*/ 1283806 w 2246959"/>
                  <a:gd name="connsiteY22" fmla="*/ 490025 h 1440889"/>
                  <a:gd name="connsiteX23" fmla="*/ 1283806 w 2246959"/>
                  <a:gd name="connsiteY23" fmla="*/ 490025 h 1440889"/>
                  <a:gd name="connsiteX24" fmla="*/ 1324768 w 2246959"/>
                  <a:gd name="connsiteY24" fmla="*/ 429269 h 1440889"/>
                  <a:gd name="connsiteX25" fmla="*/ 1339789 w 2246959"/>
                  <a:gd name="connsiteY25" fmla="*/ 354869 h 1440889"/>
                  <a:gd name="connsiteX26" fmla="*/ 1327374 w 2246959"/>
                  <a:gd name="connsiteY26" fmla="*/ 293371 h 1440889"/>
                  <a:gd name="connsiteX27" fmla="*/ 61676 w 2246959"/>
                  <a:gd name="connsiteY27" fmla="*/ 0 h 1440889"/>
                  <a:gd name="connsiteX28" fmla="*/ 632360 w 2246959"/>
                  <a:gd name="connsiteY28" fmla="*/ 0 h 1440889"/>
                  <a:gd name="connsiteX29" fmla="*/ 632360 w 2246959"/>
                  <a:gd name="connsiteY29" fmla="*/ 1 h 1440889"/>
                  <a:gd name="connsiteX30" fmla="*/ 61676 w 2246959"/>
                  <a:gd name="connsiteY30" fmla="*/ 1 h 1440889"/>
                  <a:gd name="connsiteX31" fmla="*/ 61676 w 2246959"/>
                  <a:gd name="connsiteY31" fmla="*/ 0 h 1440889"/>
                  <a:gd name="connsiteX32" fmla="*/ 2185283 w 2246959"/>
                  <a:gd name="connsiteY32" fmla="*/ 1 h 1440889"/>
                  <a:gd name="connsiteX33" fmla="*/ 2185284 w 2246959"/>
                  <a:gd name="connsiteY33" fmla="*/ 0 h 1440889"/>
                  <a:gd name="connsiteX34" fmla="*/ 2200525 w 2246959"/>
                  <a:gd name="connsiteY34" fmla="*/ 293370 h 1440889"/>
                  <a:gd name="connsiteX35" fmla="*/ 2200524 w 2246959"/>
                  <a:gd name="connsiteY35" fmla="*/ 293370 h 1440889"/>
                  <a:gd name="connsiteX36" fmla="*/ 2185283 w 2246959"/>
                  <a:gd name="connsiteY36" fmla="*/ 1 h 1440889"/>
                  <a:gd name="connsiteX0" fmla="*/ 0 w 2246959"/>
                  <a:gd name="connsiteY0" fmla="*/ 1187212 h 1440889"/>
                  <a:gd name="connsiteX1" fmla="*/ 52298 w 2246959"/>
                  <a:gd name="connsiteY1" fmla="*/ 331265 h 1440889"/>
                  <a:gd name="connsiteX2" fmla="*/ 931887 w 2246959"/>
                  <a:gd name="connsiteY2" fmla="*/ 331265 h 1440889"/>
                  <a:gd name="connsiteX3" fmla="*/ 927121 w 2246959"/>
                  <a:gd name="connsiteY3" fmla="*/ 354867 h 1440889"/>
                  <a:gd name="connsiteX4" fmla="*/ 1148649 w 2246959"/>
                  <a:gd name="connsiteY4" fmla="*/ 576394 h 1440889"/>
                  <a:gd name="connsiteX5" fmla="*/ 1370176 w 2246959"/>
                  <a:gd name="connsiteY5" fmla="*/ 354867 h 1440889"/>
                  <a:gd name="connsiteX6" fmla="*/ 1365411 w 2246959"/>
                  <a:gd name="connsiteY6" fmla="*/ 331265 h 1440889"/>
                  <a:gd name="connsiteX7" fmla="*/ 2202493 w 2246959"/>
                  <a:gd name="connsiteY7" fmla="*/ 331265 h 1440889"/>
                  <a:gd name="connsiteX8" fmla="*/ 2246959 w 2246959"/>
                  <a:gd name="connsiteY8" fmla="*/ 1187212 h 1440889"/>
                  <a:gd name="connsiteX9" fmla="*/ 1342591 w 2246959"/>
                  <a:gd name="connsiteY9" fmla="*/ 1187212 h 1440889"/>
                  <a:gd name="connsiteX10" fmla="*/ 1342801 w 2246959"/>
                  <a:gd name="connsiteY10" fmla="*/ 1188251 h 1440889"/>
                  <a:gd name="connsiteX11" fmla="*/ 1333925 w 2246959"/>
                  <a:gd name="connsiteY11" fmla="*/ 1188251 h 1440889"/>
                  <a:gd name="connsiteX12" fmla="*/ 1346340 w 2246959"/>
                  <a:gd name="connsiteY12" fmla="*/ 1249749 h 1440889"/>
                  <a:gd name="connsiteX13" fmla="*/ 1155200 w 2246959"/>
                  <a:gd name="connsiteY13" fmla="*/ 1440889 h 1440889"/>
                  <a:gd name="connsiteX14" fmla="*/ 964059 w 2246959"/>
                  <a:gd name="connsiteY14" fmla="*/ 1249749 h 1440889"/>
                  <a:gd name="connsiteX15" fmla="*/ 976475 w 2246959"/>
                  <a:gd name="connsiteY15" fmla="*/ 1188251 h 1440889"/>
                  <a:gd name="connsiteX16" fmla="*/ 958157 w 2246959"/>
                  <a:gd name="connsiteY16" fmla="*/ 1188251 h 1440889"/>
                  <a:gd name="connsiteX17" fmla="*/ 958367 w 2246959"/>
                  <a:gd name="connsiteY17" fmla="*/ 1187212 h 1440889"/>
                  <a:gd name="connsiteX18" fmla="*/ 0 w 2246959"/>
                  <a:gd name="connsiteY18" fmla="*/ 1187212 h 1440889"/>
                  <a:gd name="connsiteX19" fmla="*/ 1327374 w 2246959"/>
                  <a:gd name="connsiteY19" fmla="*/ 293371 h 1440889"/>
                  <a:gd name="connsiteX20" fmla="*/ 1327375 w 2246959"/>
                  <a:gd name="connsiteY20" fmla="*/ 293371 h 1440889"/>
                  <a:gd name="connsiteX21" fmla="*/ 1339790 w 2246959"/>
                  <a:gd name="connsiteY21" fmla="*/ 354868 h 1440889"/>
                  <a:gd name="connsiteX22" fmla="*/ 1283806 w 2246959"/>
                  <a:gd name="connsiteY22" fmla="*/ 490025 h 1440889"/>
                  <a:gd name="connsiteX23" fmla="*/ 1283806 w 2246959"/>
                  <a:gd name="connsiteY23" fmla="*/ 490025 h 1440889"/>
                  <a:gd name="connsiteX24" fmla="*/ 1324768 w 2246959"/>
                  <a:gd name="connsiteY24" fmla="*/ 429269 h 1440889"/>
                  <a:gd name="connsiteX25" fmla="*/ 1339789 w 2246959"/>
                  <a:gd name="connsiteY25" fmla="*/ 354869 h 1440889"/>
                  <a:gd name="connsiteX26" fmla="*/ 1327374 w 2246959"/>
                  <a:gd name="connsiteY26" fmla="*/ 293371 h 1440889"/>
                  <a:gd name="connsiteX27" fmla="*/ 61676 w 2246959"/>
                  <a:gd name="connsiteY27" fmla="*/ 0 h 1440889"/>
                  <a:gd name="connsiteX28" fmla="*/ 632360 w 2246959"/>
                  <a:gd name="connsiteY28" fmla="*/ 0 h 1440889"/>
                  <a:gd name="connsiteX29" fmla="*/ 632360 w 2246959"/>
                  <a:gd name="connsiteY29" fmla="*/ 1 h 1440889"/>
                  <a:gd name="connsiteX30" fmla="*/ 61676 w 2246959"/>
                  <a:gd name="connsiteY30" fmla="*/ 1 h 1440889"/>
                  <a:gd name="connsiteX31" fmla="*/ 61676 w 2246959"/>
                  <a:gd name="connsiteY31" fmla="*/ 0 h 1440889"/>
                  <a:gd name="connsiteX32" fmla="*/ 2200524 w 2246959"/>
                  <a:gd name="connsiteY32" fmla="*/ 293370 h 1440889"/>
                  <a:gd name="connsiteX33" fmla="*/ 2185284 w 2246959"/>
                  <a:gd name="connsiteY33" fmla="*/ 0 h 1440889"/>
                  <a:gd name="connsiteX34" fmla="*/ 2200525 w 2246959"/>
                  <a:gd name="connsiteY34" fmla="*/ 293370 h 1440889"/>
                  <a:gd name="connsiteX35" fmla="*/ 2200524 w 2246959"/>
                  <a:gd name="connsiteY35" fmla="*/ 293370 h 1440889"/>
                  <a:gd name="connsiteX0" fmla="*/ 0 w 2246959"/>
                  <a:gd name="connsiteY0" fmla="*/ 1187212 h 1440889"/>
                  <a:gd name="connsiteX1" fmla="*/ 52298 w 2246959"/>
                  <a:gd name="connsiteY1" fmla="*/ 331265 h 1440889"/>
                  <a:gd name="connsiteX2" fmla="*/ 931887 w 2246959"/>
                  <a:gd name="connsiteY2" fmla="*/ 331265 h 1440889"/>
                  <a:gd name="connsiteX3" fmla="*/ 927121 w 2246959"/>
                  <a:gd name="connsiteY3" fmla="*/ 354867 h 1440889"/>
                  <a:gd name="connsiteX4" fmla="*/ 1148649 w 2246959"/>
                  <a:gd name="connsiteY4" fmla="*/ 576394 h 1440889"/>
                  <a:gd name="connsiteX5" fmla="*/ 1370176 w 2246959"/>
                  <a:gd name="connsiteY5" fmla="*/ 354867 h 1440889"/>
                  <a:gd name="connsiteX6" fmla="*/ 1365411 w 2246959"/>
                  <a:gd name="connsiteY6" fmla="*/ 331265 h 1440889"/>
                  <a:gd name="connsiteX7" fmla="*/ 2202493 w 2246959"/>
                  <a:gd name="connsiteY7" fmla="*/ 331265 h 1440889"/>
                  <a:gd name="connsiteX8" fmla="*/ 2246959 w 2246959"/>
                  <a:gd name="connsiteY8" fmla="*/ 1187212 h 1440889"/>
                  <a:gd name="connsiteX9" fmla="*/ 1342591 w 2246959"/>
                  <a:gd name="connsiteY9" fmla="*/ 1187212 h 1440889"/>
                  <a:gd name="connsiteX10" fmla="*/ 1342801 w 2246959"/>
                  <a:gd name="connsiteY10" fmla="*/ 1188251 h 1440889"/>
                  <a:gd name="connsiteX11" fmla="*/ 1333925 w 2246959"/>
                  <a:gd name="connsiteY11" fmla="*/ 1188251 h 1440889"/>
                  <a:gd name="connsiteX12" fmla="*/ 1346340 w 2246959"/>
                  <a:gd name="connsiteY12" fmla="*/ 1249749 h 1440889"/>
                  <a:gd name="connsiteX13" fmla="*/ 1155200 w 2246959"/>
                  <a:gd name="connsiteY13" fmla="*/ 1440889 h 1440889"/>
                  <a:gd name="connsiteX14" fmla="*/ 964059 w 2246959"/>
                  <a:gd name="connsiteY14" fmla="*/ 1249749 h 1440889"/>
                  <a:gd name="connsiteX15" fmla="*/ 976475 w 2246959"/>
                  <a:gd name="connsiteY15" fmla="*/ 1188251 h 1440889"/>
                  <a:gd name="connsiteX16" fmla="*/ 958157 w 2246959"/>
                  <a:gd name="connsiteY16" fmla="*/ 1188251 h 1440889"/>
                  <a:gd name="connsiteX17" fmla="*/ 958367 w 2246959"/>
                  <a:gd name="connsiteY17" fmla="*/ 1187212 h 1440889"/>
                  <a:gd name="connsiteX18" fmla="*/ 0 w 2246959"/>
                  <a:gd name="connsiteY18" fmla="*/ 1187212 h 1440889"/>
                  <a:gd name="connsiteX19" fmla="*/ 1327374 w 2246959"/>
                  <a:gd name="connsiteY19" fmla="*/ 293371 h 1440889"/>
                  <a:gd name="connsiteX20" fmla="*/ 1327375 w 2246959"/>
                  <a:gd name="connsiteY20" fmla="*/ 293371 h 1440889"/>
                  <a:gd name="connsiteX21" fmla="*/ 1339790 w 2246959"/>
                  <a:gd name="connsiteY21" fmla="*/ 354868 h 1440889"/>
                  <a:gd name="connsiteX22" fmla="*/ 1283806 w 2246959"/>
                  <a:gd name="connsiteY22" fmla="*/ 490025 h 1440889"/>
                  <a:gd name="connsiteX23" fmla="*/ 1283806 w 2246959"/>
                  <a:gd name="connsiteY23" fmla="*/ 490025 h 1440889"/>
                  <a:gd name="connsiteX24" fmla="*/ 1324768 w 2246959"/>
                  <a:gd name="connsiteY24" fmla="*/ 429269 h 1440889"/>
                  <a:gd name="connsiteX25" fmla="*/ 1339789 w 2246959"/>
                  <a:gd name="connsiteY25" fmla="*/ 354869 h 1440889"/>
                  <a:gd name="connsiteX26" fmla="*/ 1327374 w 2246959"/>
                  <a:gd name="connsiteY26" fmla="*/ 293371 h 1440889"/>
                  <a:gd name="connsiteX27" fmla="*/ 61676 w 2246959"/>
                  <a:gd name="connsiteY27" fmla="*/ 0 h 1440889"/>
                  <a:gd name="connsiteX28" fmla="*/ 632360 w 2246959"/>
                  <a:gd name="connsiteY28" fmla="*/ 0 h 1440889"/>
                  <a:gd name="connsiteX29" fmla="*/ 632360 w 2246959"/>
                  <a:gd name="connsiteY29" fmla="*/ 1 h 1440889"/>
                  <a:gd name="connsiteX30" fmla="*/ 61676 w 2246959"/>
                  <a:gd name="connsiteY30" fmla="*/ 1 h 1440889"/>
                  <a:gd name="connsiteX31" fmla="*/ 61676 w 2246959"/>
                  <a:gd name="connsiteY31" fmla="*/ 0 h 1440889"/>
                  <a:gd name="connsiteX32" fmla="*/ 2200525 w 2246959"/>
                  <a:gd name="connsiteY32" fmla="*/ 293370 h 1440889"/>
                  <a:gd name="connsiteX33" fmla="*/ 2185284 w 2246959"/>
                  <a:gd name="connsiteY33" fmla="*/ 0 h 1440889"/>
                  <a:gd name="connsiteX34" fmla="*/ 2200525 w 2246959"/>
                  <a:gd name="connsiteY34" fmla="*/ 293370 h 1440889"/>
                  <a:gd name="connsiteX0" fmla="*/ 0 w 2246959"/>
                  <a:gd name="connsiteY0" fmla="*/ 1187212 h 1440889"/>
                  <a:gd name="connsiteX1" fmla="*/ 52298 w 2246959"/>
                  <a:gd name="connsiteY1" fmla="*/ 331265 h 1440889"/>
                  <a:gd name="connsiteX2" fmla="*/ 931887 w 2246959"/>
                  <a:gd name="connsiteY2" fmla="*/ 331265 h 1440889"/>
                  <a:gd name="connsiteX3" fmla="*/ 927121 w 2246959"/>
                  <a:gd name="connsiteY3" fmla="*/ 354867 h 1440889"/>
                  <a:gd name="connsiteX4" fmla="*/ 1148649 w 2246959"/>
                  <a:gd name="connsiteY4" fmla="*/ 576394 h 1440889"/>
                  <a:gd name="connsiteX5" fmla="*/ 1370176 w 2246959"/>
                  <a:gd name="connsiteY5" fmla="*/ 354867 h 1440889"/>
                  <a:gd name="connsiteX6" fmla="*/ 1365411 w 2246959"/>
                  <a:gd name="connsiteY6" fmla="*/ 331265 h 1440889"/>
                  <a:gd name="connsiteX7" fmla="*/ 2202493 w 2246959"/>
                  <a:gd name="connsiteY7" fmla="*/ 331265 h 1440889"/>
                  <a:gd name="connsiteX8" fmla="*/ 2246959 w 2246959"/>
                  <a:gd name="connsiteY8" fmla="*/ 1187212 h 1440889"/>
                  <a:gd name="connsiteX9" fmla="*/ 1342591 w 2246959"/>
                  <a:gd name="connsiteY9" fmla="*/ 1187212 h 1440889"/>
                  <a:gd name="connsiteX10" fmla="*/ 1342801 w 2246959"/>
                  <a:gd name="connsiteY10" fmla="*/ 1188251 h 1440889"/>
                  <a:gd name="connsiteX11" fmla="*/ 1333925 w 2246959"/>
                  <a:gd name="connsiteY11" fmla="*/ 1188251 h 1440889"/>
                  <a:gd name="connsiteX12" fmla="*/ 1346340 w 2246959"/>
                  <a:gd name="connsiteY12" fmla="*/ 1249749 h 1440889"/>
                  <a:gd name="connsiteX13" fmla="*/ 1155200 w 2246959"/>
                  <a:gd name="connsiteY13" fmla="*/ 1440889 h 1440889"/>
                  <a:gd name="connsiteX14" fmla="*/ 964059 w 2246959"/>
                  <a:gd name="connsiteY14" fmla="*/ 1249749 h 1440889"/>
                  <a:gd name="connsiteX15" fmla="*/ 976475 w 2246959"/>
                  <a:gd name="connsiteY15" fmla="*/ 1188251 h 1440889"/>
                  <a:gd name="connsiteX16" fmla="*/ 958157 w 2246959"/>
                  <a:gd name="connsiteY16" fmla="*/ 1188251 h 1440889"/>
                  <a:gd name="connsiteX17" fmla="*/ 958367 w 2246959"/>
                  <a:gd name="connsiteY17" fmla="*/ 1187212 h 1440889"/>
                  <a:gd name="connsiteX18" fmla="*/ 0 w 2246959"/>
                  <a:gd name="connsiteY18" fmla="*/ 1187212 h 1440889"/>
                  <a:gd name="connsiteX19" fmla="*/ 1327374 w 2246959"/>
                  <a:gd name="connsiteY19" fmla="*/ 293371 h 1440889"/>
                  <a:gd name="connsiteX20" fmla="*/ 1327375 w 2246959"/>
                  <a:gd name="connsiteY20" fmla="*/ 293371 h 1440889"/>
                  <a:gd name="connsiteX21" fmla="*/ 1339790 w 2246959"/>
                  <a:gd name="connsiteY21" fmla="*/ 354868 h 1440889"/>
                  <a:gd name="connsiteX22" fmla="*/ 1283806 w 2246959"/>
                  <a:gd name="connsiteY22" fmla="*/ 490025 h 1440889"/>
                  <a:gd name="connsiteX23" fmla="*/ 1283806 w 2246959"/>
                  <a:gd name="connsiteY23" fmla="*/ 490025 h 1440889"/>
                  <a:gd name="connsiteX24" fmla="*/ 1324768 w 2246959"/>
                  <a:gd name="connsiteY24" fmla="*/ 429269 h 1440889"/>
                  <a:gd name="connsiteX25" fmla="*/ 1339789 w 2246959"/>
                  <a:gd name="connsiteY25" fmla="*/ 354869 h 1440889"/>
                  <a:gd name="connsiteX26" fmla="*/ 1327374 w 2246959"/>
                  <a:gd name="connsiteY26" fmla="*/ 293371 h 1440889"/>
                  <a:gd name="connsiteX27" fmla="*/ 61676 w 2246959"/>
                  <a:gd name="connsiteY27" fmla="*/ 0 h 1440889"/>
                  <a:gd name="connsiteX28" fmla="*/ 632360 w 2246959"/>
                  <a:gd name="connsiteY28" fmla="*/ 0 h 1440889"/>
                  <a:gd name="connsiteX29" fmla="*/ 632360 w 2246959"/>
                  <a:gd name="connsiteY29" fmla="*/ 1 h 1440889"/>
                  <a:gd name="connsiteX30" fmla="*/ 61676 w 2246959"/>
                  <a:gd name="connsiteY30" fmla="*/ 1 h 1440889"/>
                  <a:gd name="connsiteX31" fmla="*/ 61676 w 2246959"/>
                  <a:gd name="connsiteY31" fmla="*/ 0 h 1440889"/>
                  <a:gd name="connsiteX0" fmla="*/ 0 w 2246959"/>
                  <a:gd name="connsiteY0" fmla="*/ 1187212 h 1440889"/>
                  <a:gd name="connsiteX1" fmla="*/ 52298 w 2246959"/>
                  <a:gd name="connsiteY1" fmla="*/ 331265 h 1440889"/>
                  <a:gd name="connsiteX2" fmla="*/ 931887 w 2246959"/>
                  <a:gd name="connsiteY2" fmla="*/ 331265 h 1440889"/>
                  <a:gd name="connsiteX3" fmla="*/ 927121 w 2246959"/>
                  <a:gd name="connsiteY3" fmla="*/ 354867 h 1440889"/>
                  <a:gd name="connsiteX4" fmla="*/ 1148649 w 2246959"/>
                  <a:gd name="connsiteY4" fmla="*/ 576394 h 1440889"/>
                  <a:gd name="connsiteX5" fmla="*/ 1370176 w 2246959"/>
                  <a:gd name="connsiteY5" fmla="*/ 354867 h 1440889"/>
                  <a:gd name="connsiteX6" fmla="*/ 1365411 w 2246959"/>
                  <a:gd name="connsiteY6" fmla="*/ 331265 h 1440889"/>
                  <a:gd name="connsiteX7" fmla="*/ 2202493 w 2246959"/>
                  <a:gd name="connsiteY7" fmla="*/ 331265 h 1440889"/>
                  <a:gd name="connsiteX8" fmla="*/ 2246959 w 2246959"/>
                  <a:gd name="connsiteY8" fmla="*/ 1187212 h 1440889"/>
                  <a:gd name="connsiteX9" fmla="*/ 1342591 w 2246959"/>
                  <a:gd name="connsiteY9" fmla="*/ 1187212 h 1440889"/>
                  <a:gd name="connsiteX10" fmla="*/ 1342801 w 2246959"/>
                  <a:gd name="connsiteY10" fmla="*/ 1188251 h 1440889"/>
                  <a:gd name="connsiteX11" fmla="*/ 1333925 w 2246959"/>
                  <a:gd name="connsiteY11" fmla="*/ 1188251 h 1440889"/>
                  <a:gd name="connsiteX12" fmla="*/ 1346340 w 2246959"/>
                  <a:gd name="connsiteY12" fmla="*/ 1249749 h 1440889"/>
                  <a:gd name="connsiteX13" fmla="*/ 1155200 w 2246959"/>
                  <a:gd name="connsiteY13" fmla="*/ 1440889 h 1440889"/>
                  <a:gd name="connsiteX14" fmla="*/ 964059 w 2246959"/>
                  <a:gd name="connsiteY14" fmla="*/ 1249749 h 1440889"/>
                  <a:gd name="connsiteX15" fmla="*/ 976475 w 2246959"/>
                  <a:gd name="connsiteY15" fmla="*/ 1188251 h 1440889"/>
                  <a:gd name="connsiteX16" fmla="*/ 958157 w 2246959"/>
                  <a:gd name="connsiteY16" fmla="*/ 1188251 h 1440889"/>
                  <a:gd name="connsiteX17" fmla="*/ 958367 w 2246959"/>
                  <a:gd name="connsiteY17" fmla="*/ 1187212 h 1440889"/>
                  <a:gd name="connsiteX18" fmla="*/ 0 w 2246959"/>
                  <a:gd name="connsiteY18" fmla="*/ 1187212 h 1440889"/>
                  <a:gd name="connsiteX19" fmla="*/ 1327374 w 2246959"/>
                  <a:gd name="connsiteY19" fmla="*/ 293371 h 1440889"/>
                  <a:gd name="connsiteX20" fmla="*/ 1327375 w 2246959"/>
                  <a:gd name="connsiteY20" fmla="*/ 293371 h 1440889"/>
                  <a:gd name="connsiteX21" fmla="*/ 1339790 w 2246959"/>
                  <a:gd name="connsiteY21" fmla="*/ 354868 h 1440889"/>
                  <a:gd name="connsiteX22" fmla="*/ 1283806 w 2246959"/>
                  <a:gd name="connsiteY22" fmla="*/ 490025 h 1440889"/>
                  <a:gd name="connsiteX23" fmla="*/ 1283806 w 2246959"/>
                  <a:gd name="connsiteY23" fmla="*/ 490025 h 1440889"/>
                  <a:gd name="connsiteX24" fmla="*/ 1324768 w 2246959"/>
                  <a:gd name="connsiteY24" fmla="*/ 429269 h 1440889"/>
                  <a:gd name="connsiteX25" fmla="*/ 1339789 w 2246959"/>
                  <a:gd name="connsiteY25" fmla="*/ 354869 h 1440889"/>
                  <a:gd name="connsiteX26" fmla="*/ 1327374 w 2246959"/>
                  <a:gd name="connsiteY26" fmla="*/ 293371 h 1440889"/>
                  <a:gd name="connsiteX27" fmla="*/ 61676 w 2246959"/>
                  <a:gd name="connsiteY27" fmla="*/ 0 h 1440889"/>
                  <a:gd name="connsiteX28" fmla="*/ 632360 w 2246959"/>
                  <a:gd name="connsiteY28" fmla="*/ 0 h 1440889"/>
                  <a:gd name="connsiteX29" fmla="*/ 61676 w 2246959"/>
                  <a:gd name="connsiteY29" fmla="*/ 1 h 1440889"/>
                  <a:gd name="connsiteX30" fmla="*/ 61676 w 2246959"/>
                  <a:gd name="connsiteY30" fmla="*/ 0 h 1440889"/>
                  <a:gd name="connsiteX0" fmla="*/ 0 w 2246959"/>
                  <a:gd name="connsiteY0" fmla="*/ 1187212 h 1440889"/>
                  <a:gd name="connsiteX1" fmla="*/ 52298 w 2246959"/>
                  <a:gd name="connsiteY1" fmla="*/ 331265 h 1440889"/>
                  <a:gd name="connsiteX2" fmla="*/ 931887 w 2246959"/>
                  <a:gd name="connsiteY2" fmla="*/ 331265 h 1440889"/>
                  <a:gd name="connsiteX3" fmla="*/ 927121 w 2246959"/>
                  <a:gd name="connsiteY3" fmla="*/ 354867 h 1440889"/>
                  <a:gd name="connsiteX4" fmla="*/ 1148649 w 2246959"/>
                  <a:gd name="connsiteY4" fmla="*/ 576394 h 1440889"/>
                  <a:gd name="connsiteX5" fmla="*/ 1370176 w 2246959"/>
                  <a:gd name="connsiteY5" fmla="*/ 354867 h 1440889"/>
                  <a:gd name="connsiteX6" fmla="*/ 1365411 w 2246959"/>
                  <a:gd name="connsiteY6" fmla="*/ 331265 h 1440889"/>
                  <a:gd name="connsiteX7" fmla="*/ 2202493 w 2246959"/>
                  <a:gd name="connsiteY7" fmla="*/ 331265 h 1440889"/>
                  <a:gd name="connsiteX8" fmla="*/ 2246959 w 2246959"/>
                  <a:gd name="connsiteY8" fmla="*/ 1187212 h 1440889"/>
                  <a:gd name="connsiteX9" fmla="*/ 1342591 w 2246959"/>
                  <a:gd name="connsiteY9" fmla="*/ 1187212 h 1440889"/>
                  <a:gd name="connsiteX10" fmla="*/ 1342801 w 2246959"/>
                  <a:gd name="connsiteY10" fmla="*/ 1188251 h 1440889"/>
                  <a:gd name="connsiteX11" fmla="*/ 1333925 w 2246959"/>
                  <a:gd name="connsiteY11" fmla="*/ 1188251 h 1440889"/>
                  <a:gd name="connsiteX12" fmla="*/ 1346340 w 2246959"/>
                  <a:gd name="connsiteY12" fmla="*/ 1249749 h 1440889"/>
                  <a:gd name="connsiteX13" fmla="*/ 1155200 w 2246959"/>
                  <a:gd name="connsiteY13" fmla="*/ 1440889 h 1440889"/>
                  <a:gd name="connsiteX14" fmla="*/ 964059 w 2246959"/>
                  <a:gd name="connsiteY14" fmla="*/ 1249749 h 1440889"/>
                  <a:gd name="connsiteX15" fmla="*/ 976475 w 2246959"/>
                  <a:gd name="connsiteY15" fmla="*/ 1188251 h 1440889"/>
                  <a:gd name="connsiteX16" fmla="*/ 958157 w 2246959"/>
                  <a:gd name="connsiteY16" fmla="*/ 1188251 h 1440889"/>
                  <a:gd name="connsiteX17" fmla="*/ 958367 w 2246959"/>
                  <a:gd name="connsiteY17" fmla="*/ 1187212 h 1440889"/>
                  <a:gd name="connsiteX18" fmla="*/ 0 w 2246959"/>
                  <a:gd name="connsiteY18" fmla="*/ 1187212 h 1440889"/>
                  <a:gd name="connsiteX19" fmla="*/ 1327374 w 2246959"/>
                  <a:gd name="connsiteY19" fmla="*/ 293371 h 1440889"/>
                  <a:gd name="connsiteX20" fmla="*/ 1327375 w 2246959"/>
                  <a:gd name="connsiteY20" fmla="*/ 293371 h 1440889"/>
                  <a:gd name="connsiteX21" fmla="*/ 1339790 w 2246959"/>
                  <a:gd name="connsiteY21" fmla="*/ 354868 h 1440889"/>
                  <a:gd name="connsiteX22" fmla="*/ 1283806 w 2246959"/>
                  <a:gd name="connsiteY22" fmla="*/ 490025 h 1440889"/>
                  <a:gd name="connsiteX23" fmla="*/ 1283806 w 2246959"/>
                  <a:gd name="connsiteY23" fmla="*/ 490025 h 1440889"/>
                  <a:gd name="connsiteX24" fmla="*/ 1324768 w 2246959"/>
                  <a:gd name="connsiteY24" fmla="*/ 429269 h 1440889"/>
                  <a:gd name="connsiteX25" fmla="*/ 1339789 w 2246959"/>
                  <a:gd name="connsiteY25" fmla="*/ 354869 h 1440889"/>
                  <a:gd name="connsiteX26" fmla="*/ 1327374 w 2246959"/>
                  <a:gd name="connsiteY26" fmla="*/ 293371 h 1440889"/>
                  <a:gd name="connsiteX27" fmla="*/ 61676 w 2246959"/>
                  <a:gd name="connsiteY27" fmla="*/ 0 h 1440889"/>
                  <a:gd name="connsiteX28" fmla="*/ 61676 w 2246959"/>
                  <a:gd name="connsiteY28" fmla="*/ 1 h 1440889"/>
                  <a:gd name="connsiteX29" fmla="*/ 61676 w 2246959"/>
                  <a:gd name="connsiteY29" fmla="*/ 0 h 1440889"/>
                  <a:gd name="connsiteX0" fmla="*/ 0 w 2246959"/>
                  <a:gd name="connsiteY0" fmla="*/ 893841 h 1147518"/>
                  <a:gd name="connsiteX1" fmla="*/ 52298 w 2246959"/>
                  <a:gd name="connsiteY1" fmla="*/ 37894 h 1147518"/>
                  <a:gd name="connsiteX2" fmla="*/ 931887 w 2246959"/>
                  <a:gd name="connsiteY2" fmla="*/ 37894 h 1147518"/>
                  <a:gd name="connsiteX3" fmla="*/ 927121 w 2246959"/>
                  <a:gd name="connsiteY3" fmla="*/ 61496 h 1147518"/>
                  <a:gd name="connsiteX4" fmla="*/ 1148649 w 2246959"/>
                  <a:gd name="connsiteY4" fmla="*/ 283023 h 1147518"/>
                  <a:gd name="connsiteX5" fmla="*/ 1370176 w 2246959"/>
                  <a:gd name="connsiteY5" fmla="*/ 61496 h 1147518"/>
                  <a:gd name="connsiteX6" fmla="*/ 1365411 w 2246959"/>
                  <a:gd name="connsiteY6" fmla="*/ 37894 h 1147518"/>
                  <a:gd name="connsiteX7" fmla="*/ 2202493 w 2246959"/>
                  <a:gd name="connsiteY7" fmla="*/ 37894 h 1147518"/>
                  <a:gd name="connsiteX8" fmla="*/ 2246959 w 2246959"/>
                  <a:gd name="connsiteY8" fmla="*/ 893841 h 1147518"/>
                  <a:gd name="connsiteX9" fmla="*/ 1342591 w 2246959"/>
                  <a:gd name="connsiteY9" fmla="*/ 893841 h 1147518"/>
                  <a:gd name="connsiteX10" fmla="*/ 1342801 w 2246959"/>
                  <a:gd name="connsiteY10" fmla="*/ 894880 h 1147518"/>
                  <a:gd name="connsiteX11" fmla="*/ 1333925 w 2246959"/>
                  <a:gd name="connsiteY11" fmla="*/ 894880 h 1147518"/>
                  <a:gd name="connsiteX12" fmla="*/ 1346340 w 2246959"/>
                  <a:gd name="connsiteY12" fmla="*/ 956378 h 1147518"/>
                  <a:gd name="connsiteX13" fmla="*/ 1155200 w 2246959"/>
                  <a:gd name="connsiteY13" fmla="*/ 1147518 h 1147518"/>
                  <a:gd name="connsiteX14" fmla="*/ 964059 w 2246959"/>
                  <a:gd name="connsiteY14" fmla="*/ 956378 h 1147518"/>
                  <a:gd name="connsiteX15" fmla="*/ 976475 w 2246959"/>
                  <a:gd name="connsiteY15" fmla="*/ 894880 h 1147518"/>
                  <a:gd name="connsiteX16" fmla="*/ 958157 w 2246959"/>
                  <a:gd name="connsiteY16" fmla="*/ 894880 h 1147518"/>
                  <a:gd name="connsiteX17" fmla="*/ 958367 w 2246959"/>
                  <a:gd name="connsiteY17" fmla="*/ 893841 h 1147518"/>
                  <a:gd name="connsiteX18" fmla="*/ 0 w 2246959"/>
                  <a:gd name="connsiteY18" fmla="*/ 893841 h 1147518"/>
                  <a:gd name="connsiteX19" fmla="*/ 1327374 w 2246959"/>
                  <a:gd name="connsiteY19" fmla="*/ 0 h 1147518"/>
                  <a:gd name="connsiteX20" fmla="*/ 1327375 w 2246959"/>
                  <a:gd name="connsiteY20" fmla="*/ 0 h 1147518"/>
                  <a:gd name="connsiteX21" fmla="*/ 1339790 w 2246959"/>
                  <a:gd name="connsiteY21" fmla="*/ 61497 h 1147518"/>
                  <a:gd name="connsiteX22" fmla="*/ 1283806 w 2246959"/>
                  <a:gd name="connsiteY22" fmla="*/ 196654 h 1147518"/>
                  <a:gd name="connsiteX23" fmla="*/ 1283806 w 2246959"/>
                  <a:gd name="connsiteY23" fmla="*/ 196654 h 1147518"/>
                  <a:gd name="connsiteX24" fmla="*/ 1324768 w 2246959"/>
                  <a:gd name="connsiteY24" fmla="*/ 135898 h 1147518"/>
                  <a:gd name="connsiteX25" fmla="*/ 1339789 w 2246959"/>
                  <a:gd name="connsiteY25" fmla="*/ 61498 h 1147518"/>
                  <a:gd name="connsiteX26" fmla="*/ 1327374 w 2246959"/>
                  <a:gd name="connsiteY26" fmla="*/ 0 h 1147518"/>
                  <a:gd name="connsiteX0" fmla="*/ 0 w 2246959"/>
                  <a:gd name="connsiteY0" fmla="*/ 893841 h 1147518"/>
                  <a:gd name="connsiteX1" fmla="*/ 52298 w 2246959"/>
                  <a:gd name="connsiteY1" fmla="*/ 37894 h 1147518"/>
                  <a:gd name="connsiteX2" fmla="*/ 931887 w 2246959"/>
                  <a:gd name="connsiteY2" fmla="*/ 37894 h 1147518"/>
                  <a:gd name="connsiteX3" fmla="*/ 927121 w 2246959"/>
                  <a:gd name="connsiteY3" fmla="*/ 61496 h 1147518"/>
                  <a:gd name="connsiteX4" fmla="*/ 1148649 w 2246959"/>
                  <a:gd name="connsiteY4" fmla="*/ 283023 h 1147518"/>
                  <a:gd name="connsiteX5" fmla="*/ 1370176 w 2246959"/>
                  <a:gd name="connsiteY5" fmla="*/ 61496 h 1147518"/>
                  <a:gd name="connsiteX6" fmla="*/ 1365411 w 2246959"/>
                  <a:gd name="connsiteY6" fmla="*/ 37894 h 1147518"/>
                  <a:gd name="connsiteX7" fmla="*/ 2202493 w 2246959"/>
                  <a:gd name="connsiteY7" fmla="*/ 37894 h 1147518"/>
                  <a:gd name="connsiteX8" fmla="*/ 2246959 w 2246959"/>
                  <a:gd name="connsiteY8" fmla="*/ 893841 h 1147518"/>
                  <a:gd name="connsiteX9" fmla="*/ 1342591 w 2246959"/>
                  <a:gd name="connsiteY9" fmla="*/ 893841 h 1147518"/>
                  <a:gd name="connsiteX10" fmla="*/ 1342801 w 2246959"/>
                  <a:gd name="connsiteY10" fmla="*/ 894880 h 1147518"/>
                  <a:gd name="connsiteX11" fmla="*/ 1333925 w 2246959"/>
                  <a:gd name="connsiteY11" fmla="*/ 894880 h 1147518"/>
                  <a:gd name="connsiteX12" fmla="*/ 1346340 w 2246959"/>
                  <a:gd name="connsiteY12" fmla="*/ 956378 h 1147518"/>
                  <a:gd name="connsiteX13" fmla="*/ 1155200 w 2246959"/>
                  <a:gd name="connsiteY13" fmla="*/ 1147518 h 1147518"/>
                  <a:gd name="connsiteX14" fmla="*/ 964059 w 2246959"/>
                  <a:gd name="connsiteY14" fmla="*/ 956378 h 1147518"/>
                  <a:gd name="connsiteX15" fmla="*/ 976475 w 2246959"/>
                  <a:gd name="connsiteY15" fmla="*/ 894880 h 1147518"/>
                  <a:gd name="connsiteX16" fmla="*/ 958157 w 2246959"/>
                  <a:gd name="connsiteY16" fmla="*/ 894880 h 1147518"/>
                  <a:gd name="connsiteX17" fmla="*/ 958367 w 2246959"/>
                  <a:gd name="connsiteY17" fmla="*/ 893841 h 1147518"/>
                  <a:gd name="connsiteX18" fmla="*/ 0 w 2246959"/>
                  <a:gd name="connsiteY18" fmla="*/ 893841 h 1147518"/>
                  <a:gd name="connsiteX19" fmla="*/ 1339789 w 2246959"/>
                  <a:gd name="connsiteY19" fmla="*/ 61498 h 1147518"/>
                  <a:gd name="connsiteX20" fmla="*/ 1327375 w 2246959"/>
                  <a:gd name="connsiteY20" fmla="*/ 0 h 1147518"/>
                  <a:gd name="connsiteX21" fmla="*/ 1339790 w 2246959"/>
                  <a:gd name="connsiteY21" fmla="*/ 61497 h 1147518"/>
                  <a:gd name="connsiteX22" fmla="*/ 1283806 w 2246959"/>
                  <a:gd name="connsiteY22" fmla="*/ 196654 h 1147518"/>
                  <a:gd name="connsiteX23" fmla="*/ 1283806 w 2246959"/>
                  <a:gd name="connsiteY23" fmla="*/ 196654 h 1147518"/>
                  <a:gd name="connsiteX24" fmla="*/ 1324768 w 2246959"/>
                  <a:gd name="connsiteY24" fmla="*/ 135898 h 1147518"/>
                  <a:gd name="connsiteX25" fmla="*/ 1339789 w 2246959"/>
                  <a:gd name="connsiteY25" fmla="*/ 61498 h 1147518"/>
                  <a:gd name="connsiteX0" fmla="*/ 0 w 2246959"/>
                  <a:gd name="connsiteY0" fmla="*/ 893841 h 1147518"/>
                  <a:gd name="connsiteX1" fmla="*/ 52298 w 2246959"/>
                  <a:gd name="connsiteY1" fmla="*/ 37894 h 1147518"/>
                  <a:gd name="connsiteX2" fmla="*/ 931887 w 2246959"/>
                  <a:gd name="connsiteY2" fmla="*/ 37894 h 1147518"/>
                  <a:gd name="connsiteX3" fmla="*/ 927121 w 2246959"/>
                  <a:gd name="connsiteY3" fmla="*/ 61496 h 1147518"/>
                  <a:gd name="connsiteX4" fmla="*/ 1148649 w 2246959"/>
                  <a:gd name="connsiteY4" fmla="*/ 283023 h 1147518"/>
                  <a:gd name="connsiteX5" fmla="*/ 1370176 w 2246959"/>
                  <a:gd name="connsiteY5" fmla="*/ 61496 h 1147518"/>
                  <a:gd name="connsiteX6" fmla="*/ 1365411 w 2246959"/>
                  <a:gd name="connsiteY6" fmla="*/ 37894 h 1147518"/>
                  <a:gd name="connsiteX7" fmla="*/ 2202493 w 2246959"/>
                  <a:gd name="connsiteY7" fmla="*/ 37894 h 1147518"/>
                  <a:gd name="connsiteX8" fmla="*/ 2246959 w 2246959"/>
                  <a:gd name="connsiteY8" fmla="*/ 893841 h 1147518"/>
                  <a:gd name="connsiteX9" fmla="*/ 1342591 w 2246959"/>
                  <a:gd name="connsiteY9" fmla="*/ 893841 h 1147518"/>
                  <a:gd name="connsiteX10" fmla="*/ 1342801 w 2246959"/>
                  <a:gd name="connsiteY10" fmla="*/ 894880 h 1147518"/>
                  <a:gd name="connsiteX11" fmla="*/ 1333925 w 2246959"/>
                  <a:gd name="connsiteY11" fmla="*/ 894880 h 1147518"/>
                  <a:gd name="connsiteX12" fmla="*/ 1346340 w 2246959"/>
                  <a:gd name="connsiteY12" fmla="*/ 956378 h 1147518"/>
                  <a:gd name="connsiteX13" fmla="*/ 1155200 w 2246959"/>
                  <a:gd name="connsiteY13" fmla="*/ 1147518 h 1147518"/>
                  <a:gd name="connsiteX14" fmla="*/ 964059 w 2246959"/>
                  <a:gd name="connsiteY14" fmla="*/ 956378 h 1147518"/>
                  <a:gd name="connsiteX15" fmla="*/ 976475 w 2246959"/>
                  <a:gd name="connsiteY15" fmla="*/ 894880 h 1147518"/>
                  <a:gd name="connsiteX16" fmla="*/ 958157 w 2246959"/>
                  <a:gd name="connsiteY16" fmla="*/ 894880 h 1147518"/>
                  <a:gd name="connsiteX17" fmla="*/ 958367 w 2246959"/>
                  <a:gd name="connsiteY17" fmla="*/ 893841 h 1147518"/>
                  <a:gd name="connsiteX18" fmla="*/ 0 w 2246959"/>
                  <a:gd name="connsiteY18" fmla="*/ 893841 h 1147518"/>
                  <a:gd name="connsiteX19" fmla="*/ 1339789 w 2246959"/>
                  <a:gd name="connsiteY19" fmla="*/ 61498 h 1147518"/>
                  <a:gd name="connsiteX20" fmla="*/ 1327375 w 2246959"/>
                  <a:gd name="connsiteY20" fmla="*/ 0 h 1147518"/>
                  <a:gd name="connsiteX21" fmla="*/ 1339790 w 2246959"/>
                  <a:gd name="connsiteY21" fmla="*/ 61497 h 1147518"/>
                  <a:gd name="connsiteX22" fmla="*/ 1283806 w 2246959"/>
                  <a:gd name="connsiteY22" fmla="*/ 196654 h 1147518"/>
                  <a:gd name="connsiteX23" fmla="*/ 1324768 w 2246959"/>
                  <a:gd name="connsiteY23" fmla="*/ 135898 h 1147518"/>
                  <a:gd name="connsiteX24" fmla="*/ 1339789 w 2246959"/>
                  <a:gd name="connsiteY24" fmla="*/ 61498 h 1147518"/>
                  <a:gd name="connsiteX0" fmla="*/ 0 w 2246959"/>
                  <a:gd name="connsiteY0" fmla="*/ 893841 h 1147518"/>
                  <a:gd name="connsiteX1" fmla="*/ 52298 w 2246959"/>
                  <a:gd name="connsiteY1" fmla="*/ 37894 h 1147518"/>
                  <a:gd name="connsiteX2" fmla="*/ 931887 w 2246959"/>
                  <a:gd name="connsiteY2" fmla="*/ 37894 h 1147518"/>
                  <a:gd name="connsiteX3" fmla="*/ 927121 w 2246959"/>
                  <a:gd name="connsiteY3" fmla="*/ 61496 h 1147518"/>
                  <a:gd name="connsiteX4" fmla="*/ 1148649 w 2246959"/>
                  <a:gd name="connsiteY4" fmla="*/ 283023 h 1147518"/>
                  <a:gd name="connsiteX5" fmla="*/ 1370176 w 2246959"/>
                  <a:gd name="connsiteY5" fmla="*/ 61496 h 1147518"/>
                  <a:gd name="connsiteX6" fmla="*/ 1365411 w 2246959"/>
                  <a:gd name="connsiteY6" fmla="*/ 37894 h 1147518"/>
                  <a:gd name="connsiteX7" fmla="*/ 2202493 w 2246959"/>
                  <a:gd name="connsiteY7" fmla="*/ 37894 h 1147518"/>
                  <a:gd name="connsiteX8" fmla="*/ 2246959 w 2246959"/>
                  <a:gd name="connsiteY8" fmla="*/ 893841 h 1147518"/>
                  <a:gd name="connsiteX9" fmla="*/ 1342591 w 2246959"/>
                  <a:gd name="connsiteY9" fmla="*/ 893841 h 1147518"/>
                  <a:gd name="connsiteX10" fmla="*/ 1342801 w 2246959"/>
                  <a:gd name="connsiteY10" fmla="*/ 894880 h 1147518"/>
                  <a:gd name="connsiteX11" fmla="*/ 1333925 w 2246959"/>
                  <a:gd name="connsiteY11" fmla="*/ 894880 h 1147518"/>
                  <a:gd name="connsiteX12" fmla="*/ 1346340 w 2246959"/>
                  <a:gd name="connsiteY12" fmla="*/ 956378 h 1147518"/>
                  <a:gd name="connsiteX13" fmla="*/ 1155200 w 2246959"/>
                  <a:gd name="connsiteY13" fmla="*/ 1147518 h 1147518"/>
                  <a:gd name="connsiteX14" fmla="*/ 964059 w 2246959"/>
                  <a:gd name="connsiteY14" fmla="*/ 956378 h 1147518"/>
                  <a:gd name="connsiteX15" fmla="*/ 976475 w 2246959"/>
                  <a:gd name="connsiteY15" fmla="*/ 894880 h 1147518"/>
                  <a:gd name="connsiteX16" fmla="*/ 958157 w 2246959"/>
                  <a:gd name="connsiteY16" fmla="*/ 894880 h 1147518"/>
                  <a:gd name="connsiteX17" fmla="*/ 958367 w 2246959"/>
                  <a:gd name="connsiteY17" fmla="*/ 893841 h 1147518"/>
                  <a:gd name="connsiteX18" fmla="*/ 0 w 2246959"/>
                  <a:gd name="connsiteY18" fmla="*/ 893841 h 1147518"/>
                  <a:gd name="connsiteX19" fmla="*/ 1339789 w 2246959"/>
                  <a:gd name="connsiteY19" fmla="*/ 61498 h 1147518"/>
                  <a:gd name="connsiteX20" fmla="*/ 1327375 w 2246959"/>
                  <a:gd name="connsiteY20" fmla="*/ 0 h 1147518"/>
                  <a:gd name="connsiteX21" fmla="*/ 1339790 w 2246959"/>
                  <a:gd name="connsiteY21" fmla="*/ 61497 h 1147518"/>
                  <a:gd name="connsiteX22" fmla="*/ 1283806 w 2246959"/>
                  <a:gd name="connsiteY22" fmla="*/ 196654 h 1147518"/>
                  <a:gd name="connsiteX23" fmla="*/ 1339789 w 2246959"/>
                  <a:gd name="connsiteY23" fmla="*/ 61498 h 1147518"/>
                  <a:gd name="connsiteX0" fmla="*/ 0 w 2246959"/>
                  <a:gd name="connsiteY0" fmla="*/ 893841 h 1147518"/>
                  <a:gd name="connsiteX1" fmla="*/ 52298 w 2246959"/>
                  <a:gd name="connsiteY1" fmla="*/ 37894 h 1147518"/>
                  <a:gd name="connsiteX2" fmla="*/ 931887 w 2246959"/>
                  <a:gd name="connsiteY2" fmla="*/ 37894 h 1147518"/>
                  <a:gd name="connsiteX3" fmla="*/ 927121 w 2246959"/>
                  <a:gd name="connsiteY3" fmla="*/ 61496 h 1147518"/>
                  <a:gd name="connsiteX4" fmla="*/ 1148649 w 2246959"/>
                  <a:gd name="connsiteY4" fmla="*/ 283023 h 1147518"/>
                  <a:gd name="connsiteX5" fmla="*/ 1370176 w 2246959"/>
                  <a:gd name="connsiteY5" fmla="*/ 61496 h 1147518"/>
                  <a:gd name="connsiteX6" fmla="*/ 1365411 w 2246959"/>
                  <a:gd name="connsiteY6" fmla="*/ 37894 h 1147518"/>
                  <a:gd name="connsiteX7" fmla="*/ 2202493 w 2246959"/>
                  <a:gd name="connsiteY7" fmla="*/ 37894 h 1147518"/>
                  <a:gd name="connsiteX8" fmla="*/ 2246959 w 2246959"/>
                  <a:gd name="connsiteY8" fmla="*/ 893841 h 1147518"/>
                  <a:gd name="connsiteX9" fmla="*/ 1342591 w 2246959"/>
                  <a:gd name="connsiteY9" fmla="*/ 893841 h 1147518"/>
                  <a:gd name="connsiteX10" fmla="*/ 1342801 w 2246959"/>
                  <a:gd name="connsiteY10" fmla="*/ 894880 h 1147518"/>
                  <a:gd name="connsiteX11" fmla="*/ 1333925 w 2246959"/>
                  <a:gd name="connsiteY11" fmla="*/ 894880 h 1147518"/>
                  <a:gd name="connsiteX12" fmla="*/ 1346340 w 2246959"/>
                  <a:gd name="connsiteY12" fmla="*/ 956378 h 1147518"/>
                  <a:gd name="connsiteX13" fmla="*/ 1155200 w 2246959"/>
                  <a:gd name="connsiteY13" fmla="*/ 1147518 h 1147518"/>
                  <a:gd name="connsiteX14" fmla="*/ 964059 w 2246959"/>
                  <a:gd name="connsiteY14" fmla="*/ 956378 h 1147518"/>
                  <a:gd name="connsiteX15" fmla="*/ 976475 w 2246959"/>
                  <a:gd name="connsiteY15" fmla="*/ 894880 h 1147518"/>
                  <a:gd name="connsiteX16" fmla="*/ 958157 w 2246959"/>
                  <a:gd name="connsiteY16" fmla="*/ 894880 h 1147518"/>
                  <a:gd name="connsiteX17" fmla="*/ 958367 w 2246959"/>
                  <a:gd name="connsiteY17" fmla="*/ 893841 h 1147518"/>
                  <a:gd name="connsiteX18" fmla="*/ 0 w 2246959"/>
                  <a:gd name="connsiteY18" fmla="*/ 893841 h 1147518"/>
                  <a:gd name="connsiteX19" fmla="*/ 1339789 w 2246959"/>
                  <a:gd name="connsiteY19" fmla="*/ 61498 h 1147518"/>
                  <a:gd name="connsiteX20" fmla="*/ 1327375 w 2246959"/>
                  <a:gd name="connsiteY20" fmla="*/ 0 h 1147518"/>
                  <a:gd name="connsiteX21" fmla="*/ 1339790 w 2246959"/>
                  <a:gd name="connsiteY21" fmla="*/ 61497 h 1147518"/>
                  <a:gd name="connsiteX22" fmla="*/ 1339789 w 2246959"/>
                  <a:gd name="connsiteY22" fmla="*/ 61498 h 1147518"/>
                  <a:gd name="connsiteX0" fmla="*/ 0 w 2246959"/>
                  <a:gd name="connsiteY0" fmla="*/ 893841 h 1147518"/>
                  <a:gd name="connsiteX1" fmla="*/ 52298 w 2246959"/>
                  <a:gd name="connsiteY1" fmla="*/ 37894 h 1147518"/>
                  <a:gd name="connsiteX2" fmla="*/ 931887 w 2246959"/>
                  <a:gd name="connsiteY2" fmla="*/ 37894 h 1147518"/>
                  <a:gd name="connsiteX3" fmla="*/ 927121 w 2246959"/>
                  <a:gd name="connsiteY3" fmla="*/ 61496 h 1147518"/>
                  <a:gd name="connsiteX4" fmla="*/ 1148649 w 2246959"/>
                  <a:gd name="connsiteY4" fmla="*/ 283023 h 1147518"/>
                  <a:gd name="connsiteX5" fmla="*/ 1370176 w 2246959"/>
                  <a:gd name="connsiteY5" fmla="*/ 61496 h 1147518"/>
                  <a:gd name="connsiteX6" fmla="*/ 1365411 w 2246959"/>
                  <a:gd name="connsiteY6" fmla="*/ 37894 h 1147518"/>
                  <a:gd name="connsiteX7" fmla="*/ 2202493 w 2246959"/>
                  <a:gd name="connsiteY7" fmla="*/ 37894 h 1147518"/>
                  <a:gd name="connsiteX8" fmla="*/ 2246959 w 2246959"/>
                  <a:gd name="connsiteY8" fmla="*/ 893841 h 1147518"/>
                  <a:gd name="connsiteX9" fmla="*/ 1342591 w 2246959"/>
                  <a:gd name="connsiteY9" fmla="*/ 893841 h 1147518"/>
                  <a:gd name="connsiteX10" fmla="*/ 1342801 w 2246959"/>
                  <a:gd name="connsiteY10" fmla="*/ 894880 h 1147518"/>
                  <a:gd name="connsiteX11" fmla="*/ 1333925 w 2246959"/>
                  <a:gd name="connsiteY11" fmla="*/ 894880 h 1147518"/>
                  <a:gd name="connsiteX12" fmla="*/ 1346340 w 2246959"/>
                  <a:gd name="connsiteY12" fmla="*/ 956378 h 1147518"/>
                  <a:gd name="connsiteX13" fmla="*/ 1155200 w 2246959"/>
                  <a:gd name="connsiteY13" fmla="*/ 1147518 h 1147518"/>
                  <a:gd name="connsiteX14" fmla="*/ 964059 w 2246959"/>
                  <a:gd name="connsiteY14" fmla="*/ 956378 h 1147518"/>
                  <a:gd name="connsiteX15" fmla="*/ 976475 w 2246959"/>
                  <a:gd name="connsiteY15" fmla="*/ 894880 h 1147518"/>
                  <a:gd name="connsiteX16" fmla="*/ 958157 w 2246959"/>
                  <a:gd name="connsiteY16" fmla="*/ 894880 h 1147518"/>
                  <a:gd name="connsiteX17" fmla="*/ 958367 w 2246959"/>
                  <a:gd name="connsiteY17" fmla="*/ 893841 h 1147518"/>
                  <a:gd name="connsiteX18" fmla="*/ 0 w 2246959"/>
                  <a:gd name="connsiteY18" fmla="*/ 893841 h 1147518"/>
                  <a:gd name="connsiteX19" fmla="*/ 1339790 w 2246959"/>
                  <a:gd name="connsiteY19" fmla="*/ 61497 h 1147518"/>
                  <a:gd name="connsiteX20" fmla="*/ 1327375 w 2246959"/>
                  <a:gd name="connsiteY20" fmla="*/ 0 h 1147518"/>
                  <a:gd name="connsiteX21" fmla="*/ 1339790 w 2246959"/>
                  <a:gd name="connsiteY21" fmla="*/ 61497 h 1147518"/>
                  <a:gd name="connsiteX0" fmla="*/ 0 w 2246959"/>
                  <a:gd name="connsiteY0" fmla="*/ 855947 h 1109624"/>
                  <a:gd name="connsiteX1" fmla="*/ 52298 w 2246959"/>
                  <a:gd name="connsiteY1" fmla="*/ 0 h 1109624"/>
                  <a:gd name="connsiteX2" fmla="*/ 931887 w 2246959"/>
                  <a:gd name="connsiteY2" fmla="*/ 0 h 1109624"/>
                  <a:gd name="connsiteX3" fmla="*/ 927121 w 2246959"/>
                  <a:gd name="connsiteY3" fmla="*/ 23602 h 1109624"/>
                  <a:gd name="connsiteX4" fmla="*/ 1148649 w 2246959"/>
                  <a:gd name="connsiteY4" fmla="*/ 245129 h 1109624"/>
                  <a:gd name="connsiteX5" fmla="*/ 1370176 w 2246959"/>
                  <a:gd name="connsiteY5" fmla="*/ 23602 h 1109624"/>
                  <a:gd name="connsiteX6" fmla="*/ 1365411 w 2246959"/>
                  <a:gd name="connsiteY6" fmla="*/ 0 h 1109624"/>
                  <a:gd name="connsiteX7" fmla="*/ 2202493 w 2246959"/>
                  <a:gd name="connsiteY7" fmla="*/ 0 h 1109624"/>
                  <a:gd name="connsiteX8" fmla="*/ 2246959 w 2246959"/>
                  <a:gd name="connsiteY8" fmla="*/ 855947 h 1109624"/>
                  <a:gd name="connsiteX9" fmla="*/ 1342591 w 2246959"/>
                  <a:gd name="connsiteY9" fmla="*/ 855947 h 1109624"/>
                  <a:gd name="connsiteX10" fmla="*/ 1342801 w 2246959"/>
                  <a:gd name="connsiteY10" fmla="*/ 856986 h 1109624"/>
                  <a:gd name="connsiteX11" fmla="*/ 1333925 w 2246959"/>
                  <a:gd name="connsiteY11" fmla="*/ 856986 h 1109624"/>
                  <a:gd name="connsiteX12" fmla="*/ 1346340 w 2246959"/>
                  <a:gd name="connsiteY12" fmla="*/ 918484 h 1109624"/>
                  <a:gd name="connsiteX13" fmla="*/ 1155200 w 2246959"/>
                  <a:gd name="connsiteY13" fmla="*/ 1109624 h 1109624"/>
                  <a:gd name="connsiteX14" fmla="*/ 964059 w 2246959"/>
                  <a:gd name="connsiteY14" fmla="*/ 918484 h 1109624"/>
                  <a:gd name="connsiteX15" fmla="*/ 976475 w 2246959"/>
                  <a:gd name="connsiteY15" fmla="*/ 856986 h 1109624"/>
                  <a:gd name="connsiteX16" fmla="*/ 958157 w 2246959"/>
                  <a:gd name="connsiteY16" fmla="*/ 856986 h 1109624"/>
                  <a:gd name="connsiteX17" fmla="*/ 958367 w 2246959"/>
                  <a:gd name="connsiteY17" fmla="*/ 855947 h 1109624"/>
                  <a:gd name="connsiteX18" fmla="*/ 0 w 2246959"/>
                  <a:gd name="connsiteY18" fmla="*/ 855947 h 110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46959" h="1109624">
                    <a:moveTo>
                      <a:pt x="0" y="855947"/>
                    </a:moveTo>
                    <a:lnTo>
                      <a:pt x="52298" y="0"/>
                    </a:lnTo>
                    <a:lnTo>
                      <a:pt x="931887" y="0"/>
                    </a:lnTo>
                    <a:lnTo>
                      <a:pt x="927121" y="23602"/>
                    </a:lnTo>
                    <a:cubicBezTo>
                      <a:pt x="927121" y="145948"/>
                      <a:pt x="1026303" y="245129"/>
                      <a:pt x="1148649" y="245129"/>
                    </a:cubicBezTo>
                    <a:cubicBezTo>
                      <a:pt x="1270995" y="245129"/>
                      <a:pt x="1370176" y="145948"/>
                      <a:pt x="1370176" y="23602"/>
                    </a:cubicBezTo>
                    <a:lnTo>
                      <a:pt x="1365411" y="0"/>
                    </a:lnTo>
                    <a:lnTo>
                      <a:pt x="2202493" y="0"/>
                    </a:lnTo>
                    <a:lnTo>
                      <a:pt x="2246959" y="855947"/>
                    </a:lnTo>
                    <a:lnTo>
                      <a:pt x="1342591" y="855947"/>
                    </a:lnTo>
                    <a:lnTo>
                      <a:pt x="1342801" y="856986"/>
                    </a:lnTo>
                    <a:lnTo>
                      <a:pt x="1333925" y="856986"/>
                    </a:lnTo>
                    <a:lnTo>
                      <a:pt x="1346340" y="918484"/>
                    </a:lnTo>
                    <a:cubicBezTo>
                      <a:pt x="1346340" y="1024048"/>
                      <a:pt x="1260764" y="1109624"/>
                      <a:pt x="1155200" y="1109624"/>
                    </a:cubicBezTo>
                    <a:cubicBezTo>
                      <a:pt x="1049636" y="1109624"/>
                      <a:pt x="964059" y="1024048"/>
                      <a:pt x="964059" y="918484"/>
                    </a:cubicBezTo>
                    <a:lnTo>
                      <a:pt x="976475" y="856986"/>
                    </a:lnTo>
                    <a:lnTo>
                      <a:pt x="958157" y="856986"/>
                    </a:lnTo>
                    <a:lnTo>
                      <a:pt x="958367" y="855947"/>
                    </a:lnTo>
                    <a:lnTo>
                      <a:pt x="0" y="85594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9132647" y="3203616"/>
                <a:ext cx="1680799" cy="1208064"/>
              </a:xfrm>
              <a:custGeom>
                <a:avLst/>
                <a:gdLst>
                  <a:gd name="connsiteX0" fmla="*/ 44520 w 1680799"/>
                  <a:gd name="connsiteY0" fmla="*/ 98440 h 1208064"/>
                  <a:gd name="connsiteX1" fmla="*/ 655357 w 1680799"/>
                  <a:gd name="connsiteY1" fmla="*/ 98440 h 1208064"/>
                  <a:gd name="connsiteX2" fmla="*/ 650591 w 1680799"/>
                  <a:gd name="connsiteY2" fmla="*/ 122042 h 1208064"/>
                  <a:gd name="connsiteX3" fmla="*/ 872119 w 1680799"/>
                  <a:gd name="connsiteY3" fmla="*/ 343569 h 1208064"/>
                  <a:gd name="connsiteX4" fmla="*/ 1093646 w 1680799"/>
                  <a:gd name="connsiteY4" fmla="*/ 122042 h 1208064"/>
                  <a:gd name="connsiteX5" fmla="*/ 1088881 w 1680799"/>
                  <a:gd name="connsiteY5" fmla="*/ 98440 h 1208064"/>
                  <a:gd name="connsiteX6" fmla="*/ 1636279 w 1680799"/>
                  <a:gd name="connsiteY6" fmla="*/ 98440 h 1208064"/>
                  <a:gd name="connsiteX7" fmla="*/ 1680799 w 1680799"/>
                  <a:gd name="connsiteY7" fmla="*/ 955426 h 1208064"/>
                  <a:gd name="connsiteX8" fmla="*/ 1050845 w 1680799"/>
                  <a:gd name="connsiteY8" fmla="*/ 955426 h 1208064"/>
                  <a:gd name="connsiteX9" fmla="*/ 1063260 w 1680799"/>
                  <a:gd name="connsiteY9" fmla="*/ 1016924 h 1208064"/>
                  <a:gd name="connsiteX10" fmla="*/ 872120 w 1680799"/>
                  <a:gd name="connsiteY10" fmla="*/ 1208064 h 1208064"/>
                  <a:gd name="connsiteX11" fmla="*/ 680979 w 1680799"/>
                  <a:gd name="connsiteY11" fmla="*/ 1016924 h 1208064"/>
                  <a:gd name="connsiteX12" fmla="*/ 693395 w 1680799"/>
                  <a:gd name="connsiteY12" fmla="*/ 955426 h 1208064"/>
                  <a:gd name="connsiteX13" fmla="*/ 0 w 1680799"/>
                  <a:gd name="connsiteY13" fmla="*/ 955426 h 1208064"/>
                  <a:gd name="connsiteX14" fmla="*/ 1050845 w 1680799"/>
                  <a:gd name="connsiteY14" fmla="*/ 60546 h 1208064"/>
                  <a:gd name="connsiteX15" fmla="*/ 1050845 w 1680799"/>
                  <a:gd name="connsiteY15" fmla="*/ 60546 h 1208064"/>
                  <a:gd name="connsiteX16" fmla="*/ 1063260 w 1680799"/>
                  <a:gd name="connsiteY16" fmla="*/ 122043 h 1208064"/>
                  <a:gd name="connsiteX17" fmla="*/ 1063260 w 1680799"/>
                  <a:gd name="connsiteY17" fmla="*/ 122044 h 1208064"/>
                  <a:gd name="connsiteX18" fmla="*/ 693395 w 1680799"/>
                  <a:gd name="connsiteY18" fmla="*/ 60546 h 1208064"/>
                  <a:gd name="connsiteX19" fmla="*/ 693395 w 1680799"/>
                  <a:gd name="connsiteY19" fmla="*/ 60546 h 1208064"/>
                  <a:gd name="connsiteX20" fmla="*/ 680979 w 1680799"/>
                  <a:gd name="connsiteY20" fmla="*/ 122044 h 1208064"/>
                  <a:gd name="connsiteX21" fmla="*/ 680979 w 1680799"/>
                  <a:gd name="connsiteY21" fmla="*/ 122043 h 1208064"/>
                  <a:gd name="connsiteX22" fmla="*/ 49634 w 1680799"/>
                  <a:gd name="connsiteY22" fmla="*/ 0 h 1208064"/>
                  <a:gd name="connsiteX23" fmla="*/ 1631165 w 1680799"/>
                  <a:gd name="connsiteY23" fmla="*/ 0 h 1208064"/>
                  <a:gd name="connsiteX24" fmla="*/ 1634310 w 1680799"/>
                  <a:gd name="connsiteY24" fmla="*/ 60545 h 1208064"/>
                  <a:gd name="connsiteX25" fmla="*/ 1634310 w 1680799"/>
                  <a:gd name="connsiteY25" fmla="*/ 60545 h 1208064"/>
                  <a:gd name="connsiteX26" fmla="*/ 1631165 w 1680799"/>
                  <a:gd name="connsiteY26" fmla="*/ 1 h 1208064"/>
                  <a:gd name="connsiteX27" fmla="*/ 49634 w 1680799"/>
                  <a:gd name="connsiteY27" fmla="*/ 1 h 1208064"/>
                  <a:gd name="connsiteX28" fmla="*/ 46489 w 1680799"/>
                  <a:gd name="connsiteY28" fmla="*/ 60545 h 1208064"/>
                  <a:gd name="connsiteX29" fmla="*/ 46489 w 1680799"/>
                  <a:gd name="connsiteY29" fmla="*/ 60545 h 1208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80799" h="1208064">
                    <a:moveTo>
                      <a:pt x="44520" y="98440"/>
                    </a:moveTo>
                    <a:lnTo>
                      <a:pt x="655357" y="98440"/>
                    </a:lnTo>
                    <a:lnTo>
                      <a:pt x="650591" y="122042"/>
                    </a:lnTo>
                    <a:cubicBezTo>
                      <a:pt x="650591" y="244388"/>
                      <a:pt x="749773" y="343569"/>
                      <a:pt x="872119" y="343569"/>
                    </a:cubicBezTo>
                    <a:cubicBezTo>
                      <a:pt x="994465" y="343569"/>
                      <a:pt x="1093646" y="244388"/>
                      <a:pt x="1093646" y="122042"/>
                    </a:cubicBezTo>
                    <a:lnTo>
                      <a:pt x="1088881" y="98440"/>
                    </a:lnTo>
                    <a:lnTo>
                      <a:pt x="1636279" y="98440"/>
                    </a:lnTo>
                    <a:lnTo>
                      <a:pt x="1680799" y="955426"/>
                    </a:lnTo>
                    <a:lnTo>
                      <a:pt x="1050845" y="955426"/>
                    </a:lnTo>
                    <a:lnTo>
                      <a:pt x="1063260" y="1016924"/>
                    </a:lnTo>
                    <a:cubicBezTo>
                      <a:pt x="1063260" y="1122488"/>
                      <a:pt x="977684" y="1208064"/>
                      <a:pt x="872120" y="1208064"/>
                    </a:cubicBezTo>
                    <a:cubicBezTo>
                      <a:pt x="766556" y="1208064"/>
                      <a:pt x="680979" y="1122488"/>
                      <a:pt x="680979" y="1016924"/>
                    </a:cubicBezTo>
                    <a:lnTo>
                      <a:pt x="693395" y="955426"/>
                    </a:lnTo>
                    <a:lnTo>
                      <a:pt x="0" y="955426"/>
                    </a:lnTo>
                    <a:close/>
                    <a:moveTo>
                      <a:pt x="1050845" y="60546"/>
                    </a:moveTo>
                    <a:lnTo>
                      <a:pt x="1050845" y="60546"/>
                    </a:lnTo>
                    <a:lnTo>
                      <a:pt x="1063260" y="122043"/>
                    </a:lnTo>
                    <a:lnTo>
                      <a:pt x="1063260" y="122044"/>
                    </a:lnTo>
                    <a:close/>
                    <a:moveTo>
                      <a:pt x="693395" y="60546"/>
                    </a:moveTo>
                    <a:lnTo>
                      <a:pt x="693395" y="60546"/>
                    </a:lnTo>
                    <a:lnTo>
                      <a:pt x="680979" y="122044"/>
                    </a:lnTo>
                    <a:lnTo>
                      <a:pt x="680979" y="122043"/>
                    </a:lnTo>
                    <a:close/>
                    <a:moveTo>
                      <a:pt x="49634" y="0"/>
                    </a:moveTo>
                    <a:lnTo>
                      <a:pt x="1631165" y="0"/>
                    </a:lnTo>
                    <a:lnTo>
                      <a:pt x="1634310" y="60545"/>
                    </a:lnTo>
                    <a:lnTo>
                      <a:pt x="1634310" y="60545"/>
                    </a:lnTo>
                    <a:lnTo>
                      <a:pt x="1631165" y="1"/>
                    </a:lnTo>
                    <a:lnTo>
                      <a:pt x="49634" y="1"/>
                    </a:lnTo>
                    <a:lnTo>
                      <a:pt x="46489" y="60545"/>
                    </a:lnTo>
                    <a:lnTo>
                      <a:pt x="46489" y="60545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748622" y="4188320"/>
              <a:ext cx="2448851" cy="872467"/>
              <a:chOff x="8748622" y="4188320"/>
              <a:chExt cx="2448851" cy="872467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8748622" y="4188320"/>
                <a:ext cx="2448851" cy="872467"/>
                <a:chOff x="8748622" y="4188320"/>
                <a:chExt cx="2448851" cy="872467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>
                  <a:off x="8817313" y="4188320"/>
                  <a:ext cx="2311492" cy="604517"/>
                </a:xfrm>
                <a:custGeom>
                  <a:avLst/>
                  <a:gdLst>
                    <a:gd name="connsiteX0" fmla="*/ 1365319 w 2311492"/>
                    <a:gd name="connsiteY0" fmla="*/ 0 h 585580"/>
                    <a:gd name="connsiteX1" fmla="*/ 1373154 w 2311492"/>
                    <a:gd name="connsiteY1" fmla="*/ 0 h 585580"/>
                    <a:gd name="connsiteX2" fmla="*/ 1378606 w 2311492"/>
                    <a:gd name="connsiteY2" fmla="*/ 27010 h 585580"/>
                    <a:gd name="connsiteX3" fmla="*/ 1374723 w 2311492"/>
                    <a:gd name="connsiteY3" fmla="*/ 65531 h 585580"/>
                    <a:gd name="connsiteX4" fmla="*/ 1371799 w 2311492"/>
                    <a:gd name="connsiteY4" fmla="*/ 74950 h 585580"/>
                    <a:gd name="connsiteX5" fmla="*/ 1374680 w 2311492"/>
                    <a:gd name="connsiteY5" fmla="*/ 46371 h 585580"/>
                    <a:gd name="connsiteX6" fmla="*/ 30421 w 2311492"/>
                    <a:gd name="connsiteY6" fmla="*/ 0 h 585580"/>
                    <a:gd name="connsiteX7" fmla="*/ 89351 w 2311492"/>
                    <a:gd name="connsiteY7" fmla="*/ 0 h 585580"/>
                    <a:gd name="connsiteX8" fmla="*/ 91114 w 2311492"/>
                    <a:gd name="connsiteY8" fmla="*/ 3407 h 585580"/>
                    <a:gd name="connsiteX9" fmla="*/ 970703 w 2311492"/>
                    <a:gd name="connsiteY9" fmla="*/ 3407 h 585580"/>
                    <a:gd name="connsiteX10" fmla="*/ 965937 w 2311492"/>
                    <a:gd name="connsiteY10" fmla="*/ 27009 h 585580"/>
                    <a:gd name="connsiteX11" fmla="*/ 1187465 w 2311492"/>
                    <a:gd name="connsiteY11" fmla="*/ 248536 h 585580"/>
                    <a:gd name="connsiteX12" fmla="*/ 1408992 w 2311492"/>
                    <a:gd name="connsiteY12" fmla="*/ 27009 h 585580"/>
                    <a:gd name="connsiteX13" fmla="*/ 1404227 w 2311492"/>
                    <a:gd name="connsiteY13" fmla="*/ 3407 h 585580"/>
                    <a:gd name="connsiteX14" fmla="*/ 2245239 w 2311492"/>
                    <a:gd name="connsiteY14" fmla="*/ 3407 h 585580"/>
                    <a:gd name="connsiteX15" fmla="*/ 2244823 w 2311492"/>
                    <a:gd name="connsiteY15" fmla="*/ 0 h 585580"/>
                    <a:gd name="connsiteX16" fmla="*/ 2281071 w 2311492"/>
                    <a:gd name="connsiteY16" fmla="*/ 0 h 585580"/>
                    <a:gd name="connsiteX17" fmla="*/ 2311492 w 2311492"/>
                    <a:gd name="connsiteY17" fmla="*/ 585580 h 585580"/>
                    <a:gd name="connsiteX18" fmla="*/ 0 w 2311492"/>
                    <a:gd name="connsiteY18" fmla="*/ 585580 h 585580"/>
                    <a:gd name="connsiteX0" fmla="*/ 1374680 w 2311492"/>
                    <a:gd name="connsiteY0" fmla="*/ 46371 h 585580"/>
                    <a:gd name="connsiteX1" fmla="*/ 1373154 w 2311492"/>
                    <a:gd name="connsiteY1" fmla="*/ 0 h 585580"/>
                    <a:gd name="connsiteX2" fmla="*/ 1378606 w 2311492"/>
                    <a:gd name="connsiteY2" fmla="*/ 27010 h 585580"/>
                    <a:gd name="connsiteX3" fmla="*/ 1374723 w 2311492"/>
                    <a:gd name="connsiteY3" fmla="*/ 65531 h 585580"/>
                    <a:gd name="connsiteX4" fmla="*/ 1371799 w 2311492"/>
                    <a:gd name="connsiteY4" fmla="*/ 74950 h 585580"/>
                    <a:gd name="connsiteX5" fmla="*/ 1374680 w 2311492"/>
                    <a:gd name="connsiteY5" fmla="*/ 46371 h 585580"/>
                    <a:gd name="connsiteX6" fmla="*/ 30421 w 2311492"/>
                    <a:gd name="connsiteY6" fmla="*/ 0 h 585580"/>
                    <a:gd name="connsiteX7" fmla="*/ 89351 w 2311492"/>
                    <a:gd name="connsiteY7" fmla="*/ 0 h 585580"/>
                    <a:gd name="connsiteX8" fmla="*/ 91114 w 2311492"/>
                    <a:gd name="connsiteY8" fmla="*/ 3407 h 585580"/>
                    <a:gd name="connsiteX9" fmla="*/ 970703 w 2311492"/>
                    <a:gd name="connsiteY9" fmla="*/ 3407 h 585580"/>
                    <a:gd name="connsiteX10" fmla="*/ 965937 w 2311492"/>
                    <a:gd name="connsiteY10" fmla="*/ 27009 h 585580"/>
                    <a:gd name="connsiteX11" fmla="*/ 1187465 w 2311492"/>
                    <a:gd name="connsiteY11" fmla="*/ 248536 h 585580"/>
                    <a:gd name="connsiteX12" fmla="*/ 1408992 w 2311492"/>
                    <a:gd name="connsiteY12" fmla="*/ 27009 h 585580"/>
                    <a:gd name="connsiteX13" fmla="*/ 1404227 w 2311492"/>
                    <a:gd name="connsiteY13" fmla="*/ 3407 h 585580"/>
                    <a:gd name="connsiteX14" fmla="*/ 2245239 w 2311492"/>
                    <a:gd name="connsiteY14" fmla="*/ 3407 h 585580"/>
                    <a:gd name="connsiteX15" fmla="*/ 2244823 w 2311492"/>
                    <a:gd name="connsiteY15" fmla="*/ 0 h 585580"/>
                    <a:gd name="connsiteX16" fmla="*/ 2281071 w 2311492"/>
                    <a:gd name="connsiteY16" fmla="*/ 0 h 585580"/>
                    <a:gd name="connsiteX17" fmla="*/ 2311492 w 2311492"/>
                    <a:gd name="connsiteY17" fmla="*/ 585580 h 585580"/>
                    <a:gd name="connsiteX18" fmla="*/ 0 w 2311492"/>
                    <a:gd name="connsiteY18" fmla="*/ 585580 h 585580"/>
                    <a:gd name="connsiteX19" fmla="*/ 30421 w 2311492"/>
                    <a:gd name="connsiteY19" fmla="*/ 0 h 585580"/>
                    <a:gd name="connsiteX0" fmla="*/ 1374680 w 2311492"/>
                    <a:gd name="connsiteY0" fmla="*/ 46371 h 585580"/>
                    <a:gd name="connsiteX1" fmla="*/ 1373154 w 2311492"/>
                    <a:gd name="connsiteY1" fmla="*/ 0 h 585580"/>
                    <a:gd name="connsiteX2" fmla="*/ 1374723 w 2311492"/>
                    <a:gd name="connsiteY2" fmla="*/ 65531 h 585580"/>
                    <a:gd name="connsiteX3" fmla="*/ 1371799 w 2311492"/>
                    <a:gd name="connsiteY3" fmla="*/ 74950 h 585580"/>
                    <a:gd name="connsiteX4" fmla="*/ 1374680 w 2311492"/>
                    <a:gd name="connsiteY4" fmla="*/ 46371 h 585580"/>
                    <a:gd name="connsiteX5" fmla="*/ 30421 w 2311492"/>
                    <a:gd name="connsiteY5" fmla="*/ 0 h 585580"/>
                    <a:gd name="connsiteX6" fmla="*/ 89351 w 2311492"/>
                    <a:gd name="connsiteY6" fmla="*/ 0 h 585580"/>
                    <a:gd name="connsiteX7" fmla="*/ 91114 w 2311492"/>
                    <a:gd name="connsiteY7" fmla="*/ 3407 h 585580"/>
                    <a:gd name="connsiteX8" fmla="*/ 970703 w 2311492"/>
                    <a:gd name="connsiteY8" fmla="*/ 3407 h 585580"/>
                    <a:gd name="connsiteX9" fmla="*/ 965937 w 2311492"/>
                    <a:gd name="connsiteY9" fmla="*/ 27009 h 585580"/>
                    <a:gd name="connsiteX10" fmla="*/ 1187465 w 2311492"/>
                    <a:gd name="connsiteY10" fmla="*/ 248536 h 585580"/>
                    <a:gd name="connsiteX11" fmla="*/ 1408992 w 2311492"/>
                    <a:gd name="connsiteY11" fmla="*/ 27009 h 585580"/>
                    <a:gd name="connsiteX12" fmla="*/ 1404227 w 2311492"/>
                    <a:gd name="connsiteY12" fmla="*/ 3407 h 585580"/>
                    <a:gd name="connsiteX13" fmla="*/ 2245239 w 2311492"/>
                    <a:gd name="connsiteY13" fmla="*/ 3407 h 585580"/>
                    <a:gd name="connsiteX14" fmla="*/ 2244823 w 2311492"/>
                    <a:gd name="connsiteY14" fmla="*/ 0 h 585580"/>
                    <a:gd name="connsiteX15" fmla="*/ 2281071 w 2311492"/>
                    <a:gd name="connsiteY15" fmla="*/ 0 h 585580"/>
                    <a:gd name="connsiteX16" fmla="*/ 2311492 w 2311492"/>
                    <a:gd name="connsiteY16" fmla="*/ 585580 h 585580"/>
                    <a:gd name="connsiteX17" fmla="*/ 0 w 2311492"/>
                    <a:gd name="connsiteY17" fmla="*/ 585580 h 585580"/>
                    <a:gd name="connsiteX18" fmla="*/ 30421 w 2311492"/>
                    <a:gd name="connsiteY18" fmla="*/ 0 h 585580"/>
                    <a:gd name="connsiteX0" fmla="*/ 1374680 w 2311492"/>
                    <a:gd name="connsiteY0" fmla="*/ 46371 h 585580"/>
                    <a:gd name="connsiteX1" fmla="*/ 1373154 w 2311492"/>
                    <a:gd name="connsiteY1" fmla="*/ 0 h 585580"/>
                    <a:gd name="connsiteX2" fmla="*/ 1369686 w 2311492"/>
                    <a:gd name="connsiteY2" fmla="*/ 29624 h 585580"/>
                    <a:gd name="connsiteX3" fmla="*/ 1374723 w 2311492"/>
                    <a:gd name="connsiteY3" fmla="*/ 65531 h 585580"/>
                    <a:gd name="connsiteX4" fmla="*/ 1371799 w 2311492"/>
                    <a:gd name="connsiteY4" fmla="*/ 74950 h 585580"/>
                    <a:gd name="connsiteX5" fmla="*/ 1374680 w 2311492"/>
                    <a:gd name="connsiteY5" fmla="*/ 46371 h 585580"/>
                    <a:gd name="connsiteX6" fmla="*/ 30421 w 2311492"/>
                    <a:gd name="connsiteY6" fmla="*/ 0 h 585580"/>
                    <a:gd name="connsiteX7" fmla="*/ 89351 w 2311492"/>
                    <a:gd name="connsiteY7" fmla="*/ 0 h 585580"/>
                    <a:gd name="connsiteX8" fmla="*/ 91114 w 2311492"/>
                    <a:gd name="connsiteY8" fmla="*/ 3407 h 585580"/>
                    <a:gd name="connsiteX9" fmla="*/ 970703 w 2311492"/>
                    <a:gd name="connsiteY9" fmla="*/ 3407 h 585580"/>
                    <a:gd name="connsiteX10" fmla="*/ 965937 w 2311492"/>
                    <a:gd name="connsiteY10" fmla="*/ 27009 h 585580"/>
                    <a:gd name="connsiteX11" fmla="*/ 1187465 w 2311492"/>
                    <a:gd name="connsiteY11" fmla="*/ 248536 h 585580"/>
                    <a:gd name="connsiteX12" fmla="*/ 1408992 w 2311492"/>
                    <a:gd name="connsiteY12" fmla="*/ 27009 h 585580"/>
                    <a:gd name="connsiteX13" fmla="*/ 1404227 w 2311492"/>
                    <a:gd name="connsiteY13" fmla="*/ 3407 h 585580"/>
                    <a:gd name="connsiteX14" fmla="*/ 2245239 w 2311492"/>
                    <a:gd name="connsiteY14" fmla="*/ 3407 h 585580"/>
                    <a:gd name="connsiteX15" fmla="*/ 2244823 w 2311492"/>
                    <a:gd name="connsiteY15" fmla="*/ 0 h 585580"/>
                    <a:gd name="connsiteX16" fmla="*/ 2281071 w 2311492"/>
                    <a:gd name="connsiteY16" fmla="*/ 0 h 585580"/>
                    <a:gd name="connsiteX17" fmla="*/ 2311492 w 2311492"/>
                    <a:gd name="connsiteY17" fmla="*/ 585580 h 585580"/>
                    <a:gd name="connsiteX18" fmla="*/ 0 w 2311492"/>
                    <a:gd name="connsiteY18" fmla="*/ 585580 h 585580"/>
                    <a:gd name="connsiteX19" fmla="*/ 30421 w 2311492"/>
                    <a:gd name="connsiteY19" fmla="*/ 0 h 585580"/>
                    <a:gd name="connsiteX0" fmla="*/ 1374680 w 2311492"/>
                    <a:gd name="connsiteY0" fmla="*/ 46371 h 585580"/>
                    <a:gd name="connsiteX1" fmla="*/ 1369686 w 2311492"/>
                    <a:gd name="connsiteY1" fmla="*/ 29624 h 585580"/>
                    <a:gd name="connsiteX2" fmla="*/ 1374723 w 2311492"/>
                    <a:gd name="connsiteY2" fmla="*/ 65531 h 585580"/>
                    <a:gd name="connsiteX3" fmla="*/ 1371799 w 2311492"/>
                    <a:gd name="connsiteY3" fmla="*/ 74950 h 585580"/>
                    <a:gd name="connsiteX4" fmla="*/ 1374680 w 2311492"/>
                    <a:gd name="connsiteY4" fmla="*/ 46371 h 585580"/>
                    <a:gd name="connsiteX5" fmla="*/ 30421 w 2311492"/>
                    <a:gd name="connsiteY5" fmla="*/ 0 h 585580"/>
                    <a:gd name="connsiteX6" fmla="*/ 89351 w 2311492"/>
                    <a:gd name="connsiteY6" fmla="*/ 0 h 585580"/>
                    <a:gd name="connsiteX7" fmla="*/ 91114 w 2311492"/>
                    <a:gd name="connsiteY7" fmla="*/ 3407 h 585580"/>
                    <a:gd name="connsiteX8" fmla="*/ 970703 w 2311492"/>
                    <a:gd name="connsiteY8" fmla="*/ 3407 h 585580"/>
                    <a:gd name="connsiteX9" fmla="*/ 965937 w 2311492"/>
                    <a:gd name="connsiteY9" fmla="*/ 27009 h 585580"/>
                    <a:gd name="connsiteX10" fmla="*/ 1187465 w 2311492"/>
                    <a:gd name="connsiteY10" fmla="*/ 248536 h 585580"/>
                    <a:gd name="connsiteX11" fmla="*/ 1408992 w 2311492"/>
                    <a:gd name="connsiteY11" fmla="*/ 27009 h 585580"/>
                    <a:gd name="connsiteX12" fmla="*/ 1404227 w 2311492"/>
                    <a:gd name="connsiteY12" fmla="*/ 3407 h 585580"/>
                    <a:gd name="connsiteX13" fmla="*/ 2245239 w 2311492"/>
                    <a:gd name="connsiteY13" fmla="*/ 3407 h 585580"/>
                    <a:gd name="connsiteX14" fmla="*/ 2244823 w 2311492"/>
                    <a:gd name="connsiteY14" fmla="*/ 0 h 585580"/>
                    <a:gd name="connsiteX15" fmla="*/ 2281071 w 2311492"/>
                    <a:gd name="connsiteY15" fmla="*/ 0 h 585580"/>
                    <a:gd name="connsiteX16" fmla="*/ 2311492 w 2311492"/>
                    <a:gd name="connsiteY16" fmla="*/ 585580 h 585580"/>
                    <a:gd name="connsiteX17" fmla="*/ 0 w 2311492"/>
                    <a:gd name="connsiteY17" fmla="*/ 585580 h 585580"/>
                    <a:gd name="connsiteX18" fmla="*/ 30421 w 2311492"/>
                    <a:gd name="connsiteY18" fmla="*/ 0 h 585580"/>
                    <a:gd name="connsiteX0" fmla="*/ 1374680 w 2311492"/>
                    <a:gd name="connsiteY0" fmla="*/ 46371 h 585580"/>
                    <a:gd name="connsiteX1" fmla="*/ 1374723 w 2311492"/>
                    <a:gd name="connsiteY1" fmla="*/ 65531 h 585580"/>
                    <a:gd name="connsiteX2" fmla="*/ 1371799 w 2311492"/>
                    <a:gd name="connsiteY2" fmla="*/ 74950 h 585580"/>
                    <a:gd name="connsiteX3" fmla="*/ 1374680 w 2311492"/>
                    <a:gd name="connsiteY3" fmla="*/ 46371 h 585580"/>
                    <a:gd name="connsiteX4" fmla="*/ 30421 w 2311492"/>
                    <a:gd name="connsiteY4" fmla="*/ 0 h 585580"/>
                    <a:gd name="connsiteX5" fmla="*/ 89351 w 2311492"/>
                    <a:gd name="connsiteY5" fmla="*/ 0 h 585580"/>
                    <a:gd name="connsiteX6" fmla="*/ 91114 w 2311492"/>
                    <a:gd name="connsiteY6" fmla="*/ 3407 h 585580"/>
                    <a:gd name="connsiteX7" fmla="*/ 970703 w 2311492"/>
                    <a:gd name="connsiteY7" fmla="*/ 3407 h 585580"/>
                    <a:gd name="connsiteX8" fmla="*/ 965937 w 2311492"/>
                    <a:gd name="connsiteY8" fmla="*/ 27009 h 585580"/>
                    <a:gd name="connsiteX9" fmla="*/ 1187465 w 2311492"/>
                    <a:gd name="connsiteY9" fmla="*/ 248536 h 585580"/>
                    <a:gd name="connsiteX10" fmla="*/ 1408992 w 2311492"/>
                    <a:gd name="connsiteY10" fmla="*/ 27009 h 585580"/>
                    <a:gd name="connsiteX11" fmla="*/ 1404227 w 2311492"/>
                    <a:gd name="connsiteY11" fmla="*/ 3407 h 585580"/>
                    <a:gd name="connsiteX12" fmla="*/ 2245239 w 2311492"/>
                    <a:gd name="connsiteY12" fmla="*/ 3407 h 585580"/>
                    <a:gd name="connsiteX13" fmla="*/ 2244823 w 2311492"/>
                    <a:gd name="connsiteY13" fmla="*/ 0 h 585580"/>
                    <a:gd name="connsiteX14" fmla="*/ 2281071 w 2311492"/>
                    <a:gd name="connsiteY14" fmla="*/ 0 h 585580"/>
                    <a:gd name="connsiteX15" fmla="*/ 2311492 w 2311492"/>
                    <a:gd name="connsiteY15" fmla="*/ 585580 h 585580"/>
                    <a:gd name="connsiteX16" fmla="*/ 0 w 2311492"/>
                    <a:gd name="connsiteY16" fmla="*/ 585580 h 585580"/>
                    <a:gd name="connsiteX17" fmla="*/ 30421 w 2311492"/>
                    <a:gd name="connsiteY17" fmla="*/ 0 h 585580"/>
                    <a:gd name="connsiteX0" fmla="*/ 1371799 w 2311492"/>
                    <a:gd name="connsiteY0" fmla="*/ 74950 h 585580"/>
                    <a:gd name="connsiteX1" fmla="*/ 1374723 w 2311492"/>
                    <a:gd name="connsiteY1" fmla="*/ 65531 h 585580"/>
                    <a:gd name="connsiteX2" fmla="*/ 1371799 w 2311492"/>
                    <a:gd name="connsiteY2" fmla="*/ 74950 h 585580"/>
                    <a:gd name="connsiteX3" fmla="*/ 30421 w 2311492"/>
                    <a:gd name="connsiteY3" fmla="*/ 0 h 585580"/>
                    <a:gd name="connsiteX4" fmla="*/ 89351 w 2311492"/>
                    <a:gd name="connsiteY4" fmla="*/ 0 h 585580"/>
                    <a:gd name="connsiteX5" fmla="*/ 91114 w 2311492"/>
                    <a:gd name="connsiteY5" fmla="*/ 3407 h 585580"/>
                    <a:gd name="connsiteX6" fmla="*/ 970703 w 2311492"/>
                    <a:gd name="connsiteY6" fmla="*/ 3407 h 585580"/>
                    <a:gd name="connsiteX7" fmla="*/ 965937 w 2311492"/>
                    <a:gd name="connsiteY7" fmla="*/ 27009 h 585580"/>
                    <a:gd name="connsiteX8" fmla="*/ 1187465 w 2311492"/>
                    <a:gd name="connsiteY8" fmla="*/ 248536 h 585580"/>
                    <a:gd name="connsiteX9" fmla="*/ 1408992 w 2311492"/>
                    <a:gd name="connsiteY9" fmla="*/ 27009 h 585580"/>
                    <a:gd name="connsiteX10" fmla="*/ 1404227 w 2311492"/>
                    <a:gd name="connsiteY10" fmla="*/ 3407 h 585580"/>
                    <a:gd name="connsiteX11" fmla="*/ 2245239 w 2311492"/>
                    <a:gd name="connsiteY11" fmla="*/ 3407 h 585580"/>
                    <a:gd name="connsiteX12" fmla="*/ 2244823 w 2311492"/>
                    <a:gd name="connsiteY12" fmla="*/ 0 h 585580"/>
                    <a:gd name="connsiteX13" fmla="*/ 2281071 w 2311492"/>
                    <a:gd name="connsiteY13" fmla="*/ 0 h 585580"/>
                    <a:gd name="connsiteX14" fmla="*/ 2311492 w 2311492"/>
                    <a:gd name="connsiteY14" fmla="*/ 585580 h 585580"/>
                    <a:gd name="connsiteX15" fmla="*/ 0 w 2311492"/>
                    <a:gd name="connsiteY15" fmla="*/ 585580 h 585580"/>
                    <a:gd name="connsiteX16" fmla="*/ 30421 w 2311492"/>
                    <a:gd name="connsiteY16" fmla="*/ 0 h 585580"/>
                    <a:gd name="connsiteX0" fmla="*/ 30421 w 2311492"/>
                    <a:gd name="connsiteY0" fmla="*/ 0 h 585580"/>
                    <a:gd name="connsiteX1" fmla="*/ 89351 w 2311492"/>
                    <a:gd name="connsiteY1" fmla="*/ 0 h 585580"/>
                    <a:gd name="connsiteX2" fmla="*/ 91114 w 2311492"/>
                    <a:gd name="connsiteY2" fmla="*/ 3407 h 585580"/>
                    <a:gd name="connsiteX3" fmla="*/ 970703 w 2311492"/>
                    <a:gd name="connsiteY3" fmla="*/ 3407 h 585580"/>
                    <a:gd name="connsiteX4" fmla="*/ 965937 w 2311492"/>
                    <a:gd name="connsiteY4" fmla="*/ 27009 h 585580"/>
                    <a:gd name="connsiteX5" fmla="*/ 1187465 w 2311492"/>
                    <a:gd name="connsiteY5" fmla="*/ 248536 h 585580"/>
                    <a:gd name="connsiteX6" fmla="*/ 1408992 w 2311492"/>
                    <a:gd name="connsiteY6" fmla="*/ 27009 h 585580"/>
                    <a:gd name="connsiteX7" fmla="*/ 1404227 w 2311492"/>
                    <a:gd name="connsiteY7" fmla="*/ 3407 h 585580"/>
                    <a:gd name="connsiteX8" fmla="*/ 2245239 w 2311492"/>
                    <a:gd name="connsiteY8" fmla="*/ 3407 h 585580"/>
                    <a:gd name="connsiteX9" fmla="*/ 2244823 w 2311492"/>
                    <a:gd name="connsiteY9" fmla="*/ 0 h 585580"/>
                    <a:gd name="connsiteX10" fmla="*/ 2281071 w 2311492"/>
                    <a:gd name="connsiteY10" fmla="*/ 0 h 585580"/>
                    <a:gd name="connsiteX11" fmla="*/ 2311492 w 2311492"/>
                    <a:gd name="connsiteY11" fmla="*/ 585580 h 585580"/>
                    <a:gd name="connsiteX12" fmla="*/ 0 w 2311492"/>
                    <a:gd name="connsiteY12" fmla="*/ 585580 h 585580"/>
                    <a:gd name="connsiteX13" fmla="*/ 30421 w 2311492"/>
                    <a:gd name="connsiteY13" fmla="*/ 0 h 585580"/>
                    <a:gd name="connsiteX0" fmla="*/ 30421 w 2311492"/>
                    <a:gd name="connsiteY0" fmla="*/ 0 h 585580"/>
                    <a:gd name="connsiteX1" fmla="*/ 89351 w 2311492"/>
                    <a:gd name="connsiteY1" fmla="*/ 0 h 585580"/>
                    <a:gd name="connsiteX2" fmla="*/ 970703 w 2311492"/>
                    <a:gd name="connsiteY2" fmla="*/ 3407 h 585580"/>
                    <a:gd name="connsiteX3" fmla="*/ 965937 w 2311492"/>
                    <a:gd name="connsiteY3" fmla="*/ 27009 h 585580"/>
                    <a:gd name="connsiteX4" fmla="*/ 1187465 w 2311492"/>
                    <a:gd name="connsiteY4" fmla="*/ 248536 h 585580"/>
                    <a:gd name="connsiteX5" fmla="*/ 1408992 w 2311492"/>
                    <a:gd name="connsiteY5" fmla="*/ 27009 h 585580"/>
                    <a:gd name="connsiteX6" fmla="*/ 1404227 w 2311492"/>
                    <a:gd name="connsiteY6" fmla="*/ 3407 h 585580"/>
                    <a:gd name="connsiteX7" fmla="*/ 2245239 w 2311492"/>
                    <a:gd name="connsiteY7" fmla="*/ 3407 h 585580"/>
                    <a:gd name="connsiteX8" fmla="*/ 2244823 w 2311492"/>
                    <a:gd name="connsiteY8" fmla="*/ 0 h 585580"/>
                    <a:gd name="connsiteX9" fmla="*/ 2281071 w 2311492"/>
                    <a:gd name="connsiteY9" fmla="*/ 0 h 585580"/>
                    <a:gd name="connsiteX10" fmla="*/ 2311492 w 2311492"/>
                    <a:gd name="connsiteY10" fmla="*/ 585580 h 585580"/>
                    <a:gd name="connsiteX11" fmla="*/ 0 w 2311492"/>
                    <a:gd name="connsiteY11" fmla="*/ 585580 h 585580"/>
                    <a:gd name="connsiteX12" fmla="*/ 30421 w 2311492"/>
                    <a:gd name="connsiteY12" fmla="*/ 0 h 585580"/>
                    <a:gd name="connsiteX0" fmla="*/ 30421 w 2311492"/>
                    <a:gd name="connsiteY0" fmla="*/ 0 h 585580"/>
                    <a:gd name="connsiteX1" fmla="*/ 970703 w 2311492"/>
                    <a:gd name="connsiteY1" fmla="*/ 3407 h 585580"/>
                    <a:gd name="connsiteX2" fmla="*/ 965937 w 2311492"/>
                    <a:gd name="connsiteY2" fmla="*/ 27009 h 585580"/>
                    <a:gd name="connsiteX3" fmla="*/ 1187465 w 2311492"/>
                    <a:gd name="connsiteY3" fmla="*/ 248536 h 585580"/>
                    <a:gd name="connsiteX4" fmla="*/ 1408992 w 2311492"/>
                    <a:gd name="connsiteY4" fmla="*/ 27009 h 585580"/>
                    <a:gd name="connsiteX5" fmla="*/ 1404227 w 2311492"/>
                    <a:gd name="connsiteY5" fmla="*/ 3407 h 585580"/>
                    <a:gd name="connsiteX6" fmla="*/ 2245239 w 2311492"/>
                    <a:gd name="connsiteY6" fmla="*/ 3407 h 585580"/>
                    <a:gd name="connsiteX7" fmla="*/ 2244823 w 2311492"/>
                    <a:gd name="connsiteY7" fmla="*/ 0 h 585580"/>
                    <a:gd name="connsiteX8" fmla="*/ 2281071 w 2311492"/>
                    <a:gd name="connsiteY8" fmla="*/ 0 h 585580"/>
                    <a:gd name="connsiteX9" fmla="*/ 2311492 w 2311492"/>
                    <a:gd name="connsiteY9" fmla="*/ 585580 h 585580"/>
                    <a:gd name="connsiteX10" fmla="*/ 0 w 2311492"/>
                    <a:gd name="connsiteY10" fmla="*/ 585580 h 585580"/>
                    <a:gd name="connsiteX11" fmla="*/ 30421 w 2311492"/>
                    <a:gd name="connsiteY11" fmla="*/ 0 h 585580"/>
                    <a:gd name="connsiteX0" fmla="*/ 30421 w 2317906"/>
                    <a:gd name="connsiteY0" fmla="*/ 42380 h 627960"/>
                    <a:gd name="connsiteX1" fmla="*/ 970703 w 2317906"/>
                    <a:gd name="connsiteY1" fmla="*/ 45787 h 627960"/>
                    <a:gd name="connsiteX2" fmla="*/ 965937 w 2317906"/>
                    <a:gd name="connsiteY2" fmla="*/ 69389 h 627960"/>
                    <a:gd name="connsiteX3" fmla="*/ 1187465 w 2317906"/>
                    <a:gd name="connsiteY3" fmla="*/ 290916 h 627960"/>
                    <a:gd name="connsiteX4" fmla="*/ 1408992 w 2317906"/>
                    <a:gd name="connsiteY4" fmla="*/ 69389 h 627960"/>
                    <a:gd name="connsiteX5" fmla="*/ 1404227 w 2317906"/>
                    <a:gd name="connsiteY5" fmla="*/ 45787 h 627960"/>
                    <a:gd name="connsiteX6" fmla="*/ 2245239 w 2317906"/>
                    <a:gd name="connsiteY6" fmla="*/ 45787 h 627960"/>
                    <a:gd name="connsiteX7" fmla="*/ 2281071 w 2317906"/>
                    <a:gd name="connsiteY7" fmla="*/ 42380 h 627960"/>
                    <a:gd name="connsiteX8" fmla="*/ 2311492 w 2317906"/>
                    <a:gd name="connsiteY8" fmla="*/ 627960 h 627960"/>
                    <a:gd name="connsiteX9" fmla="*/ 0 w 2317906"/>
                    <a:gd name="connsiteY9" fmla="*/ 627960 h 627960"/>
                    <a:gd name="connsiteX10" fmla="*/ 30421 w 2317906"/>
                    <a:gd name="connsiteY10" fmla="*/ 42380 h 627960"/>
                    <a:gd name="connsiteX0" fmla="*/ 30421 w 2311492"/>
                    <a:gd name="connsiteY0" fmla="*/ 0 h 585580"/>
                    <a:gd name="connsiteX1" fmla="*/ 970703 w 2311492"/>
                    <a:gd name="connsiteY1" fmla="*/ 3407 h 585580"/>
                    <a:gd name="connsiteX2" fmla="*/ 965937 w 2311492"/>
                    <a:gd name="connsiteY2" fmla="*/ 27009 h 585580"/>
                    <a:gd name="connsiteX3" fmla="*/ 1187465 w 2311492"/>
                    <a:gd name="connsiteY3" fmla="*/ 248536 h 585580"/>
                    <a:gd name="connsiteX4" fmla="*/ 1408992 w 2311492"/>
                    <a:gd name="connsiteY4" fmla="*/ 27009 h 585580"/>
                    <a:gd name="connsiteX5" fmla="*/ 1404227 w 2311492"/>
                    <a:gd name="connsiteY5" fmla="*/ 3407 h 585580"/>
                    <a:gd name="connsiteX6" fmla="*/ 2281071 w 2311492"/>
                    <a:gd name="connsiteY6" fmla="*/ 0 h 585580"/>
                    <a:gd name="connsiteX7" fmla="*/ 2311492 w 2311492"/>
                    <a:gd name="connsiteY7" fmla="*/ 585580 h 585580"/>
                    <a:gd name="connsiteX8" fmla="*/ 0 w 2311492"/>
                    <a:gd name="connsiteY8" fmla="*/ 585580 h 585580"/>
                    <a:gd name="connsiteX9" fmla="*/ 30421 w 2311492"/>
                    <a:gd name="connsiteY9" fmla="*/ 0 h 585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1492" h="585580">
                      <a:moveTo>
                        <a:pt x="30421" y="0"/>
                      </a:moveTo>
                      <a:lnTo>
                        <a:pt x="970703" y="3407"/>
                      </a:lnTo>
                      <a:lnTo>
                        <a:pt x="965937" y="27009"/>
                      </a:lnTo>
                      <a:cubicBezTo>
                        <a:pt x="965937" y="149355"/>
                        <a:pt x="1065119" y="248536"/>
                        <a:pt x="1187465" y="248536"/>
                      </a:cubicBezTo>
                      <a:cubicBezTo>
                        <a:pt x="1309811" y="248536"/>
                        <a:pt x="1408992" y="149355"/>
                        <a:pt x="1408992" y="27009"/>
                      </a:cubicBezTo>
                      <a:lnTo>
                        <a:pt x="1404227" y="3407"/>
                      </a:lnTo>
                      <a:lnTo>
                        <a:pt x="2281071" y="0"/>
                      </a:lnTo>
                      <a:lnTo>
                        <a:pt x="2311492" y="585580"/>
                      </a:lnTo>
                      <a:lnTo>
                        <a:pt x="0" y="585580"/>
                      </a:lnTo>
                      <a:lnTo>
                        <a:pt x="30421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Trapezoid 114"/>
                <p:cNvSpPr/>
                <p:nvPr/>
              </p:nvSpPr>
              <p:spPr>
                <a:xfrm>
                  <a:off x="8748622" y="4779110"/>
                  <a:ext cx="2448851" cy="281677"/>
                </a:xfrm>
                <a:prstGeom prst="trapezoid">
                  <a:avLst>
                    <a:gd name="adj" fmla="val 24453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9055998" y="4196937"/>
                <a:ext cx="1834095" cy="671786"/>
                <a:chOff x="9055998" y="4196937"/>
                <a:chExt cx="1834095" cy="671786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>
                  <a:off x="9107437" y="4196937"/>
                  <a:ext cx="1731219" cy="447373"/>
                </a:xfrm>
                <a:custGeom>
                  <a:avLst/>
                  <a:gdLst>
                    <a:gd name="connsiteX0" fmla="*/ 1088470 w 1731219"/>
                    <a:gd name="connsiteY0" fmla="*/ 918484 h 1342254"/>
                    <a:gd name="connsiteX1" fmla="*/ 1088470 w 1731219"/>
                    <a:gd name="connsiteY1" fmla="*/ 918484 h 1342254"/>
                    <a:gd name="connsiteX2" fmla="*/ 897330 w 1731219"/>
                    <a:gd name="connsiteY2" fmla="*/ 1109624 h 1342254"/>
                    <a:gd name="connsiteX3" fmla="*/ 706189 w 1731219"/>
                    <a:gd name="connsiteY3" fmla="*/ 918484 h 1342254"/>
                    <a:gd name="connsiteX4" fmla="*/ 706189 w 1731219"/>
                    <a:gd name="connsiteY4" fmla="*/ 918484 h 1342254"/>
                    <a:gd name="connsiteX5" fmla="*/ 721210 w 1731219"/>
                    <a:gd name="connsiteY5" fmla="*/ 992884 h 1342254"/>
                    <a:gd name="connsiteX6" fmla="*/ 897330 w 1731219"/>
                    <a:gd name="connsiteY6" fmla="*/ 1109623 h 1342254"/>
                    <a:gd name="connsiteX7" fmla="*/ 1073449 w 1731219"/>
                    <a:gd name="connsiteY7" fmla="*/ 992884 h 1342254"/>
                    <a:gd name="connsiteX8" fmla="*/ 23241 w 1731219"/>
                    <a:gd name="connsiteY8" fmla="*/ 894881 h 1342254"/>
                    <a:gd name="connsiteX9" fmla="*/ 680567 w 1731219"/>
                    <a:gd name="connsiteY9" fmla="*/ 894881 h 1342254"/>
                    <a:gd name="connsiteX10" fmla="*/ 675801 w 1731219"/>
                    <a:gd name="connsiteY10" fmla="*/ 918483 h 1342254"/>
                    <a:gd name="connsiteX11" fmla="*/ 897329 w 1731219"/>
                    <a:gd name="connsiteY11" fmla="*/ 1140010 h 1342254"/>
                    <a:gd name="connsiteX12" fmla="*/ 1118856 w 1731219"/>
                    <a:gd name="connsiteY12" fmla="*/ 918483 h 1342254"/>
                    <a:gd name="connsiteX13" fmla="*/ 1114091 w 1731219"/>
                    <a:gd name="connsiteY13" fmla="*/ 894881 h 1342254"/>
                    <a:gd name="connsiteX14" fmla="*/ 1707978 w 1731219"/>
                    <a:gd name="connsiteY14" fmla="*/ 894881 h 1342254"/>
                    <a:gd name="connsiteX15" fmla="*/ 1731219 w 1731219"/>
                    <a:gd name="connsiteY15" fmla="*/ 1342254 h 1342254"/>
                    <a:gd name="connsiteX16" fmla="*/ 0 w 1731219"/>
                    <a:gd name="connsiteY16" fmla="*/ 1342254 h 1342254"/>
                    <a:gd name="connsiteX17" fmla="*/ 1076055 w 1731219"/>
                    <a:gd name="connsiteY17" fmla="*/ 856985 h 1342254"/>
                    <a:gd name="connsiteX18" fmla="*/ 1706009 w 1731219"/>
                    <a:gd name="connsiteY18" fmla="*/ 856985 h 1342254"/>
                    <a:gd name="connsiteX19" fmla="*/ 1706009 w 1731219"/>
                    <a:gd name="connsiteY19" fmla="*/ 856986 h 1342254"/>
                    <a:gd name="connsiteX20" fmla="*/ 1076055 w 1731219"/>
                    <a:gd name="connsiteY20" fmla="*/ 856986 h 1342254"/>
                    <a:gd name="connsiteX21" fmla="*/ 25210 w 1731219"/>
                    <a:gd name="connsiteY21" fmla="*/ 856985 h 1342254"/>
                    <a:gd name="connsiteX22" fmla="*/ 718605 w 1731219"/>
                    <a:gd name="connsiteY22" fmla="*/ 856985 h 1342254"/>
                    <a:gd name="connsiteX23" fmla="*/ 718605 w 1731219"/>
                    <a:gd name="connsiteY23" fmla="*/ 856986 h 1342254"/>
                    <a:gd name="connsiteX24" fmla="*/ 25210 w 1731219"/>
                    <a:gd name="connsiteY24" fmla="*/ 856986 h 1342254"/>
                    <a:gd name="connsiteX25" fmla="*/ 1114091 w 1731219"/>
                    <a:gd name="connsiteY25" fmla="*/ 0 h 1342254"/>
                    <a:gd name="connsiteX26" fmla="*/ 1114091 w 1731219"/>
                    <a:gd name="connsiteY26" fmla="*/ 0 h 1342254"/>
                    <a:gd name="connsiteX27" fmla="*/ 1118856 w 1731219"/>
                    <a:gd name="connsiteY27" fmla="*/ 23601 h 1342254"/>
                    <a:gd name="connsiteX28" fmla="*/ 1118856 w 1731219"/>
                    <a:gd name="connsiteY28" fmla="*/ 23602 h 1342254"/>
                    <a:gd name="connsiteX29" fmla="*/ 680567 w 1731219"/>
                    <a:gd name="connsiteY29" fmla="*/ 0 h 1342254"/>
                    <a:gd name="connsiteX30" fmla="*/ 680567 w 1731219"/>
                    <a:gd name="connsiteY30" fmla="*/ 0 h 1342254"/>
                    <a:gd name="connsiteX31" fmla="*/ 675801 w 1731219"/>
                    <a:gd name="connsiteY31" fmla="*/ 23602 h 1342254"/>
                    <a:gd name="connsiteX32" fmla="*/ 675801 w 1731219"/>
                    <a:gd name="connsiteY32" fmla="*/ 23601 h 1342254"/>
                    <a:gd name="connsiteX0" fmla="*/ 1088470 w 1731219"/>
                    <a:gd name="connsiteY0" fmla="*/ 918484 h 1342254"/>
                    <a:gd name="connsiteX1" fmla="*/ 1088470 w 1731219"/>
                    <a:gd name="connsiteY1" fmla="*/ 918484 h 1342254"/>
                    <a:gd name="connsiteX2" fmla="*/ 897330 w 1731219"/>
                    <a:gd name="connsiteY2" fmla="*/ 1109624 h 1342254"/>
                    <a:gd name="connsiteX3" fmla="*/ 706189 w 1731219"/>
                    <a:gd name="connsiteY3" fmla="*/ 918484 h 1342254"/>
                    <a:gd name="connsiteX4" fmla="*/ 706189 w 1731219"/>
                    <a:gd name="connsiteY4" fmla="*/ 918484 h 1342254"/>
                    <a:gd name="connsiteX5" fmla="*/ 721210 w 1731219"/>
                    <a:gd name="connsiteY5" fmla="*/ 992884 h 1342254"/>
                    <a:gd name="connsiteX6" fmla="*/ 897330 w 1731219"/>
                    <a:gd name="connsiteY6" fmla="*/ 1109623 h 1342254"/>
                    <a:gd name="connsiteX7" fmla="*/ 1073449 w 1731219"/>
                    <a:gd name="connsiteY7" fmla="*/ 992884 h 1342254"/>
                    <a:gd name="connsiteX8" fmla="*/ 1088470 w 1731219"/>
                    <a:gd name="connsiteY8" fmla="*/ 918484 h 1342254"/>
                    <a:gd name="connsiteX9" fmla="*/ 23241 w 1731219"/>
                    <a:gd name="connsiteY9" fmla="*/ 894881 h 1342254"/>
                    <a:gd name="connsiteX10" fmla="*/ 680567 w 1731219"/>
                    <a:gd name="connsiteY10" fmla="*/ 894881 h 1342254"/>
                    <a:gd name="connsiteX11" fmla="*/ 675801 w 1731219"/>
                    <a:gd name="connsiteY11" fmla="*/ 918483 h 1342254"/>
                    <a:gd name="connsiteX12" fmla="*/ 897329 w 1731219"/>
                    <a:gd name="connsiteY12" fmla="*/ 1140010 h 1342254"/>
                    <a:gd name="connsiteX13" fmla="*/ 1118856 w 1731219"/>
                    <a:gd name="connsiteY13" fmla="*/ 918483 h 1342254"/>
                    <a:gd name="connsiteX14" fmla="*/ 1114091 w 1731219"/>
                    <a:gd name="connsiteY14" fmla="*/ 894881 h 1342254"/>
                    <a:gd name="connsiteX15" fmla="*/ 1707978 w 1731219"/>
                    <a:gd name="connsiteY15" fmla="*/ 894881 h 1342254"/>
                    <a:gd name="connsiteX16" fmla="*/ 1731219 w 1731219"/>
                    <a:gd name="connsiteY16" fmla="*/ 1342254 h 1342254"/>
                    <a:gd name="connsiteX17" fmla="*/ 0 w 1731219"/>
                    <a:gd name="connsiteY17" fmla="*/ 1342254 h 1342254"/>
                    <a:gd name="connsiteX18" fmla="*/ 23241 w 1731219"/>
                    <a:gd name="connsiteY18" fmla="*/ 894881 h 1342254"/>
                    <a:gd name="connsiteX19" fmla="*/ 1076055 w 1731219"/>
                    <a:gd name="connsiteY19" fmla="*/ 856985 h 1342254"/>
                    <a:gd name="connsiteX20" fmla="*/ 1706009 w 1731219"/>
                    <a:gd name="connsiteY20" fmla="*/ 856985 h 1342254"/>
                    <a:gd name="connsiteX21" fmla="*/ 1706009 w 1731219"/>
                    <a:gd name="connsiteY21" fmla="*/ 856986 h 1342254"/>
                    <a:gd name="connsiteX22" fmla="*/ 1076055 w 1731219"/>
                    <a:gd name="connsiteY22" fmla="*/ 856986 h 1342254"/>
                    <a:gd name="connsiteX23" fmla="*/ 1076055 w 1731219"/>
                    <a:gd name="connsiteY23" fmla="*/ 856985 h 1342254"/>
                    <a:gd name="connsiteX24" fmla="*/ 25210 w 1731219"/>
                    <a:gd name="connsiteY24" fmla="*/ 856985 h 1342254"/>
                    <a:gd name="connsiteX25" fmla="*/ 718605 w 1731219"/>
                    <a:gd name="connsiteY25" fmla="*/ 856985 h 1342254"/>
                    <a:gd name="connsiteX26" fmla="*/ 718605 w 1731219"/>
                    <a:gd name="connsiteY26" fmla="*/ 856986 h 1342254"/>
                    <a:gd name="connsiteX27" fmla="*/ 25210 w 1731219"/>
                    <a:gd name="connsiteY27" fmla="*/ 856986 h 1342254"/>
                    <a:gd name="connsiteX28" fmla="*/ 25210 w 1731219"/>
                    <a:gd name="connsiteY28" fmla="*/ 856985 h 1342254"/>
                    <a:gd name="connsiteX29" fmla="*/ 1114091 w 1731219"/>
                    <a:gd name="connsiteY29" fmla="*/ 0 h 1342254"/>
                    <a:gd name="connsiteX30" fmla="*/ 1114091 w 1731219"/>
                    <a:gd name="connsiteY30" fmla="*/ 0 h 1342254"/>
                    <a:gd name="connsiteX31" fmla="*/ 1118856 w 1731219"/>
                    <a:gd name="connsiteY31" fmla="*/ 23601 h 1342254"/>
                    <a:gd name="connsiteX32" fmla="*/ 1114091 w 1731219"/>
                    <a:gd name="connsiteY32" fmla="*/ 0 h 1342254"/>
                    <a:gd name="connsiteX33" fmla="*/ 680567 w 1731219"/>
                    <a:gd name="connsiteY33" fmla="*/ 0 h 1342254"/>
                    <a:gd name="connsiteX34" fmla="*/ 680567 w 1731219"/>
                    <a:gd name="connsiteY34" fmla="*/ 0 h 1342254"/>
                    <a:gd name="connsiteX35" fmla="*/ 675801 w 1731219"/>
                    <a:gd name="connsiteY35" fmla="*/ 23602 h 1342254"/>
                    <a:gd name="connsiteX36" fmla="*/ 675801 w 1731219"/>
                    <a:gd name="connsiteY36" fmla="*/ 23601 h 1342254"/>
                    <a:gd name="connsiteX37" fmla="*/ 680567 w 1731219"/>
                    <a:gd name="connsiteY37" fmla="*/ 0 h 1342254"/>
                    <a:gd name="connsiteX0" fmla="*/ 1088470 w 1731219"/>
                    <a:gd name="connsiteY0" fmla="*/ 918484 h 1342254"/>
                    <a:gd name="connsiteX1" fmla="*/ 1088470 w 1731219"/>
                    <a:gd name="connsiteY1" fmla="*/ 918484 h 1342254"/>
                    <a:gd name="connsiteX2" fmla="*/ 897330 w 1731219"/>
                    <a:gd name="connsiteY2" fmla="*/ 1109624 h 1342254"/>
                    <a:gd name="connsiteX3" fmla="*/ 706189 w 1731219"/>
                    <a:gd name="connsiteY3" fmla="*/ 918484 h 1342254"/>
                    <a:gd name="connsiteX4" fmla="*/ 706189 w 1731219"/>
                    <a:gd name="connsiteY4" fmla="*/ 918484 h 1342254"/>
                    <a:gd name="connsiteX5" fmla="*/ 721210 w 1731219"/>
                    <a:gd name="connsiteY5" fmla="*/ 992884 h 1342254"/>
                    <a:gd name="connsiteX6" fmla="*/ 897330 w 1731219"/>
                    <a:gd name="connsiteY6" fmla="*/ 1109623 h 1342254"/>
                    <a:gd name="connsiteX7" fmla="*/ 1073449 w 1731219"/>
                    <a:gd name="connsiteY7" fmla="*/ 992884 h 1342254"/>
                    <a:gd name="connsiteX8" fmla="*/ 1088470 w 1731219"/>
                    <a:gd name="connsiteY8" fmla="*/ 918484 h 1342254"/>
                    <a:gd name="connsiteX9" fmla="*/ 23241 w 1731219"/>
                    <a:gd name="connsiteY9" fmla="*/ 894881 h 1342254"/>
                    <a:gd name="connsiteX10" fmla="*/ 680567 w 1731219"/>
                    <a:gd name="connsiteY10" fmla="*/ 894881 h 1342254"/>
                    <a:gd name="connsiteX11" fmla="*/ 675801 w 1731219"/>
                    <a:gd name="connsiteY11" fmla="*/ 918483 h 1342254"/>
                    <a:gd name="connsiteX12" fmla="*/ 897329 w 1731219"/>
                    <a:gd name="connsiteY12" fmla="*/ 1140010 h 1342254"/>
                    <a:gd name="connsiteX13" fmla="*/ 1118856 w 1731219"/>
                    <a:gd name="connsiteY13" fmla="*/ 918483 h 1342254"/>
                    <a:gd name="connsiteX14" fmla="*/ 1114091 w 1731219"/>
                    <a:gd name="connsiteY14" fmla="*/ 894881 h 1342254"/>
                    <a:gd name="connsiteX15" fmla="*/ 1707978 w 1731219"/>
                    <a:gd name="connsiteY15" fmla="*/ 894881 h 1342254"/>
                    <a:gd name="connsiteX16" fmla="*/ 1731219 w 1731219"/>
                    <a:gd name="connsiteY16" fmla="*/ 1342254 h 1342254"/>
                    <a:gd name="connsiteX17" fmla="*/ 0 w 1731219"/>
                    <a:gd name="connsiteY17" fmla="*/ 1342254 h 1342254"/>
                    <a:gd name="connsiteX18" fmla="*/ 23241 w 1731219"/>
                    <a:gd name="connsiteY18" fmla="*/ 894881 h 1342254"/>
                    <a:gd name="connsiteX19" fmla="*/ 1076055 w 1731219"/>
                    <a:gd name="connsiteY19" fmla="*/ 856985 h 1342254"/>
                    <a:gd name="connsiteX20" fmla="*/ 1706009 w 1731219"/>
                    <a:gd name="connsiteY20" fmla="*/ 856985 h 1342254"/>
                    <a:gd name="connsiteX21" fmla="*/ 1706009 w 1731219"/>
                    <a:gd name="connsiteY21" fmla="*/ 856986 h 1342254"/>
                    <a:gd name="connsiteX22" fmla="*/ 1076055 w 1731219"/>
                    <a:gd name="connsiteY22" fmla="*/ 856986 h 1342254"/>
                    <a:gd name="connsiteX23" fmla="*/ 1076055 w 1731219"/>
                    <a:gd name="connsiteY23" fmla="*/ 856985 h 1342254"/>
                    <a:gd name="connsiteX24" fmla="*/ 25210 w 1731219"/>
                    <a:gd name="connsiteY24" fmla="*/ 856985 h 1342254"/>
                    <a:gd name="connsiteX25" fmla="*/ 718605 w 1731219"/>
                    <a:gd name="connsiteY25" fmla="*/ 856985 h 1342254"/>
                    <a:gd name="connsiteX26" fmla="*/ 718605 w 1731219"/>
                    <a:gd name="connsiteY26" fmla="*/ 856986 h 1342254"/>
                    <a:gd name="connsiteX27" fmla="*/ 25210 w 1731219"/>
                    <a:gd name="connsiteY27" fmla="*/ 856986 h 1342254"/>
                    <a:gd name="connsiteX28" fmla="*/ 25210 w 1731219"/>
                    <a:gd name="connsiteY28" fmla="*/ 856985 h 1342254"/>
                    <a:gd name="connsiteX29" fmla="*/ 1118856 w 1731219"/>
                    <a:gd name="connsiteY29" fmla="*/ 23601 h 1342254"/>
                    <a:gd name="connsiteX30" fmla="*/ 1114091 w 1731219"/>
                    <a:gd name="connsiteY30" fmla="*/ 0 h 1342254"/>
                    <a:gd name="connsiteX31" fmla="*/ 1118856 w 1731219"/>
                    <a:gd name="connsiteY31" fmla="*/ 23601 h 1342254"/>
                    <a:gd name="connsiteX32" fmla="*/ 680567 w 1731219"/>
                    <a:gd name="connsiteY32" fmla="*/ 0 h 1342254"/>
                    <a:gd name="connsiteX33" fmla="*/ 680567 w 1731219"/>
                    <a:gd name="connsiteY33" fmla="*/ 0 h 1342254"/>
                    <a:gd name="connsiteX34" fmla="*/ 675801 w 1731219"/>
                    <a:gd name="connsiteY34" fmla="*/ 23602 h 1342254"/>
                    <a:gd name="connsiteX35" fmla="*/ 675801 w 1731219"/>
                    <a:gd name="connsiteY35" fmla="*/ 23601 h 1342254"/>
                    <a:gd name="connsiteX36" fmla="*/ 680567 w 1731219"/>
                    <a:gd name="connsiteY36" fmla="*/ 0 h 1342254"/>
                    <a:gd name="connsiteX0" fmla="*/ 1088470 w 1731219"/>
                    <a:gd name="connsiteY0" fmla="*/ 918484 h 1342254"/>
                    <a:gd name="connsiteX1" fmla="*/ 1088470 w 1731219"/>
                    <a:gd name="connsiteY1" fmla="*/ 918484 h 1342254"/>
                    <a:gd name="connsiteX2" fmla="*/ 897330 w 1731219"/>
                    <a:gd name="connsiteY2" fmla="*/ 1109624 h 1342254"/>
                    <a:gd name="connsiteX3" fmla="*/ 706189 w 1731219"/>
                    <a:gd name="connsiteY3" fmla="*/ 918484 h 1342254"/>
                    <a:gd name="connsiteX4" fmla="*/ 706189 w 1731219"/>
                    <a:gd name="connsiteY4" fmla="*/ 918484 h 1342254"/>
                    <a:gd name="connsiteX5" fmla="*/ 721210 w 1731219"/>
                    <a:gd name="connsiteY5" fmla="*/ 992884 h 1342254"/>
                    <a:gd name="connsiteX6" fmla="*/ 897330 w 1731219"/>
                    <a:gd name="connsiteY6" fmla="*/ 1109623 h 1342254"/>
                    <a:gd name="connsiteX7" fmla="*/ 1073449 w 1731219"/>
                    <a:gd name="connsiteY7" fmla="*/ 992884 h 1342254"/>
                    <a:gd name="connsiteX8" fmla="*/ 1088470 w 1731219"/>
                    <a:gd name="connsiteY8" fmla="*/ 918484 h 1342254"/>
                    <a:gd name="connsiteX9" fmla="*/ 23241 w 1731219"/>
                    <a:gd name="connsiteY9" fmla="*/ 894881 h 1342254"/>
                    <a:gd name="connsiteX10" fmla="*/ 680567 w 1731219"/>
                    <a:gd name="connsiteY10" fmla="*/ 894881 h 1342254"/>
                    <a:gd name="connsiteX11" fmla="*/ 675801 w 1731219"/>
                    <a:gd name="connsiteY11" fmla="*/ 918483 h 1342254"/>
                    <a:gd name="connsiteX12" fmla="*/ 897329 w 1731219"/>
                    <a:gd name="connsiteY12" fmla="*/ 1140010 h 1342254"/>
                    <a:gd name="connsiteX13" fmla="*/ 1118856 w 1731219"/>
                    <a:gd name="connsiteY13" fmla="*/ 918483 h 1342254"/>
                    <a:gd name="connsiteX14" fmla="*/ 1114091 w 1731219"/>
                    <a:gd name="connsiteY14" fmla="*/ 894881 h 1342254"/>
                    <a:gd name="connsiteX15" fmla="*/ 1707978 w 1731219"/>
                    <a:gd name="connsiteY15" fmla="*/ 894881 h 1342254"/>
                    <a:gd name="connsiteX16" fmla="*/ 1731219 w 1731219"/>
                    <a:gd name="connsiteY16" fmla="*/ 1342254 h 1342254"/>
                    <a:gd name="connsiteX17" fmla="*/ 0 w 1731219"/>
                    <a:gd name="connsiteY17" fmla="*/ 1342254 h 1342254"/>
                    <a:gd name="connsiteX18" fmla="*/ 23241 w 1731219"/>
                    <a:gd name="connsiteY18" fmla="*/ 894881 h 1342254"/>
                    <a:gd name="connsiteX19" fmla="*/ 1076055 w 1731219"/>
                    <a:gd name="connsiteY19" fmla="*/ 856985 h 1342254"/>
                    <a:gd name="connsiteX20" fmla="*/ 1706009 w 1731219"/>
                    <a:gd name="connsiteY20" fmla="*/ 856985 h 1342254"/>
                    <a:gd name="connsiteX21" fmla="*/ 1706009 w 1731219"/>
                    <a:gd name="connsiteY21" fmla="*/ 856986 h 1342254"/>
                    <a:gd name="connsiteX22" fmla="*/ 1076055 w 1731219"/>
                    <a:gd name="connsiteY22" fmla="*/ 856986 h 1342254"/>
                    <a:gd name="connsiteX23" fmla="*/ 1076055 w 1731219"/>
                    <a:gd name="connsiteY23" fmla="*/ 856985 h 1342254"/>
                    <a:gd name="connsiteX24" fmla="*/ 25210 w 1731219"/>
                    <a:gd name="connsiteY24" fmla="*/ 856985 h 1342254"/>
                    <a:gd name="connsiteX25" fmla="*/ 718605 w 1731219"/>
                    <a:gd name="connsiteY25" fmla="*/ 856985 h 1342254"/>
                    <a:gd name="connsiteX26" fmla="*/ 718605 w 1731219"/>
                    <a:gd name="connsiteY26" fmla="*/ 856986 h 1342254"/>
                    <a:gd name="connsiteX27" fmla="*/ 25210 w 1731219"/>
                    <a:gd name="connsiteY27" fmla="*/ 856986 h 1342254"/>
                    <a:gd name="connsiteX28" fmla="*/ 25210 w 1731219"/>
                    <a:gd name="connsiteY28" fmla="*/ 856985 h 1342254"/>
                    <a:gd name="connsiteX29" fmla="*/ 680567 w 1731219"/>
                    <a:gd name="connsiteY29" fmla="*/ 0 h 1342254"/>
                    <a:gd name="connsiteX30" fmla="*/ 680567 w 1731219"/>
                    <a:gd name="connsiteY30" fmla="*/ 0 h 1342254"/>
                    <a:gd name="connsiteX31" fmla="*/ 675801 w 1731219"/>
                    <a:gd name="connsiteY31" fmla="*/ 23602 h 1342254"/>
                    <a:gd name="connsiteX32" fmla="*/ 675801 w 1731219"/>
                    <a:gd name="connsiteY32" fmla="*/ 23601 h 1342254"/>
                    <a:gd name="connsiteX33" fmla="*/ 680567 w 1731219"/>
                    <a:gd name="connsiteY33" fmla="*/ 0 h 1342254"/>
                    <a:gd name="connsiteX0" fmla="*/ 1088470 w 1731219"/>
                    <a:gd name="connsiteY0" fmla="*/ 918484 h 1342254"/>
                    <a:gd name="connsiteX1" fmla="*/ 1088470 w 1731219"/>
                    <a:gd name="connsiteY1" fmla="*/ 918484 h 1342254"/>
                    <a:gd name="connsiteX2" fmla="*/ 897330 w 1731219"/>
                    <a:gd name="connsiteY2" fmla="*/ 1109624 h 1342254"/>
                    <a:gd name="connsiteX3" fmla="*/ 706189 w 1731219"/>
                    <a:gd name="connsiteY3" fmla="*/ 918484 h 1342254"/>
                    <a:gd name="connsiteX4" fmla="*/ 706189 w 1731219"/>
                    <a:gd name="connsiteY4" fmla="*/ 918484 h 1342254"/>
                    <a:gd name="connsiteX5" fmla="*/ 721210 w 1731219"/>
                    <a:gd name="connsiteY5" fmla="*/ 992884 h 1342254"/>
                    <a:gd name="connsiteX6" fmla="*/ 897330 w 1731219"/>
                    <a:gd name="connsiteY6" fmla="*/ 1109623 h 1342254"/>
                    <a:gd name="connsiteX7" fmla="*/ 1073449 w 1731219"/>
                    <a:gd name="connsiteY7" fmla="*/ 992884 h 1342254"/>
                    <a:gd name="connsiteX8" fmla="*/ 1088470 w 1731219"/>
                    <a:gd name="connsiteY8" fmla="*/ 918484 h 1342254"/>
                    <a:gd name="connsiteX9" fmla="*/ 23241 w 1731219"/>
                    <a:gd name="connsiteY9" fmla="*/ 894881 h 1342254"/>
                    <a:gd name="connsiteX10" fmla="*/ 680567 w 1731219"/>
                    <a:gd name="connsiteY10" fmla="*/ 894881 h 1342254"/>
                    <a:gd name="connsiteX11" fmla="*/ 675801 w 1731219"/>
                    <a:gd name="connsiteY11" fmla="*/ 918483 h 1342254"/>
                    <a:gd name="connsiteX12" fmla="*/ 897329 w 1731219"/>
                    <a:gd name="connsiteY12" fmla="*/ 1140010 h 1342254"/>
                    <a:gd name="connsiteX13" fmla="*/ 1118856 w 1731219"/>
                    <a:gd name="connsiteY13" fmla="*/ 918483 h 1342254"/>
                    <a:gd name="connsiteX14" fmla="*/ 1114091 w 1731219"/>
                    <a:gd name="connsiteY14" fmla="*/ 894881 h 1342254"/>
                    <a:gd name="connsiteX15" fmla="*/ 1707978 w 1731219"/>
                    <a:gd name="connsiteY15" fmla="*/ 894881 h 1342254"/>
                    <a:gd name="connsiteX16" fmla="*/ 1731219 w 1731219"/>
                    <a:gd name="connsiteY16" fmla="*/ 1342254 h 1342254"/>
                    <a:gd name="connsiteX17" fmla="*/ 0 w 1731219"/>
                    <a:gd name="connsiteY17" fmla="*/ 1342254 h 1342254"/>
                    <a:gd name="connsiteX18" fmla="*/ 23241 w 1731219"/>
                    <a:gd name="connsiteY18" fmla="*/ 894881 h 1342254"/>
                    <a:gd name="connsiteX19" fmla="*/ 1076055 w 1731219"/>
                    <a:gd name="connsiteY19" fmla="*/ 856985 h 1342254"/>
                    <a:gd name="connsiteX20" fmla="*/ 1706009 w 1731219"/>
                    <a:gd name="connsiteY20" fmla="*/ 856985 h 1342254"/>
                    <a:gd name="connsiteX21" fmla="*/ 1706009 w 1731219"/>
                    <a:gd name="connsiteY21" fmla="*/ 856986 h 1342254"/>
                    <a:gd name="connsiteX22" fmla="*/ 1076055 w 1731219"/>
                    <a:gd name="connsiteY22" fmla="*/ 856986 h 1342254"/>
                    <a:gd name="connsiteX23" fmla="*/ 1076055 w 1731219"/>
                    <a:gd name="connsiteY23" fmla="*/ 856985 h 1342254"/>
                    <a:gd name="connsiteX24" fmla="*/ 25210 w 1731219"/>
                    <a:gd name="connsiteY24" fmla="*/ 856985 h 1342254"/>
                    <a:gd name="connsiteX25" fmla="*/ 718605 w 1731219"/>
                    <a:gd name="connsiteY25" fmla="*/ 856985 h 1342254"/>
                    <a:gd name="connsiteX26" fmla="*/ 718605 w 1731219"/>
                    <a:gd name="connsiteY26" fmla="*/ 856986 h 1342254"/>
                    <a:gd name="connsiteX27" fmla="*/ 25210 w 1731219"/>
                    <a:gd name="connsiteY27" fmla="*/ 856986 h 1342254"/>
                    <a:gd name="connsiteX28" fmla="*/ 25210 w 1731219"/>
                    <a:gd name="connsiteY28" fmla="*/ 856985 h 1342254"/>
                    <a:gd name="connsiteX29" fmla="*/ 675801 w 1731219"/>
                    <a:gd name="connsiteY29" fmla="*/ 23601 h 1342254"/>
                    <a:gd name="connsiteX30" fmla="*/ 680567 w 1731219"/>
                    <a:gd name="connsiteY30" fmla="*/ 0 h 1342254"/>
                    <a:gd name="connsiteX31" fmla="*/ 675801 w 1731219"/>
                    <a:gd name="connsiteY31" fmla="*/ 23602 h 1342254"/>
                    <a:gd name="connsiteX32" fmla="*/ 675801 w 1731219"/>
                    <a:gd name="connsiteY32" fmla="*/ 23601 h 1342254"/>
                    <a:gd name="connsiteX0" fmla="*/ 1088470 w 1731219"/>
                    <a:gd name="connsiteY0" fmla="*/ 918484 h 1342254"/>
                    <a:gd name="connsiteX1" fmla="*/ 1088470 w 1731219"/>
                    <a:gd name="connsiteY1" fmla="*/ 918484 h 1342254"/>
                    <a:gd name="connsiteX2" fmla="*/ 897330 w 1731219"/>
                    <a:gd name="connsiteY2" fmla="*/ 1109624 h 1342254"/>
                    <a:gd name="connsiteX3" fmla="*/ 706189 w 1731219"/>
                    <a:gd name="connsiteY3" fmla="*/ 918484 h 1342254"/>
                    <a:gd name="connsiteX4" fmla="*/ 706189 w 1731219"/>
                    <a:gd name="connsiteY4" fmla="*/ 918484 h 1342254"/>
                    <a:gd name="connsiteX5" fmla="*/ 721210 w 1731219"/>
                    <a:gd name="connsiteY5" fmla="*/ 992884 h 1342254"/>
                    <a:gd name="connsiteX6" fmla="*/ 897330 w 1731219"/>
                    <a:gd name="connsiteY6" fmla="*/ 1109623 h 1342254"/>
                    <a:gd name="connsiteX7" fmla="*/ 1073449 w 1731219"/>
                    <a:gd name="connsiteY7" fmla="*/ 992884 h 1342254"/>
                    <a:gd name="connsiteX8" fmla="*/ 1088470 w 1731219"/>
                    <a:gd name="connsiteY8" fmla="*/ 918484 h 1342254"/>
                    <a:gd name="connsiteX9" fmla="*/ 23241 w 1731219"/>
                    <a:gd name="connsiteY9" fmla="*/ 894881 h 1342254"/>
                    <a:gd name="connsiteX10" fmla="*/ 680567 w 1731219"/>
                    <a:gd name="connsiteY10" fmla="*/ 894881 h 1342254"/>
                    <a:gd name="connsiteX11" fmla="*/ 675801 w 1731219"/>
                    <a:gd name="connsiteY11" fmla="*/ 918483 h 1342254"/>
                    <a:gd name="connsiteX12" fmla="*/ 897329 w 1731219"/>
                    <a:gd name="connsiteY12" fmla="*/ 1140010 h 1342254"/>
                    <a:gd name="connsiteX13" fmla="*/ 1118856 w 1731219"/>
                    <a:gd name="connsiteY13" fmla="*/ 918483 h 1342254"/>
                    <a:gd name="connsiteX14" fmla="*/ 1114091 w 1731219"/>
                    <a:gd name="connsiteY14" fmla="*/ 894881 h 1342254"/>
                    <a:gd name="connsiteX15" fmla="*/ 1707978 w 1731219"/>
                    <a:gd name="connsiteY15" fmla="*/ 894881 h 1342254"/>
                    <a:gd name="connsiteX16" fmla="*/ 1731219 w 1731219"/>
                    <a:gd name="connsiteY16" fmla="*/ 1342254 h 1342254"/>
                    <a:gd name="connsiteX17" fmla="*/ 0 w 1731219"/>
                    <a:gd name="connsiteY17" fmla="*/ 1342254 h 1342254"/>
                    <a:gd name="connsiteX18" fmla="*/ 23241 w 1731219"/>
                    <a:gd name="connsiteY18" fmla="*/ 894881 h 1342254"/>
                    <a:gd name="connsiteX19" fmla="*/ 1076055 w 1731219"/>
                    <a:gd name="connsiteY19" fmla="*/ 856985 h 1342254"/>
                    <a:gd name="connsiteX20" fmla="*/ 1706009 w 1731219"/>
                    <a:gd name="connsiteY20" fmla="*/ 856985 h 1342254"/>
                    <a:gd name="connsiteX21" fmla="*/ 1706009 w 1731219"/>
                    <a:gd name="connsiteY21" fmla="*/ 856986 h 1342254"/>
                    <a:gd name="connsiteX22" fmla="*/ 1076055 w 1731219"/>
                    <a:gd name="connsiteY22" fmla="*/ 856986 h 1342254"/>
                    <a:gd name="connsiteX23" fmla="*/ 1076055 w 1731219"/>
                    <a:gd name="connsiteY23" fmla="*/ 856985 h 1342254"/>
                    <a:gd name="connsiteX24" fmla="*/ 25210 w 1731219"/>
                    <a:gd name="connsiteY24" fmla="*/ 856985 h 1342254"/>
                    <a:gd name="connsiteX25" fmla="*/ 718605 w 1731219"/>
                    <a:gd name="connsiteY25" fmla="*/ 856985 h 1342254"/>
                    <a:gd name="connsiteX26" fmla="*/ 718605 w 1731219"/>
                    <a:gd name="connsiteY26" fmla="*/ 856986 h 1342254"/>
                    <a:gd name="connsiteX27" fmla="*/ 25210 w 1731219"/>
                    <a:gd name="connsiteY27" fmla="*/ 856986 h 1342254"/>
                    <a:gd name="connsiteX28" fmla="*/ 25210 w 1731219"/>
                    <a:gd name="connsiteY28" fmla="*/ 856985 h 1342254"/>
                    <a:gd name="connsiteX29" fmla="*/ 675801 w 1731219"/>
                    <a:gd name="connsiteY29" fmla="*/ 23602 h 1342254"/>
                    <a:gd name="connsiteX30" fmla="*/ 680567 w 1731219"/>
                    <a:gd name="connsiteY30" fmla="*/ 0 h 1342254"/>
                    <a:gd name="connsiteX31" fmla="*/ 675801 w 1731219"/>
                    <a:gd name="connsiteY31" fmla="*/ 23602 h 1342254"/>
                    <a:gd name="connsiteX0" fmla="*/ 1088470 w 1731219"/>
                    <a:gd name="connsiteY0" fmla="*/ 61499 h 485269"/>
                    <a:gd name="connsiteX1" fmla="*/ 1088470 w 1731219"/>
                    <a:gd name="connsiteY1" fmla="*/ 61499 h 485269"/>
                    <a:gd name="connsiteX2" fmla="*/ 897330 w 1731219"/>
                    <a:gd name="connsiteY2" fmla="*/ 252639 h 485269"/>
                    <a:gd name="connsiteX3" fmla="*/ 706189 w 1731219"/>
                    <a:gd name="connsiteY3" fmla="*/ 61499 h 485269"/>
                    <a:gd name="connsiteX4" fmla="*/ 706189 w 1731219"/>
                    <a:gd name="connsiteY4" fmla="*/ 61499 h 485269"/>
                    <a:gd name="connsiteX5" fmla="*/ 721210 w 1731219"/>
                    <a:gd name="connsiteY5" fmla="*/ 135899 h 485269"/>
                    <a:gd name="connsiteX6" fmla="*/ 897330 w 1731219"/>
                    <a:gd name="connsiteY6" fmla="*/ 252638 h 485269"/>
                    <a:gd name="connsiteX7" fmla="*/ 1073449 w 1731219"/>
                    <a:gd name="connsiteY7" fmla="*/ 135899 h 485269"/>
                    <a:gd name="connsiteX8" fmla="*/ 1088470 w 1731219"/>
                    <a:gd name="connsiteY8" fmla="*/ 61499 h 485269"/>
                    <a:gd name="connsiteX9" fmla="*/ 23241 w 1731219"/>
                    <a:gd name="connsiteY9" fmla="*/ 37896 h 485269"/>
                    <a:gd name="connsiteX10" fmla="*/ 680567 w 1731219"/>
                    <a:gd name="connsiteY10" fmla="*/ 37896 h 485269"/>
                    <a:gd name="connsiteX11" fmla="*/ 675801 w 1731219"/>
                    <a:gd name="connsiteY11" fmla="*/ 61498 h 485269"/>
                    <a:gd name="connsiteX12" fmla="*/ 897329 w 1731219"/>
                    <a:gd name="connsiteY12" fmla="*/ 283025 h 485269"/>
                    <a:gd name="connsiteX13" fmla="*/ 1118856 w 1731219"/>
                    <a:gd name="connsiteY13" fmla="*/ 61498 h 485269"/>
                    <a:gd name="connsiteX14" fmla="*/ 1114091 w 1731219"/>
                    <a:gd name="connsiteY14" fmla="*/ 37896 h 485269"/>
                    <a:gd name="connsiteX15" fmla="*/ 1707978 w 1731219"/>
                    <a:gd name="connsiteY15" fmla="*/ 37896 h 485269"/>
                    <a:gd name="connsiteX16" fmla="*/ 1731219 w 1731219"/>
                    <a:gd name="connsiteY16" fmla="*/ 485269 h 485269"/>
                    <a:gd name="connsiteX17" fmla="*/ 0 w 1731219"/>
                    <a:gd name="connsiteY17" fmla="*/ 485269 h 485269"/>
                    <a:gd name="connsiteX18" fmla="*/ 23241 w 1731219"/>
                    <a:gd name="connsiteY18" fmla="*/ 37896 h 485269"/>
                    <a:gd name="connsiteX19" fmla="*/ 1076055 w 1731219"/>
                    <a:gd name="connsiteY19" fmla="*/ 0 h 485269"/>
                    <a:gd name="connsiteX20" fmla="*/ 1706009 w 1731219"/>
                    <a:gd name="connsiteY20" fmla="*/ 0 h 485269"/>
                    <a:gd name="connsiteX21" fmla="*/ 1706009 w 1731219"/>
                    <a:gd name="connsiteY21" fmla="*/ 1 h 485269"/>
                    <a:gd name="connsiteX22" fmla="*/ 1076055 w 1731219"/>
                    <a:gd name="connsiteY22" fmla="*/ 1 h 485269"/>
                    <a:gd name="connsiteX23" fmla="*/ 1076055 w 1731219"/>
                    <a:gd name="connsiteY23" fmla="*/ 0 h 485269"/>
                    <a:gd name="connsiteX24" fmla="*/ 25210 w 1731219"/>
                    <a:gd name="connsiteY24" fmla="*/ 0 h 485269"/>
                    <a:gd name="connsiteX25" fmla="*/ 718605 w 1731219"/>
                    <a:gd name="connsiteY25" fmla="*/ 0 h 485269"/>
                    <a:gd name="connsiteX26" fmla="*/ 718605 w 1731219"/>
                    <a:gd name="connsiteY26" fmla="*/ 1 h 485269"/>
                    <a:gd name="connsiteX27" fmla="*/ 25210 w 1731219"/>
                    <a:gd name="connsiteY27" fmla="*/ 1 h 485269"/>
                    <a:gd name="connsiteX28" fmla="*/ 25210 w 1731219"/>
                    <a:gd name="connsiteY28" fmla="*/ 0 h 485269"/>
                    <a:gd name="connsiteX0" fmla="*/ 1088470 w 1731219"/>
                    <a:gd name="connsiteY0" fmla="*/ 61499 h 485269"/>
                    <a:gd name="connsiteX1" fmla="*/ 1088470 w 1731219"/>
                    <a:gd name="connsiteY1" fmla="*/ 61499 h 485269"/>
                    <a:gd name="connsiteX2" fmla="*/ 897330 w 1731219"/>
                    <a:gd name="connsiteY2" fmla="*/ 252639 h 485269"/>
                    <a:gd name="connsiteX3" fmla="*/ 706189 w 1731219"/>
                    <a:gd name="connsiteY3" fmla="*/ 61499 h 485269"/>
                    <a:gd name="connsiteX4" fmla="*/ 706189 w 1731219"/>
                    <a:gd name="connsiteY4" fmla="*/ 61499 h 485269"/>
                    <a:gd name="connsiteX5" fmla="*/ 721210 w 1731219"/>
                    <a:gd name="connsiteY5" fmla="*/ 135899 h 485269"/>
                    <a:gd name="connsiteX6" fmla="*/ 897330 w 1731219"/>
                    <a:gd name="connsiteY6" fmla="*/ 252638 h 485269"/>
                    <a:gd name="connsiteX7" fmla="*/ 1073449 w 1731219"/>
                    <a:gd name="connsiteY7" fmla="*/ 135899 h 485269"/>
                    <a:gd name="connsiteX8" fmla="*/ 1088470 w 1731219"/>
                    <a:gd name="connsiteY8" fmla="*/ 61499 h 485269"/>
                    <a:gd name="connsiteX9" fmla="*/ 23241 w 1731219"/>
                    <a:gd name="connsiteY9" fmla="*/ 37896 h 485269"/>
                    <a:gd name="connsiteX10" fmla="*/ 680567 w 1731219"/>
                    <a:gd name="connsiteY10" fmla="*/ 37896 h 485269"/>
                    <a:gd name="connsiteX11" fmla="*/ 675801 w 1731219"/>
                    <a:gd name="connsiteY11" fmla="*/ 61498 h 485269"/>
                    <a:gd name="connsiteX12" fmla="*/ 897329 w 1731219"/>
                    <a:gd name="connsiteY12" fmla="*/ 283025 h 485269"/>
                    <a:gd name="connsiteX13" fmla="*/ 1118856 w 1731219"/>
                    <a:gd name="connsiteY13" fmla="*/ 61498 h 485269"/>
                    <a:gd name="connsiteX14" fmla="*/ 1114091 w 1731219"/>
                    <a:gd name="connsiteY14" fmla="*/ 37896 h 485269"/>
                    <a:gd name="connsiteX15" fmla="*/ 1707978 w 1731219"/>
                    <a:gd name="connsiteY15" fmla="*/ 37896 h 485269"/>
                    <a:gd name="connsiteX16" fmla="*/ 1731219 w 1731219"/>
                    <a:gd name="connsiteY16" fmla="*/ 485269 h 485269"/>
                    <a:gd name="connsiteX17" fmla="*/ 0 w 1731219"/>
                    <a:gd name="connsiteY17" fmla="*/ 485269 h 485269"/>
                    <a:gd name="connsiteX18" fmla="*/ 23241 w 1731219"/>
                    <a:gd name="connsiteY18" fmla="*/ 37896 h 485269"/>
                    <a:gd name="connsiteX19" fmla="*/ 1076055 w 1731219"/>
                    <a:gd name="connsiteY19" fmla="*/ 0 h 485269"/>
                    <a:gd name="connsiteX20" fmla="*/ 1706009 w 1731219"/>
                    <a:gd name="connsiteY20" fmla="*/ 0 h 485269"/>
                    <a:gd name="connsiteX21" fmla="*/ 1706009 w 1731219"/>
                    <a:gd name="connsiteY21" fmla="*/ 1 h 485269"/>
                    <a:gd name="connsiteX22" fmla="*/ 1076055 w 1731219"/>
                    <a:gd name="connsiteY22" fmla="*/ 1 h 485269"/>
                    <a:gd name="connsiteX23" fmla="*/ 1076055 w 1731219"/>
                    <a:gd name="connsiteY23" fmla="*/ 0 h 485269"/>
                    <a:gd name="connsiteX24" fmla="*/ 25210 w 1731219"/>
                    <a:gd name="connsiteY24" fmla="*/ 0 h 485269"/>
                    <a:gd name="connsiteX25" fmla="*/ 718605 w 1731219"/>
                    <a:gd name="connsiteY25" fmla="*/ 0 h 485269"/>
                    <a:gd name="connsiteX26" fmla="*/ 25210 w 1731219"/>
                    <a:gd name="connsiteY26" fmla="*/ 1 h 485269"/>
                    <a:gd name="connsiteX27" fmla="*/ 25210 w 1731219"/>
                    <a:gd name="connsiteY27" fmla="*/ 0 h 485269"/>
                    <a:gd name="connsiteX0" fmla="*/ 1088470 w 1731219"/>
                    <a:gd name="connsiteY0" fmla="*/ 61499 h 485269"/>
                    <a:gd name="connsiteX1" fmla="*/ 1088470 w 1731219"/>
                    <a:gd name="connsiteY1" fmla="*/ 61499 h 485269"/>
                    <a:gd name="connsiteX2" fmla="*/ 897330 w 1731219"/>
                    <a:gd name="connsiteY2" fmla="*/ 252639 h 485269"/>
                    <a:gd name="connsiteX3" fmla="*/ 706189 w 1731219"/>
                    <a:gd name="connsiteY3" fmla="*/ 61499 h 485269"/>
                    <a:gd name="connsiteX4" fmla="*/ 706189 w 1731219"/>
                    <a:gd name="connsiteY4" fmla="*/ 61499 h 485269"/>
                    <a:gd name="connsiteX5" fmla="*/ 721210 w 1731219"/>
                    <a:gd name="connsiteY5" fmla="*/ 135899 h 485269"/>
                    <a:gd name="connsiteX6" fmla="*/ 897330 w 1731219"/>
                    <a:gd name="connsiteY6" fmla="*/ 252638 h 485269"/>
                    <a:gd name="connsiteX7" fmla="*/ 1073449 w 1731219"/>
                    <a:gd name="connsiteY7" fmla="*/ 135899 h 485269"/>
                    <a:gd name="connsiteX8" fmla="*/ 1088470 w 1731219"/>
                    <a:gd name="connsiteY8" fmla="*/ 61499 h 485269"/>
                    <a:gd name="connsiteX9" fmla="*/ 23241 w 1731219"/>
                    <a:gd name="connsiteY9" fmla="*/ 37896 h 485269"/>
                    <a:gd name="connsiteX10" fmla="*/ 680567 w 1731219"/>
                    <a:gd name="connsiteY10" fmla="*/ 37896 h 485269"/>
                    <a:gd name="connsiteX11" fmla="*/ 675801 w 1731219"/>
                    <a:gd name="connsiteY11" fmla="*/ 61498 h 485269"/>
                    <a:gd name="connsiteX12" fmla="*/ 897329 w 1731219"/>
                    <a:gd name="connsiteY12" fmla="*/ 283025 h 485269"/>
                    <a:gd name="connsiteX13" fmla="*/ 1118856 w 1731219"/>
                    <a:gd name="connsiteY13" fmla="*/ 61498 h 485269"/>
                    <a:gd name="connsiteX14" fmla="*/ 1114091 w 1731219"/>
                    <a:gd name="connsiteY14" fmla="*/ 37896 h 485269"/>
                    <a:gd name="connsiteX15" fmla="*/ 1707978 w 1731219"/>
                    <a:gd name="connsiteY15" fmla="*/ 37896 h 485269"/>
                    <a:gd name="connsiteX16" fmla="*/ 1731219 w 1731219"/>
                    <a:gd name="connsiteY16" fmla="*/ 485269 h 485269"/>
                    <a:gd name="connsiteX17" fmla="*/ 0 w 1731219"/>
                    <a:gd name="connsiteY17" fmla="*/ 485269 h 485269"/>
                    <a:gd name="connsiteX18" fmla="*/ 23241 w 1731219"/>
                    <a:gd name="connsiteY18" fmla="*/ 37896 h 485269"/>
                    <a:gd name="connsiteX19" fmla="*/ 1076055 w 1731219"/>
                    <a:gd name="connsiteY19" fmla="*/ 0 h 485269"/>
                    <a:gd name="connsiteX20" fmla="*/ 1706009 w 1731219"/>
                    <a:gd name="connsiteY20" fmla="*/ 0 h 485269"/>
                    <a:gd name="connsiteX21" fmla="*/ 1706009 w 1731219"/>
                    <a:gd name="connsiteY21" fmla="*/ 1 h 485269"/>
                    <a:gd name="connsiteX22" fmla="*/ 1076055 w 1731219"/>
                    <a:gd name="connsiteY22" fmla="*/ 1 h 485269"/>
                    <a:gd name="connsiteX23" fmla="*/ 1076055 w 1731219"/>
                    <a:gd name="connsiteY23" fmla="*/ 0 h 485269"/>
                    <a:gd name="connsiteX24" fmla="*/ 25210 w 1731219"/>
                    <a:gd name="connsiteY24" fmla="*/ 0 h 485269"/>
                    <a:gd name="connsiteX25" fmla="*/ 25210 w 1731219"/>
                    <a:gd name="connsiteY25" fmla="*/ 1 h 485269"/>
                    <a:gd name="connsiteX26" fmla="*/ 25210 w 1731219"/>
                    <a:gd name="connsiteY26" fmla="*/ 0 h 485269"/>
                    <a:gd name="connsiteX0" fmla="*/ 1088470 w 1731219"/>
                    <a:gd name="connsiteY0" fmla="*/ 61499 h 485269"/>
                    <a:gd name="connsiteX1" fmla="*/ 1088470 w 1731219"/>
                    <a:gd name="connsiteY1" fmla="*/ 61499 h 485269"/>
                    <a:gd name="connsiteX2" fmla="*/ 897330 w 1731219"/>
                    <a:gd name="connsiteY2" fmla="*/ 252639 h 485269"/>
                    <a:gd name="connsiteX3" fmla="*/ 706189 w 1731219"/>
                    <a:gd name="connsiteY3" fmla="*/ 61499 h 485269"/>
                    <a:gd name="connsiteX4" fmla="*/ 706189 w 1731219"/>
                    <a:gd name="connsiteY4" fmla="*/ 61499 h 485269"/>
                    <a:gd name="connsiteX5" fmla="*/ 721210 w 1731219"/>
                    <a:gd name="connsiteY5" fmla="*/ 135899 h 485269"/>
                    <a:gd name="connsiteX6" fmla="*/ 897330 w 1731219"/>
                    <a:gd name="connsiteY6" fmla="*/ 252638 h 485269"/>
                    <a:gd name="connsiteX7" fmla="*/ 1073449 w 1731219"/>
                    <a:gd name="connsiteY7" fmla="*/ 135899 h 485269"/>
                    <a:gd name="connsiteX8" fmla="*/ 1088470 w 1731219"/>
                    <a:gd name="connsiteY8" fmla="*/ 61499 h 485269"/>
                    <a:gd name="connsiteX9" fmla="*/ 23241 w 1731219"/>
                    <a:gd name="connsiteY9" fmla="*/ 37896 h 485269"/>
                    <a:gd name="connsiteX10" fmla="*/ 680567 w 1731219"/>
                    <a:gd name="connsiteY10" fmla="*/ 37896 h 485269"/>
                    <a:gd name="connsiteX11" fmla="*/ 675801 w 1731219"/>
                    <a:gd name="connsiteY11" fmla="*/ 61498 h 485269"/>
                    <a:gd name="connsiteX12" fmla="*/ 897329 w 1731219"/>
                    <a:gd name="connsiteY12" fmla="*/ 283025 h 485269"/>
                    <a:gd name="connsiteX13" fmla="*/ 1118856 w 1731219"/>
                    <a:gd name="connsiteY13" fmla="*/ 61498 h 485269"/>
                    <a:gd name="connsiteX14" fmla="*/ 1114091 w 1731219"/>
                    <a:gd name="connsiteY14" fmla="*/ 37896 h 485269"/>
                    <a:gd name="connsiteX15" fmla="*/ 1707978 w 1731219"/>
                    <a:gd name="connsiteY15" fmla="*/ 37896 h 485269"/>
                    <a:gd name="connsiteX16" fmla="*/ 1731219 w 1731219"/>
                    <a:gd name="connsiteY16" fmla="*/ 485269 h 485269"/>
                    <a:gd name="connsiteX17" fmla="*/ 0 w 1731219"/>
                    <a:gd name="connsiteY17" fmla="*/ 485269 h 485269"/>
                    <a:gd name="connsiteX18" fmla="*/ 23241 w 1731219"/>
                    <a:gd name="connsiteY18" fmla="*/ 37896 h 485269"/>
                    <a:gd name="connsiteX19" fmla="*/ 1076055 w 1731219"/>
                    <a:gd name="connsiteY19" fmla="*/ 0 h 485269"/>
                    <a:gd name="connsiteX20" fmla="*/ 1706009 w 1731219"/>
                    <a:gd name="connsiteY20" fmla="*/ 0 h 485269"/>
                    <a:gd name="connsiteX21" fmla="*/ 1706009 w 1731219"/>
                    <a:gd name="connsiteY21" fmla="*/ 1 h 485269"/>
                    <a:gd name="connsiteX22" fmla="*/ 1076055 w 1731219"/>
                    <a:gd name="connsiteY22" fmla="*/ 1 h 485269"/>
                    <a:gd name="connsiteX23" fmla="*/ 1076055 w 1731219"/>
                    <a:gd name="connsiteY23" fmla="*/ 0 h 485269"/>
                    <a:gd name="connsiteX0" fmla="*/ 1088470 w 1731219"/>
                    <a:gd name="connsiteY0" fmla="*/ 61499 h 485269"/>
                    <a:gd name="connsiteX1" fmla="*/ 1088470 w 1731219"/>
                    <a:gd name="connsiteY1" fmla="*/ 61499 h 485269"/>
                    <a:gd name="connsiteX2" fmla="*/ 897330 w 1731219"/>
                    <a:gd name="connsiteY2" fmla="*/ 252639 h 485269"/>
                    <a:gd name="connsiteX3" fmla="*/ 706189 w 1731219"/>
                    <a:gd name="connsiteY3" fmla="*/ 61499 h 485269"/>
                    <a:gd name="connsiteX4" fmla="*/ 721210 w 1731219"/>
                    <a:gd name="connsiteY4" fmla="*/ 135899 h 485269"/>
                    <a:gd name="connsiteX5" fmla="*/ 897330 w 1731219"/>
                    <a:gd name="connsiteY5" fmla="*/ 252638 h 485269"/>
                    <a:gd name="connsiteX6" fmla="*/ 1073449 w 1731219"/>
                    <a:gd name="connsiteY6" fmla="*/ 135899 h 485269"/>
                    <a:gd name="connsiteX7" fmla="*/ 1088470 w 1731219"/>
                    <a:gd name="connsiteY7" fmla="*/ 61499 h 485269"/>
                    <a:gd name="connsiteX8" fmla="*/ 23241 w 1731219"/>
                    <a:gd name="connsiteY8" fmla="*/ 37896 h 485269"/>
                    <a:gd name="connsiteX9" fmla="*/ 680567 w 1731219"/>
                    <a:gd name="connsiteY9" fmla="*/ 37896 h 485269"/>
                    <a:gd name="connsiteX10" fmla="*/ 675801 w 1731219"/>
                    <a:gd name="connsiteY10" fmla="*/ 61498 h 485269"/>
                    <a:gd name="connsiteX11" fmla="*/ 897329 w 1731219"/>
                    <a:gd name="connsiteY11" fmla="*/ 283025 h 485269"/>
                    <a:gd name="connsiteX12" fmla="*/ 1118856 w 1731219"/>
                    <a:gd name="connsiteY12" fmla="*/ 61498 h 485269"/>
                    <a:gd name="connsiteX13" fmla="*/ 1114091 w 1731219"/>
                    <a:gd name="connsiteY13" fmla="*/ 37896 h 485269"/>
                    <a:gd name="connsiteX14" fmla="*/ 1707978 w 1731219"/>
                    <a:gd name="connsiteY14" fmla="*/ 37896 h 485269"/>
                    <a:gd name="connsiteX15" fmla="*/ 1731219 w 1731219"/>
                    <a:gd name="connsiteY15" fmla="*/ 485269 h 485269"/>
                    <a:gd name="connsiteX16" fmla="*/ 0 w 1731219"/>
                    <a:gd name="connsiteY16" fmla="*/ 485269 h 485269"/>
                    <a:gd name="connsiteX17" fmla="*/ 23241 w 1731219"/>
                    <a:gd name="connsiteY17" fmla="*/ 37896 h 485269"/>
                    <a:gd name="connsiteX18" fmla="*/ 1076055 w 1731219"/>
                    <a:gd name="connsiteY18" fmla="*/ 0 h 485269"/>
                    <a:gd name="connsiteX19" fmla="*/ 1706009 w 1731219"/>
                    <a:gd name="connsiteY19" fmla="*/ 0 h 485269"/>
                    <a:gd name="connsiteX20" fmla="*/ 1706009 w 1731219"/>
                    <a:gd name="connsiteY20" fmla="*/ 1 h 485269"/>
                    <a:gd name="connsiteX21" fmla="*/ 1076055 w 1731219"/>
                    <a:gd name="connsiteY21" fmla="*/ 1 h 485269"/>
                    <a:gd name="connsiteX22" fmla="*/ 1076055 w 1731219"/>
                    <a:gd name="connsiteY22" fmla="*/ 0 h 485269"/>
                    <a:gd name="connsiteX0" fmla="*/ 1088470 w 1731219"/>
                    <a:gd name="connsiteY0" fmla="*/ 61499 h 485269"/>
                    <a:gd name="connsiteX1" fmla="*/ 1088470 w 1731219"/>
                    <a:gd name="connsiteY1" fmla="*/ 61499 h 485269"/>
                    <a:gd name="connsiteX2" fmla="*/ 897330 w 1731219"/>
                    <a:gd name="connsiteY2" fmla="*/ 252639 h 485269"/>
                    <a:gd name="connsiteX3" fmla="*/ 721210 w 1731219"/>
                    <a:gd name="connsiteY3" fmla="*/ 135899 h 485269"/>
                    <a:gd name="connsiteX4" fmla="*/ 897330 w 1731219"/>
                    <a:gd name="connsiteY4" fmla="*/ 252638 h 485269"/>
                    <a:gd name="connsiteX5" fmla="*/ 1073449 w 1731219"/>
                    <a:gd name="connsiteY5" fmla="*/ 135899 h 485269"/>
                    <a:gd name="connsiteX6" fmla="*/ 1088470 w 1731219"/>
                    <a:gd name="connsiteY6" fmla="*/ 61499 h 485269"/>
                    <a:gd name="connsiteX7" fmla="*/ 23241 w 1731219"/>
                    <a:gd name="connsiteY7" fmla="*/ 37896 h 485269"/>
                    <a:gd name="connsiteX8" fmla="*/ 680567 w 1731219"/>
                    <a:gd name="connsiteY8" fmla="*/ 37896 h 485269"/>
                    <a:gd name="connsiteX9" fmla="*/ 675801 w 1731219"/>
                    <a:gd name="connsiteY9" fmla="*/ 61498 h 485269"/>
                    <a:gd name="connsiteX10" fmla="*/ 897329 w 1731219"/>
                    <a:gd name="connsiteY10" fmla="*/ 283025 h 485269"/>
                    <a:gd name="connsiteX11" fmla="*/ 1118856 w 1731219"/>
                    <a:gd name="connsiteY11" fmla="*/ 61498 h 485269"/>
                    <a:gd name="connsiteX12" fmla="*/ 1114091 w 1731219"/>
                    <a:gd name="connsiteY12" fmla="*/ 37896 h 485269"/>
                    <a:gd name="connsiteX13" fmla="*/ 1707978 w 1731219"/>
                    <a:gd name="connsiteY13" fmla="*/ 37896 h 485269"/>
                    <a:gd name="connsiteX14" fmla="*/ 1731219 w 1731219"/>
                    <a:gd name="connsiteY14" fmla="*/ 485269 h 485269"/>
                    <a:gd name="connsiteX15" fmla="*/ 0 w 1731219"/>
                    <a:gd name="connsiteY15" fmla="*/ 485269 h 485269"/>
                    <a:gd name="connsiteX16" fmla="*/ 23241 w 1731219"/>
                    <a:gd name="connsiteY16" fmla="*/ 37896 h 485269"/>
                    <a:gd name="connsiteX17" fmla="*/ 1076055 w 1731219"/>
                    <a:gd name="connsiteY17" fmla="*/ 0 h 485269"/>
                    <a:gd name="connsiteX18" fmla="*/ 1706009 w 1731219"/>
                    <a:gd name="connsiteY18" fmla="*/ 0 h 485269"/>
                    <a:gd name="connsiteX19" fmla="*/ 1706009 w 1731219"/>
                    <a:gd name="connsiteY19" fmla="*/ 1 h 485269"/>
                    <a:gd name="connsiteX20" fmla="*/ 1076055 w 1731219"/>
                    <a:gd name="connsiteY20" fmla="*/ 1 h 485269"/>
                    <a:gd name="connsiteX21" fmla="*/ 1076055 w 1731219"/>
                    <a:gd name="connsiteY21" fmla="*/ 0 h 485269"/>
                    <a:gd name="connsiteX0" fmla="*/ 1088470 w 1731219"/>
                    <a:gd name="connsiteY0" fmla="*/ 61499 h 485269"/>
                    <a:gd name="connsiteX1" fmla="*/ 1088470 w 1731219"/>
                    <a:gd name="connsiteY1" fmla="*/ 61499 h 485269"/>
                    <a:gd name="connsiteX2" fmla="*/ 897330 w 1731219"/>
                    <a:gd name="connsiteY2" fmla="*/ 252639 h 485269"/>
                    <a:gd name="connsiteX3" fmla="*/ 897330 w 1731219"/>
                    <a:gd name="connsiteY3" fmla="*/ 252638 h 485269"/>
                    <a:gd name="connsiteX4" fmla="*/ 1073449 w 1731219"/>
                    <a:gd name="connsiteY4" fmla="*/ 135899 h 485269"/>
                    <a:gd name="connsiteX5" fmla="*/ 1088470 w 1731219"/>
                    <a:gd name="connsiteY5" fmla="*/ 61499 h 485269"/>
                    <a:gd name="connsiteX6" fmla="*/ 23241 w 1731219"/>
                    <a:gd name="connsiteY6" fmla="*/ 37896 h 485269"/>
                    <a:gd name="connsiteX7" fmla="*/ 680567 w 1731219"/>
                    <a:gd name="connsiteY7" fmla="*/ 37896 h 485269"/>
                    <a:gd name="connsiteX8" fmla="*/ 675801 w 1731219"/>
                    <a:gd name="connsiteY8" fmla="*/ 61498 h 485269"/>
                    <a:gd name="connsiteX9" fmla="*/ 897329 w 1731219"/>
                    <a:gd name="connsiteY9" fmla="*/ 283025 h 485269"/>
                    <a:gd name="connsiteX10" fmla="*/ 1118856 w 1731219"/>
                    <a:gd name="connsiteY10" fmla="*/ 61498 h 485269"/>
                    <a:gd name="connsiteX11" fmla="*/ 1114091 w 1731219"/>
                    <a:gd name="connsiteY11" fmla="*/ 37896 h 485269"/>
                    <a:gd name="connsiteX12" fmla="*/ 1707978 w 1731219"/>
                    <a:gd name="connsiteY12" fmla="*/ 37896 h 485269"/>
                    <a:gd name="connsiteX13" fmla="*/ 1731219 w 1731219"/>
                    <a:gd name="connsiteY13" fmla="*/ 485269 h 485269"/>
                    <a:gd name="connsiteX14" fmla="*/ 0 w 1731219"/>
                    <a:gd name="connsiteY14" fmla="*/ 485269 h 485269"/>
                    <a:gd name="connsiteX15" fmla="*/ 23241 w 1731219"/>
                    <a:gd name="connsiteY15" fmla="*/ 37896 h 485269"/>
                    <a:gd name="connsiteX16" fmla="*/ 1076055 w 1731219"/>
                    <a:gd name="connsiteY16" fmla="*/ 0 h 485269"/>
                    <a:gd name="connsiteX17" fmla="*/ 1706009 w 1731219"/>
                    <a:gd name="connsiteY17" fmla="*/ 0 h 485269"/>
                    <a:gd name="connsiteX18" fmla="*/ 1706009 w 1731219"/>
                    <a:gd name="connsiteY18" fmla="*/ 1 h 485269"/>
                    <a:gd name="connsiteX19" fmla="*/ 1076055 w 1731219"/>
                    <a:gd name="connsiteY19" fmla="*/ 1 h 485269"/>
                    <a:gd name="connsiteX20" fmla="*/ 1076055 w 1731219"/>
                    <a:gd name="connsiteY20" fmla="*/ 0 h 485269"/>
                    <a:gd name="connsiteX0" fmla="*/ 1088470 w 1731219"/>
                    <a:gd name="connsiteY0" fmla="*/ 61499 h 485269"/>
                    <a:gd name="connsiteX1" fmla="*/ 1088470 w 1731219"/>
                    <a:gd name="connsiteY1" fmla="*/ 61499 h 485269"/>
                    <a:gd name="connsiteX2" fmla="*/ 897330 w 1731219"/>
                    <a:gd name="connsiteY2" fmla="*/ 252639 h 485269"/>
                    <a:gd name="connsiteX3" fmla="*/ 1073449 w 1731219"/>
                    <a:gd name="connsiteY3" fmla="*/ 135899 h 485269"/>
                    <a:gd name="connsiteX4" fmla="*/ 1088470 w 1731219"/>
                    <a:gd name="connsiteY4" fmla="*/ 61499 h 485269"/>
                    <a:gd name="connsiteX5" fmla="*/ 23241 w 1731219"/>
                    <a:gd name="connsiteY5" fmla="*/ 37896 h 485269"/>
                    <a:gd name="connsiteX6" fmla="*/ 680567 w 1731219"/>
                    <a:gd name="connsiteY6" fmla="*/ 37896 h 485269"/>
                    <a:gd name="connsiteX7" fmla="*/ 675801 w 1731219"/>
                    <a:gd name="connsiteY7" fmla="*/ 61498 h 485269"/>
                    <a:gd name="connsiteX8" fmla="*/ 897329 w 1731219"/>
                    <a:gd name="connsiteY8" fmla="*/ 283025 h 485269"/>
                    <a:gd name="connsiteX9" fmla="*/ 1118856 w 1731219"/>
                    <a:gd name="connsiteY9" fmla="*/ 61498 h 485269"/>
                    <a:gd name="connsiteX10" fmla="*/ 1114091 w 1731219"/>
                    <a:gd name="connsiteY10" fmla="*/ 37896 h 485269"/>
                    <a:gd name="connsiteX11" fmla="*/ 1707978 w 1731219"/>
                    <a:gd name="connsiteY11" fmla="*/ 37896 h 485269"/>
                    <a:gd name="connsiteX12" fmla="*/ 1731219 w 1731219"/>
                    <a:gd name="connsiteY12" fmla="*/ 485269 h 485269"/>
                    <a:gd name="connsiteX13" fmla="*/ 0 w 1731219"/>
                    <a:gd name="connsiteY13" fmla="*/ 485269 h 485269"/>
                    <a:gd name="connsiteX14" fmla="*/ 23241 w 1731219"/>
                    <a:gd name="connsiteY14" fmla="*/ 37896 h 485269"/>
                    <a:gd name="connsiteX15" fmla="*/ 1076055 w 1731219"/>
                    <a:gd name="connsiteY15" fmla="*/ 0 h 485269"/>
                    <a:gd name="connsiteX16" fmla="*/ 1706009 w 1731219"/>
                    <a:gd name="connsiteY16" fmla="*/ 0 h 485269"/>
                    <a:gd name="connsiteX17" fmla="*/ 1706009 w 1731219"/>
                    <a:gd name="connsiteY17" fmla="*/ 1 h 485269"/>
                    <a:gd name="connsiteX18" fmla="*/ 1076055 w 1731219"/>
                    <a:gd name="connsiteY18" fmla="*/ 1 h 485269"/>
                    <a:gd name="connsiteX19" fmla="*/ 1076055 w 1731219"/>
                    <a:gd name="connsiteY19" fmla="*/ 0 h 485269"/>
                    <a:gd name="connsiteX0" fmla="*/ 1088470 w 1731219"/>
                    <a:gd name="connsiteY0" fmla="*/ 61499 h 485269"/>
                    <a:gd name="connsiteX1" fmla="*/ 1088470 w 1731219"/>
                    <a:gd name="connsiteY1" fmla="*/ 61499 h 485269"/>
                    <a:gd name="connsiteX2" fmla="*/ 1073449 w 1731219"/>
                    <a:gd name="connsiteY2" fmla="*/ 135899 h 485269"/>
                    <a:gd name="connsiteX3" fmla="*/ 1088470 w 1731219"/>
                    <a:gd name="connsiteY3" fmla="*/ 61499 h 485269"/>
                    <a:gd name="connsiteX4" fmla="*/ 23241 w 1731219"/>
                    <a:gd name="connsiteY4" fmla="*/ 37896 h 485269"/>
                    <a:gd name="connsiteX5" fmla="*/ 680567 w 1731219"/>
                    <a:gd name="connsiteY5" fmla="*/ 37896 h 485269"/>
                    <a:gd name="connsiteX6" fmla="*/ 675801 w 1731219"/>
                    <a:gd name="connsiteY6" fmla="*/ 61498 h 485269"/>
                    <a:gd name="connsiteX7" fmla="*/ 897329 w 1731219"/>
                    <a:gd name="connsiteY7" fmla="*/ 283025 h 485269"/>
                    <a:gd name="connsiteX8" fmla="*/ 1118856 w 1731219"/>
                    <a:gd name="connsiteY8" fmla="*/ 61498 h 485269"/>
                    <a:gd name="connsiteX9" fmla="*/ 1114091 w 1731219"/>
                    <a:gd name="connsiteY9" fmla="*/ 37896 h 485269"/>
                    <a:gd name="connsiteX10" fmla="*/ 1707978 w 1731219"/>
                    <a:gd name="connsiteY10" fmla="*/ 37896 h 485269"/>
                    <a:gd name="connsiteX11" fmla="*/ 1731219 w 1731219"/>
                    <a:gd name="connsiteY11" fmla="*/ 485269 h 485269"/>
                    <a:gd name="connsiteX12" fmla="*/ 0 w 1731219"/>
                    <a:gd name="connsiteY12" fmla="*/ 485269 h 485269"/>
                    <a:gd name="connsiteX13" fmla="*/ 23241 w 1731219"/>
                    <a:gd name="connsiteY13" fmla="*/ 37896 h 485269"/>
                    <a:gd name="connsiteX14" fmla="*/ 1076055 w 1731219"/>
                    <a:gd name="connsiteY14" fmla="*/ 0 h 485269"/>
                    <a:gd name="connsiteX15" fmla="*/ 1706009 w 1731219"/>
                    <a:gd name="connsiteY15" fmla="*/ 0 h 485269"/>
                    <a:gd name="connsiteX16" fmla="*/ 1706009 w 1731219"/>
                    <a:gd name="connsiteY16" fmla="*/ 1 h 485269"/>
                    <a:gd name="connsiteX17" fmla="*/ 1076055 w 1731219"/>
                    <a:gd name="connsiteY17" fmla="*/ 1 h 485269"/>
                    <a:gd name="connsiteX18" fmla="*/ 1076055 w 1731219"/>
                    <a:gd name="connsiteY18" fmla="*/ 0 h 485269"/>
                    <a:gd name="connsiteX0" fmla="*/ 1088470 w 1731219"/>
                    <a:gd name="connsiteY0" fmla="*/ 61499 h 485269"/>
                    <a:gd name="connsiteX1" fmla="*/ 1088470 w 1731219"/>
                    <a:gd name="connsiteY1" fmla="*/ 61499 h 485269"/>
                    <a:gd name="connsiteX2" fmla="*/ 1088470 w 1731219"/>
                    <a:gd name="connsiteY2" fmla="*/ 61499 h 485269"/>
                    <a:gd name="connsiteX3" fmla="*/ 23241 w 1731219"/>
                    <a:gd name="connsiteY3" fmla="*/ 37896 h 485269"/>
                    <a:gd name="connsiteX4" fmla="*/ 680567 w 1731219"/>
                    <a:gd name="connsiteY4" fmla="*/ 37896 h 485269"/>
                    <a:gd name="connsiteX5" fmla="*/ 675801 w 1731219"/>
                    <a:gd name="connsiteY5" fmla="*/ 61498 h 485269"/>
                    <a:gd name="connsiteX6" fmla="*/ 897329 w 1731219"/>
                    <a:gd name="connsiteY6" fmla="*/ 283025 h 485269"/>
                    <a:gd name="connsiteX7" fmla="*/ 1118856 w 1731219"/>
                    <a:gd name="connsiteY7" fmla="*/ 61498 h 485269"/>
                    <a:gd name="connsiteX8" fmla="*/ 1114091 w 1731219"/>
                    <a:gd name="connsiteY8" fmla="*/ 37896 h 485269"/>
                    <a:gd name="connsiteX9" fmla="*/ 1707978 w 1731219"/>
                    <a:gd name="connsiteY9" fmla="*/ 37896 h 485269"/>
                    <a:gd name="connsiteX10" fmla="*/ 1731219 w 1731219"/>
                    <a:gd name="connsiteY10" fmla="*/ 485269 h 485269"/>
                    <a:gd name="connsiteX11" fmla="*/ 0 w 1731219"/>
                    <a:gd name="connsiteY11" fmla="*/ 485269 h 485269"/>
                    <a:gd name="connsiteX12" fmla="*/ 23241 w 1731219"/>
                    <a:gd name="connsiteY12" fmla="*/ 37896 h 485269"/>
                    <a:gd name="connsiteX13" fmla="*/ 1076055 w 1731219"/>
                    <a:gd name="connsiteY13" fmla="*/ 0 h 485269"/>
                    <a:gd name="connsiteX14" fmla="*/ 1706009 w 1731219"/>
                    <a:gd name="connsiteY14" fmla="*/ 0 h 485269"/>
                    <a:gd name="connsiteX15" fmla="*/ 1706009 w 1731219"/>
                    <a:gd name="connsiteY15" fmla="*/ 1 h 485269"/>
                    <a:gd name="connsiteX16" fmla="*/ 1076055 w 1731219"/>
                    <a:gd name="connsiteY16" fmla="*/ 1 h 485269"/>
                    <a:gd name="connsiteX17" fmla="*/ 1076055 w 1731219"/>
                    <a:gd name="connsiteY17" fmla="*/ 0 h 485269"/>
                    <a:gd name="connsiteX0" fmla="*/ 23241 w 1731219"/>
                    <a:gd name="connsiteY0" fmla="*/ 37896 h 485269"/>
                    <a:gd name="connsiteX1" fmla="*/ 680567 w 1731219"/>
                    <a:gd name="connsiteY1" fmla="*/ 37896 h 485269"/>
                    <a:gd name="connsiteX2" fmla="*/ 675801 w 1731219"/>
                    <a:gd name="connsiteY2" fmla="*/ 61498 h 485269"/>
                    <a:gd name="connsiteX3" fmla="*/ 897329 w 1731219"/>
                    <a:gd name="connsiteY3" fmla="*/ 283025 h 485269"/>
                    <a:gd name="connsiteX4" fmla="*/ 1118856 w 1731219"/>
                    <a:gd name="connsiteY4" fmla="*/ 61498 h 485269"/>
                    <a:gd name="connsiteX5" fmla="*/ 1114091 w 1731219"/>
                    <a:gd name="connsiteY5" fmla="*/ 37896 h 485269"/>
                    <a:gd name="connsiteX6" fmla="*/ 1707978 w 1731219"/>
                    <a:gd name="connsiteY6" fmla="*/ 37896 h 485269"/>
                    <a:gd name="connsiteX7" fmla="*/ 1731219 w 1731219"/>
                    <a:gd name="connsiteY7" fmla="*/ 485269 h 485269"/>
                    <a:gd name="connsiteX8" fmla="*/ 0 w 1731219"/>
                    <a:gd name="connsiteY8" fmla="*/ 485269 h 485269"/>
                    <a:gd name="connsiteX9" fmla="*/ 23241 w 1731219"/>
                    <a:gd name="connsiteY9" fmla="*/ 37896 h 485269"/>
                    <a:gd name="connsiteX10" fmla="*/ 1076055 w 1731219"/>
                    <a:gd name="connsiteY10" fmla="*/ 0 h 485269"/>
                    <a:gd name="connsiteX11" fmla="*/ 1706009 w 1731219"/>
                    <a:gd name="connsiteY11" fmla="*/ 0 h 485269"/>
                    <a:gd name="connsiteX12" fmla="*/ 1706009 w 1731219"/>
                    <a:gd name="connsiteY12" fmla="*/ 1 h 485269"/>
                    <a:gd name="connsiteX13" fmla="*/ 1076055 w 1731219"/>
                    <a:gd name="connsiteY13" fmla="*/ 1 h 485269"/>
                    <a:gd name="connsiteX14" fmla="*/ 1076055 w 1731219"/>
                    <a:gd name="connsiteY14" fmla="*/ 0 h 485269"/>
                    <a:gd name="connsiteX0" fmla="*/ 23241 w 1731219"/>
                    <a:gd name="connsiteY0" fmla="*/ 37896 h 485269"/>
                    <a:gd name="connsiteX1" fmla="*/ 680567 w 1731219"/>
                    <a:gd name="connsiteY1" fmla="*/ 37896 h 485269"/>
                    <a:gd name="connsiteX2" fmla="*/ 675801 w 1731219"/>
                    <a:gd name="connsiteY2" fmla="*/ 61498 h 485269"/>
                    <a:gd name="connsiteX3" fmla="*/ 897329 w 1731219"/>
                    <a:gd name="connsiteY3" fmla="*/ 283025 h 485269"/>
                    <a:gd name="connsiteX4" fmla="*/ 1118856 w 1731219"/>
                    <a:gd name="connsiteY4" fmla="*/ 61498 h 485269"/>
                    <a:gd name="connsiteX5" fmla="*/ 1114091 w 1731219"/>
                    <a:gd name="connsiteY5" fmla="*/ 37896 h 485269"/>
                    <a:gd name="connsiteX6" fmla="*/ 1707978 w 1731219"/>
                    <a:gd name="connsiteY6" fmla="*/ 37896 h 485269"/>
                    <a:gd name="connsiteX7" fmla="*/ 1731219 w 1731219"/>
                    <a:gd name="connsiteY7" fmla="*/ 485269 h 485269"/>
                    <a:gd name="connsiteX8" fmla="*/ 0 w 1731219"/>
                    <a:gd name="connsiteY8" fmla="*/ 485269 h 485269"/>
                    <a:gd name="connsiteX9" fmla="*/ 23241 w 1731219"/>
                    <a:gd name="connsiteY9" fmla="*/ 37896 h 485269"/>
                    <a:gd name="connsiteX10" fmla="*/ 1076055 w 1731219"/>
                    <a:gd name="connsiteY10" fmla="*/ 0 h 485269"/>
                    <a:gd name="connsiteX11" fmla="*/ 1706009 w 1731219"/>
                    <a:gd name="connsiteY11" fmla="*/ 0 h 485269"/>
                    <a:gd name="connsiteX12" fmla="*/ 1076055 w 1731219"/>
                    <a:gd name="connsiteY12" fmla="*/ 1 h 485269"/>
                    <a:gd name="connsiteX13" fmla="*/ 1076055 w 1731219"/>
                    <a:gd name="connsiteY13" fmla="*/ 0 h 485269"/>
                    <a:gd name="connsiteX0" fmla="*/ 23241 w 1731219"/>
                    <a:gd name="connsiteY0" fmla="*/ 37896 h 485269"/>
                    <a:gd name="connsiteX1" fmla="*/ 680567 w 1731219"/>
                    <a:gd name="connsiteY1" fmla="*/ 37896 h 485269"/>
                    <a:gd name="connsiteX2" fmla="*/ 675801 w 1731219"/>
                    <a:gd name="connsiteY2" fmla="*/ 61498 h 485269"/>
                    <a:gd name="connsiteX3" fmla="*/ 897329 w 1731219"/>
                    <a:gd name="connsiteY3" fmla="*/ 283025 h 485269"/>
                    <a:gd name="connsiteX4" fmla="*/ 1118856 w 1731219"/>
                    <a:gd name="connsiteY4" fmla="*/ 61498 h 485269"/>
                    <a:gd name="connsiteX5" fmla="*/ 1114091 w 1731219"/>
                    <a:gd name="connsiteY5" fmla="*/ 37896 h 485269"/>
                    <a:gd name="connsiteX6" fmla="*/ 1707978 w 1731219"/>
                    <a:gd name="connsiteY6" fmla="*/ 37896 h 485269"/>
                    <a:gd name="connsiteX7" fmla="*/ 1731219 w 1731219"/>
                    <a:gd name="connsiteY7" fmla="*/ 485269 h 485269"/>
                    <a:gd name="connsiteX8" fmla="*/ 0 w 1731219"/>
                    <a:gd name="connsiteY8" fmla="*/ 485269 h 485269"/>
                    <a:gd name="connsiteX9" fmla="*/ 23241 w 1731219"/>
                    <a:gd name="connsiteY9" fmla="*/ 37896 h 485269"/>
                    <a:gd name="connsiteX10" fmla="*/ 1076055 w 1731219"/>
                    <a:gd name="connsiteY10" fmla="*/ 0 h 485269"/>
                    <a:gd name="connsiteX11" fmla="*/ 1076055 w 1731219"/>
                    <a:gd name="connsiteY11" fmla="*/ 1 h 485269"/>
                    <a:gd name="connsiteX12" fmla="*/ 1076055 w 1731219"/>
                    <a:gd name="connsiteY12" fmla="*/ 0 h 485269"/>
                    <a:gd name="connsiteX0" fmla="*/ 23241 w 1731219"/>
                    <a:gd name="connsiteY0" fmla="*/ 0 h 447373"/>
                    <a:gd name="connsiteX1" fmla="*/ 680567 w 1731219"/>
                    <a:gd name="connsiteY1" fmla="*/ 0 h 447373"/>
                    <a:gd name="connsiteX2" fmla="*/ 675801 w 1731219"/>
                    <a:gd name="connsiteY2" fmla="*/ 23602 h 447373"/>
                    <a:gd name="connsiteX3" fmla="*/ 897329 w 1731219"/>
                    <a:gd name="connsiteY3" fmla="*/ 245129 h 447373"/>
                    <a:gd name="connsiteX4" fmla="*/ 1118856 w 1731219"/>
                    <a:gd name="connsiteY4" fmla="*/ 23602 h 447373"/>
                    <a:gd name="connsiteX5" fmla="*/ 1114091 w 1731219"/>
                    <a:gd name="connsiteY5" fmla="*/ 0 h 447373"/>
                    <a:gd name="connsiteX6" fmla="*/ 1707978 w 1731219"/>
                    <a:gd name="connsiteY6" fmla="*/ 0 h 447373"/>
                    <a:gd name="connsiteX7" fmla="*/ 1731219 w 1731219"/>
                    <a:gd name="connsiteY7" fmla="*/ 447373 h 447373"/>
                    <a:gd name="connsiteX8" fmla="*/ 0 w 1731219"/>
                    <a:gd name="connsiteY8" fmla="*/ 447373 h 447373"/>
                    <a:gd name="connsiteX9" fmla="*/ 23241 w 1731219"/>
                    <a:gd name="connsiteY9" fmla="*/ 0 h 447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31219" h="447373">
                      <a:moveTo>
                        <a:pt x="23241" y="0"/>
                      </a:moveTo>
                      <a:lnTo>
                        <a:pt x="680567" y="0"/>
                      </a:lnTo>
                      <a:lnTo>
                        <a:pt x="675801" y="23602"/>
                      </a:lnTo>
                      <a:cubicBezTo>
                        <a:pt x="675801" y="145948"/>
                        <a:pt x="774983" y="245129"/>
                        <a:pt x="897329" y="245129"/>
                      </a:cubicBezTo>
                      <a:cubicBezTo>
                        <a:pt x="1019675" y="245129"/>
                        <a:pt x="1118856" y="145948"/>
                        <a:pt x="1118856" y="23602"/>
                      </a:cubicBezTo>
                      <a:lnTo>
                        <a:pt x="1114091" y="0"/>
                      </a:lnTo>
                      <a:lnTo>
                        <a:pt x="1707978" y="0"/>
                      </a:lnTo>
                      <a:lnTo>
                        <a:pt x="1731219" y="447373"/>
                      </a:lnTo>
                      <a:lnTo>
                        <a:pt x="0" y="447373"/>
                      </a:lnTo>
                      <a:lnTo>
                        <a:pt x="2324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Trapezoid 112"/>
                <p:cNvSpPr/>
                <p:nvPr/>
              </p:nvSpPr>
              <p:spPr>
                <a:xfrm>
                  <a:off x="9055998" y="4644310"/>
                  <a:ext cx="1834095" cy="224413"/>
                </a:xfrm>
                <a:prstGeom prst="trapezoid">
                  <a:avLst>
                    <a:gd name="adj" fmla="val 23114"/>
                  </a:avLst>
                </a:prstGeom>
                <a:solidFill>
                  <a:schemeClr val="accent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8899667" y="2370688"/>
              <a:ext cx="2154090" cy="1151171"/>
              <a:chOff x="8899667" y="2370688"/>
              <a:chExt cx="2154090" cy="1151171"/>
            </a:xfrm>
          </p:grpSpPr>
          <p:sp>
            <p:nvSpPr>
              <p:cNvPr id="106" name="Freeform 105"/>
              <p:cNvSpPr/>
              <p:nvPr/>
            </p:nvSpPr>
            <p:spPr>
              <a:xfrm>
                <a:off x="8899667" y="2370688"/>
                <a:ext cx="2154090" cy="1151171"/>
              </a:xfrm>
              <a:custGeom>
                <a:avLst/>
                <a:gdLst>
                  <a:gd name="connsiteX0" fmla="*/ 1059139 w 2154090"/>
                  <a:gd name="connsiteY0" fmla="*/ 299235 h 1151171"/>
                  <a:gd name="connsiteX1" fmla="*/ 882375 w 2154090"/>
                  <a:gd name="connsiteY1" fmla="*/ 583546 h 1151171"/>
                  <a:gd name="connsiteX2" fmla="*/ 880445 w 2154090"/>
                  <a:gd name="connsiteY2" fmla="*/ 605163 h 1151171"/>
                  <a:gd name="connsiteX3" fmla="*/ 1288370 w 2154090"/>
                  <a:gd name="connsiteY3" fmla="*/ 605163 h 1151171"/>
                  <a:gd name="connsiteX4" fmla="*/ 1287366 w 2154090"/>
                  <a:gd name="connsiteY4" fmla="*/ 598330 h 1151171"/>
                  <a:gd name="connsiteX5" fmla="*/ 1059139 w 2154090"/>
                  <a:gd name="connsiteY5" fmla="*/ 299235 h 1151171"/>
                  <a:gd name="connsiteX6" fmla="*/ 1062814 w 2154090"/>
                  <a:gd name="connsiteY6" fmla="*/ 33 h 1151171"/>
                  <a:gd name="connsiteX7" fmla="*/ 1526011 w 2154090"/>
                  <a:gd name="connsiteY7" fmla="*/ 495001 h 1151171"/>
                  <a:gd name="connsiteX8" fmla="*/ 1556551 w 2154090"/>
                  <a:gd name="connsiteY8" fmla="*/ 605163 h 1151171"/>
                  <a:gd name="connsiteX9" fmla="*/ 2138849 w 2154090"/>
                  <a:gd name="connsiteY9" fmla="*/ 605163 h 1151171"/>
                  <a:gd name="connsiteX10" fmla="*/ 2154090 w 2154090"/>
                  <a:gd name="connsiteY10" fmla="*/ 898533 h 1151171"/>
                  <a:gd name="connsiteX11" fmla="*/ 1280940 w 2154090"/>
                  <a:gd name="connsiteY11" fmla="*/ 898533 h 1151171"/>
                  <a:gd name="connsiteX12" fmla="*/ 1293355 w 2154090"/>
                  <a:gd name="connsiteY12" fmla="*/ 960031 h 1151171"/>
                  <a:gd name="connsiteX13" fmla="*/ 1102215 w 2154090"/>
                  <a:gd name="connsiteY13" fmla="*/ 1151171 h 1151171"/>
                  <a:gd name="connsiteX14" fmla="*/ 911074 w 2154090"/>
                  <a:gd name="connsiteY14" fmla="*/ 960031 h 1151171"/>
                  <a:gd name="connsiteX15" fmla="*/ 923490 w 2154090"/>
                  <a:gd name="connsiteY15" fmla="*/ 898533 h 1151171"/>
                  <a:gd name="connsiteX16" fmla="*/ 0 w 2154090"/>
                  <a:gd name="connsiteY16" fmla="*/ 898533 h 1151171"/>
                  <a:gd name="connsiteX17" fmla="*/ 15241 w 2154090"/>
                  <a:gd name="connsiteY17" fmla="*/ 605163 h 1151171"/>
                  <a:gd name="connsiteX18" fmla="*/ 585926 w 2154090"/>
                  <a:gd name="connsiteY18" fmla="*/ 605163 h 1151171"/>
                  <a:gd name="connsiteX19" fmla="*/ 614258 w 2154090"/>
                  <a:gd name="connsiteY19" fmla="*/ 492102 h 1151171"/>
                  <a:gd name="connsiteX20" fmla="*/ 1062814 w 2154090"/>
                  <a:gd name="connsiteY20" fmla="*/ 33 h 115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54090" h="1151171">
                    <a:moveTo>
                      <a:pt x="1059139" y="299235"/>
                    </a:moveTo>
                    <a:cubicBezTo>
                      <a:pt x="955424" y="302540"/>
                      <a:pt x="904133" y="413700"/>
                      <a:pt x="882375" y="583546"/>
                    </a:cubicBezTo>
                    <a:lnTo>
                      <a:pt x="880445" y="605163"/>
                    </a:lnTo>
                    <a:lnTo>
                      <a:pt x="1288370" y="605163"/>
                    </a:lnTo>
                    <a:lnTo>
                      <a:pt x="1287366" y="598330"/>
                    </a:lnTo>
                    <a:cubicBezTo>
                      <a:pt x="1252907" y="426591"/>
                      <a:pt x="1178137" y="301875"/>
                      <a:pt x="1059139" y="299235"/>
                    </a:cubicBezTo>
                    <a:close/>
                    <a:moveTo>
                      <a:pt x="1062814" y="33"/>
                    </a:moveTo>
                    <a:cubicBezTo>
                      <a:pt x="1252141" y="7762"/>
                      <a:pt x="1435432" y="224723"/>
                      <a:pt x="1526011" y="495001"/>
                    </a:cubicBezTo>
                    <a:lnTo>
                      <a:pt x="1556551" y="605163"/>
                    </a:lnTo>
                    <a:lnTo>
                      <a:pt x="2138849" y="605163"/>
                    </a:lnTo>
                    <a:lnTo>
                      <a:pt x="2154090" y="898533"/>
                    </a:lnTo>
                    <a:lnTo>
                      <a:pt x="1280940" y="898533"/>
                    </a:lnTo>
                    <a:lnTo>
                      <a:pt x="1293355" y="960031"/>
                    </a:lnTo>
                    <a:cubicBezTo>
                      <a:pt x="1293355" y="1065595"/>
                      <a:pt x="1207779" y="1151171"/>
                      <a:pt x="1102215" y="1151171"/>
                    </a:cubicBezTo>
                    <a:cubicBezTo>
                      <a:pt x="996651" y="1151171"/>
                      <a:pt x="911074" y="1065595"/>
                      <a:pt x="911074" y="960031"/>
                    </a:cubicBezTo>
                    <a:lnTo>
                      <a:pt x="923490" y="898533"/>
                    </a:lnTo>
                    <a:lnTo>
                      <a:pt x="0" y="898533"/>
                    </a:lnTo>
                    <a:lnTo>
                      <a:pt x="15241" y="605163"/>
                    </a:lnTo>
                    <a:lnTo>
                      <a:pt x="585926" y="605163"/>
                    </a:lnTo>
                    <a:lnTo>
                      <a:pt x="614258" y="492102"/>
                    </a:lnTo>
                    <a:cubicBezTo>
                      <a:pt x="697660" y="218413"/>
                      <a:pt x="870452" y="-3080"/>
                      <a:pt x="1062814" y="3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9179136" y="2495060"/>
                <a:ext cx="1587821" cy="1021740"/>
                <a:chOff x="9179136" y="2495060"/>
                <a:chExt cx="1587821" cy="1021740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9179136" y="3203617"/>
                  <a:ext cx="1587821" cy="313183"/>
                </a:xfrm>
                <a:custGeom>
                  <a:avLst/>
                  <a:gdLst>
                    <a:gd name="connsiteX0" fmla="*/ 3145 w 1587821"/>
                    <a:gd name="connsiteY0" fmla="*/ 0 h 313183"/>
                    <a:gd name="connsiteX1" fmla="*/ 1584676 w 1587821"/>
                    <a:gd name="connsiteY1" fmla="*/ 0 h 313183"/>
                    <a:gd name="connsiteX2" fmla="*/ 1587821 w 1587821"/>
                    <a:gd name="connsiteY2" fmla="*/ 60545 h 313183"/>
                    <a:gd name="connsiteX3" fmla="*/ 1004356 w 1587821"/>
                    <a:gd name="connsiteY3" fmla="*/ 60545 h 313183"/>
                    <a:gd name="connsiteX4" fmla="*/ 1016771 w 1587821"/>
                    <a:gd name="connsiteY4" fmla="*/ 122043 h 313183"/>
                    <a:gd name="connsiteX5" fmla="*/ 825631 w 1587821"/>
                    <a:gd name="connsiteY5" fmla="*/ 313183 h 313183"/>
                    <a:gd name="connsiteX6" fmla="*/ 634490 w 1587821"/>
                    <a:gd name="connsiteY6" fmla="*/ 122043 h 313183"/>
                    <a:gd name="connsiteX7" fmla="*/ 646906 w 1587821"/>
                    <a:gd name="connsiteY7" fmla="*/ 60545 h 313183"/>
                    <a:gd name="connsiteX8" fmla="*/ 0 w 1587821"/>
                    <a:gd name="connsiteY8" fmla="*/ 60545 h 313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7821" h="313183">
                      <a:moveTo>
                        <a:pt x="3145" y="0"/>
                      </a:moveTo>
                      <a:lnTo>
                        <a:pt x="1584676" y="0"/>
                      </a:lnTo>
                      <a:lnTo>
                        <a:pt x="1587821" y="60545"/>
                      </a:lnTo>
                      <a:lnTo>
                        <a:pt x="1004356" y="60545"/>
                      </a:lnTo>
                      <a:lnTo>
                        <a:pt x="1016771" y="122043"/>
                      </a:lnTo>
                      <a:cubicBezTo>
                        <a:pt x="1016771" y="227607"/>
                        <a:pt x="931195" y="313183"/>
                        <a:pt x="825631" y="313183"/>
                      </a:cubicBezTo>
                      <a:cubicBezTo>
                        <a:pt x="720067" y="313183"/>
                        <a:pt x="634490" y="227607"/>
                        <a:pt x="634490" y="122043"/>
                      </a:cubicBezTo>
                      <a:lnTo>
                        <a:pt x="646906" y="60545"/>
                      </a:lnTo>
                      <a:lnTo>
                        <a:pt x="0" y="605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9606450" y="2495060"/>
                  <a:ext cx="752593" cy="743631"/>
                </a:xfrm>
                <a:custGeom>
                  <a:avLst/>
                  <a:gdLst>
                    <a:gd name="connsiteX0" fmla="*/ 361368 w 752593"/>
                    <a:gd name="connsiteY0" fmla="*/ 134 h 769100"/>
                    <a:gd name="connsiteX1" fmla="*/ 752593 w 752593"/>
                    <a:gd name="connsiteY1" fmla="*/ 725842 h 769100"/>
                    <a:gd name="connsiteX2" fmla="*/ 749966 w 752593"/>
                    <a:gd name="connsiteY2" fmla="*/ 769100 h 769100"/>
                    <a:gd name="connsiteX3" fmla="*/ 717256 w 752593"/>
                    <a:gd name="connsiteY3" fmla="*/ 769100 h 769100"/>
                    <a:gd name="connsiteX4" fmla="*/ 717504 w 752593"/>
                    <a:gd name="connsiteY4" fmla="*/ 743631 h 769100"/>
                    <a:gd name="connsiteX5" fmla="*/ 362673 w 752593"/>
                    <a:gd name="connsiteY5" fmla="*/ 27534 h 769100"/>
                    <a:gd name="connsiteX6" fmla="*/ 33305 w 752593"/>
                    <a:gd name="connsiteY6" fmla="*/ 734534 h 769100"/>
                    <a:gd name="connsiteX7" fmla="*/ 36410 w 752593"/>
                    <a:gd name="connsiteY7" fmla="*/ 769100 h 769100"/>
                    <a:gd name="connsiteX8" fmla="*/ 4929 w 752593"/>
                    <a:gd name="connsiteY8" fmla="*/ 769100 h 769100"/>
                    <a:gd name="connsiteX9" fmla="*/ 1056 w 752593"/>
                    <a:gd name="connsiteY9" fmla="*/ 735118 h 769100"/>
                    <a:gd name="connsiteX10" fmla="*/ 361368 w 752593"/>
                    <a:gd name="connsiteY10" fmla="*/ 134 h 769100"/>
                    <a:gd name="connsiteX0" fmla="*/ 361368 w 752593"/>
                    <a:gd name="connsiteY0" fmla="*/ 134 h 769100"/>
                    <a:gd name="connsiteX1" fmla="*/ 752593 w 752593"/>
                    <a:gd name="connsiteY1" fmla="*/ 725842 h 769100"/>
                    <a:gd name="connsiteX2" fmla="*/ 749966 w 752593"/>
                    <a:gd name="connsiteY2" fmla="*/ 769100 h 769100"/>
                    <a:gd name="connsiteX3" fmla="*/ 717256 w 752593"/>
                    <a:gd name="connsiteY3" fmla="*/ 769100 h 769100"/>
                    <a:gd name="connsiteX4" fmla="*/ 717504 w 752593"/>
                    <a:gd name="connsiteY4" fmla="*/ 743631 h 769100"/>
                    <a:gd name="connsiteX5" fmla="*/ 362673 w 752593"/>
                    <a:gd name="connsiteY5" fmla="*/ 27534 h 769100"/>
                    <a:gd name="connsiteX6" fmla="*/ 33305 w 752593"/>
                    <a:gd name="connsiteY6" fmla="*/ 734534 h 769100"/>
                    <a:gd name="connsiteX7" fmla="*/ 36410 w 752593"/>
                    <a:gd name="connsiteY7" fmla="*/ 769100 h 769100"/>
                    <a:gd name="connsiteX8" fmla="*/ 1056 w 752593"/>
                    <a:gd name="connsiteY8" fmla="*/ 735118 h 769100"/>
                    <a:gd name="connsiteX9" fmla="*/ 361368 w 752593"/>
                    <a:gd name="connsiteY9" fmla="*/ 134 h 769100"/>
                    <a:gd name="connsiteX0" fmla="*/ 361368 w 752593"/>
                    <a:gd name="connsiteY0" fmla="*/ 134 h 769100"/>
                    <a:gd name="connsiteX1" fmla="*/ 752593 w 752593"/>
                    <a:gd name="connsiteY1" fmla="*/ 725842 h 769100"/>
                    <a:gd name="connsiteX2" fmla="*/ 749966 w 752593"/>
                    <a:gd name="connsiteY2" fmla="*/ 769100 h 769100"/>
                    <a:gd name="connsiteX3" fmla="*/ 717256 w 752593"/>
                    <a:gd name="connsiteY3" fmla="*/ 769100 h 769100"/>
                    <a:gd name="connsiteX4" fmla="*/ 717504 w 752593"/>
                    <a:gd name="connsiteY4" fmla="*/ 743631 h 769100"/>
                    <a:gd name="connsiteX5" fmla="*/ 362673 w 752593"/>
                    <a:gd name="connsiteY5" fmla="*/ 27534 h 769100"/>
                    <a:gd name="connsiteX6" fmla="*/ 33305 w 752593"/>
                    <a:gd name="connsiteY6" fmla="*/ 734534 h 769100"/>
                    <a:gd name="connsiteX7" fmla="*/ 1056 w 752593"/>
                    <a:gd name="connsiteY7" fmla="*/ 735118 h 769100"/>
                    <a:gd name="connsiteX8" fmla="*/ 361368 w 752593"/>
                    <a:gd name="connsiteY8" fmla="*/ 134 h 769100"/>
                    <a:gd name="connsiteX0" fmla="*/ 361368 w 752593"/>
                    <a:gd name="connsiteY0" fmla="*/ 134 h 769100"/>
                    <a:gd name="connsiteX1" fmla="*/ 752593 w 752593"/>
                    <a:gd name="connsiteY1" fmla="*/ 725842 h 769100"/>
                    <a:gd name="connsiteX2" fmla="*/ 749966 w 752593"/>
                    <a:gd name="connsiteY2" fmla="*/ 769100 h 769100"/>
                    <a:gd name="connsiteX3" fmla="*/ 717504 w 752593"/>
                    <a:gd name="connsiteY3" fmla="*/ 743631 h 769100"/>
                    <a:gd name="connsiteX4" fmla="*/ 362673 w 752593"/>
                    <a:gd name="connsiteY4" fmla="*/ 27534 h 769100"/>
                    <a:gd name="connsiteX5" fmla="*/ 33305 w 752593"/>
                    <a:gd name="connsiteY5" fmla="*/ 734534 h 769100"/>
                    <a:gd name="connsiteX6" fmla="*/ 1056 w 752593"/>
                    <a:gd name="connsiteY6" fmla="*/ 735118 h 769100"/>
                    <a:gd name="connsiteX7" fmla="*/ 361368 w 752593"/>
                    <a:gd name="connsiteY7" fmla="*/ 134 h 769100"/>
                    <a:gd name="connsiteX0" fmla="*/ 361368 w 752593"/>
                    <a:gd name="connsiteY0" fmla="*/ 134 h 743631"/>
                    <a:gd name="connsiteX1" fmla="*/ 752593 w 752593"/>
                    <a:gd name="connsiteY1" fmla="*/ 725842 h 743631"/>
                    <a:gd name="connsiteX2" fmla="*/ 717504 w 752593"/>
                    <a:gd name="connsiteY2" fmla="*/ 743631 h 743631"/>
                    <a:gd name="connsiteX3" fmla="*/ 362673 w 752593"/>
                    <a:gd name="connsiteY3" fmla="*/ 27534 h 743631"/>
                    <a:gd name="connsiteX4" fmla="*/ 33305 w 752593"/>
                    <a:gd name="connsiteY4" fmla="*/ 734534 h 743631"/>
                    <a:gd name="connsiteX5" fmla="*/ 1056 w 752593"/>
                    <a:gd name="connsiteY5" fmla="*/ 735118 h 743631"/>
                    <a:gd name="connsiteX6" fmla="*/ 361368 w 752593"/>
                    <a:gd name="connsiteY6" fmla="*/ 134 h 743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2593" h="743631">
                      <a:moveTo>
                        <a:pt x="361368" y="134"/>
                      </a:moveTo>
                      <a:cubicBezTo>
                        <a:pt x="580183" y="-8238"/>
                        <a:pt x="749050" y="374972"/>
                        <a:pt x="752593" y="725842"/>
                      </a:cubicBezTo>
                      <a:lnTo>
                        <a:pt x="717504" y="743631"/>
                      </a:lnTo>
                      <a:cubicBezTo>
                        <a:pt x="705759" y="430699"/>
                        <a:pt x="590905" y="40568"/>
                        <a:pt x="362673" y="27534"/>
                      </a:cubicBezTo>
                      <a:cubicBezTo>
                        <a:pt x="150233" y="30293"/>
                        <a:pt x="24201" y="405154"/>
                        <a:pt x="33305" y="734534"/>
                      </a:cubicBezTo>
                      <a:lnTo>
                        <a:pt x="1056" y="735118"/>
                      </a:lnTo>
                      <a:cubicBezTo>
                        <a:pt x="-13613" y="398138"/>
                        <a:pt x="125430" y="-2149"/>
                        <a:pt x="361368" y="13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5" name="Group 74"/>
          <p:cNvGrpSpPr/>
          <p:nvPr/>
        </p:nvGrpSpPr>
        <p:grpSpPr>
          <a:xfrm rot="20975897">
            <a:off x="1143232" y="1359181"/>
            <a:ext cx="3674212" cy="4178760"/>
            <a:chOff x="1310377" y="2285626"/>
            <a:chExt cx="2524346" cy="2870993"/>
          </a:xfrm>
        </p:grpSpPr>
        <p:grpSp>
          <p:nvGrpSpPr>
            <p:cNvPr id="77" name="Group 76"/>
            <p:cNvGrpSpPr/>
            <p:nvPr/>
          </p:nvGrpSpPr>
          <p:grpSpPr>
            <a:xfrm>
              <a:off x="1510604" y="3517836"/>
              <a:ext cx="2189956" cy="1638783"/>
              <a:chOff x="1510604" y="3517836"/>
              <a:chExt cx="2189956" cy="1638783"/>
            </a:xfrm>
          </p:grpSpPr>
          <p:sp>
            <p:nvSpPr>
              <p:cNvPr id="93" name="Freeform 92"/>
              <p:cNvSpPr/>
              <p:nvPr/>
            </p:nvSpPr>
            <p:spPr>
              <a:xfrm rot="19702360">
                <a:off x="1510604" y="3517836"/>
                <a:ext cx="2189956" cy="1638783"/>
              </a:xfrm>
              <a:custGeom>
                <a:avLst/>
                <a:gdLst>
                  <a:gd name="connsiteX0" fmla="*/ 29203888 w 44173176"/>
                  <a:gd name="connsiteY0" fmla="*/ 15953559 h 33055582"/>
                  <a:gd name="connsiteX1" fmla="*/ 34747447 w 44173176"/>
                  <a:gd name="connsiteY1" fmla="*/ 19367627 h 33055582"/>
                  <a:gd name="connsiteX2" fmla="*/ 34585042 w 44173176"/>
                  <a:gd name="connsiteY2" fmla="*/ 19603766 h 33055582"/>
                  <a:gd name="connsiteX3" fmla="*/ 35826819 w 44173176"/>
                  <a:gd name="connsiteY3" fmla="*/ 24827260 h 33055582"/>
                  <a:gd name="connsiteX4" fmla="*/ 41050316 w 44173176"/>
                  <a:gd name="connsiteY4" fmla="*/ 23585482 h 33055582"/>
                  <a:gd name="connsiteX5" fmla="*/ 41188106 w 44173176"/>
                  <a:gd name="connsiteY5" fmla="*/ 23334184 h 33055582"/>
                  <a:gd name="connsiteX6" fmla="*/ 43424008 w 44173176"/>
                  <a:gd name="connsiteY6" fmla="*/ 24711192 h 33055582"/>
                  <a:gd name="connsiteX7" fmla="*/ 44173176 w 44173176"/>
                  <a:gd name="connsiteY7" fmla="*/ 27517051 h 33055582"/>
                  <a:gd name="connsiteX8" fmla="*/ 36825767 w 44173176"/>
                  <a:gd name="connsiteY8" fmla="*/ 31491518 h 33055582"/>
                  <a:gd name="connsiteX9" fmla="*/ 34515263 w 44173176"/>
                  <a:gd name="connsiteY9" fmla="*/ 28953934 h 33055582"/>
                  <a:gd name="connsiteX10" fmla="*/ 33281359 w 44173176"/>
                  <a:gd name="connsiteY10" fmla="*/ 29310219 h 33055582"/>
                  <a:gd name="connsiteX11" fmla="*/ 31893388 w 44173176"/>
                  <a:gd name="connsiteY11" fmla="*/ 29570957 h 33055582"/>
                  <a:gd name="connsiteX12" fmla="*/ 31098204 w 44173176"/>
                  <a:gd name="connsiteY12" fmla="*/ 32747848 h 33055582"/>
                  <a:gd name="connsiteX13" fmla="*/ 22745188 w 44173176"/>
                  <a:gd name="connsiteY13" fmla="*/ 32661683 h 33055582"/>
                  <a:gd name="connsiteX14" fmla="*/ 21949750 w 44173176"/>
                  <a:gd name="connsiteY14" fmla="*/ 29301224 h 33055582"/>
                  <a:gd name="connsiteX15" fmla="*/ 21542883 w 44173176"/>
                  <a:gd name="connsiteY15" fmla="*/ 29218255 h 33055582"/>
                  <a:gd name="connsiteX16" fmla="*/ 19495633 w 44173176"/>
                  <a:gd name="connsiteY16" fmla="*/ 28584219 h 33055582"/>
                  <a:gd name="connsiteX17" fmla="*/ 16956040 w 44173176"/>
                  <a:gd name="connsiteY17" fmla="*/ 30935871 h 33055582"/>
                  <a:gd name="connsiteX18" fmla="*/ 9973561 w 44173176"/>
                  <a:gd name="connsiteY18" fmla="*/ 26350547 h 33055582"/>
                  <a:gd name="connsiteX19" fmla="*/ 11007286 w 44173176"/>
                  <a:gd name="connsiteY19" fmla="*/ 23484155 h 33055582"/>
                  <a:gd name="connsiteX20" fmla="*/ 10813516 w 44173176"/>
                  <a:gd name="connsiteY20" fmla="*/ 23319803 h 33055582"/>
                  <a:gd name="connsiteX21" fmla="*/ 9130108 w 44173176"/>
                  <a:gd name="connsiteY21" fmla="*/ 21573687 h 33055582"/>
                  <a:gd name="connsiteX22" fmla="*/ 8929912 w 44173176"/>
                  <a:gd name="connsiteY22" fmla="*/ 21319919 h 33055582"/>
                  <a:gd name="connsiteX23" fmla="*/ 5670878 w 44173176"/>
                  <a:gd name="connsiteY23" fmla="*/ 22098055 h 33055582"/>
                  <a:gd name="connsiteX24" fmla="*/ 1834855 w 44173176"/>
                  <a:gd name="connsiteY24" fmla="*/ 14677434 h 33055582"/>
                  <a:gd name="connsiteX25" fmla="*/ 4199625 w 44173176"/>
                  <a:gd name="connsiteY25" fmla="*/ 12636362 h 33055582"/>
                  <a:gd name="connsiteX26" fmla="*/ 3765370 w 44173176"/>
                  <a:gd name="connsiteY26" fmla="*/ 11132415 h 33055582"/>
                  <a:gd name="connsiteX27" fmla="*/ 3525299 w 44173176"/>
                  <a:gd name="connsiteY27" fmla="*/ 9854529 h 33055582"/>
                  <a:gd name="connsiteX28" fmla="*/ 238524 w 44173176"/>
                  <a:gd name="connsiteY28" fmla="*/ 8938491 h 33055582"/>
                  <a:gd name="connsiteX29" fmla="*/ 481263 w 44173176"/>
                  <a:gd name="connsiteY29" fmla="*/ 588560 h 33055582"/>
                  <a:gd name="connsiteX30" fmla="*/ 3299440 w 44173176"/>
                  <a:gd name="connsiteY30" fmla="*/ 0 h 33055582"/>
                  <a:gd name="connsiteX31" fmla="*/ 5615770 w 44173176"/>
                  <a:gd name="connsiteY31" fmla="*/ 1426540 h 33055582"/>
                  <a:gd name="connsiteX32" fmla="*/ 5453368 w 44173176"/>
                  <a:gd name="connsiteY32" fmla="*/ 1662679 h 33055582"/>
                  <a:gd name="connsiteX33" fmla="*/ 6695146 w 44173176"/>
                  <a:gd name="connsiteY33" fmla="*/ 6886172 h 33055582"/>
                  <a:gd name="connsiteX34" fmla="*/ 11918642 w 44173176"/>
                  <a:gd name="connsiteY34" fmla="*/ 5644395 h 33055582"/>
                  <a:gd name="connsiteX35" fmla="*/ 12056433 w 44173176"/>
                  <a:gd name="connsiteY35" fmla="*/ 5393099 h 33055582"/>
                  <a:gd name="connsiteX36" fmla="*/ 17544716 w 44173176"/>
                  <a:gd name="connsiteY36" fmla="*/ 8773123 h 33055582"/>
                  <a:gd name="connsiteX37" fmla="*/ 17609840 w 44173176"/>
                  <a:gd name="connsiteY37" fmla="*/ 8980014 h 33055582"/>
                  <a:gd name="connsiteX38" fmla="*/ 22041852 w 44173176"/>
                  <a:gd name="connsiteY38" fmla="*/ 14526909 h 33055582"/>
                  <a:gd name="connsiteX39" fmla="*/ 28989822 w 44173176"/>
                  <a:gd name="connsiteY39" fmla="*/ 15988510 h 3305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4173176" h="33055582">
                    <a:moveTo>
                      <a:pt x="29203888" y="15953559"/>
                    </a:moveTo>
                    <a:lnTo>
                      <a:pt x="34747447" y="19367627"/>
                    </a:lnTo>
                    <a:lnTo>
                      <a:pt x="34585042" y="19603766"/>
                    </a:lnTo>
                    <a:cubicBezTo>
                      <a:pt x="33485522" y="21389102"/>
                      <a:pt x="34041484" y="23727740"/>
                      <a:pt x="35826819" y="24827260"/>
                    </a:cubicBezTo>
                    <a:cubicBezTo>
                      <a:pt x="37612155" y="25926780"/>
                      <a:pt x="39950796" y="25370818"/>
                      <a:pt x="41050316" y="23585482"/>
                    </a:cubicBezTo>
                    <a:lnTo>
                      <a:pt x="41188106" y="23334184"/>
                    </a:lnTo>
                    <a:lnTo>
                      <a:pt x="43424008" y="24711192"/>
                    </a:lnTo>
                    <a:lnTo>
                      <a:pt x="44173176" y="27517051"/>
                    </a:lnTo>
                    <a:cubicBezTo>
                      <a:pt x="41930896" y="29229071"/>
                      <a:pt x="39759224" y="30464975"/>
                      <a:pt x="36825767" y="31491518"/>
                    </a:cubicBezTo>
                    <a:lnTo>
                      <a:pt x="34515263" y="28953934"/>
                    </a:lnTo>
                    <a:lnTo>
                      <a:pt x="33281359" y="29310219"/>
                    </a:lnTo>
                    <a:lnTo>
                      <a:pt x="31893388" y="29570957"/>
                    </a:lnTo>
                    <a:lnTo>
                      <a:pt x="31098204" y="32747848"/>
                    </a:lnTo>
                    <a:cubicBezTo>
                      <a:pt x="28307083" y="33158058"/>
                      <a:pt x="25808500" y="33186079"/>
                      <a:pt x="22745188" y="32661683"/>
                    </a:cubicBezTo>
                    <a:lnTo>
                      <a:pt x="21949750" y="29301224"/>
                    </a:lnTo>
                    <a:lnTo>
                      <a:pt x="21542883" y="29218255"/>
                    </a:lnTo>
                    <a:lnTo>
                      <a:pt x="19495633" y="28584219"/>
                    </a:lnTo>
                    <a:lnTo>
                      <a:pt x="16956040" y="30935871"/>
                    </a:lnTo>
                    <a:cubicBezTo>
                      <a:pt x="14120626" y="29663407"/>
                      <a:pt x="12062000" y="28247155"/>
                      <a:pt x="9973561" y="26350547"/>
                    </a:cubicBezTo>
                    <a:lnTo>
                      <a:pt x="11007286" y="23484155"/>
                    </a:lnTo>
                    <a:lnTo>
                      <a:pt x="10813516" y="23319803"/>
                    </a:lnTo>
                    <a:cubicBezTo>
                      <a:pt x="10219815" y="22762423"/>
                      <a:pt x="9658447" y="22179439"/>
                      <a:pt x="9130108" y="21573687"/>
                    </a:cubicBezTo>
                    <a:lnTo>
                      <a:pt x="8929912" y="21319919"/>
                    </a:lnTo>
                    <a:lnTo>
                      <a:pt x="5670878" y="22098055"/>
                    </a:lnTo>
                    <a:cubicBezTo>
                      <a:pt x="3824008" y="19598443"/>
                      <a:pt x="2724599" y="17354583"/>
                      <a:pt x="1834855" y="14677434"/>
                    </a:cubicBezTo>
                    <a:lnTo>
                      <a:pt x="4199625" y="12636362"/>
                    </a:lnTo>
                    <a:lnTo>
                      <a:pt x="3765370" y="11132415"/>
                    </a:lnTo>
                    <a:lnTo>
                      <a:pt x="3525299" y="9854529"/>
                    </a:lnTo>
                    <a:lnTo>
                      <a:pt x="238524" y="8938491"/>
                    </a:lnTo>
                    <a:cubicBezTo>
                      <a:pt x="-164878" y="5856920"/>
                      <a:pt x="-38512" y="3361386"/>
                      <a:pt x="481263" y="588560"/>
                    </a:cubicBezTo>
                    <a:lnTo>
                      <a:pt x="3299440" y="0"/>
                    </a:lnTo>
                    <a:lnTo>
                      <a:pt x="5615770" y="1426540"/>
                    </a:lnTo>
                    <a:lnTo>
                      <a:pt x="5453368" y="1662679"/>
                    </a:lnTo>
                    <a:cubicBezTo>
                      <a:pt x="4353848" y="3448015"/>
                      <a:pt x="4909810" y="5786652"/>
                      <a:pt x="6695146" y="6886172"/>
                    </a:cubicBezTo>
                    <a:cubicBezTo>
                      <a:pt x="8480482" y="7985692"/>
                      <a:pt x="10819122" y="7429731"/>
                      <a:pt x="11918642" y="5644395"/>
                    </a:cubicBezTo>
                    <a:lnTo>
                      <a:pt x="12056433" y="5393099"/>
                    </a:lnTo>
                    <a:lnTo>
                      <a:pt x="17544716" y="8773123"/>
                    </a:lnTo>
                    <a:lnTo>
                      <a:pt x="17609840" y="8980014"/>
                    </a:lnTo>
                    <a:cubicBezTo>
                      <a:pt x="18370208" y="11208385"/>
                      <a:pt x="19880460" y="13195797"/>
                      <a:pt x="22041852" y="14526909"/>
                    </a:cubicBezTo>
                    <a:cubicBezTo>
                      <a:pt x="24203231" y="15858027"/>
                      <a:pt x="26657674" y="16312318"/>
                      <a:pt x="28989822" y="159885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Freeform 93"/>
              <p:cNvSpPr/>
              <p:nvPr/>
            </p:nvSpPr>
            <p:spPr>
              <a:xfrm flipV="1">
                <a:off x="1702149" y="4193535"/>
                <a:ext cx="249592" cy="171714"/>
              </a:xfrm>
              <a:custGeom>
                <a:avLst/>
                <a:gdLst>
                  <a:gd name="connsiteX0" fmla="*/ 3623656 w 5034480"/>
                  <a:gd name="connsiteY0" fmla="*/ 3463605 h 3463605"/>
                  <a:gd name="connsiteX1" fmla="*/ 5034480 w 5034480"/>
                  <a:gd name="connsiteY1" fmla="*/ 1243075 h 3463605"/>
                  <a:gd name="connsiteX2" fmla="*/ 714792 w 5034480"/>
                  <a:gd name="connsiteY2" fmla="*/ 0 h 3463605"/>
                  <a:gd name="connsiteX3" fmla="*/ 9548 w 5034480"/>
                  <a:gd name="connsiteY3" fmla="*/ 916328 h 3463605"/>
                  <a:gd name="connsiteX4" fmla="*/ 0 w 5034480"/>
                  <a:gd name="connsiteY4" fmla="*/ 929742 h 3463605"/>
                  <a:gd name="connsiteX5" fmla="*/ 42696 w 5034480"/>
                  <a:gd name="connsiteY5" fmla="*/ 928662 h 3463605"/>
                  <a:gd name="connsiteX6" fmla="*/ 3608832 w 5034480"/>
                  <a:gd name="connsiteY6" fmla="*/ 3419802 h 3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4480" h="3463605">
                    <a:moveTo>
                      <a:pt x="3623656" y="3463605"/>
                    </a:moveTo>
                    <a:lnTo>
                      <a:pt x="5034480" y="1243075"/>
                    </a:lnTo>
                    <a:lnTo>
                      <a:pt x="714792" y="0"/>
                    </a:lnTo>
                    <a:cubicBezTo>
                      <a:pt x="463356" y="309555"/>
                      <a:pt x="229028" y="614121"/>
                      <a:pt x="9548" y="916328"/>
                    </a:cubicBezTo>
                    <a:lnTo>
                      <a:pt x="0" y="929742"/>
                    </a:lnTo>
                    <a:lnTo>
                      <a:pt x="42696" y="928662"/>
                    </a:lnTo>
                    <a:cubicBezTo>
                      <a:pt x="1680784" y="928662"/>
                      <a:pt x="3076564" y="1966110"/>
                      <a:pt x="3608832" y="34198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9833995" flipV="1">
                <a:off x="1922287" y="429094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 flipV="1">
                <a:off x="3154137" y="4188598"/>
                <a:ext cx="242619" cy="167163"/>
              </a:xfrm>
              <a:custGeom>
                <a:avLst/>
                <a:gdLst>
                  <a:gd name="connsiteX0" fmla="*/ 3541316 w 4893814"/>
                  <a:gd name="connsiteY0" fmla="*/ 3371804 h 3371804"/>
                  <a:gd name="connsiteX1" fmla="*/ 3492800 w 4893814"/>
                  <a:gd name="connsiteY1" fmla="*/ 3228417 h 3371804"/>
                  <a:gd name="connsiteX2" fmla="*/ 122034 w 4893814"/>
                  <a:gd name="connsiteY2" fmla="*/ 742217 h 3371804"/>
                  <a:gd name="connsiteX3" fmla="*/ 0 w 4893814"/>
                  <a:gd name="connsiteY3" fmla="*/ 739131 h 3371804"/>
                  <a:gd name="connsiteX4" fmla="*/ 124104 w 4893814"/>
                  <a:gd name="connsiteY4" fmla="*/ 572675 h 3371804"/>
                  <a:gd name="connsiteX5" fmla="*/ 574126 w 4893814"/>
                  <a:gd name="connsiteY5" fmla="*/ 0 h 3371804"/>
                  <a:gd name="connsiteX6" fmla="*/ 4893814 w 4893814"/>
                  <a:gd name="connsiteY6" fmla="*/ 1243075 h 33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93814" h="3371804">
                    <a:moveTo>
                      <a:pt x="3541316" y="3371804"/>
                    </a:moveTo>
                    <a:lnTo>
                      <a:pt x="3492800" y="3228417"/>
                    </a:lnTo>
                    <a:cubicBezTo>
                      <a:pt x="2981822" y="1832872"/>
                      <a:pt x="1675034" y="820939"/>
                      <a:pt x="122034" y="742217"/>
                    </a:cubicBezTo>
                    <a:lnTo>
                      <a:pt x="0" y="739131"/>
                    </a:lnTo>
                    <a:lnTo>
                      <a:pt x="124104" y="572675"/>
                    </a:lnTo>
                    <a:cubicBezTo>
                      <a:pt x="267850" y="383292"/>
                      <a:pt x="417676" y="192612"/>
                      <a:pt x="574126" y="0"/>
                    </a:cubicBezTo>
                    <a:lnTo>
                      <a:pt x="4893814" y="12430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766005" flipH="1" flipV="1">
                <a:off x="2832457" y="428517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8051806" flipV="1">
                <a:off x="2368127" y="4416135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 98"/>
              <p:cNvSpPr/>
              <p:nvPr/>
            </p:nvSpPr>
            <p:spPr>
              <a:xfrm>
                <a:off x="1828316" y="4158283"/>
                <a:ext cx="1449096" cy="475626"/>
              </a:xfrm>
              <a:custGeom>
                <a:avLst/>
                <a:gdLst>
                  <a:gd name="connsiteX0" fmla="*/ 1249028 w 29229434"/>
                  <a:gd name="connsiteY0" fmla="*/ 0 h 9593767"/>
                  <a:gd name="connsiteX1" fmla="*/ 1524908 w 29229434"/>
                  <a:gd name="connsiteY1" fmla="*/ 409024 h 9593767"/>
                  <a:gd name="connsiteX2" fmla="*/ 14622036 w 29229434"/>
                  <a:gd name="connsiteY2" fmla="*/ 7247043 h 9593767"/>
                  <a:gd name="connsiteX3" fmla="*/ 27719156 w 29229434"/>
                  <a:gd name="connsiteY3" fmla="*/ 409024 h 9593767"/>
                  <a:gd name="connsiteX4" fmla="*/ 27965462 w 29229434"/>
                  <a:gd name="connsiteY4" fmla="*/ 43846 h 9593767"/>
                  <a:gd name="connsiteX5" fmla="*/ 27991528 w 29229434"/>
                  <a:gd name="connsiteY5" fmla="*/ 214629 h 9593767"/>
                  <a:gd name="connsiteX6" fmla="*/ 29026368 w 29229434"/>
                  <a:gd name="connsiteY6" fmla="*/ 2134035 h 9593767"/>
                  <a:gd name="connsiteX7" fmla="*/ 29229434 w 29229434"/>
                  <a:gd name="connsiteY7" fmla="*/ 2318596 h 9593767"/>
                  <a:gd name="connsiteX8" fmla="*/ 29124306 w 29229434"/>
                  <a:gd name="connsiteY8" fmla="*/ 2459830 h 9593767"/>
                  <a:gd name="connsiteX9" fmla="*/ 14622036 w 29229434"/>
                  <a:gd name="connsiteY9" fmla="*/ 9593767 h 9593767"/>
                  <a:gd name="connsiteX10" fmla="*/ 119764 w 29229434"/>
                  <a:gd name="connsiteY10" fmla="*/ 2459830 h 9593767"/>
                  <a:gd name="connsiteX11" fmla="*/ 0 w 29229434"/>
                  <a:gd name="connsiteY11" fmla="*/ 2298933 h 9593767"/>
                  <a:gd name="connsiteX12" fmla="*/ 181432 w 29229434"/>
                  <a:gd name="connsiteY12" fmla="*/ 2134035 h 9593767"/>
                  <a:gd name="connsiteX13" fmla="*/ 1216272 w 29229434"/>
                  <a:gd name="connsiteY13" fmla="*/ 214629 h 959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229434" h="9593767">
                    <a:moveTo>
                      <a:pt x="1249028" y="0"/>
                    </a:moveTo>
                    <a:lnTo>
                      <a:pt x="1524908" y="409024"/>
                    </a:lnTo>
                    <a:cubicBezTo>
                      <a:pt x="4408808" y="4542624"/>
                      <a:pt x="9199596" y="7247043"/>
                      <a:pt x="14622036" y="7247043"/>
                    </a:cubicBezTo>
                    <a:cubicBezTo>
                      <a:pt x="20044476" y="7247043"/>
                      <a:pt x="24835264" y="4542624"/>
                      <a:pt x="27719156" y="409024"/>
                    </a:cubicBezTo>
                    <a:lnTo>
                      <a:pt x="27965462" y="43846"/>
                    </a:lnTo>
                    <a:lnTo>
                      <a:pt x="27991528" y="214629"/>
                    </a:lnTo>
                    <a:cubicBezTo>
                      <a:pt x="28143246" y="956059"/>
                      <a:pt x="28511092" y="1618761"/>
                      <a:pt x="29026368" y="2134035"/>
                    </a:cubicBezTo>
                    <a:lnTo>
                      <a:pt x="29229434" y="2318596"/>
                    </a:lnTo>
                    <a:lnTo>
                      <a:pt x="29124306" y="2459830"/>
                    </a:lnTo>
                    <a:cubicBezTo>
                      <a:pt x="25777014" y="6798790"/>
                      <a:pt x="20525928" y="9593767"/>
                      <a:pt x="14622036" y="9593767"/>
                    </a:cubicBezTo>
                    <a:cubicBezTo>
                      <a:pt x="8718144" y="9593767"/>
                      <a:pt x="3467052" y="6798790"/>
                      <a:pt x="119764" y="2459830"/>
                    </a:cubicBezTo>
                    <a:lnTo>
                      <a:pt x="0" y="2298933"/>
                    </a:lnTo>
                    <a:lnTo>
                      <a:pt x="181432" y="2134035"/>
                    </a:lnTo>
                    <a:cubicBezTo>
                      <a:pt x="696708" y="1618761"/>
                      <a:pt x="1064556" y="956059"/>
                      <a:pt x="1216272" y="2146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400637" y="2285626"/>
              <a:ext cx="2188906" cy="1659738"/>
              <a:chOff x="1400637" y="2290618"/>
              <a:chExt cx="2188906" cy="1659738"/>
            </a:xfrm>
          </p:grpSpPr>
          <p:sp>
            <p:nvSpPr>
              <p:cNvPr id="86" name="Freeform 85"/>
              <p:cNvSpPr/>
              <p:nvPr/>
            </p:nvSpPr>
            <p:spPr>
              <a:xfrm rot="19702360">
                <a:off x="1400637" y="2290618"/>
                <a:ext cx="2188906" cy="1659738"/>
              </a:xfrm>
              <a:custGeom>
                <a:avLst/>
                <a:gdLst>
                  <a:gd name="connsiteX0" fmla="*/ 31863300 w 44152007"/>
                  <a:gd name="connsiteY0" fmla="*/ 4573240 h 33478249"/>
                  <a:gd name="connsiteX1" fmla="*/ 34518878 w 44152007"/>
                  <a:gd name="connsiteY1" fmla="*/ 6487655 h 33478249"/>
                  <a:gd name="connsiteX2" fmla="*/ 33569320 w 44152007"/>
                  <a:gd name="connsiteY2" fmla="*/ 9787427 h 33478249"/>
                  <a:gd name="connsiteX3" fmla="*/ 35062116 w 44152007"/>
                  <a:gd name="connsiteY3" fmla="*/ 11335812 h 33478249"/>
                  <a:gd name="connsiteX4" fmla="*/ 35390329 w 44152007"/>
                  <a:gd name="connsiteY4" fmla="*/ 11751876 h 33478249"/>
                  <a:gd name="connsiteX5" fmla="*/ 38600952 w 44152007"/>
                  <a:gd name="connsiteY5" fmla="*/ 10985313 h 33478249"/>
                  <a:gd name="connsiteX6" fmla="*/ 42436988 w 44152007"/>
                  <a:gd name="connsiteY6" fmla="*/ 18405927 h 33478249"/>
                  <a:gd name="connsiteX7" fmla="*/ 40048651 w 44152007"/>
                  <a:gd name="connsiteY7" fmla="*/ 20467304 h 33478249"/>
                  <a:gd name="connsiteX8" fmla="*/ 40426871 w 44152007"/>
                  <a:gd name="connsiteY8" fmla="*/ 21777084 h 33478249"/>
                  <a:gd name="connsiteX9" fmla="*/ 40688392 w 44152007"/>
                  <a:gd name="connsiteY9" fmla="*/ 23169338 h 33478249"/>
                  <a:gd name="connsiteX10" fmla="*/ 43913479 w 44152007"/>
                  <a:gd name="connsiteY10" fmla="*/ 24068148 h 33478249"/>
                  <a:gd name="connsiteX11" fmla="*/ 43670743 w 44152007"/>
                  <a:gd name="connsiteY11" fmla="*/ 32418112 h 33478249"/>
                  <a:gd name="connsiteX12" fmla="*/ 40420247 w 44152007"/>
                  <a:gd name="connsiteY12" fmla="*/ 33096956 h 33478249"/>
                  <a:gd name="connsiteX13" fmla="*/ 40342496 w 44152007"/>
                  <a:gd name="connsiteY13" fmla="*/ 33478249 h 33478249"/>
                  <a:gd name="connsiteX14" fmla="*/ 36185103 w 44152007"/>
                  <a:gd name="connsiteY14" fmla="*/ 30917868 h 33478249"/>
                  <a:gd name="connsiteX15" fmla="*/ 36111604 w 44152007"/>
                  <a:gd name="connsiteY15" fmla="*/ 31155199 h 33478249"/>
                  <a:gd name="connsiteX16" fmla="*/ 35821025 w 44152007"/>
                  <a:gd name="connsiteY16" fmla="*/ 31754399 h 33478249"/>
                  <a:gd name="connsiteX17" fmla="*/ 31297611 w 44152007"/>
                  <a:gd name="connsiteY17" fmla="*/ 32829747 h 33478249"/>
                  <a:gd name="connsiteX18" fmla="*/ 30222263 w 44152007"/>
                  <a:gd name="connsiteY18" fmla="*/ 28306335 h 33478249"/>
                  <a:gd name="connsiteX19" fmla="*/ 30626589 w 44152007"/>
                  <a:gd name="connsiteY19" fmla="*/ 27777188 h 33478249"/>
                  <a:gd name="connsiteX20" fmla="*/ 30805454 w 44152007"/>
                  <a:gd name="connsiteY20" fmla="*/ 27604745 h 33478249"/>
                  <a:gd name="connsiteX21" fmla="*/ 26728520 w 44152007"/>
                  <a:gd name="connsiteY21" fmla="*/ 25093917 h 33478249"/>
                  <a:gd name="connsiteX22" fmla="*/ 26611028 w 44152007"/>
                  <a:gd name="connsiteY22" fmla="*/ 24647293 h 33478249"/>
                  <a:gd name="connsiteX23" fmla="*/ 22027602 w 44152007"/>
                  <a:gd name="connsiteY23" fmla="*/ 18619349 h 33478249"/>
                  <a:gd name="connsiteX24" fmla="*/ 14581896 w 44152007"/>
                  <a:gd name="connsiteY24" fmla="*/ 17239011 h 33478249"/>
                  <a:gd name="connsiteX25" fmla="*/ 14130181 w 44152007"/>
                  <a:gd name="connsiteY25" fmla="*/ 17335079 h 33478249"/>
                  <a:gd name="connsiteX26" fmla="*/ 10004653 w 44152007"/>
                  <a:gd name="connsiteY26" fmla="*/ 14794324 h 33478249"/>
                  <a:gd name="connsiteX27" fmla="*/ 9931153 w 44152007"/>
                  <a:gd name="connsiteY27" fmla="*/ 15031657 h 33478249"/>
                  <a:gd name="connsiteX28" fmla="*/ 9640572 w 44152007"/>
                  <a:gd name="connsiteY28" fmla="*/ 15630855 h 33478249"/>
                  <a:gd name="connsiteX29" fmla="*/ 5117160 w 44152007"/>
                  <a:gd name="connsiteY29" fmla="*/ 16706204 h 33478249"/>
                  <a:gd name="connsiteX30" fmla="*/ 4041812 w 44152007"/>
                  <a:gd name="connsiteY30" fmla="*/ 12182792 h 33478249"/>
                  <a:gd name="connsiteX31" fmla="*/ 4446140 w 44152007"/>
                  <a:gd name="connsiteY31" fmla="*/ 11653646 h 33478249"/>
                  <a:gd name="connsiteX32" fmla="*/ 4625005 w 44152007"/>
                  <a:gd name="connsiteY32" fmla="*/ 11481204 h 33478249"/>
                  <a:gd name="connsiteX33" fmla="*/ 499487 w 44152007"/>
                  <a:gd name="connsiteY33" fmla="*/ 8940454 h 33478249"/>
                  <a:gd name="connsiteX34" fmla="*/ 859038 w 44152007"/>
                  <a:gd name="connsiteY34" fmla="*/ 8656801 h 33478249"/>
                  <a:gd name="connsiteX35" fmla="*/ 0 w 44152007"/>
                  <a:gd name="connsiteY35" fmla="*/ 5439322 h 33478249"/>
                  <a:gd name="connsiteX36" fmla="*/ 7347383 w 44152007"/>
                  <a:gd name="connsiteY36" fmla="*/ 1464856 h 33478249"/>
                  <a:gd name="connsiteX37" fmla="*/ 9628081 w 44152007"/>
                  <a:gd name="connsiteY37" fmla="*/ 3969688 h 33478249"/>
                  <a:gd name="connsiteX38" fmla="*/ 10910864 w 44152007"/>
                  <a:gd name="connsiteY38" fmla="*/ 3599279 h 33478249"/>
                  <a:gd name="connsiteX39" fmla="*/ 12438697 w 44152007"/>
                  <a:gd name="connsiteY39" fmla="*/ 3312283 h 33478249"/>
                  <a:gd name="connsiteX40" fmla="*/ 13190722 w 44152007"/>
                  <a:gd name="connsiteY40" fmla="*/ 307730 h 33478249"/>
                  <a:gd name="connsiteX41" fmla="*/ 21543771 w 44152007"/>
                  <a:gd name="connsiteY41" fmla="*/ 393894 h 33478249"/>
                  <a:gd name="connsiteX42" fmla="*/ 22307762 w 44152007"/>
                  <a:gd name="connsiteY42" fmla="*/ 3621593 h 33478249"/>
                  <a:gd name="connsiteX43" fmla="*/ 22649342 w 44152007"/>
                  <a:gd name="connsiteY43" fmla="*/ 3691244 h 33478249"/>
                  <a:gd name="connsiteX44" fmla="*/ 24966233 w 44152007"/>
                  <a:gd name="connsiteY44" fmla="*/ 4408792 h 33478249"/>
                  <a:gd name="connsiteX45" fmla="*/ 25205116 w 44152007"/>
                  <a:gd name="connsiteY45" fmla="*/ 4509939 h 33478249"/>
                  <a:gd name="connsiteX46" fmla="*/ 27281806 w 44152007"/>
                  <a:gd name="connsiteY46" fmla="*/ 2315685 h 33478249"/>
                  <a:gd name="connsiteX47" fmla="*/ 30983285 w 44152007"/>
                  <a:gd name="connsiteY47" fmla="*/ 4046192 h 33478249"/>
                  <a:gd name="connsiteX48" fmla="*/ 31863300 w 44152007"/>
                  <a:gd name="connsiteY48" fmla="*/ 4573240 h 3347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4152007" h="33478249">
                    <a:moveTo>
                      <a:pt x="31863300" y="4573240"/>
                    </a:moveTo>
                    <a:cubicBezTo>
                      <a:pt x="32740726" y="5124728"/>
                      <a:pt x="33614259" y="5752867"/>
                      <a:pt x="34518878" y="6487655"/>
                    </a:cubicBezTo>
                    <a:lnTo>
                      <a:pt x="33569320" y="9787427"/>
                    </a:lnTo>
                    <a:lnTo>
                      <a:pt x="35062116" y="11335812"/>
                    </a:lnTo>
                    <a:lnTo>
                      <a:pt x="35390329" y="11751876"/>
                    </a:lnTo>
                    <a:lnTo>
                      <a:pt x="38600952" y="10985313"/>
                    </a:lnTo>
                    <a:cubicBezTo>
                      <a:pt x="40447823" y="13484905"/>
                      <a:pt x="41547231" y="15728782"/>
                      <a:pt x="42436988" y="18405927"/>
                    </a:cubicBezTo>
                    <a:lnTo>
                      <a:pt x="40048651" y="20467304"/>
                    </a:lnTo>
                    <a:lnTo>
                      <a:pt x="40426871" y="21777084"/>
                    </a:lnTo>
                    <a:lnTo>
                      <a:pt x="40688392" y="23169338"/>
                    </a:lnTo>
                    <a:lnTo>
                      <a:pt x="43913479" y="24068148"/>
                    </a:lnTo>
                    <a:cubicBezTo>
                      <a:pt x="44316888" y="27149736"/>
                      <a:pt x="44190520" y="29645289"/>
                      <a:pt x="43670743" y="32418112"/>
                    </a:cubicBezTo>
                    <a:lnTo>
                      <a:pt x="40420247" y="33096956"/>
                    </a:lnTo>
                    <a:lnTo>
                      <a:pt x="40342496" y="33478249"/>
                    </a:lnTo>
                    <a:lnTo>
                      <a:pt x="36185103" y="30917868"/>
                    </a:lnTo>
                    <a:lnTo>
                      <a:pt x="36111604" y="31155199"/>
                    </a:lnTo>
                    <a:cubicBezTo>
                      <a:pt x="36036663" y="31360398"/>
                      <a:pt x="35940044" y="31561142"/>
                      <a:pt x="35821025" y="31754399"/>
                    </a:cubicBezTo>
                    <a:cubicBezTo>
                      <a:pt x="34868868" y="33300454"/>
                      <a:pt x="32843668" y="33781905"/>
                      <a:pt x="31297611" y="32829747"/>
                    </a:cubicBezTo>
                    <a:cubicBezTo>
                      <a:pt x="29751557" y="31877591"/>
                      <a:pt x="29270106" y="29852390"/>
                      <a:pt x="30222263" y="28306335"/>
                    </a:cubicBezTo>
                    <a:cubicBezTo>
                      <a:pt x="30341282" y="28113078"/>
                      <a:pt x="30477069" y="27936455"/>
                      <a:pt x="30626589" y="27777188"/>
                    </a:cubicBezTo>
                    <a:lnTo>
                      <a:pt x="30805454" y="27604745"/>
                    </a:lnTo>
                    <a:lnTo>
                      <a:pt x="26728520" y="25093917"/>
                    </a:lnTo>
                    <a:lnTo>
                      <a:pt x="26611028" y="24647293"/>
                    </a:lnTo>
                    <a:cubicBezTo>
                      <a:pt x="25911664" y="22225145"/>
                      <a:pt x="24343374" y="20045543"/>
                      <a:pt x="22027602" y="18619349"/>
                    </a:cubicBezTo>
                    <a:cubicBezTo>
                      <a:pt x="19711837" y="17193157"/>
                      <a:pt x="17059649" y="16773526"/>
                      <a:pt x="14581896" y="17239011"/>
                    </a:cubicBezTo>
                    <a:lnTo>
                      <a:pt x="14130181" y="17335079"/>
                    </a:lnTo>
                    <a:lnTo>
                      <a:pt x="10004653" y="14794324"/>
                    </a:lnTo>
                    <a:lnTo>
                      <a:pt x="9931153" y="15031657"/>
                    </a:lnTo>
                    <a:cubicBezTo>
                      <a:pt x="9856210" y="15236854"/>
                      <a:pt x="9759591" y="15437599"/>
                      <a:pt x="9640572" y="15630855"/>
                    </a:cubicBezTo>
                    <a:cubicBezTo>
                      <a:pt x="8688415" y="17176911"/>
                      <a:pt x="6663214" y="17658360"/>
                      <a:pt x="5117160" y="16706204"/>
                    </a:cubicBezTo>
                    <a:cubicBezTo>
                      <a:pt x="3571106" y="15754049"/>
                      <a:pt x="3089655" y="13728847"/>
                      <a:pt x="4041812" y="12182792"/>
                    </a:cubicBezTo>
                    <a:cubicBezTo>
                      <a:pt x="4160831" y="11989536"/>
                      <a:pt x="4296618" y="11812913"/>
                      <a:pt x="4446140" y="11653646"/>
                    </a:cubicBezTo>
                    <a:lnTo>
                      <a:pt x="4625005" y="11481204"/>
                    </a:lnTo>
                    <a:lnTo>
                      <a:pt x="499487" y="8940454"/>
                    </a:lnTo>
                    <a:lnTo>
                      <a:pt x="859038" y="8656801"/>
                    </a:lnTo>
                    <a:lnTo>
                      <a:pt x="0" y="5439322"/>
                    </a:lnTo>
                    <a:cubicBezTo>
                      <a:pt x="2242244" y="3727308"/>
                      <a:pt x="4413950" y="2491398"/>
                      <a:pt x="7347383" y="1464856"/>
                    </a:cubicBezTo>
                    <a:lnTo>
                      <a:pt x="9628081" y="3969688"/>
                    </a:lnTo>
                    <a:lnTo>
                      <a:pt x="10910864" y="3599279"/>
                    </a:lnTo>
                    <a:lnTo>
                      <a:pt x="12438697" y="3312283"/>
                    </a:lnTo>
                    <a:lnTo>
                      <a:pt x="13190722" y="307730"/>
                    </a:lnTo>
                    <a:cubicBezTo>
                      <a:pt x="15981873" y="-102467"/>
                      <a:pt x="18480441" y="-130501"/>
                      <a:pt x="21543771" y="393894"/>
                    </a:cubicBezTo>
                    <a:lnTo>
                      <a:pt x="22307762" y="3621593"/>
                    </a:lnTo>
                    <a:lnTo>
                      <a:pt x="22649342" y="3691244"/>
                    </a:lnTo>
                    <a:cubicBezTo>
                      <a:pt x="23428051" y="3890475"/>
                      <a:pt x="24201285" y="4129427"/>
                      <a:pt x="24966233" y="4408792"/>
                    </a:cubicBezTo>
                    <a:lnTo>
                      <a:pt x="25205116" y="4509939"/>
                    </a:lnTo>
                    <a:lnTo>
                      <a:pt x="27281806" y="2315685"/>
                    </a:lnTo>
                    <a:cubicBezTo>
                      <a:pt x="28598589" y="2821440"/>
                      <a:pt x="29804781" y="3374552"/>
                      <a:pt x="30983285" y="4046192"/>
                    </a:cubicBezTo>
                    <a:cubicBezTo>
                      <a:pt x="31277920" y="4214099"/>
                      <a:pt x="31570825" y="4389414"/>
                      <a:pt x="31863300" y="45732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766005">
                <a:off x="1913518" y="2742519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3548194">
                <a:off x="2359357" y="2628223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9833995" flipH="1">
                <a:off x="2805696" y="2742520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 flipH="1">
                <a:off x="3129569" y="3065337"/>
                <a:ext cx="365142" cy="402515"/>
              </a:xfrm>
              <a:custGeom>
                <a:avLst/>
                <a:gdLst>
                  <a:gd name="connsiteX0" fmla="*/ 150987 w 365142"/>
                  <a:gd name="connsiteY0" fmla="*/ 0 h 402515"/>
                  <a:gd name="connsiteX1" fmla="*/ 0 w 365142"/>
                  <a:gd name="connsiteY1" fmla="*/ 261917 h 402515"/>
                  <a:gd name="connsiteX2" fmla="*/ 25978 w 365142"/>
                  <a:gd name="connsiteY2" fmla="*/ 286503 h 402515"/>
                  <a:gd name="connsiteX3" fmla="*/ 25931 w 365142"/>
                  <a:gd name="connsiteY3" fmla="*/ 286503 h 402515"/>
                  <a:gd name="connsiteX4" fmla="*/ 148509 w 365142"/>
                  <a:gd name="connsiteY4" fmla="*/ 402515 h 402515"/>
                  <a:gd name="connsiteX5" fmla="*/ 221979 w 365142"/>
                  <a:gd name="connsiteY5" fmla="*/ 286880 h 402515"/>
                  <a:gd name="connsiteX6" fmla="*/ 222027 w 365142"/>
                  <a:gd name="connsiteY6" fmla="*/ 286880 h 402515"/>
                  <a:gd name="connsiteX7" fmla="*/ 365142 w 365142"/>
                  <a:gd name="connsiteY7" fmla="*/ 61627 h 40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42" h="402515">
                    <a:moveTo>
                      <a:pt x="150987" y="0"/>
                    </a:moveTo>
                    <a:cubicBezTo>
                      <a:pt x="80073" y="87306"/>
                      <a:pt x="36606" y="166606"/>
                      <a:pt x="0" y="261917"/>
                    </a:cubicBezTo>
                    <a:lnTo>
                      <a:pt x="25978" y="286503"/>
                    </a:lnTo>
                    <a:lnTo>
                      <a:pt x="25931" y="286503"/>
                    </a:lnTo>
                    <a:lnTo>
                      <a:pt x="148509" y="402515"/>
                    </a:lnTo>
                    <a:lnTo>
                      <a:pt x="221979" y="286880"/>
                    </a:lnTo>
                    <a:lnTo>
                      <a:pt x="222027" y="286880"/>
                    </a:lnTo>
                    <a:lnTo>
                      <a:pt x="365142" y="616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1585266" y="3089442"/>
                <a:ext cx="365143" cy="402516"/>
              </a:xfrm>
              <a:custGeom>
                <a:avLst/>
                <a:gdLst>
                  <a:gd name="connsiteX0" fmla="*/ 150987 w 365143"/>
                  <a:gd name="connsiteY0" fmla="*/ 0 h 402516"/>
                  <a:gd name="connsiteX1" fmla="*/ 365143 w 365143"/>
                  <a:gd name="connsiteY1" fmla="*/ 61627 h 402516"/>
                  <a:gd name="connsiteX2" fmla="*/ 237343 w 365143"/>
                  <a:gd name="connsiteY2" fmla="*/ 262774 h 402516"/>
                  <a:gd name="connsiteX3" fmla="*/ 237138 w 365143"/>
                  <a:gd name="connsiteY3" fmla="*/ 262774 h 402516"/>
                  <a:gd name="connsiteX4" fmla="*/ 148352 w 365143"/>
                  <a:gd name="connsiteY4" fmla="*/ 402516 h 402516"/>
                  <a:gd name="connsiteX5" fmla="*/ 700 w 365143"/>
                  <a:gd name="connsiteY5" fmla="*/ 262774 h 402516"/>
                  <a:gd name="connsiteX6" fmla="*/ 906 w 365143"/>
                  <a:gd name="connsiteY6" fmla="*/ 262774 h 402516"/>
                  <a:gd name="connsiteX7" fmla="*/ 0 w 365143"/>
                  <a:gd name="connsiteY7" fmla="*/ 261916 h 402516"/>
                  <a:gd name="connsiteX8" fmla="*/ 150987 w 365143"/>
                  <a:gd name="connsiteY8" fmla="*/ 0 h 40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143" h="402516">
                    <a:moveTo>
                      <a:pt x="150987" y="0"/>
                    </a:moveTo>
                    <a:lnTo>
                      <a:pt x="365143" y="61627"/>
                    </a:lnTo>
                    <a:lnTo>
                      <a:pt x="237343" y="262774"/>
                    </a:lnTo>
                    <a:lnTo>
                      <a:pt x="237138" y="262774"/>
                    </a:lnTo>
                    <a:lnTo>
                      <a:pt x="148352" y="402516"/>
                    </a:lnTo>
                    <a:lnTo>
                      <a:pt x="700" y="262774"/>
                    </a:lnTo>
                    <a:lnTo>
                      <a:pt x="906" y="262774"/>
                    </a:lnTo>
                    <a:lnTo>
                      <a:pt x="0" y="261916"/>
                    </a:lnTo>
                    <a:cubicBezTo>
                      <a:pt x="36606" y="166605"/>
                      <a:pt x="80073" y="87305"/>
                      <a:pt x="150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1663792" y="2818891"/>
                <a:ext cx="1762100" cy="740774"/>
              </a:xfrm>
              <a:custGeom>
                <a:avLst/>
                <a:gdLst>
                  <a:gd name="connsiteX0" fmla="*/ 17763760 w 35542968"/>
                  <a:gd name="connsiteY0" fmla="*/ 0 h 14942004"/>
                  <a:gd name="connsiteX1" fmla="*/ 34263856 w 35542968"/>
                  <a:gd name="connsiteY1" fmla="*/ 10369130 h 14942004"/>
                  <a:gd name="connsiteX2" fmla="*/ 34436048 w 35542968"/>
                  <a:gd name="connsiteY2" fmla="*/ 10750008 h 14942004"/>
                  <a:gd name="connsiteX3" fmla="*/ 34437360 w 35542968"/>
                  <a:gd name="connsiteY3" fmla="*/ 10750008 h 14942004"/>
                  <a:gd name="connsiteX4" fmla="*/ 34631744 w 35542968"/>
                  <a:gd name="connsiteY4" fmla="*/ 11179984 h 14942004"/>
                  <a:gd name="connsiteX5" fmla="*/ 35493968 w 35542968"/>
                  <a:gd name="connsiteY5" fmla="*/ 13730436 h 14942004"/>
                  <a:gd name="connsiteX6" fmla="*/ 35542968 w 35542968"/>
                  <a:gd name="connsiteY6" fmla="*/ 13931247 h 14942004"/>
                  <a:gd name="connsiteX7" fmla="*/ 35493632 w 35542968"/>
                  <a:gd name="connsiteY7" fmla="*/ 13985537 h 14942004"/>
                  <a:gd name="connsiteX8" fmla="*/ 33505024 w 35542968"/>
                  <a:gd name="connsiteY8" fmla="*/ 14931502 h 14942004"/>
                  <a:gd name="connsiteX9" fmla="*/ 33366928 w 35542968"/>
                  <a:gd name="connsiteY9" fmla="*/ 14942004 h 14942004"/>
                  <a:gd name="connsiteX10" fmla="*/ 33314880 w 35542968"/>
                  <a:gd name="connsiteY10" fmla="*/ 14701174 h 14942004"/>
                  <a:gd name="connsiteX11" fmla="*/ 32149856 w 35542968"/>
                  <a:gd name="connsiteY11" fmla="*/ 11386536 h 14942004"/>
                  <a:gd name="connsiteX12" fmla="*/ 31827740 w 35542968"/>
                  <a:gd name="connsiteY12" fmla="*/ 10757590 h 14942004"/>
                  <a:gd name="connsiteX13" fmla="*/ 31826420 w 35542968"/>
                  <a:gd name="connsiteY13" fmla="*/ 10757590 h 14942004"/>
                  <a:gd name="connsiteX14" fmla="*/ 31796122 w 35542968"/>
                  <a:gd name="connsiteY14" fmla="*/ 10698436 h 14942004"/>
                  <a:gd name="connsiteX15" fmla="*/ 17763760 w 35542968"/>
                  <a:gd name="connsiteY15" fmla="*/ 2346726 h 14942004"/>
                  <a:gd name="connsiteX16" fmla="*/ 3731404 w 35542968"/>
                  <a:gd name="connsiteY16" fmla="*/ 10698436 h 14942004"/>
                  <a:gd name="connsiteX17" fmla="*/ 3704992 w 35542968"/>
                  <a:gd name="connsiteY17" fmla="*/ 10750010 h 14942004"/>
                  <a:gd name="connsiteX18" fmla="*/ 3706320 w 35542968"/>
                  <a:gd name="connsiteY18" fmla="*/ 10750010 h 14942004"/>
                  <a:gd name="connsiteX19" fmla="*/ 3380304 w 35542968"/>
                  <a:gd name="connsiteY19" fmla="*/ 11386538 h 14942004"/>
                  <a:gd name="connsiteX20" fmla="*/ 2215264 w 35542968"/>
                  <a:gd name="connsiteY20" fmla="*/ 14701175 h 14942004"/>
                  <a:gd name="connsiteX21" fmla="*/ 2164224 w 35542968"/>
                  <a:gd name="connsiteY21" fmla="*/ 14937478 h 14942004"/>
                  <a:gd name="connsiteX22" fmla="*/ 2085632 w 35542968"/>
                  <a:gd name="connsiteY22" fmla="*/ 14931502 h 14942004"/>
                  <a:gd name="connsiteX23" fmla="*/ 97040 w 35542968"/>
                  <a:gd name="connsiteY23" fmla="*/ 13985538 h 14942004"/>
                  <a:gd name="connsiteX24" fmla="*/ 0 w 35542968"/>
                  <a:gd name="connsiteY24" fmla="*/ 13878774 h 14942004"/>
                  <a:gd name="connsiteX25" fmla="*/ 36208 w 35542968"/>
                  <a:gd name="connsiteY25" fmla="*/ 13730437 h 14942004"/>
                  <a:gd name="connsiteX26" fmla="*/ 898416 w 35542968"/>
                  <a:gd name="connsiteY26" fmla="*/ 11179986 h 14942004"/>
                  <a:gd name="connsiteX27" fmla="*/ 1089372 w 35542968"/>
                  <a:gd name="connsiteY27" fmla="*/ 10757590 h 14942004"/>
                  <a:gd name="connsiteX28" fmla="*/ 1088048 w 35542968"/>
                  <a:gd name="connsiteY28" fmla="*/ 10757590 h 14942004"/>
                  <a:gd name="connsiteX29" fmla="*/ 1263668 w 35542968"/>
                  <a:gd name="connsiteY29" fmla="*/ 10369130 h 14942004"/>
                  <a:gd name="connsiteX30" fmla="*/ 17763760 w 35542968"/>
                  <a:gd name="connsiteY30" fmla="*/ 0 h 149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542968" h="14942004">
                    <a:moveTo>
                      <a:pt x="17763760" y="0"/>
                    </a:moveTo>
                    <a:cubicBezTo>
                      <a:pt x="25030090" y="0"/>
                      <a:pt x="31307558" y="4233814"/>
                      <a:pt x="34263856" y="10369130"/>
                    </a:cubicBezTo>
                    <a:lnTo>
                      <a:pt x="34436048" y="10750008"/>
                    </a:lnTo>
                    <a:lnTo>
                      <a:pt x="34437360" y="10750008"/>
                    </a:lnTo>
                    <a:lnTo>
                      <a:pt x="34631744" y="11179984"/>
                    </a:lnTo>
                    <a:cubicBezTo>
                      <a:pt x="34979104" y="12001234"/>
                      <a:pt x="35268240" y="12853110"/>
                      <a:pt x="35493968" y="13730436"/>
                    </a:cubicBezTo>
                    <a:lnTo>
                      <a:pt x="35542968" y="13931247"/>
                    </a:lnTo>
                    <a:lnTo>
                      <a:pt x="35493632" y="13985537"/>
                    </a:lnTo>
                    <a:cubicBezTo>
                      <a:pt x="34973040" y="14506120"/>
                      <a:pt x="34278688" y="14852933"/>
                      <a:pt x="33505024" y="14931502"/>
                    </a:cubicBezTo>
                    <a:lnTo>
                      <a:pt x="33366928" y="14942004"/>
                    </a:lnTo>
                    <a:lnTo>
                      <a:pt x="33314880" y="14701174"/>
                    </a:lnTo>
                    <a:cubicBezTo>
                      <a:pt x="33047536" y="13542989"/>
                      <a:pt x="32654112" y="12433034"/>
                      <a:pt x="32149856" y="11386536"/>
                    </a:cubicBezTo>
                    <a:lnTo>
                      <a:pt x="31827740" y="10757590"/>
                    </a:lnTo>
                    <a:lnTo>
                      <a:pt x="31826420" y="10757590"/>
                    </a:lnTo>
                    <a:lnTo>
                      <a:pt x="31796122" y="10698436"/>
                    </a:lnTo>
                    <a:cubicBezTo>
                      <a:pt x="29093728" y="5723782"/>
                      <a:pt x="23823120" y="2346726"/>
                      <a:pt x="17763760" y="2346726"/>
                    </a:cubicBezTo>
                    <a:cubicBezTo>
                      <a:pt x="11704404" y="2346726"/>
                      <a:pt x="6433800" y="5723782"/>
                      <a:pt x="3731404" y="10698436"/>
                    </a:cubicBezTo>
                    <a:lnTo>
                      <a:pt x="3704992" y="10750010"/>
                    </a:lnTo>
                    <a:lnTo>
                      <a:pt x="3706320" y="10750010"/>
                    </a:lnTo>
                    <a:lnTo>
                      <a:pt x="3380304" y="11386538"/>
                    </a:lnTo>
                    <a:cubicBezTo>
                      <a:pt x="2876048" y="12433034"/>
                      <a:pt x="2482624" y="13542990"/>
                      <a:pt x="2215264" y="14701175"/>
                    </a:cubicBezTo>
                    <a:lnTo>
                      <a:pt x="2164224" y="14937478"/>
                    </a:lnTo>
                    <a:lnTo>
                      <a:pt x="2085632" y="14931502"/>
                    </a:lnTo>
                    <a:cubicBezTo>
                      <a:pt x="1311984" y="14852934"/>
                      <a:pt x="617616" y="14506122"/>
                      <a:pt x="97040" y="13985538"/>
                    </a:cubicBezTo>
                    <a:lnTo>
                      <a:pt x="0" y="13878774"/>
                    </a:lnTo>
                    <a:lnTo>
                      <a:pt x="36208" y="13730437"/>
                    </a:lnTo>
                    <a:cubicBezTo>
                      <a:pt x="261920" y="12853110"/>
                      <a:pt x="551056" y="12001234"/>
                      <a:pt x="898416" y="11179986"/>
                    </a:cubicBezTo>
                    <a:lnTo>
                      <a:pt x="1089372" y="10757590"/>
                    </a:lnTo>
                    <a:lnTo>
                      <a:pt x="1088048" y="10757590"/>
                    </a:lnTo>
                    <a:lnTo>
                      <a:pt x="1263668" y="10369130"/>
                    </a:lnTo>
                    <a:cubicBezTo>
                      <a:pt x="4219964" y="4233814"/>
                      <a:pt x="10497436" y="0"/>
                      <a:pt x="17763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310377" y="2812536"/>
              <a:ext cx="2524346" cy="1857719"/>
              <a:chOff x="1310377" y="2812536"/>
              <a:chExt cx="2524346" cy="1857719"/>
            </a:xfrm>
          </p:grpSpPr>
          <p:sp>
            <p:nvSpPr>
              <p:cNvPr id="80" name="Freeform 79"/>
              <p:cNvSpPr/>
              <p:nvPr/>
            </p:nvSpPr>
            <p:spPr>
              <a:xfrm rot="19702360">
                <a:off x="1310377" y="2812536"/>
                <a:ext cx="2524346" cy="1857719"/>
              </a:xfrm>
              <a:custGeom>
                <a:avLst/>
                <a:gdLst>
                  <a:gd name="connsiteX0" fmla="*/ 8830137 w 50918094"/>
                  <a:gd name="connsiteY0" fmla="*/ 0 h 37471685"/>
                  <a:gd name="connsiteX1" fmla="*/ 12389153 w 50918094"/>
                  <a:gd name="connsiteY1" fmla="*/ 2191863 h 37471685"/>
                  <a:gd name="connsiteX2" fmla="*/ 12226753 w 50918094"/>
                  <a:gd name="connsiteY2" fmla="*/ 2427999 h 37471685"/>
                  <a:gd name="connsiteX3" fmla="*/ 13468531 w 50918094"/>
                  <a:gd name="connsiteY3" fmla="*/ 7651492 h 37471685"/>
                  <a:gd name="connsiteX4" fmla="*/ 18692027 w 50918094"/>
                  <a:gd name="connsiteY4" fmla="*/ 6409715 h 37471685"/>
                  <a:gd name="connsiteX5" fmla="*/ 18829816 w 50918094"/>
                  <a:gd name="connsiteY5" fmla="*/ 6158422 h 37471685"/>
                  <a:gd name="connsiteX6" fmla="*/ 22112522 w 50918094"/>
                  <a:gd name="connsiteY6" fmla="*/ 8180115 h 37471685"/>
                  <a:gd name="connsiteX7" fmla="*/ 21912853 w 50918094"/>
                  <a:gd name="connsiteY7" fmla="*/ 8242972 h 37471685"/>
                  <a:gd name="connsiteX8" fmla="*/ 16365954 w 50918094"/>
                  <a:gd name="connsiteY8" fmla="*/ 12674968 h 37471685"/>
                  <a:gd name="connsiteX9" fmla="*/ 14985624 w 50918094"/>
                  <a:gd name="connsiteY9" fmla="*/ 20120684 h 37471685"/>
                  <a:gd name="connsiteX10" fmla="*/ 15065037 w 50918094"/>
                  <a:gd name="connsiteY10" fmla="*/ 20494111 h 37471685"/>
                  <a:gd name="connsiteX11" fmla="*/ 9590391 w 50918094"/>
                  <a:gd name="connsiteY11" fmla="*/ 17122485 h 37471685"/>
                  <a:gd name="connsiteX12" fmla="*/ 9514575 w 50918094"/>
                  <a:gd name="connsiteY12" fmla="*/ 17367293 h 37471685"/>
                  <a:gd name="connsiteX13" fmla="*/ 9223994 w 50918094"/>
                  <a:gd name="connsiteY13" fmla="*/ 17966491 h 37471685"/>
                  <a:gd name="connsiteX14" fmla="*/ 4700582 w 50918094"/>
                  <a:gd name="connsiteY14" fmla="*/ 19041841 h 37471685"/>
                  <a:gd name="connsiteX15" fmla="*/ 3625234 w 50918094"/>
                  <a:gd name="connsiteY15" fmla="*/ 14518428 h 37471685"/>
                  <a:gd name="connsiteX16" fmla="*/ 4029562 w 50918094"/>
                  <a:gd name="connsiteY16" fmla="*/ 13989283 h 37471685"/>
                  <a:gd name="connsiteX17" fmla="*/ 4214061 w 50918094"/>
                  <a:gd name="connsiteY17" fmla="*/ 13811408 h 37471685"/>
                  <a:gd name="connsiteX18" fmla="*/ 1578484 w 50918094"/>
                  <a:gd name="connsiteY18" fmla="*/ 12188257 h 37471685"/>
                  <a:gd name="connsiteX19" fmla="*/ 1617636 w 50918094"/>
                  <a:gd name="connsiteY19" fmla="*/ 11996239 h 37471685"/>
                  <a:gd name="connsiteX20" fmla="*/ 2322449 w 50918094"/>
                  <a:gd name="connsiteY20" fmla="*/ 9720347 h 37471685"/>
                  <a:gd name="connsiteX21" fmla="*/ 0 w 50918094"/>
                  <a:gd name="connsiteY21" fmla="*/ 7522304 h 37471685"/>
                  <a:gd name="connsiteX22" fmla="*/ 4171976 w 50918094"/>
                  <a:gd name="connsiteY22" fmla="*/ 285237 h 37471685"/>
                  <a:gd name="connsiteX23" fmla="*/ 7531495 w 50918094"/>
                  <a:gd name="connsiteY23" fmla="*/ 1252016 h 37471685"/>
                  <a:gd name="connsiteX24" fmla="*/ 45012355 w 50918094"/>
                  <a:gd name="connsiteY24" fmla="*/ 22283248 h 37471685"/>
                  <a:gd name="connsiteX25" fmla="*/ 48949943 w 50918094"/>
                  <a:gd name="connsiteY25" fmla="*/ 24708258 h 37471685"/>
                  <a:gd name="connsiteX26" fmla="*/ 48429919 w 50918094"/>
                  <a:gd name="connsiteY26" fmla="*/ 26387384 h 37471685"/>
                  <a:gd name="connsiteX27" fmla="*/ 50918094 w 50918094"/>
                  <a:gd name="connsiteY27" fmla="*/ 29074404 h 37471685"/>
                  <a:gd name="connsiteX28" fmla="*/ 46332759 w 50918094"/>
                  <a:gd name="connsiteY28" fmla="*/ 36056916 h 37471685"/>
                  <a:gd name="connsiteX29" fmla="*/ 43173727 w 50918094"/>
                  <a:gd name="connsiteY29" fmla="*/ 34917656 h 37471685"/>
                  <a:gd name="connsiteX30" fmla="*/ 41482927 w 50918094"/>
                  <a:gd name="connsiteY30" fmla="*/ 36547776 h 37471685"/>
                  <a:gd name="connsiteX31" fmla="*/ 41329079 w 50918094"/>
                  <a:gd name="connsiteY31" fmla="*/ 36669132 h 37471685"/>
                  <a:gd name="connsiteX32" fmla="*/ 38722063 w 50918094"/>
                  <a:gd name="connsiteY32" fmla="*/ 35063571 h 37471685"/>
                  <a:gd name="connsiteX33" fmla="*/ 38646247 w 50918094"/>
                  <a:gd name="connsiteY33" fmla="*/ 35308380 h 37471685"/>
                  <a:gd name="connsiteX34" fmla="*/ 38355668 w 50918094"/>
                  <a:gd name="connsiteY34" fmla="*/ 35907579 h 37471685"/>
                  <a:gd name="connsiteX35" fmla="*/ 33832256 w 50918094"/>
                  <a:gd name="connsiteY35" fmla="*/ 36982929 h 37471685"/>
                  <a:gd name="connsiteX36" fmla="*/ 32756908 w 50918094"/>
                  <a:gd name="connsiteY36" fmla="*/ 32459516 h 37471685"/>
                  <a:gd name="connsiteX37" fmla="*/ 33161234 w 50918094"/>
                  <a:gd name="connsiteY37" fmla="*/ 31930370 h 37471685"/>
                  <a:gd name="connsiteX38" fmla="*/ 33345733 w 50918094"/>
                  <a:gd name="connsiteY38" fmla="*/ 31752495 h 37471685"/>
                  <a:gd name="connsiteX39" fmla="*/ 27859231 w 50918094"/>
                  <a:gd name="connsiteY39" fmla="*/ 28373568 h 37471685"/>
                  <a:gd name="connsiteX40" fmla="*/ 28228443 w 50918094"/>
                  <a:gd name="connsiteY40" fmla="*/ 28276432 h 37471685"/>
                  <a:gd name="connsiteX41" fmla="*/ 34256382 w 50918094"/>
                  <a:gd name="connsiteY41" fmla="*/ 23693016 h 37471685"/>
                  <a:gd name="connsiteX42" fmla="*/ 35717987 w 50918094"/>
                  <a:gd name="connsiteY42" fmla="*/ 16745028 h 37471685"/>
                  <a:gd name="connsiteX43" fmla="*/ 35684255 w 50918094"/>
                  <a:gd name="connsiteY43" fmla="*/ 16538431 h 37471685"/>
                  <a:gd name="connsiteX44" fmla="*/ 38571691 w 50918094"/>
                  <a:gd name="connsiteY44" fmla="*/ 18316693 h 37471685"/>
                  <a:gd name="connsiteX45" fmla="*/ 38409292 w 50918094"/>
                  <a:gd name="connsiteY45" fmla="*/ 18552828 h 37471685"/>
                  <a:gd name="connsiteX46" fmla="*/ 39651071 w 50918094"/>
                  <a:gd name="connsiteY46" fmla="*/ 23776320 h 37471685"/>
                  <a:gd name="connsiteX47" fmla="*/ 44874566 w 50918094"/>
                  <a:gd name="connsiteY47" fmla="*/ 22534544 h 3747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918094" h="37471685">
                    <a:moveTo>
                      <a:pt x="8830137" y="0"/>
                    </a:moveTo>
                    <a:lnTo>
                      <a:pt x="12389153" y="2191863"/>
                    </a:lnTo>
                    <a:lnTo>
                      <a:pt x="12226753" y="2427999"/>
                    </a:lnTo>
                    <a:cubicBezTo>
                      <a:pt x="11127233" y="4213335"/>
                      <a:pt x="11683195" y="6551973"/>
                      <a:pt x="13468531" y="7651492"/>
                    </a:cubicBezTo>
                    <a:cubicBezTo>
                      <a:pt x="15253866" y="8751014"/>
                      <a:pt x="17592507" y="8195050"/>
                      <a:pt x="18692027" y="6409715"/>
                    </a:cubicBezTo>
                    <a:lnTo>
                      <a:pt x="18829816" y="6158422"/>
                    </a:lnTo>
                    <a:lnTo>
                      <a:pt x="22112522" y="8180115"/>
                    </a:lnTo>
                    <a:lnTo>
                      <a:pt x="21912853" y="8242972"/>
                    </a:lnTo>
                    <a:cubicBezTo>
                      <a:pt x="19684481" y="9003340"/>
                      <a:pt x="17697068" y="10513584"/>
                      <a:pt x="16365954" y="12674968"/>
                    </a:cubicBezTo>
                    <a:cubicBezTo>
                      <a:pt x="14939764" y="14990745"/>
                      <a:pt x="14520136" y="17642936"/>
                      <a:pt x="14985624" y="20120684"/>
                    </a:cubicBezTo>
                    <a:lnTo>
                      <a:pt x="15065037" y="20494111"/>
                    </a:lnTo>
                    <a:lnTo>
                      <a:pt x="9590391" y="17122485"/>
                    </a:lnTo>
                    <a:lnTo>
                      <a:pt x="9514575" y="17367293"/>
                    </a:lnTo>
                    <a:cubicBezTo>
                      <a:pt x="9439633" y="17572491"/>
                      <a:pt x="9343014" y="17773235"/>
                      <a:pt x="9223994" y="17966491"/>
                    </a:cubicBezTo>
                    <a:cubicBezTo>
                      <a:pt x="8271838" y="19512547"/>
                      <a:pt x="6246639" y="19993999"/>
                      <a:pt x="4700582" y="19041841"/>
                    </a:cubicBezTo>
                    <a:cubicBezTo>
                      <a:pt x="3154525" y="18089683"/>
                      <a:pt x="2673078" y="16064484"/>
                      <a:pt x="3625234" y="14518428"/>
                    </a:cubicBezTo>
                    <a:cubicBezTo>
                      <a:pt x="3744254" y="14325172"/>
                      <a:pt x="3880040" y="14148550"/>
                      <a:pt x="4029562" y="13989283"/>
                    </a:cubicBezTo>
                    <a:lnTo>
                      <a:pt x="4214061" y="13811408"/>
                    </a:lnTo>
                    <a:lnTo>
                      <a:pt x="1578484" y="12188257"/>
                    </a:lnTo>
                    <a:lnTo>
                      <a:pt x="1617636" y="11996239"/>
                    </a:lnTo>
                    <a:lnTo>
                      <a:pt x="2322449" y="9720347"/>
                    </a:lnTo>
                    <a:lnTo>
                      <a:pt x="0" y="7522304"/>
                    </a:lnTo>
                    <a:cubicBezTo>
                      <a:pt x="1011482" y="4888753"/>
                      <a:pt x="2212525" y="2697591"/>
                      <a:pt x="4171976" y="285237"/>
                    </a:cubicBezTo>
                    <a:lnTo>
                      <a:pt x="7531495" y="1252016"/>
                    </a:lnTo>
                    <a:close/>
                    <a:moveTo>
                      <a:pt x="45012355" y="22283248"/>
                    </a:moveTo>
                    <a:lnTo>
                      <a:pt x="48949943" y="24708258"/>
                    </a:lnTo>
                    <a:lnTo>
                      <a:pt x="48429919" y="26387384"/>
                    </a:lnTo>
                    <a:lnTo>
                      <a:pt x="50918094" y="29074404"/>
                    </a:lnTo>
                    <a:cubicBezTo>
                      <a:pt x="49645623" y="31909860"/>
                      <a:pt x="48229399" y="33968480"/>
                      <a:pt x="46332759" y="36056916"/>
                    </a:cubicBezTo>
                    <a:lnTo>
                      <a:pt x="43173727" y="34917656"/>
                    </a:lnTo>
                    <a:lnTo>
                      <a:pt x="41482927" y="36547776"/>
                    </a:lnTo>
                    <a:lnTo>
                      <a:pt x="41329079" y="36669132"/>
                    </a:lnTo>
                    <a:lnTo>
                      <a:pt x="38722063" y="35063571"/>
                    </a:lnTo>
                    <a:lnTo>
                      <a:pt x="38646247" y="35308380"/>
                    </a:lnTo>
                    <a:cubicBezTo>
                      <a:pt x="38571306" y="35513579"/>
                      <a:pt x="38474687" y="35714323"/>
                      <a:pt x="38355668" y="35907579"/>
                    </a:cubicBezTo>
                    <a:cubicBezTo>
                      <a:pt x="37403511" y="37453635"/>
                      <a:pt x="35378311" y="37935086"/>
                      <a:pt x="33832256" y="36982929"/>
                    </a:cubicBezTo>
                    <a:cubicBezTo>
                      <a:pt x="32286200" y="36030772"/>
                      <a:pt x="31804751" y="34005572"/>
                      <a:pt x="32756908" y="32459516"/>
                    </a:cubicBezTo>
                    <a:cubicBezTo>
                      <a:pt x="32875927" y="32266260"/>
                      <a:pt x="33011714" y="32089638"/>
                      <a:pt x="33161234" y="31930370"/>
                    </a:cubicBezTo>
                    <a:lnTo>
                      <a:pt x="33345733" y="31752495"/>
                    </a:lnTo>
                    <a:lnTo>
                      <a:pt x="27859231" y="28373568"/>
                    </a:lnTo>
                    <a:lnTo>
                      <a:pt x="28228443" y="28276432"/>
                    </a:lnTo>
                    <a:cubicBezTo>
                      <a:pt x="30650591" y="27577072"/>
                      <a:pt x="32830192" y="26008784"/>
                      <a:pt x="34256382" y="23693016"/>
                    </a:cubicBezTo>
                    <a:cubicBezTo>
                      <a:pt x="35587503" y="21531629"/>
                      <a:pt x="36041788" y="19077186"/>
                      <a:pt x="35717987" y="16745028"/>
                    </a:cubicBezTo>
                    <a:lnTo>
                      <a:pt x="35684255" y="16538431"/>
                    </a:lnTo>
                    <a:lnTo>
                      <a:pt x="38571691" y="18316693"/>
                    </a:lnTo>
                    <a:lnTo>
                      <a:pt x="38409292" y="18552828"/>
                    </a:lnTo>
                    <a:cubicBezTo>
                      <a:pt x="37309771" y="20338164"/>
                      <a:pt x="37865735" y="22676800"/>
                      <a:pt x="39651071" y="23776320"/>
                    </a:cubicBezTo>
                    <a:cubicBezTo>
                      <a:pt x="41436407" y="24875839"/>
                      <a:pt x="43775048" y="24319881"/>
                      <a:pt x="44874566" y="225345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19748194">
                <a:off x="1474176" y="3530610"/>
                <a:ext cx="326456" cy="402516"/>
              </a:xfrm>
              <a:custGeom>
                <a:avLst/>
                <a:gdLst>
                  <a:gd name="connsiteX0" fmla="*/ 5537616 w 6584881"/>
                  <a:gd name="connsiteY0" fmla="*/ 717146 h 8119073"/>
                  <a:gd name="connsiteX1" fmla="*/ 5622071 w 6584881"/>
                  <a:gd name="connsiteY1" fmla="*/ 995646 h 8119073"/>
                  <a:gd name="connsiteX2" fmla="*/ 6368763 w 6584881"/>
                  <a:gd name="connsiteY2" fmla="*/ 2252998 h 8119073"/>
                  <a:gd name="connsiteX3" fmla="*/ 6584881 w 6584881"/>
                  <a:gd name="connsiteY3" fmla="*/ 2471265 h 8119073"/>
                  <a:gd name="connsiteX4" fmla="*/ 2996517 w 6584881"/>
                  <a:gd name="connsiteY4" fmla="*/ 8119073 h 8119073"/>
                  <a:gd name="connsiteX5" fmla="*/ 0 w 6584881"/>
                  <a:gd name="connsiteY5" fmla="*/ 5283068 h 8119073"/>
                  <a:gd name="connsiteX6" fmla="*/ 3045534 w 6584881"/>
                  <a:gd name="connsiteY6" fmla="*/ 0 h 8119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84881" h="8119073">
                    <a:moveTo>
                      <a:pt x="5537616" y="717146"/>
                    </a:moveTo>
                    <a:lnTo>
                      <a:pt x="5622071" y="995646"/>
                    </a:lnTo>
                    <a:cubicBezTo>
                      <a:pt x="5785213" y="1453680"/>
                      <a:pt x="6036453" y="1882102"/>
                      <a:pt x="6368763" y="2252998"/>
                    </a:cubicBezTo>
                    <a:lnTo>
                      <a:pt x="6584881" y="2471265"/>
                    </a:lnTo>
                    <a:lnTo>
                      <a:pt x="2996517" y="8119073"/>
                    </a:lnTo>
                    <a:lnTo>
                      <a:pt x="0" y="5283068"/>
                    </a:lnTo>
                    <a:cubicBezTo>
                      <a:pt x="738371" y="3360572"/>
                      <a:pt x="1615142" y="1761023"/>
                      <a:pt x="3045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flipH="1" flipV="1">
                <a:off x="3231541" y="3953244"/>
                <a:ext cx="277617" cy="340738"/>
              </a:xfrm>
              <a:custGeom>
                <a:avLst/>
                <a:gdLst>
                  <a:gd name="connsiteX0" fmla="*/ 2996512 w 5599760"/>
                  <a:gd name="connsiteY0" fmla="*/ 6872959 h 6872959"/>
                  <a:gd name="connsiteX1" fmla="*/ 0 w 5599760"/>
                  <a:gd name="connsiteY1" fmla="*/ 4036955 h 6872959"/>
                  <a:gd name="connsiteX2" fmla="*/ 2070048 w 5599760"/>
                  <a:gd name="connsiteY2" fmla="*/ 51946 h 6872959"/>
                  <a:gd name="connsiteX3" fmla="*/ 2099184 w 5599760"/>
                  <a:gd name="connsiteY3" fmla="*/ 10637 h 6872959"/>
                  <a:gd name="connsiteX4" fmla="*/ 2182800 w 5599760"/>
                  <a:gd name="connsiteY4" fmla="*/ 4279 h 6872959"/>
                  <a:gd name="connsiteX5" fmla="*/ 2351984 w 5599760"/>
                  <a:gd name="connsiteY5" fmla="*/ 1 h 6872959"/>
                  <a:gd name="connsiteX6" fmla="*/ 5572864 w 5599760"/>
                  <a:gd name="connsiteY6" fmla="*/ 2625095 h 6872959"/>
                  <a:gd name="connsiteX7" fmla="*/ 5599760 w 5599760"/>
                  <a:gd name="connsiteY7" fmla="*/ 2775654 h 6872959"/>
                  <a:gd name="connsiteX8" fmla="*/ 2996512 w 5599760"/>
                  <a:gd name="connsiteY8" fmla="*/ 6872959 h 687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99760" h="6872959">
                    <a:moveTo>
                      <a:pt x="2996512" y="6872959"/>
                    </a:moveTo>
                    <a:lnTo>
                      <a:pt x="0" y="4036955"/>
                    </a:lnTo>
                    <a:cubicBezTo>
                      <a:pt x="553776" y="2595082"/>
                      <a:pt x="1185408" y="1334868"/>
                      <a:pt x="2070048" y="51946"/>
                    </a:cubicBezTo>
                    <a:lnTo>
                      <a:pt x="2099184" y="10637"/>
                    </a:lnTo>
                    <a:lnTo>
                      <a:pt x="2182800" y="4279"/>
                    </a:lnTo>
                    <a:cubicBezTo>
                      <a:pt x="2238832" y="1438"/>
                      <a:pt x="2295248" y="1"/>
                      <a:pt x="2351984" y="1"/>
                    </a:cubicBezTo>
                    <a:cubicBezTo>
                      <a:pt x="3940768" y="0"/>
                      <a:pt x="5266304" y="1126956"/>
                      <a:pt x="5572864" y="2625095"/>
                    </a:cubicBezTo>
                    <a:lnTo>
                      <a:pt x="5599760" y="2775654"/>
                    </a:lnTo>
                    <a:lnTo>
                      <a:pt x="2996512" y="68729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 82"/>
              <p:cNvSpPr/>
              <p:nvPr/>
            </p:nvSpPr>
            <p:spPr>
              <a:xfrm flipH="1" flipV="1">
                <a:off x="1588320" y="3962733"/>
                <a:ext cx="278720" cy="331250"/>
              </a:xfrm>
              <a:custGeom>
                <a:avLst/>
                <a:gdLst>
                  <a:gd name="connsiteX0" fmla="*/ 2625488 w 5622016"/>
                  <a:gd name="connsiteY0" fmla="*/ 6681575 h 6681575"/>
                  <a:gd name="connsiteX1" fmla="*/ 0 w 5622016"/>
                  <a:gd name="connsiteY1" fmla="*/ 2549271 h 6681575"/>
                  <a:gd name="connsiteX2" fmla="*/ 19216 w 5622016"/>
                  <a:gd name="connsiteY2" fmla="*/ 2466035 h 6681575"/>
                  <a:gd name="connsiteX3" fmla="*/ 3203392 w 5622016"/>
                  <a:gd name="connsiteY3" fmla="*/ 1 h 6681575"/>
                  <a:gd name="connsiteX4" fmla="*/ 3539536 w 5622016"/>
                  <a:gd name="connsiteY4" fmla="*/ 16975 h 6681575"/>
                  <a:gd name="connsiteX5" fmla="*/ 3668448 w 5622016"/>
                  <a:gd name="connsiteY5" fmla="*/ 33355 h 6681575"/>
                  <a:gd name="connsiteX6" fmla="*/ 3767952 w 5622016"/>
                  <a:gd name="connsiteY6" fmla="*/ 180938 h 6681575"/>
                  <a:gd name="connsiteX7" fmla="*/ 5622016 w 5622016"/>
                  <a:gd name="connsiteY7" fmla="*/ 3845571 h 6681575"/>
                  <a:gd name="connsiteX8" fmla="*/ 2625488 w 5622016"/>
                  <a:gd name="connsiteY8" fmla="*/ 6681575 h 668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22016" h="6681575">
                    <a:moveTo>
                      <a:pt x="2625488" y="6681575"/>
                    </a:moveTo>
                    <a:lnTo>
                      <a:pt x="0" y="2549271"/>
                    </a:lnTo>
                    <a:lnTo>
                      <a:pt x="19216" y="2466035"/>
                    </a:lnTo>
                    <a:cubicBezTo>
                      <a:pt x="384080" y="1047897"/>
                      <a:pt x="1671360" y="-1"/>
                      <a:pt x="3203392" y="1"/>
                    </a:cubicBezTo>
                    <a:cubicBezTo>
                      <a:pt x="3316880" y="1"/>
                      <a:pt x="3429008" y="5751"/>
                      <a:pt x="3539536" y="16975"/>
                    </a:cubicBezTo>
                    <a:lnTo>
                      <a:pt x="3668448" y="33355"/>
                    </a:lnTo>
                    <a:lnTo>
                      <a:pt x="3767952" y="180938"/>
                    </a:lnTo>
                    <a:cubicBezTo>
                      <a:pt x="4541328" y="1354782"/>
                      <a:pt x="5114384" y="2523854"/>
                      <a:pt x="5622016" y="3845571"/>
                    </a:cubicBezTo>
                    <a:lnTo>
                      <a:pt x="2625488" y="66815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 rot="1851806" flipH="1">
                <a:off x="3299699" y="3529702"/>
                <a:ext cx="329994" cy="402516"/>
              </a:xfrm>
              <a:custGeom>
                <a:avLst/>
                <a:gdLst>
                  <a:gd name="connsiteX0" fmla="*/ 5895217 w 6656248"/>
                  <a:gd name="connsiteY0" fmla="*/ 820052 h 8119072"/>
                  <a:gd name="connsiteX1" fmla="*/ 3045534 w 6656248"/>
                  <a:gd name="connsiteY1" fmla="*/ 0 h 8119072"/>
                  <a:gd name="connsiteX2" fmla="*/ 0 w 6656248"/>
                  <a:gd name="connsiteY2" fmla="*/ 5283067 h 8119072"/>
                  <a:gd name="connsiteX3" fmla="*/ 2996515 w 6656248"/>
                  <a:gd name="connsiteY3" fmla="*/ 8119072 h 8119072"/>
                  <a:gd name="connsiteX4" fmla="*/ 6656248 w 6656248"/>
                  <a:gd name="connsiteY4" fmla="*/ 2358938 h 8119072"/>
                  <a:gd name="connsiteX5" fmla="*/ 6525956 w 6656248"/>
                  <a:gd name="connsiteY5" fmla="*/ 2198234 h 8119072"/>
                  <a:gd name="connsiteX6" fmla="*/ 5907462 w 6656248"/>
                  <a:gd name="connsiteY6" fmla="*/ 880764 h 811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56248" h="8119072">
                    <a:moveTo>
                      <a:pt x="5895217" y="820052"/>
                    </a:moveTo>
                    <a:lnTo>
                      <a:pt x="3045534" y="0"/>
                    </a:lnTo>
                    <a:cubicBezTo>
                      <a:pt x="1615140" y="1761022"/>
                      <a:pt x="738371" y="3360571"/>
                      <a:pt x="0" y="5283067"/>
                    </a:cubicBezTo>
                    <a:lnTo>
                      <a:pt x="2996515" y="8119072"/>
                    </a:lnTo>
                    <a:lnTo>
                      <a:pt x="6656248" y="2358938"/>
                    </a:lnTo>
                    <a:lnTo>
                      <a:pt x="6525956" y="2198234"/>
                    </a:lnTo>
                    <a:cubicBezTo>
                      <a:pt x="6234620" y="1800319"/>
                      <a:pt x="6026112" y="1351857"/>
                      <a:pt x="5907462" y="8807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646025" y="3528255"/>
                <a:ext cx="1815018" cy="724314"/>
              </a:xfrm>
              <a:custGeom>
                <a:avLst/>
                <a:gdLst>
                  <a:gd name="connsiteX0" fmla="*/ 365808 w 36610368"/>
                  <a:gd name="connsiteY0" fmla="*/ 339422 h 14610005"/>
                  <a:gd name="connsiteX1" fmla="*/ 581200 w 36610368"/>
                  <a:gd name="connsiteY1" fmla="*/ 500492 h 14610005"/>
                  <a:gd name="connsiteX2" fmla="*/ 2508496 w 36610368"/>
                  <a:gd name="connsiteY2" fmla="*/ 1143935 h 14610005"/>
                  <a:gd name="connsiteX3" fmla="*/ 2600880 w 36610368"/>
                  <a:gd name="connsiteY3" fmla="*/ 1146270 h 14610005"/>
                  <a:gd name="connsiteX4" fmla="*/ 2595968 w 36610368"/>
                  <a:gd name="connsiteY4" fmla="*/ 1171838 h 14610005"/>
                  <a:gd name="connsiteX5" fmla="*/ 2346720 w 36610368"/>
                  <a:gd name="connsiteY5" fmla="*/ 3996750 h 14610005"/>
                  <a:gd name="connsiteX6" fmla="*/ 4272816 w 36610368"/>
                  <a:gd name="connsiteY6" fmla="*/ 11603500 h 14610005"/>
                  <a:gd name="connsiteX7" fmla="*/ 4489920 w 36610368"/>
                  <a:gd name="connsiteY7" fmla="*/ 11981073 h 14610005"/>
                  <a:gd name="connsiteX8" fmla="*/ 4498832 w 36610368"/>
                  <a:gd name="connsiteY8" fmla="*/ 12157661 h 14610005"/>
                  <a:gd name="connsiteX9" fmla="*/ 3535904 w 36610368"/>
                  <a:gd name="connsiteY9" fmla="*/ 14482398 h 14610005"/>
                  <a:gd name="connsiteX10" fmla="*/ 3395504 w 36610368"/>
                  <a:gd name="connsiteY10" fmla="*/ 14610005 h 14610005"/>
                  <a:gd name="connsiteX11" fmla="*/ 3126240 w 36610368"/>
                  <a:gd name="connsiteY11" fmla="*/ 14231353 h 14610005"/>
                  <a:gd name="connsiteX12" fmla="*/ 0 w 36610368"/>
                  <a:gd name="connsiteY12" fmla="*/ 3996750 h 14610005"/>
                  <a:gd name="connsiteX13" fmla="*/ 285904 w 36610368"/>
                  <a:gd name="connsiteY13" fmla="*/ 756429 h 14610005"/>
                  <a:gd name="connsiteX14" fmla="*/ 36171504 w 36610368"/>
                  <a:gd name="connsiteY14" fmla="*/ 0 h 14610005"/>
                  <a:gd name="connsiteX15" fmla="*/ 36238464 w 36610368"/>
                  <a:gd name="connsiteY15" fmla="*/ 307617 h 14610005"/>
                  <a:gd name="connsiteX16" fmla="*/ 36610368 w 36610368"/>
                  <a:gd name="connsiteY16" fmla="*/ 3996750 h 14610005"/>
                  <a:gd name="connsiteX17" fmla="*/ 33484128 w 36610368"/>
                  <a:gd name="connsiteY17" fmla="*/ 14231353 h 14610005"/>
                  <a:gd name="connsiteX18" fmla="*/ 33224704 w 36610368"/>
                  <a:gd name="connsiteY18" fmla="*/ 14596158 h 14610005"/>
                  <a:gd name="connsiteX19" fmla="*/ 33099536 w 36610368"/>
                  <a:gd name="connsiteY19" fmla="*/ 14482396 h 14610005"/>
                  <a:gd name="connsiteX20" fmla="*/ 32136592 w 36610368"/>
                  <a:gd name="connsiteY20" fmla="*/ 12157657 h 14610005"/>
                  <a:gd name="connsiteX21" fmla="*/ 32147936 w 36610368"/>
                  <a:gd name="connsiteY21" fmla="*/ 11933257 h 14610005"/>
                  <a:gd name="connsiteX22" fmla="*/ 32337536 w 36610368"/>
                  <a:gd name="connsiteY22" fmla="*/ 11603500 h 14610005"/>
                  <a:gd name="connsiteX23" fmla="*/ 34263632 w 36610368"/>
                  <a:gd name="connsiteY23" fmla="*/ 3996750 h 14610005"/>
                  <a:gd name="connsiteX24" fmla="*/ 34014384 w 36610368"/>
                  <a:gd name="connsiteY24" fmla="*/ 1171838 h 14610005"/>
                  <a:gd name="connsiteX25" fmla="*/ 34002304 w 36610368"/>
                  <a:gd name="connsiteY25" fmla="*/ 1108851 h 14610005"/>
                  <a:gd name="connsiteX26" fmla="*/ 34031600 w 36610368"/>
                  <a:gd name="connsiteY26" fmla="*/ 1105130 h 14610005"/>
                  <a:gd name="connsiteX27" fmla="*/ 36137968 w 36610368"/>
                  <a:gd name="connsiteY27" fmla="*/ 36904 h 1461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610368" h="14610005">
                    <a:moveTo>
                      <a:pt x="365808" y="339422"/>
                    </a:moveTo>
                    <a:lnTo>
                      <a:pt x="581200" y="500492"/>
                    </a:lnTo>
                    <a:cubicBezTo>
                      <a:pt x="1136624" y="875734"/>
                      <a:pt x="1796704" y="1107854"/>
                      <a:pt x="2508496" y="1143935"/>
                    </a:cubicBezTo>
                    <a:lnTo>
                      <a:pt x="2600880" y="1146270"/>
                    </a:lnTo>
                    <a:lnTo>
                      <a:pt x="2595968" y="1171838"/>
                    </a:lnTo>
                    <a:cubicBezTo>
                      <a:pt x="2432192" y="2088736"/>
                      <a:pt x="2346720" y="3032761"/>
                      <a:pt x="2346720" y="3996750"/>
                    </a:cubicBezTo>
                    <a:cubicBezTo>
                      <a:pt x="2346720" y="6751005"/>
                      <a:pt x="3044464" y="9342294"/>
                      <a:pt x="4272816" y="11603500"/>
                    </a:cubicBezTo>
                    <a:lnTo>
                      <a:pt x="4489920" y="11981073"/>
                    </a:lnTo>
                    <a:lnTo>
                      <a:pt x="4498832" y="12157661"/>
                    </a:lnTo>
                    <a:cubicBezTo>
                      <a:pt x="4498848" y="13065527"/>
                      <a:pt x="4130864" y="13887446"/>
                      <a:pt x="3535904" y="14482398"/>
                    </a:cubicBezTo>
                    <a:lnTo>
                      <a:pt x="3395504" y="14610005"/>
                    </a:lnTo>
                    <a:lnTo>
                      <a:pt x="3126240" y="14231353"/>
                    </a:lnTo>
                    <a:cubicBezTo>
                      <a:pt x="1152496" y="11309827"/>
                      <a:pt x="0" y="7787879"/>
                      <a:pt x="0" y="3996750"/>
                    </a:cubicBezTo>
                    <a:cubicBezTo>
                      <a:pt x="0" y="2891005"/>
                      <a:pt x="98048" y="1808158"/>
                      <a:pt x="285904" y="756429"/>
                    </a:cubicBezTo>
                    <a:close/>
                    <a:moveTo>
                      <a:pt x="36171504" y="0"/>
                    </a:moveTo>
                    <a:lnTo>
                      <a:pt x="36238464" y="307617"/>
                    </a:lnTo>
                    <a:cubicBezTo>
                      <a:pt x="36482320" y="1499240"/>
                      <a:pt x="36610368" y="2733041"/>
                      <a:pt x="36610368" y="3996750"/>
                    </a:cubicBezTo>
                    <a:cubicBezTo>
                      <a:pt x="36610368" y="7787879"/>
                      <a:pt x="35457872" y="11309827"/>
                      <a:pt x="33484128" y="14231353"/>
                    </a:cubicBezTo>
                    <a:lnTo>
                      <a:pt x="33224704" y="14596158"/>
                    </a:lnTo>
                    <a:lnTo>
                      <a:pt x="33099536" y="14482396"/>
                    </a:lnTo>
                    <a:cubicBezTo>
                      <a:pt x="32504592" y="13887444"/>
                      <a:pt x="32136592" y="13065525"/>
                      <a:pt x="32136592" y="12157657"/>
                    </a:cubicBezTo>
                    <a:lnTo>
                      <a:pt x="32147936" y="11933257"/>
                    </a:lnTo>
                    <a:lnTo>
                      <a:pt x="32337536" y="11603500"/>
                    </a:lnTo>
                    <a:cubicBezTo>
                      <a:pt x="33565888" y="9342294"/>
                      <a:pt x="34263632" y="6751005"/>
                      <a:pt x="34263632" y="3996750"/>
                    </a:cubicBezTo>
                    <a:cubicBezTo>
                      <a:pt x="34263632" y="3032761"/>
                      <a:pt x="34178160" y="2088736"/>
                      <a:pt x="34014384" y="1171838"/>
                    </a:cubicBezTo>
                    <a:lnTo>
                      <a:pt x="34002304" y="1108851"/>
                    </a:lnTo>
                    <a:lnTo>
                      <a:pt x="34031600" y="1105130"/>
                    </a:lnTo>
                    <a:cubicBezTo>
                      <a:pt x="34848512" y="980308"/>
                      <a:pt x="35579744" y="595118"/>
                      <a:pt x="36137968" y="369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Oval 17"/>
          <p:cNvSpPr/>
          <p:nvPr/>
        </p:nvSpPr>
        <p:spPr>
          <a:xfrm>
            <a:off x="8223078" y="0"/>
            <a:ext cx="188517" cy="6858000"/>
          </a:xfrm>
          <a:prstGeom prst="ellipse">
            <a:avLst/>
          </a:prstGeom>
          <a:solidFill>
            <a:schemeClr val="accent6">
              <a:lumMod val="10000"/>
              <a:alpha val="18039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 flipH="1">
            <a:off x="3949959" y="0"/>
            <a:ext cx="188517" cy="6858000"/>
          </a:xfrm>
          <a:prstGeom prst="ellipse">
            <a:avLst/>
          </a:prstGeom>
          <a:solidFill>
            <a:schemeClr val="accent6">
              <a:lumMod val="10000"/>
              <a:alpha val="18039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95123" y="0"/>
            <a:ext cx="436958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4189488" y="1471934"/>
            <a:ext cx="3784649" cy="3702729"/>
            <a:chOff x="533402" y="1600200"/>
            <a:chExt cx="3581398" cy="3503877"/>
          </a:xfrm>
        </p:grpSpPr>
        <p:sp>
          <p:nvSpPr>
            <p:cNvPr id="121" name="Freeform 120"/>
            <p:cNvSpPr/>
            <p:nvPr/>
          </p:nvSpPr>
          <p:spPr>
            <a:xfrm>
              <a:off x="533402" y="1600200"/>
              <a:ext cx="3581398" cy="1496280"/>
            </a:xfrm>
            <a:custGeom>
              <a:avLst/>
              <a:gdLst>
                <a:gd name="connsiteX0" fmla="*/ 447542 w 3581399"/>
                <a:gd name="connsiteY0" fmla="*/ 0 h 1496280"/>
                <a:gd name="connsiteX1" fmla="*/ 920669 w 3581399"/>
                <a:gd name="connsiteY1" fmla="*/ 1714 h 1496280"/>
                <a:gd name="connsiteX2" fmla="*/ 1407509 w 3581399"/>
                <a:gd name="connsiteY2" fmla="*/ 394272 h 1496280"/>
                <a:gd name="connsiteX3" fmla="*/ 3049738 w 3581399"/>
                <a:gd name="connsiteY3" fmla="*/ 498840 h 1496280"/>
                <a:gd name="connsiteX4" fmla="*/ 3581148 w 3581399"/>
                <a:gd name="connsiteY4" fmla="*/ 954825 h 1496280"/>
                <a:gd name="connsiteX5" fmla="*/ 3575378 w 3581399"/>
                <a:gd name="connsiteY5" fmla="*/ 1167834 h 1496280"/>
                <a:gd name="connsiteX6" fmla="*/ 2438579 w 3581399"/>
                <a:gd name="connsiteY6" fmla="*/ 1167834 h 1496280"/>
                <a:gd name="connsiteX7" fmla="*/ 2454720 w 3581399"/>
                <a:gd name="connsiteY7" fmla="*/ 1247785 h 1496280"/>
                <a:gd name="connsiteX8" fmla="*/ 2206225 w 3581399"/>
                <a:gd name="connsiteY8" fmla="*/ 1496280 h 1496280"/>
                <a:gd name="connsiteX9" fmla="*/ 1957730 w 3581399"/>
                <a:gd name="connsiteY9" fmla="*/ 1247785 h 1496280"/>
                <a:gd name="connsiteX10" fmla="*/ 1973871 w 3581399"/>
                <a:gd name="connsiteY10" fmla="*/ 1167834 h 1496280"/>
                <a:gd name="connsiteX11" fmla="*/ 755400 w 3581399"/>
                <a:gd name="connsiteY11" fmla="*/ 1167834 h 1496280"/>
                <a:gd name="connsiteX12" fmla="*/ 649821 w 3581399"/>
                <a:gd name="connsiteY12" fmla="*/ 881113 h 1496280"/>
                <a:gd name="connsiteX13" fmla="*/ 382401 w 3581399"/>
                <a:gd name="connsiteY13" fmla="*/ 882827 h 1496280"/>
                <a:gd name="connsiteX14" fmla="*/ 129 w 3581399"/>
                <a:gd name="connsiteY14" fmla="*/ 445699 h 1496280"/>
                <a:gd name="connsiteX15" fmla="*/ 447542 w 3581399"/>
                <a:gd name="connsiteY15" fmla="*/ 0 h 149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81399" h="1496280">
                  <a:moveTo>
                    <a:pt x="447542" y="0"/>
                  </a:moveTo>
                  <a:lnTo>
                    <a:pt x="920669" y="1714"/>
                  </a:lnTo>
                  <a:cubicBezTo>
                    <a:pt x="1209802" y="19428"/>
                    <a:pt x="1317227" y="133138"/>
                    <a:pt x="1407509" y="394272"/>
                  </a:cubicBezTo>
                  <a:lnTo>
                    <a:pt x="3049738" y="498840"/>
                  </a:lnTo>
                  <a:cubicBezTo>
                    <a:pt x="3456010" y="536553"/>
                    <a:pt x="3588005" y="714833"/>
                    <a:pt x="3581148" y="954825"/>
                  </a:cubicBezTo>
                  <a:lnTo>
                    <a:pt x="3575378" y="1167834"/>
                  </a:lnTo>
                  <a:lnTo>
                    <a:pt x="2438579" y="1167834"/>
                  </a:lnTo>
                  <a:lnTo>
                    <a:pt x="2454720" y="1247785"/>
                  </a:lnTo>
                  <a:cubicBezTo>
                    <a:pt x="2454720" y="1385025"/>
                    <a:pt x="2343465" y="1496280"/>
                    <a:pt x="2206225" y="1496280"/>
                  </a:cubicBezTo>
                  <a:cubicBezTo>
                    <a:pt x="2068985" y="1496280"/>
                    <a:pt x="1957730" y="1385025"/>
                    <a:pt x="1957730" y="1247785"/>
                  </a:cubicBezTo>
                  <a:lnTo>
                    <a:pt x="1973871" y="1167834"/>
                  </a:lnTo>
                  <a:lnTo>
                    <a:pt x="755400" y="1167834"/>
                  </a:lnTo>
                  <a:lnTo>
                    <a:pt x="649821" y="881113"/>
                  </a:lnTo>
                  <a:lnTo>
                    <a:pt x="382401" y="882827"/>
                  </a:lnTo>
                  <a:cubicBezTo>
                    <a:pt x="206979" y="855399"/>
                    <a:pt x="17842" y="723404"/>
                    <a:pt x="129" y="445699"/>
                  </a:cubicBezTo>
                  <a:cubicBezTo>
                    <a:pt x="-5014" y="247420"/>
                    <a:pt x="144124" y="8000"/>
                    <a:pt x="44754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854090" y="1925902"/>
              <a:ext cx="2921108" cy="842131"/>
            </a:xfrm>
            <a:custGeom>
              <a:avLst/>
              <a:gdLst>
                <a:gd name="connsiteX0" fmla="*/ 1295399 w 32461932"/>
                <a:gd name="connsiteY0" fmla="*/ 0 h 9358502"/>
                <a:gd name="connsiteX1" fmla="*/ 6934199 w 32461932"/>
                <a:gd name="connsiteY1" fmla="*/ 0 h 9358502"/>
                <a:gd name="connsiteX2" fmla="*/ 8008365 w 32461932"/>
                <a:gd name="connsiteY2" fmla="*/ 571130 h 9358502"/>
                <a:gd name="connsiteX3" fmla="*/ 8009714 w 32461932"/>
                <a:gd name="connsiteY3" fmla="*/ 573351 h 9358502"/>
                <a:gd name="connsiteX4" fmla="*/ 8037190 w 32461932"/>
                <a:gd name="connsiteY4" fmla="*/ 604500 h 9358502"/>
                <a:gd name="connsiteX5" fmla="*/ 8236289 w 32461932"/>
                <a:gd name="connsiteY5" fmla="*/ 950612 h 9358502"/>
                <a:gd name="connsiteX6" fmla="*/ 9486312 w 32461932"/>
                <a:gd name="connsiteY6" fmla="*/ 4154720 h 9358502"/>
                <a:gd name="connsiteX7" fmla="*/ 31134868 w 32461932"/>
                <a:gd name="connsiteY7" fmla="*/ 5411764 h 9358502"/>
                <a:gd name="connsiteX8" fmla="*/ 31165796 w 32461932"/>
                <a:gd name="connsiteY8" fmla="*/ 5410202 h 9358502"/>
                <a:gd name="connsiteX9" fmla="*/ 32239960 w 32461932"/>
                <a:gd name="connsiteY9" fmla="*/ 5981332 h 9358502"/>
                <a:gd name="connsiteX10" fmla="*/ 32280908 w 32461932"/>
                <a:gd name="connsiteY10" fmla="*/ 6048735 h 9358502"/>
                <a:gd name="connsiteX11" fmla="*/ 32282056 w 32461932"/>
                <a:gd name="connsiteY11" fmla="*/ 6050467 h 9358502"/>
                <a:gd name="connsiteX12" fmla="*/ 32282696 w 32461932"/>
                <a:gd name="connsiteY12" fmla="*/ 6051674 h 9358502"/>
                <a:gd name="connsiteX13" fmla="*/ 32304848 w 32461932"/>
                <a:gd name="connsiteY13" fmla="*/ 6088138 h 9358502"/>
                <a:gd name="connsiteX14" fmla="*/ 32332368 w 32461932"/>
                <a:gd name="connsiteY14" fmla="*/ 6145271 h 9358502"/>
                <a:gd name="connsiteX15" fmla="*/ 32340640 w 32461932"/>
                <a:gd name="connsiteY15" fmla="*/ 6160855 h 9358502"/>
                <a:gd name="connsiteX16" fmla="*/ 32345164 w 32461932"/>
                <a:gd name="connsiteY16" fmla="*/ 6171830 h 9358502"/>
                <a:gd name="connsiteX17" fmla="*/ 32359396 w 32461932"/>
                <a:gd name="connsiteY17" fmla="*/ 6201374 h 9358502"/>
                <a:gd name="connsiteX18" fmla="*/ 32375708 w 32461932"/>
                <a:gd name="connsiteY18" fmla="*/ 6245947 h 9358502"/>
                <a:gd name="connsiteX19" fmla="*/ 32388532 w 32461932"/>
                <a:gd name="connsiteY19" fmla="*/ 6277064 h 9358502"/>
                <a:gd name="connsiteX20" fmla="*/ 32395248 w 32461932"/>
                <a:gd name="connsiteY20" fmla="*/ 6299326 h 9358502"/>
                <a:gd name="connsiteX21" fmla="*/ 32402956 w 32461932"/>
                <a:gd name="connsiteY21" fmla="*/ 6320389 h 9358502"/>
                <a:gd name="connsiteX22" fmla="*/ 32410820 w 32461932"/>
                <a:gd name="connsiteY22" fmla="*/ 6350973 h 9358502"/>
                <a:gd name="connsiteX23" fmla="*/ 32425120 w 32461932"/>
                <a:gd name="connsiteY23" fmla="*/ 6398405 h 9358502"/>
                <a:gd name="connsiteX24" fmla="*/ 32431896 w 32461932"/>
                <a:gd name="connsiteY24" fmla="*/ 6432935 h 9358502"/>
                <a:gd name="connsiteX25" fmla="*/ 32434876 w 32461932"/>
                <a:gd name="connsiteY25" fmla="*/ 6444534 h 9358502"/>
                <a:gd name="connsiteX26" fmla="*/ 32437356 w 32461932"/>
                <a:gd name="connsiteY26" fmla="*/ 6460788 h 9358502"/>
                <a:gd name="connsiteX27" fmla="*/ 32449792 w 32461932"/>
                <a:gd name="connsiteY27" fmla="*/ 6524190 h 9358502"/>
                <a:gd name="connsiteX28" fmla="*/ 32454184 w 32461932"/>
                <a:gd name="connsiteY28" fmla="*/ 6571042 h 9358502"/>
                <a:gd name="connsiteX29" fmla="*/ 32454508 w 32461932"/>
                <a:gd name="connsiteY29" fmla="*/ 6573155 h 9358502"/>
                <a:gd name="connsiteX30" fmla="*/ 32454652 w 32461932"/>
                <a:gd name="connsiteY30" fmla="*/ 6576035 h 9358502"/>
                <a:gd name="connsiteX31" fmla="*/ 32461932 w 32461932"/>
                <a:gd name="connsiteY31" fmla="*/ 6653732 h 9358502"/>
                <a:gd name="connsiteX32" fmla="*/ 32461196 w 32461932"/>
                <a:gd name="connsiteY32" fmla="*/ 6751669 h 9358502"/>
                <a:gd name="connsiteX33" fmla="*/ 32461196 w 32461932"/>
                <a:gd name="connsiteY33" fmla="*/ 9358502 h 9358502"/>
                <a:gd name="connsiteX34" fmla="*/ 29870396 w 32461932"/>
                <a:gd name="connsiteY34" fmla="*/ 9358502 h 9358502"/>
                <a:gd name="connsiteX35" fmla="*/ 29870396 w 32461932"/>
                <a:gd name="connsiteY35" fmla="*/ 7933505 h 9358502"/>
                <a:gd name="connsiteX36" fmla="*/ 10522234 w 32461932"/>
                <a:gd name="connsiteY36" fmla="*/ 6810036 h 9358502"/>
                <a:gd name="connsiteX37" fmla="*/ 11516471 w 32461932"/>
                <a:gd name="connsiteY37" fmla="*/ 9358502 h 9358502"/>
                <a:gd name="connsiteX38" fmla="*/ 8666259 w 32461932"/>
                <a:gd name="connsiteY38" fmla="*/ 9358502 h 9358502"/>
                <a:gd name="connsiteX39" fmla="*/ 6025967 w 32461932"/>
                <a:gd name="connsiteY39" fmla="*/ 2590803 h 9358502"/>
                <a:gd name="connsiteX40" fmla="*/ 1295399 w 32461932"/>
                <a:gd name="connsiteY40" fmla="*/ 2590803 h 9358502"/>
                <a:gd name="connsiteX41" fmla="*/ 0 w 32461932"/>
                <a:gd name="connsiteY41" fmla="*/ 1295404 h 9358502"/>
                <a:gd name="connsiteX42" fmla="*/ 1295399 w 32461932"/>
                <a:gd name="connsiteY42" fmla="*/ 0 h 935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461932" h="9358502">
                  <a:moveTo>
                    <a:pt x="1295399" y="0"/>
                  </a:moveTo>
                  <a:lnTo>
                    <a:pt x="6934199" y="0"/>
                  </a:lnTo>
                  <a:cubicBezTo>
                    <a:pt x="7381343" y="0"/>
                    <a:pt x="7775572" y="226552"/>
                    <a:pt x="8008365" y="571130"/>
                  </a:cubicBezTo>
                  <a:lnTo>
                    <a:pt x="8009714" y="573351"/>
                  </a:lnTo>
                  <a:lnTo>
                    <a:pt x="8037190" y="604500"/>
                  </a:lnTo>
                  <a:cubicBezTo>
                    <a:pt x="8118658" y="706591"/>
                    <a:pt x="8186320" y="822532"/>
                    <a:pt x="8236289" y="950612"/>
                  </a:cubicBezTo>
                  <a:lnTo>
                    <a:pt x="9486312" y="4154720"/>
                  </a:lnTo>
                  <a:lnTo>
                    <a:pt x="31134868" y="5411764"/>
                  </a:lnTo>
                  <a:lnTo>
                    <a:pt x="31165796" y="5410202"/>
                  </a:lnTo>
                  <a:cubicBezTo>
                    <a:pt x="31612940" y="5410202"/>
                    <a:pt x="32007168" y="5636752"/>
                    <a:pt x="32239960" y="5981332"/>
                  </a:cubicBezTo>
                  <a:lnTo>
                    <a:pt x="32280908" y="6048735"/>
                  </a:lnTo>
                  <a:lnTo>
                    <a:pt x="32282056" y="6050467"/>
                  </a:lnTo>
                  <a:lnTo>
                    <a:pt x="32282696" y="6051674"/>
                  </a:lnTo>
                  <a:lnTo>
                    <a:pt x="32304848" y="6088138"/>
                  </a:lnTo>
                  <a:lnTo>
                    <a:pt x="32332368" y="6145271"/>
                  </a:lnTo>
                  <a:lnTo>
                    <a:pt x="32340640" y="6160855"/>
                  </a:lnTo>
                  <a:lnTo>
                    <a:pt x="32345164" y="6171830"/>
                  </a:lnTo>
                  <a:lnTo>
                    <a:pt x="32359396" y="6201374"/>
                  </a:lnTo>
                  <a:lnTo>
                    <a:pt x="32375708" y="6245947"/>
                  </a:lnTo>
                  <a:lnTo>
                    <a:pt x="32388532" y="6277064"/>
                  </a:lnTo>
                  <a:lnTo>
                    <a:pt x="32395248" y="6299326"/>
                  </a:lnTo>
                  <a:lnTo>
                    <a:pt x="32402956" y="6320389"/>
                  </a:lnTo>
                  <a:lnTo>
                    <a:pt x="32410820" y="6350973"/>
                  </a:lnTo>
                  <a:lnTo>
                    <a:pt x="32425120" y="6398405"/>
                  </a:lnTo>
                  <a:lnTo>
                    <a:pt x="32431896" y="6432935"/>
                  </a:lnTo>
                  <a:lnTo>
                    <a:pt x="32434876" y="6444534"/>
                  </a:lnTo>
                  <a:lnTo>
                    <a:pt x="32437356" y="6460788"/>
                  </a:lnTo>
                  <a:lnTo>
                    <a:pt x="32449792" y="6524190"/>
                  </a:lnTo>
                  <a:lnTo>
                    <a:pt x="32454184" y="6571042"/>
                  </a:lnTo>
                  <a:lnTo>
                    <a:pt x="32454508" y="6573155"/>
                  </a:lnTo>
                  <a:lnTo>
                    <a:pt x="32454652" y="6576035"/>
                  </a:lnTo>
                  <a:lnTo>
                    <a:pt x="32461932" y="6653732"/>
                  </a:lnTo>
                  <a:lnTo>
                    <a:pt x="32461196" y="6751669"/>
                  </a:lnTo>
                  <a:lnTo>
                    <a:pt x="32461196" y="9358502"/>
                  </a:lnTo>
                  <a:lnTo>
                    <a:pt x="29870396" y="9358502"/>
                  </a:lnTo>
                  <a:lnTo>
                    <a:pt x="29870396" y="7933505"/>
                  </a:lnTo>
                  <a:lnTo>
                    <a:pt x="10522234" y="6810036"/>
                  </a:lnTo>
                  <a:lnTo>
                    <a:pt x="11516471" y="9358502"/>
                  </a:lnTo>
                  <a:lnTo>
                    <a:pt x="8666259" y="9358502"/>
                  </a:lnTo>
                  <a:lnTo>
                    <a:pt x="6025967" y="2590803"/>
                  </a:lnTo>
                  <a:lnTo>
                    <a:pt x="1295399" y="2590803"/>
                  </a:lnTo>
                  <a:cubicBezTo>
                    <a:pt x="579967" y="2590803"/>
                    <a:pt x="0" y="2010833"/>
                    <a:pt x="0" y="1295404"/>
                  </a:cubicBezTo>
                  <a:cubicBezTo>
                    <a:pt x="0" y="579972"/>
                    <a:pt x="579967" y="0"/>
                    <a:pt x="1295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1286573" y="2817300"/>
              <a:ext cx="2828227" cy="1440988"/>
            </a:xfrm>
            <a:custGeom>
              <a:avLst/>
              <a:gdLst>
                <a:gd name="connsiteX0" fmla="*/ 27725 w 2828227"/>
                <a:gd name="connsiteY0" fmla="*/ 0 h 1440989"/>
                <a:gd name="connsiteX1" fmla="*/ 1171247 w 2828227"/>
                <a:gd name="connsiteY1" fmla="*/ 0 h 1440989"/>
                <a:gd name="connsiteX2" fmla="*/ 1165052 w 2828227"/>
                <a:gd name="connsiteY2" fmla="*/ 30684 h 1440989"/>
                <a:gd name="connsiteX3" fmla="*/ 1453052 w 2828227"/>
                <a:gd name="connsiteY3" fmla="*/ 318684 h 1440989"/>
                <a:gd name="connsiteX4" fmla="*/ 1741052 w 2828227"/>
                <a:gd name="connsiteY4" fmla="*/ 30684 h 1440989"/>
                <a:gd name="connsiteX5" fmla="*/ 1734857 w 2828227"/>
                <a:gd name="connsiteY5" fmla="*/ 0 h 1440989"/>
                <a:gd name="connsiteX6" fmla="*/ 2828227 w 2828227"/>
                <a:gd name="connsiteY6" fmla="*/ 0 h 1440989"/>
                <a:gd name="connsiteX7" fmla="*/ 2814761 w 2828227"/>
                <a:gd name="connsiteY7" fmla="*/ 497127 h 1440989"/>
                <a:gd name="connsiteX8" fmla="*/ 2581316 w 2828227"/>
                <a:gd name="connsiteY8" fmla="*/ 906401 h 1440989"/>
                <a:gd name="connsiteX9" fmla="*/ 2772492 w 2828227"/>
                <a:gd name="connsiteY9" fmla="*/ 1088007 h 1440989"/>
                <a:gd name="connsiteX10" fmla="*/ 2785783 w 2828227"/>
                <a:gd name="connsiteY10" fmla="*/ 1114453 h 1440989"/>
                <a:gd name="connsiteX11" fmla="*/ 1687815 w 2828227"/>
                <a:gd name="connsiteY11" fmla="*/ 1114453 h 1440989"/>
                <a:gd name="connsiteX12" fmla="*/ 1703571 w 2828227"/>
                <a:gd name="connsiteY12" fmla="*/ 1192494 h 1440989"/>
                <a:gd name="connsiteX13" fmla="*/ 1455076 w 2828227"/>
                <a:gd name="connsiteY13" fmla="*/ 1440989 h 1440989"/>
                <a:gd name="connsiteX14" fmla="*/ 1206581 w 2828227"/>
                <a:gd name="connsiteY14" fmla="*/ 1192494 h 1440989"/>
                <a:gd name="connsiteX15" fmla="*/ 1222337 w 2828227"/>
                <a:gd name="connsiteY15" fmla="*/ 1114453 h 1440989"/>
                <a:gd name="connsiteX16" fmla="*/ 3936 w 2828227"/>
                <a:gd name="connsiteY16" fmla="*/ 1114453 h 1440989"/>
                <a:gd name="connsiteX17" fmla="*/ 1014 w 2828227"/>
                <a:gd name="connsiteY17" fmla="*/ 1078294 h 1440989"/>
                <a:gd name="connsiteX18" fmla="*/ 0 w 2828227"/>
                <a:gd name="connsiteY18" fmla="*/ 1040537 h 1440989"/>
                <a:gd name="connsiteX19" fmla="*/ 202341 w 2828227"/>
                <a:gd name="connsiteY19" fmla="*/ 552043 h 1440989"/>
                <a:gd name="connsiteX20" fmla="*/ 223556 w 2828227"/>
                <a:gd name="connsiteY20" fmla="*/ 531817 h 144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8227" h="1440989">
                  <a:moveTo>
                    <a:pt x="27725" y="0"/>
                  </a:moveTo>
                  <a:lnTo>
                    <a:pt x="1171247" y="0"/>
                  </a:lnTo>
                  <a:lnTo>
                    <a:pt x="1165052" y="30684"/>
                  </a:lnTo>
                  <a:cubicBezTo>
                    <a:pt x="1165052" y="189742"/>
                    <a:pt x="1293994" y="318684"/>
                    <a:pt x="1453052" y="318684"/>
                  </a:cubicBezTo>
                  <a:cubicBezTo>
                    <a:pt x="1612110" y="318684"/>
                    <a:pt x="1741052" y="189742"/>
                    <a:pt x="1741052" y="30684"/>
                  </a:cubicBezTo>
                  <a:lnTo>
                    <a:pt x="1734857" y="0"/>
                  </a:lnTo>
                  <a:lnTo>
                    <a:pt x="2828227" y="0"/>
                  </a:lnTo>
                  <a:lnTo>
                    <a:pt x="2814761" y="497127"/>
                  </a:lnTo>
                  <a:cubicBezTo>
                    <a:pt x="2814086" y="674693"/>
                    <a:pt x="2731128" y="812832"/>
                    <a:pt x="2581316" y="906401"/>
                  </a:cubicBezTo>
                  <a:cubicBezTo>
                    <a:pt x="2662435" y="945488"/>
                    <a:pt x="2729413" y="1009276"/>
                    <a:pt x="2772492" y="1088007"/>
                  </a:cubicBezTo>
                  <a:lnTo>
                    <a:pt x="2785783" y="1114453"/>
                  </a:lnTo>
                  <a:lnTo>
                    <a:pt x="1687815" y="1114453"/>
                  </a:lnTo>
                  <a:lnTo>
                    <a:pt x="1703571" y="1192494"/>
                  </a:lnTo>
                  <a:cubicBezTo>
                    <a:pt x="1703571" y="1329734"/>
                    <a:pt x="1592316" y="1440989"/>
                    <a:pt x="1455076" y="1440989"/>
                  </a:cubicBezTo>
                  <a:cubicBezTo>
                    <a:pt x="1317836" y="1440989"/>
                    <a:pt x="1206581" y="1329734"/>
                    <a:pt x="1206581" y="1192494"/>
                  </a:cubicBezTo>
                  <a:lnTo>
                    <a:pt x="1222337" y="1114453"/>
                  </a:lnTo>
                  <a:lnTo>
                    <a:pt x="3936" y="1114453"/>
                  </a:lnTo>
                  <a:lnTo>
                    <a:pt x="1014" y="1078294"/>
                  </a:lnTo>
                  <a:cubicBezTo>
                    <a:pt x="341" y="1065793"/>
                    <a:pt x="0" y="1053205"/>
                    <a:pt x="0" y="1040537"/>
                  </a:cubicBezTo>
                  <a:cubicBezTo>
                    <a:pt x="0" y="849768"/>
                    <a:pt x="77324" y="677060"/>
                    <a:pt x="202341" y="552043"/>
                  </a:cubicBezTo>
                  <a:lnTo>
                    <a:pt x="223556" y="5318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600485" y="2817300"/>
              <a:ext cx="2182001" cy="1114452"/>
            </a:xfrm>
            <a:custGeom>
              <a:avLst/>
              <a:gdLst>
                <a:gd name="connsiteX0" fmla="*/ 667000 w 24248336"/>
                <a:gd name="connsiteY0" fmla="*/ 0 h 12384776"/>
                <a:gd name="connsiteX1" fmla="*/ 3517208 w 24248336"/>
                <a:gd name="connsiteY1" fmla="*/ 0 h 12384776"/>
                <a:gd name="connsiteX2" fmla="*/ 6282112 w 24248336"/>
                <a:gd name="connsiteY2" fmla="*/ 7087101 h 12384776"/>
                <a:gd name="connsiteX3" fmla="*/ 21657536 w 24248336"/>
                <a:gd name="connsiteY3" fmla="*/ 4626917 h 12384776"/>
                <a:gd name="connsiteX4" fmla="*/ 21657536 w 24248336"/>
                <a:gd name="connsiteY4" fmla="*/ 0 h 12384776"/>
                <a:gd name="connsiteX5" fmla="*/ 24248336 w 24248336"/>
                <a:gd name="connsiteY5" fmla="*/ 0 h 12384776"/>
                <a:gd name="connsiteX6" fmla="*/ 24248336 w 24248336"/>
                <a:gd name="connsiteY6" fmla="*/ 5715003 h 12384776"/>
                <a:gd name="connsiteX7" fmla="*/ 23677208 w 24248336"/>
                <a:gd name="connsiteY7" fmla="*/ 6789168 h 12384776"/>
                <a:gd name="connsiteX8" fmla="*/ 23631760 w 24248336"/>
                <a:gd name="connsiteY8" fmla="*/ 6816781 h 12384776"/>
                <a:gd name="connsiteX9" fmla="*/ 23603912 w 24248336"/>
                <a:gd name="connsiteY9" fmla="*/ 6836145 h 12384776"/>
                <a:gd name="connsiteX10" fmla="*/ 23122096 w 24248336"/>
                <a:gd name="connsiteY10" fmla="*/ 7016331 h 12384776"/>
                <a:gd name="connsiteX11" fmla="*/ 5572488 w 24248336"/>
                <a:gd name="connsiteY11" fmla="*/ 9824402 h 12384776"/>
                <a:gd name="connsiteX12" fmla="*/ 4150592 w 24248336"/>
                <a:gd name="connsiteY12" fmla="*/ 10077451 h 12384776"/>
                <a:gd name="connsiteX13" fmla="*/ 2674216 w 24248336"/>
                <a:gd name="connsiteY13" fmla="*/ 11782426 h 12384776"/>
                <a:gd name="connsiteX14" fmla="*/ 2824980 w 24248336"/>
                <a:gd name="connsiteY14" fmla="*/ 12359582 h 12384776"/>
                <a:gd name="connsiteX15" fmla="*/ 2842312 w 24248336"/>
                <a:gd name="connsiteY15" fmla="*/ 12384776 h 12384776"/>
                <a:gd name="connsiteX16" fmla="*/ 70336 w 24248336"/>
                <a:gd name="connsiteY16" fmla="*/ 12384776 h 12384776"/>
                <a:gd name="connsiteX17" fmla="*/ 50376 w 24248336"/>
                <a:gd name="connsiteY17" fmla="*/ 12270396 h 12384776"/>
                <a:gd name="connsiteX18" fmla="*/ 16740 w 24248336"/>
                <a:gd name="connsiteY18" fmla="*/ 12020550 h 12384776"/>
                <a:gd name="connsiteX19" fmla="*/ 3336600 w 24248336"/>
                <a:gd name="connsiteY19" fmla="*/ 7464019 h 12384776"/>
                <a:gd name="connsiteX20" fmla="*/ 3556016 w 24248336"/>
                <a:gd name="connsiteY20" fmla="*/ 7405239 h 1238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248336" h="12384776">
                  <a:moveTo>
                    <a:pt x="667000" y="0"/>
                  </a:moveTo>
                  <a:lnTo>
                    <a:pt x="3517208" y="0"/>
                  </a:lnTo>
                  <a:lnTo>
                    <a:pt x="6282112" y="7087101"/>
                  </a:lnTo>
                  <a:lnTo>
                    <a:pt x="21657536" y="4626917"/>
                  </a:lnTo>
                  <a:lnTo>
                    <a:pt x="21657536" y="0"/>
                  </a:lnTo>
                  <a:lnTo>
                    <a:pt x="24248336" y="0"/>
                  </a:lnTo>
                  <a:lnTo>
                    <a:pt x="24248336" y="5715003"/>
                  </a:lnTo>
                  <a:cubicBezTo>
                    <a:pt x="24248336" y="6162146"/>
                    <a:pt x="24021792" y="6556375"/>
                    <a:pt x="23677208" y="6789168"/>
                  </a:cubicBezTo>
                  <a:lnTo>
                    <a:pt x="23631760" y="6816781"/>
                  </a:lnTo>
                  <a:lnTo>
                    <a:pt x="23603912" y="6836145"/>
                  </a:lnTo>
                  <a:cubicBezTo>
                    <a:pt x="23461232" y="6925359"/>
                    <a:pt x="23298712" y="6988073"/>
                    <a:pt x="23122096" y="7016331"/>
                  </a:cubicBezTo>
                  <a:lnTo>
                    <a:pt x="5572488" y="9824402"/>
                  </a:lnTo>
                  <a:lnTo>
                    <a:pt x="4150592" y="10077451"/>
                  </a:lnTo>
                  <a:cubicBezTo>
                    <a:pt x="3026640" y="10372727"/>
                    <a:pt x="2664692" y="11029951"/>
                    <a:pt x="2674216" y="11782426"/>
                  </a:cubicBezTo>
                  <a:cubicBezTo>
                    <a:pt x="2672628" y="12002295"/>
                    <a:pt x="2727000" y="12194780"/>
                    <a:pt x="2824980" y="12359582"/>
                  </a:cubicBezTo>
                  <a:lnTo>
                    <a:pt x="2842312" y="12384776"/>
                  </a:lnTo>
                  <a:lnTo>
                    <a:pt x="70336" y="12384776"/>
                  </a:lnTo>
                  <a:lnTo>
                    <a:pt x="50376" y="12270396"/>
                  </a:lnTo>
                  <a:cubicBezTo>
                    <a:pt x="37780" y="12188757"/>
                    <a:pt x="26564" y="12105482"/>
                    <a:pt x="16740" y="12020550"/>
                  </a:cubicBezTo>
                  <a:cubicBezTo>
                    <a:pt x="-124744" y="10534951"/>
                    <a:pt x="600852" y="8262715"/>
                    <a:pt x="3336600" y="7464019"/>
                  </a:cubicBezTo>
                  <a:lnTo>
                    <a:pt x="3556016" y="74052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1301702" y="3985133"/>
              <a:ext cx="2813098" cy="1118944"/>
            </a:xfrm>
            <a:custGeom>
              <a:avLst/>
              <a:gdLst>
                <a:gd name="connsiteX0" fmla="*/ 0 w 2813098"/>
                <a:gd name="connsiteY0" fmla="*/ 0 h 1118945"/>
                <a:gd name="connsiteX1" fmla="*/ 1156897 w 2813098"/>
                <a:gd name="connsiteY1" fmla="*/ 0 h 1118945"/>
                <a:gd name="connsiteX2" fmla="*/ 1151918 w 2813098"/>
                <a:gd name="connsiteY2" fmla="*/ 24660 h 1118945"/>
                <a:gd name="connsiteX3" fmla="*/ 1439918 w 2813098"/>
                <a:gd name="connsiteY3" fmla="*/ 312660 h 1118945"/>
                <a:gd name="connsiteX4" fmla="*/ 1727918 w 2813098"/>
                <a:gd name="connsiteY4" fmla="*/ 24660 h 1118945"/>
                <a:gd name="connsiteX5" fmla="*/ 1722940 w 2813098"/>
                <a:gd name="connsiteY5" fmla="*/ 0 h 1118945"/>
                <a:gd name="connsiteX6" fmla="*/ 2794109 w 2813098"/>
                <a:gd name="connsiteY6" fmla="*/ 0 h 1118945"/>
                <a:gd name="connsiteX7" fmla="*/ 2795295 w 2813098"/>
                <a:gd name="connsiteY7" fmla="*/ 3524 h 1118945"/>
                <a:gd name="connsiteX8" fmla="*/ 2813098 w 2813098"/>
                <a:gd name="connsiteY8" fmla="*/ 126408 h 1118945"/>
                <a:gd name="connsiteX9" fmla="*/ 2701322 w 2813098"/>
                <a:gd name="connsiteY9" fmla="*/ 415712 h 1118945"/>
                <a:gd name="connsiteX10" fmla="*/ 2688836 w 2813098"/>
                <a:gd name="connsiteY10" fmla="*/ 428808 h 1118945"/>
                <a:gd name="connsiteX11" fmla="*/ 2694023 w 2813098"/>
                <a:gd name="connsiteY11" fmla="*/ 445810 h 1118945"/>
                <a:gd name="connsiteX12" fmla="*/ 2713673 w 2813098"/>
                <a:gd name="connsiteY12" fmla="*/ 589249 h 1118945"/>
                <a:gd name="connsiteX13" fmla="*/ 2183977 w 2813098"/>
                <a:gd name="connsiteY13" fmla="*/ 1118945 h 1118945"/>
                <a:gd name="connsiteX14" fmla="*/ 1654281 w 2813098"/>
                <a:gd name="connsiteY14" fmla="*/ 589249 h 1118945"/>
                <a:gd name="connsiteX15" fmla="*/ 1654912 w 2813098"/>
                <a:gd name="connsiteY15" fmla="*/ 564277 h 1118945"/>
                <a:gd name="connsiteX16" fmla="*/ 1242295 w 2813098"/>
                <a:gd name="connsiteY16" fmla="*/ 566634 h 1118945"/>
                <a:gd name="connsiteX17" fmla="*/ 1242866 w 2813098"/>
                <a:gd name="connsiteY17" fmla="*/ 589249 h 1118945"/>
                <a:gd name="connsiteX18" fmla="*/ 713170 w 2813098"/>
                <a:gd name="connsiteY18" fmla="*/ 1118945 h 1118945"/>
                <a:gd name="connsiteX19" fmla="*/ 183474 w 2813098"/>
                <a:gd name="connsiteY19" fmla="*/ 589249 h 1118945"/>
                <a:gd name="connsiteX20" fmla="*/ 215615 w 2813098"/>
                <a:gd name="connsiteY20" fmla="*/ 407122 h 1118945"/>
                <a:gd name="connsiteX21" fmla="*/ 222078 w 2813098"/>
                <a:gd name="connsiteY21" fmla="*/ 390733 h 1118945"/>
                <a:gd name="connsiteX22" fmla="*/ 214384 w 2813098"/>
                <a:gd name="connsiteY22" fmla="*/ 384070 h 1118945"/>
                <a:gd name="connsiteX23" fmla="*/ 3864 w 2813098"/>
                <a:gd name="connsiteY23" fmla="*/ 20343 h 11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13098" h="1118945">
                  <a:moveTo>
                    <a:pt x="0" y="0"/>
                  </a:moveTo>
                  <a:lnTo>
                    <a:pt x="1156897" y="0"/>
                  </a:lnTo>
                  <a:lnTo>
                    <a:pt x="1151918" y="24660"/>
                  </a:lnTo>
                  <a:cubicBezTo>
                    <a:pt x="1151918" y="183718"/>
                    <a:pt x="1280860" y="312660"/>
                    <a:pt x="1439918" y="312660"/>
                  </a:cubicBezTo>
                  <a:cubicBezTo>
                    <a:pt x="1598976" y="312660"/>
                    <a:pt x="1727918" y="183718"/>
                    <a:pt x="1727918" y="24660"/>
                  </a:cubicBezTo>
                  <a:lnTo>
                    <a:pt x="1722940" y="0"/>
                  </a:lnTo>
                  <a:lnTo>
                    <a:pt x="2794109" y="0"/>
                  </a:lnTo>
                  <a:lnTo>
                    <a:pt x="2795295" y="3524"/>
                  </a:lnTo>
                  <a:cubicBezTo>
                    <a:pt x="2806878" y="42461"/>
                    <a:pt x="2813098" y="83708"/>
                    <a:pt x="2813098" y="126408"/>
                  </a:cubicBezTo>
                  <a:cubicBezTo>
                    <a:pt x="2813098" y="237798"/>
                    <a:pt x="2770770" y="339302"/>
                    <a:pt x="2701322" y="415712"/>
                  </a:cubicBezTo>
                  <a:lnTo>
                    <a:pt x="2688836" y="428808"/>
                  </a:lnTo>
                  <a:lnTo>
                    <a:pt x="2694023" y="445810"/>
                  </a:lnTo>
                  <a:cubicBezTo>
                    <a:pt x="2706826" y="491429"/>
                    <a:pt x="2713673" y="539540"/>
                    <a:pt x="2713673" y="589249"/>
                  </a:cubicBezTo>
                  <a:cubicBezTo>
                    <a:pt x="2713673" y="881792"/>
                    <a:pt x="2476520" y="1118945"/>
                    <a:pt x="2183977" y="1118945"/>
                  </a:cubicBezTo>
                  <a:cubicBezTo>
                    <a:pt x="1891434" y="1118945"/>
                    <a:pt x="1654281" y="881792"/>
                    <a:pt x="1654281" y="589249"/>
                  </a:cubicBezTo>
                  <a:lnTo>
                    <a:pt x="1654912" y="564277"/>
                  </a:lnTo>
                  <a:lnTo>
                    <a:pt x="1242295" y="566634"/>
                  </a:lnTo>
                  <a:lnTo>
                    <a:pt x="1242866" y="589249"/>
                  </a:lnTo>
                  <a:cubicBezTo>
                    <a:pt x="1242866" y="881792"/>
                    <a:pt x="1005714" y="1118945"/>
                    <a:pt x="713170" y="1118945"/>
                  </a:cubicBezTo>
                  <a:cubicBezTo>
                    <a:pt x="420627" y="1118945"/>
                    <a:pt x="183474" y="881792"/>
                    <a:pt x="183474" y="589249"/>
                  </a:cubicBezTo>
                  <a:cubicBezTo>
                    <a:pt x="183474" y="525255"/>
                    <a:pt x="194822" y="463912"/>
                    <a:pt x="215615" y="407122"/>
                  </a:cubicBezTo>
                  <a:lnTo>
                    <a:pt x="222078" y="390733"/>
                  </a:lnTo>
                  <a:lnTo>
                    <a:pt x="214384" y="384070"/>
                  </a:lnTo>
                  <a:cubicBezTo>
                    <a:pt x="110104" y="289290"/>
                    <a:pt x="34932" y="163049"/>
                    <a:pt x="3864" y="203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620999" y="3989326"/>
              <a:ext cx="2164670" cy="827298"/>
            </a:xfrm>
            <a:custGeom>
              <a:avLst/>
              <a:gdLst>
                <a:gd name="connsiteX0" fmla="*/ 1871994 w 2164670"/>
                <a:gd name="connsiteY0" fmla="*/ 379085 h 827299"/>
                <a:gd name="connsiteX1" fmla="*/ 2096101 w 2164670"/>
                <a:gd name="connsiteY1" fmla="*/ 603192 h 827299"/>
                <a:gd name="connsiteX2" fmla="*/ 1871994 w 2164670"/>
                <a:gd name="connsiteY2" fmla="*/ 827299 h 827299"/>
                <a:gd name="connsiteX3" fmla="*/ 1647887 w 2164670"/>
                <a:gd name="connsiteY3" fmla="*/ 603192 h 827299"/>
                <a:gd name="connsiteX4" fmla="*/ 1871994 w 2164670"/>
                <a:gd name="connsiteY4" fmla="*/ 379085 h 827299"/>
                <a:gd name="connsiteX5" fmla="*/ 390902 w 2164670"/>
                <a:gd name="connsiteY5" fmla="*/ 379085 h 827299"/>
                <a:gd name="connsiteX6" fmla="*/ 615008 w 2164670"/>
                <a:gd name="connsiteY6" fmla="*/ 603192 h 827299"/>
                <a:gd name="connsiteX7" fmla="*/ 390902 w 2164670"/>
                <a:gd name="connsiteY7" fmla="*/ 827299 h 827299"/>
                <a:gd name="connsiteX8" fmla="*/ 166794 w 2164670"/>
                <a:gd name="connsiteY8" fmla="*/ 603192 h 827299"/>
                <a:gd name="connsiteX9" fmla="*/ 390902 w 2164670"/>
                <a:gd name="connsiteY9" fmla="*/ 379085 h 827299"/>
                <a:gd name="connsiteX10" fmla="*/ 1407260 w 2164670"/>
                <a:gd name="connsiteY10" fmla="*/ 14214 h 827299"/>
                <a:gd name="connsiteX11" fmla="*/ 2048103 w 2164670"/>
                <a:gd name="connsiteY11" fmla="*/ 14214 h 827299"/>
                <a:gd name="connsiteX12" fmla="*/ 2164670 w 2164670"/>
                <a:gd name="connsiteY12" fmla="*/ 130782 h 827299"/>
                <a:gd name="connsiteX13" fmla="*/ 2048103 w 2164670"/>
                <a:gd name="connsiteY13" fmla="*/ 247349 h 827299"/>
                <a:gd name="connsiteX14" fmla="*/ 1307755 w 2164670"/>
                <a:gd name="connsiteY14" fmla="*/ 247349 h 827299"/>
                <a:gd name="connsiteX15" fmla="*/ 1325847 w 2164670"/>
                <a:gd name="connsiteY15" fmla="*/ 232422 h 827299"/>
                <a:gd name="connsiteX16" fmla="*/ 1410200 w 2164670"/>
                <a:gd name="connsiteY16" fmla="*/ 28775 h 827299"/>
                <a:gd name="connsiteX17" fmla="*/ 0 w 2164670"/>
                <a:gd name="connsiteY17" fmla="*/ 0 h 827299"/>
                <a:gd name="connsiteX18" fmla="*/ 304051 w 2164670"/>
                <a:gd name="connsiteY18" fmla="*/ 0 h 827299"/>
                <a:gd name="connsiteX19" fmla="*/ 313256 w 2164670"/>
                <a:gd name="connsiteY19" fmla="*/ 3293 h 827299"/>
                <a:gd name="connsiteX20" fmla="*/ 392159 w 2164670"/>
                <a:gd name="connsiteY20" fmla="*/ 13954 h 827299"/>
                <a:gd name="connsiteX21" fmla="*/ 580724 w 2164670"/>
                <a:gd name="connsiteY21" fmla="*/ 13954 h 827299"/>
                <a:gd name="connsiteX22" fmla="*/ 580735 w 2164670"/>
                <a:gd name="connsiteY22" fmla="*/ 14214 h 827299"/>
                <a:gd name="connsiteX23" fmla="*/ 837140 w 2164670"/>
                <a:gd name="connsiteY23" fmla="*/ 14214 h 827299"/>
                <a:gd name="connsiteX24" fmla="*/ 834200 w 2164670"/>
                <a:gd name="connsiteY24" fmla="*/ 28775 h 827299"/>
                <a:gd name="connsiteX25" fmla="*/ 918553 w 2164670"/>
                <a:gd name="connsiteY25" fmla="*/ 232422 h 827299"/>
                <a:gd name="connsiteX26" fmla="*/ 936645 w 2164670"/>
                <a:gd name="connsiteY26" fmla="*/ 247349 h 827299"/>
                <a:gd name="connsiteX27" fmla="*/ 590946 w 2164670"/>
                <a:gd name="connsiteY27" fmla="*/ 247349 h 827299"/>
                <a:gd name="connsiteX28" fmla="*/ 591010 w 2164670"/>
                <a:gd name="connsiteY28" fmla="*/ 248804 h 827299"/>
                <a:gd name="connsiteX29" fmla="*/ 395587 w 2164670"/>
                <a:gd name="connsiteY29" fmla="*/ 250518 h 827299"/>
                <a:gd name="connsiteX30" fmla="*/ 691 w 2164670"/>
                <a:gd name="connsiteY30" fmla="*/ 2628 h 82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64670" h="827299">
                  <a:moveTo>
                    <a:pt x="1871994" y="379085"/>
                  </a:moveTo>
                  <a:cubicBezTo>
                    <a:pt x="1995765" y="379085"/>
                    <a:pt x="2096101" y="479421"/>
                    <a:pt x="2096101" y="603192"/>
                  </a:cubicBezTo>
                  <a:cubicBezTo>
                    <a:pt x="2096101" y="726963"/>
                    <a:pt x="1995765" y="827299"/>
                    <a:pt x="1871994" y="827299"/>
                  </a:cubicBezTo>
                  <a:cubicBezTo>
                    <a:pt x="1748223" y="827299"/>
                    <a:pt x="1647887" y="726963"/>
                    <a:pt x="1647887" y="603192"/>
                  </a:cubicBezTo>
                  <a:cubicBezTo>
                    <a:pt x="1647887" y="479421"/>
                    <a:pt x="1748223" y="379085"/>
                    <a:pt x="1871994" y="379085"/>
                  </a:cubicBezTo>
                  <a:close/>
                  <a:moveTo>
                    <a:pt x="390902" y="379085"/>
                  </a:moveTo>
                  <a:cubicBezTo>
                    <a:pt x="514672" y="379085"/>
                    <a:pt x="615008" y="479421"/>
                    <a:pt x="615008" y="603192"/>
                  </a:cubicBezTo>
                  <a:cubicBezTo>
                    <a:pt x="615008" y="726963"/>
                    <a:pt x="514672" y="827299"/>
                    <a:pt x="390902" y="827299"/>
                  </a:cubicBezTo>
                  <a:cubicBezTo>
                    <a:pt x="267130" y="827299"/>
                    <a:pt x="166794" y="726963"/>
                    <a:pt x="166794" y="603192"/>
                  </a:cubicBezTo>
                  <a:cubicBezTo>
                    <a:pt x="166794" y="479421"/>
                    <a:pt x="267130" y="379085"/>
                    <a:pt x="390902" y="379085"/>
                  </a:cubicBezTo>
                  <a:close/>
                  <a:moveTo>
                    <a:pt x="1407260" y="14214"/>
                  </a:moveTo>
                  <a:lnTo>
                    <a:pt x="2048103" y="14214"/>
                  </a:lnTo>
                  <a:cubicBezTo>
                    <a:pt x="2112481" y="14214"/>
                    <a:pt x="2164670" y="66403"/>
                    <a:pt x="2164670" y="130782"/>
                  </a:cubicBezTo>
                  <a:cubicBezTo>
                    <a:pt x="2164670" y="195160"/>
                    <a:pt x="2112481" y="247349"/>
                    <a:pt x="2048103" y="247349"/>
                  </a:cubicBezTo>
                  <a:lnTo>
                    <a:pt x="1307755" y="247349"/>
                  </a:lnTo>
                  <a:lnTo>
                    <a:pt x="1325847" y="232422"/>
                  </a:lnTo>
                  <a:cubicBezTo>
                    <a:pt x="1377965" y="180304"/>
                    <a:pt x="1410200" y="108304"/>
                    <a:pt x="1410200" y="28775"/>
                  </a:cubicBezTo>
                  <a:close/>
                  <a:moveTo>
                    <a:pt x="0" y="0"/>
                  </a:moveTo>
                  <a:lnTo>
                    <a:pt x="304051" y="0"/>
                  </a:lnTo>
                  <a:lnTo>
                    <a:pt x="313256" y="3293"/>
                  </a:lnTo>
                  <a:cubicBezTo>
                    <a:pt x="337189" y="10830"/>
                    <a:pt x="364214" y="14401"/>
                    <a:pt x="392159" y="13954"/>
                  </a:cubicBezTo>
                  <a:lnTo>
                    <a:pt x="580724" y="13954"/>
                  </a:lnTo>
                  <a:lnTo>
                    <a:pt x="580735" y="14214"/>
                  </a:lnTo>
                  <a:lnTo>
                    <a:pt x="837140" y="14214"/>
                  </a:lnTo>
                  <a:lnTo>
                    <a:pt x="834200" y="28775"/>
                  </a:lnTo>
                  <a:cubicBezTo>
                    <a:pt x="834200" y="108304"/>
                    <a:pt x="866436" y="180304"/>
                    <a:pt x="918553" y="232422"/>
                  </a:cubicBezTo>
                  <a:lnTo>
                    <a:pt x="936645" y="247349"/>
                  </a:lnTo>
                  <a:lnTo>
                    <a:pt x="590946" y="247349"/>
                  </a:lnTo>
                  <a:lnTo>
                    <a:pt x="591010" y="248804"/>
                  </a:lnTo>
                  <a:lnTo>
                    <a:pt x="395587" y="250518"/>
                  </a:lnTo>
                  <a:cubicBezTo>
                    <a:pt x="197594" y="254018"/>
                    <a:pt x="52755" y="184020"/>
                    <a:pt x="691" y="26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2493125" y="4003160"/>
              <a:ext cx="496990" cy="263056"/>
            </a:xfrm>
            <a:custGeom>
              <a:avLst/>
              <a:gdLst>
                <a:gd name="connsiteX0" fmla="*/ 1468 w 496990"/>
                <a:gd name="connsiteY0" fmla="*/ 0 h 263056"/>
                <a:gd name="connsiteX1" fmla="*/ 495522 w 496990"/>
                <a:gd name="connsiteY1" fmla="*/ 0 h 263056"/>
                <a:gd name="connsiteX2" fmla="*/ 496990 w 496990"/>
                <a:gd name="connsiteY2" fmla="*/ 14561 h 263056"/>
                <a:gd name="connsiteX3" fmla="*/ 387431 w 496990"/>
                <a:gd name="connsiteY3" fmla="*/ 220617 h 263056"/>
                <a:gd name="connsiteX4" fmla="*/ 364368 w 496990"/>
                <a:gd name="connsiteY4" fmla="*/ 233135 h 263056"/>
                <a:gd name="connsiteX5" fmla="*/ 345220 w 496990"/>
                <a:gd name="connsiteY5" fmla="*/ 243528 h 263056"/>
                <a:gd name="connsiteX6" fmla="*/ 248495 w 496990"/>
                <a:gd name="connsiteY6" fmla="*/ 263056 h 263056"/>
                <a:gd name="connsiteX7" fmla="*/ 151770 w 496990"/>
                <a:gd name="connsiteY7" fmla="*/ 243528 h 263056"/>
                <a:gd name="connsiteX8" fmla="*/ 132622 w 496990"/>
                <a:gd name="connsiteY8" fmla="*/ 233135 h 263056"/>
                <a:gd name="connsiteX9" fmla="*/ 109559 w 496990"/>
                <a:gd name="connsiteY9" fmla="*/ 220617 h 263056"/>
                <a:gd name="connsiteX10" fmla="*/ 0 w 496990"/>
                <a:gd name="connsiteY10" fmla="*/ 14561 h 26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990" h="263056">
                  <a:moveTo>
                    <a:pt x="1468" y="0"/>
                  </a:moveTo>
                  <a:lnTo>
                    <a:pt x="495522" y="0"/>
                  </a:lnTo>
                  <a:lnTo>
                    <a:pt x="496990" y="14561"/>
                  </a:lnTo>
                  <a:cubicBezTo>
                    <a:pt x="496990" y="100336"/>
                    <a:pt x="453531" y="175961"/>
                    <a:pt x="387431" y="220617"/>
                  </a:cubicBezTo>
                  <a:lnTo>
                    <a:pt x="364368" y="233135"/>
                  </a:lnTo>
                  <a:lnTo>
                    <a:pt x="345220" y="243528"/>
                  </a:lnTo>
                  <a:cubicBezTo>
                    <a:pt x="315491" y="256103"/>
                    <a:pt x="282805" y="263056"/>
                    <a:pt x="248495" y="263056"/>
                  </a:cubicBezTo>
                  <a:cubicBezTo>
                    <a:pt x="214185" y="263056"/>
                    <a:pt x="181499" y="256103"/>
                    <a:pt x="151770" y="243528"/>
                  </a:cubicBezTo>
                  <a:lnTo>
                    <a:pt x="132622" y="233135"/>
                  </a:lnTo>
                  <a:lnTo>
                    <a:pt x="109559" y="220617"/>
                  </a:lnTo>
                  <a:cubicBezTo>
                    <a:pt x="43459" y="175961"/>
                    <a:pt x="0" y="100336"/>
                    <a:pt x="0" y="145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542008" y="6273715"/>
            <a:ext cx="331533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Money Symbol Puzzle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01325"/>
            <a:ext cx="12192000" cy="5566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16091" y="6311735"/>
            <a:ext cx="495981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E-Commerce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Icons Puzzle Shapes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2197169" y="5562273"/>
            <a:ext cx="250421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Calibri Light" panose="020F0302020204030204" pitchFamily="34" charset="0"/>
              </a:rPr>
              <a:t>Shopping Cart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92" name="Rectangle 191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10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7035262" y="1724665"/>
            <a:ext cx="1184620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Calibri Light" panose="020F0302020204030204" pitchFamily="34" charset="0"/>
              </a:rPr>
              <a:t>Step 3:</a:t>
            </a:r>
            <a:endParaRPr lang="en-US" sz="2800" dirty="0">
              <a:solidFill>
                <a:schemeClr val="accent4"/>
              </a:solidFill>
              <a:latin typeface="Calibri Light" panose="020F030202020403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38200" y="1173514"/>
            <a:ext cx="4134980" cy="4045476"/>
            <a:chOff x="533402" y="1600200"/>
            <a:chExt cx="3581398" cy="3503877"/>
          </a:xfrm>
        </p:grpSpPr>
        <p:sp>
          <p:nvSpPr>
            <p:cNvPr id="37" name="Freeform 36"/>
            <p:cNvSpPr/>
            <p:nvPr/>
          </p:nvSpPr>
          <p:spPr>
            <a:xfrm>
              <a:off x="533402" y="1600200"/>
              <a:ext cx="3581398" cy="1496280"/>
            </a:xfrm>
            <a:custGeom>
              <a:avLst/>
              <a:gdLst>
                <a:gd name="connsiteX0" fmla="*/ 447542 w 3581399"/>
                <a:gd name="connsiteY0" fmla="*/ 0 h 1496280"/>
                <a:gd name="connsiteX1" fmla="*/ 920669 w 3581399"/>
                <a:gd name="connsiteY1" fmla="*/ 1714 h 1496280"/>
                <a:gd name="connsiteX2" fmla="*/ 1407509 w 3581399"/>
                <a:gd name="connsiteY2" fmla="*/ 394272 h 1496280"/>
                <a:gd name="connsiteX3" fmla="*/ 3049738 w 3581399"/>
                <a:gd name="connsiteY3" fmla="*/ 498840 h 1496280"/>
                <a:gd name="connsiteX4" fmla="*/ 3581148 w 3581399"/>
                <a:gd name="connsiteY4" fmla="*/ 954825 h 1496280"/>
                <a:gd name="connsiteX5" fmla="*/ 3575378 w 3581399"/>
                <a:gd name="connsiteY5" fmla="*/ 1167834 h 1496280"/>
                <a:gd name="connsiteX6" fmla="*/ 2438579 w 3581399"/>
                <a:gd name="connsiteY6" fmla="*/ 1167834 h 1496280"/>
                <a:gd name="connsiteX7" fmla="*/ 2454720 w 3581399"/>
                <a:gd name="connsiteY7" fmla="*/ 1247785 h 1496280"/>
                <a:gd name="connsiteX8" fmla="*/ 2206225 w 3581399"/>
                <a:gd name="connsiteY8" fmla="*/ 1496280 h 1496280"/>
                <a:gd name="connsiteX9" fmla="*/ 1957730 w 3581399"/>
                <a:gd name="connsiteY9" fmla="*/ 1247785 h 1496280"/>
                <a:gd name="connsiteX10" fmla="*/ 1973871 w 3581399"/>
                <a:gd name="connsiteY10" fmla="*/ 1167834 h 1496280"/>
                <a:gd name="connsiteX11" fmla="*/ 755400 w 3581399"/>
                <a:gd name="connsiteY11" fmla="*/ 1167834 h 1496280"/>
                <a:gd name="connsiteX12" fmla="*/ 649821 w 3581399"/>
                <a:gd name="connsiteY12" fmla="*/ 881113 h 1496280"/>
                <a:gd name="connsiteX13" fmla="*/ 382401 w 3581399"/>
                <a:gd name="connsiteY13" fmla="*/ 882827 h 1496280"/>
                <a:gd name="connsiteX14" fmla="*/ 129 w 3581399"/>
                <a:gd name="connsiteY14" fmla="*/ 445699 h 1496280"/>
                <a:gd name="connsiteX15" fmla="*/ 447542 w 3581399"/>
                <a:gd name="connsiteY15" fmla="*/ 0 h 149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81399" h="1496280">
                  <a:moveTo>
                    <a:pt x="447542" y="0"/>
                  </a:moveTo>
                  <a:lnTo>
                    <a:pt x="920669" y="1714"/>
                  </a:lnTo>
                  <a:cubicBezTo>
                    <a:pt x="1209802" y="19428"/>
                    <a:pt x="1317227" y="133138"/>
                    <a:pt x="1407509" y="394272"/>
                  </a:cubicBezTo>
                  <a:lnTo>
                    <a:pt x="3049738" y="498840"/>
                  </a:lnTo>
                  <a:cubicBezTo>
                    <a:pt x="3456010" y="536553"/>
                    <a:pt x="3588005" y="714833"/>
                    <a:pt x="3581148" y="954825"/>
                  </a:cubicBezTo>
                  <a:lnTo>
                    <a:pt x="3575378" y="1167834"/>
                  </a:lnTo>
                  <a:lnTo>
                    <a:pt x="2438579" y="1167834"/>
                  </a:lnTo>
                  <a:lnTo>
                    <a:pt x="2454720" y="1247785"/>
                  </a:lnTo>
                  <a:cubicBezTo>
                    <a:pt x="2454720" y="1385025"/>
                    <a:pt x="2343465" y="1496280"/>
                    <a:pt x="2206225" y="1496280"/>
                  </a:cubicBezTo>
                  <a:cubicBezTo>
                    <a:pt x="2068985" y="1496280"/>
                    <a:pt x="1957730" y="1385025"/>
                    <a:pt x="1957730" y="1247785"/>
                  </a:cubicBezTo>
                  <a:lnTo>
                    <a:pt x="1973871" y="1167834"/>
                  </a:lnTo>
                  <a:lnTo>
                    <a:pt x="755400" y="1167834"/>
                  </a:lnTo>
                  <a:lnTo>
                    <a:pt x="649821" y="881113"/>
                  </a:lnTo>
                  <a:lnTo>
                    <a:pt x="382401" y="882827"/>
                  </a:lnTo>
                  <a:cubicBezTo>
                    <a:pt x="206979" y="855399"/>
                    <a:pt x="17842" y="723404"/>
                    <a:pt x="129" y="445699"/>
                  </a:cubicBezTo>
                  <a:cubicBezTo>
                    <a:pt x="-5014" y="247420"/>
                    <a:pt x="144124" y="8000"/>
                    <a:pt x="44754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54090" y="1925902"/>
              <a:ext cx="2921108" cy="842131"/>
            </a:xfrm>
            <a:custGeom>
              <a:avLst/>
              <a:gdLst>
                <a:gd name="connsiteX0" fmla="*/ 1295399 w 32461932"/>
                <a:gd name="connsiteY0" fmla="*/ 0 h 9358502"/>
                <a:gd name="connsiteX1" fmla="*/ 6934199 w 32461932"/>
                <a:gd name="connsiteY1" fmla="*/ 0 h 9358502"/>
                <a:gd name="connsiteX2" fmla="*/ 8008365 w 32461932"/>
                <a:gd name="connsiteY2" fmla="*/ 571130 h 9358502"/>
                <a:gd name="connsiteX3" fmla="*/ 8009714 w 32461932"/>
                <a:gd name="connsiteY3" fmla="*/ 573351 h 9358502"/>
                <a:gd name="connsiteX4" fmla="*/ 8037190 w 32461932"/>
                <a:gd name="connsiteY4" fmla="*/ 604500 h 9358502"/>
                <a:gd name="connsiteX5" fmla="*/ 8236289 w 32461932"/>
                <a:gd name="connsiteY5" fmla="*/ 950612 h 9358502"/>
                <a:gd name="connsiteX6" fmla="*/ 9486312 w 32461932"/>
                <a:gd name="connsiteY6" fmla="*/ 4154720 h 9358502"/>
                <a:gd name="connsiteX7" fmla="*/ 31134868 w 32461932"/>
                <a:gd name="connsiteY7" fmla="*/ 5411764 h 9358502"/>
                <a:gd name="connsiteX8" fmla="*/ 31165796 w 32461932"/>
                <a:gd name="connsiteY8" fmla="*/ 5410202 h 9358502"/>
                <a:gd name="connsiteX9" fmla="*/ 32239960 w 32461932"/>
                <a:gd name="connsiteY9" fmla="*/ 5981332 h 9358502"/>
                <a:gd name="connsiteX10" fmla="*/ 32280908 w 32461932"/>
                <a:gd name="connsiteY10" fmla="*/ 6048735 h 9358502"/>
                <a:gd name="connsiteX11" fmla="*/ 32282056 w 32461932"/>
                <a:gd name="connsiteY11" fmla="*/ 6050467 h 9358502"/>
                <a:gd name="connsiteX12" fmla="*/ 32282696 w 32461932"/>
                <a:gd name="connsiteY12" fmla="*/ 6051674 h 9358502"/>
                <a:gd name="connsiteX13" fmla="*/ 32304848 w 32461932"/>
                <a:gd name="connsiteY13" fmla="*/ 6088138 h 9358502"/>
                <a:gd name="connsiteX14" fmla="*/ 32332368 w 32461932"/>
                <a:gd name="connsiteY14" fmla="*/ 6145271 h 9358502"/>
                <a:gd name="connsiteX15" fmla="*/ 32340640 w 32461932"/>
                <a:gd name="connsiteY15" fmla="*/ 6160855 h 9358502"/>
                <a:gd name="connsiteX16" fmla="*/ 32345164 w 32461932"/>
                <a:gd name="connsiteY16" fmla="*/ 6171830 h 9358502"/>
                <a:gd name="connsiteX17" fmla="*/ 32359396 w 32461932"/>
                <a:gd name="connsiteY17" fmla="*/ 6201374 h 9358502"/>
                <a:gd name="connsiteX18" fmla="*/ 32375708 w 32461932"/>
                <a:gd name="connsiteY18" fmla="*/ 6245947 h 9358502"/>
                <a:gd name="connsiteX19" fmla="*/ 32388532 w 32461932"/>
                <a:gd name="connsiteY19" fmla="*/ 6277064 h 9358502"/>
                <a:gd name="connsiteX20" fmla="*/ 32395248 w 32461932"/>
                <a:gd name="connsiteY20" fmla="*/ 6299326 h 9358502"/>
                <a:gd name="connsiteX21" fmla="*/ 32402956 w 32461932"/>
                <a:gd name="connsiteY21" fmla="*/ 6320389 h 9358502"/>
                <a:gd name="connsiteX22" fmla="*/ 32410820 w 32461932"/>
                <a:gd name="connsiteY22" fmla="*/ 6350973 h 9358502"/>
                <a:gd name="connsiteX23" fmla="*/ 32425120 w 32461932"/>
                <a:gd name="connsiteY23" fmla="*/ 6398405 h 9358502"/>
                <a:gd name="connsiteX24" fmla="*/ 32431896 w 32461932"/>
                <a:gd name="connsiteY24" fmla="*/ 6432935 h 9358502"/>
                <a:gd name="connsiteX25" fmla="*/ 32434876 w 32461932"/>
                <a:gd name="connsiteY25" fmla="*/ 6444534 h 9358502"/>
                <a:gd name="connsiteX26" fmla="*/ 32437356 w 32461932"/>
                <a:gd name="connsiteY26" fmla="*/ 6460788 h 9358502"/>
                <a:gd name="connsiteX27" fmla="*/ 32449792 w 32461932"/>
                <a:gd name="connsiteY27" fmla="*/ 6524190 h 9358502"/>
                <a:gd name="connsiteX28" fmla="*/ 32454184 w 32461932"/>
                <a:gd name="connsiteY28" fmla="*/ 6571042 h 9358502"/>
                <a:gd name="connsiteX29" fmla="*/ 32454508 w 32461932"/>
                <a:gd name="connsiteY29" fmla="*/ 6573155 h 9358502"/>
                <a:gd name="connsiteX30" fmla="*/ 32454652 w 32461932"/>
                <a:gd name="connsiteY30" fmla="*/ 6576035 h 9358502"/>
                <a:gd name="connsiteX31" fmla="*/ 32461932 w 32461932"/>
                <a:gd name="connsiteY31" fmla="*/ 6653732 h 9358502"/>
                <a:gd name="connsiteX32" fmla="*/ 32461196 w 32461932"/>
                <a:gd name="connsiteY32" fmla="*/ 6751669 h 9358502"/>
                <a:gd name="connsiteX33" fmla="*/ 32461196 w 32461932"/>
                <a:gd name="connsiteY33" fmla="*/ 9358502 h 9358502"/>
                <a:gd name="connsiteX34" fmla="*/ 29870396 w 32461932"/>
                <a:gd name="connsiteY34" fmla="*/ 9358502 h 9358502"/>
                <a:gd name="connsiteX35" fmla="*/ 29870396 w 32461932"/>
                <a:gd name="connsiteY35" fmla="*/ 7933505 h 9358502"/>
                <a:gd name="connsiteX36" fmla="*/ 10522234 w 32461932"/>
                <a:gd name="connsiteY36" fmla="*/ 6810036 h 9358502"/>
                <a:gd name="connsiteX37" fmla="*/ 11516471 w 32461932"/>
                <a:gd name="connsiteY37" fmla="*/ 9358502 h 9358502"/>
                <a:gd name="connsiteX38" fmla="*/ 8666259 w 32461932"/>
                <a:gd name="connsiteY38" fmla="*/ 9358502 h 9358502"/>
                <a:gd name="connsiteX39" fmla="*/ 6025967 w 32461932"/>
                <a:gd name="connsiteY39" fmla="*/ 2590803 h 9358502"/>
                <a:gd name="connsiteX40" fmla="*/ 1295399 w 32461932"/>
                <a:gd name="connsiteY40" fmla="*/ 2590803 h 9358502"/>
                <a:gd name="connsiteX41" fmla="*/ 0 w 32461932"/>
                <a:gd name="connsiteY41" fmla="*/ 1295404 h 9358502"/>
                <a:gd name="connsiteX42" fmla="*/ 1295399 w 32461932"/>
                <a:gd name="connsiteY42" fmla="*/ 0 h 935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461932" h="9358502">
                  <a:moveTo>
                    <a:pt x="1295399" y="0"/>
                  </a:moveTo>
                  <a:lnTo>
                    <a:pt x="6934199" y="0"/>
                  </a:lnTo>
                  <a:cubicBezTo>
                    <a:pt x="7381343" y="0"/>
                    <a:pt x="7775572" y="226552"/>
                    <a:pt x="8008365" y="571130"/>
                  </a:cubicBezTo>
                  <a:lnTo>
                    <a:pt x="8009714" y="573351"/>
                  </a:lnTo>
                  <a:lnTo>
                    <a:pt x="8037190" y="604500"/>
                  </a:lnTo>
                  <a:cubicBezTo>
                    <a:pt x="8118658" y="706591"/>
                    <a:pt x="8186320" y="822532"/>
                    <a:pt x="8236289" y="950612"/>
                  </a:cubicBezTo>
                  <a:lnTo>
                    <a:pt x="9486312" y="4154720"/>
                  </a:lnTo>
                  <a:lnTo>
                    <a:pt x="31134868" y="5411764"/>
                  </a:lnTo>
                  <a:lnTo>
                    <a:pt x="31165796" y="5410202"/>
                  </a:lnTo>
                  <a:cubicBezTo>
                    <a:pt x="31612940" y="5410202"/>
                    <a:pt x="32007168" y="5636752"/>
                    <a:pt x="32239960" y="5981332"/>
                  </a:cubicBezTo>
                  <a:lnTo>
                    <a:pt x="32280908" y="6048735"/>
                  </a:lnTo>
                  <a:lnTo>
                    <a:pt x="32282056" y="6050467"/>
                  </a:lnTo>
                  <a:lnTo>
                    <a:pt x="32282696" y="6051674"/>
                  </a:lnTo>
                  <a:lnTo>
                    <a:pt x="32304848" y="6088138"/>
                  </a:lnTo>
                  <a:lnTo>
                    <a:pt x="32332368" y="6145271"/>
                  </a:lnTo>
                  <a:lnTo>
                    <a:pt x="32340640" y="6160855"/>
                  </a:lnTo>
                  <a:lnTo>
                    <a:pt x="32345164" y="6171830"/>
                  </a:lnTo>
                  <a:lnTo>
                    <a:pt x="32359396" y="6201374"/>
                  </a:lnTo>
                  <a:lnTo>
                    <a:pt x="32375708" y="6245947"/>
                  </a:lnTo>
                  <a:lnTo>
                    <a:pt x="32388532" y="6277064"/>
                  </a:lnTo>
                  <a:lnTo>
                    <a:pt x="32395248" y="6299326"/>
                  </a:lnTo>
                  <a:lnTo>
                    <a:pt x="32402956" y="6320389"/>
                  </a:lnTo>
                  <a:lnTo>
                    <a:pt x="32410820" y="6350973"/>
                  </a:lnTo>
                  <a:lnTo>
                    <a:pt x="32425120" y="6398405"/>
                  </a:lnTo>
                  <a:lnTo>
                    <a:pt x="32431896" y="6432935"/>
                  </a:lnTo>
                  <a:lnTo>
                    <a:pt x="32434876" y="6444534"/>
                  </a:lnTo>
                  <a:lnTo>
                    <a:pt x="32437356" y="6460788"/>
                  </a:lnTo>
                  <a:lnTo>
                    <a:pt x="32449792" y="6524190"/>
                  </a:lnTo>
                  <a:lnTo>
                    <a:pt x="32454184" y="6571042"/>
                  </a:lnTo>
                  <a:lnTo>
                    <a:pt x="32454508" y="6573155"/>
                  </a:lnTo>
                  <a:lnTo>
                    <a:pt x="32454652" y="6576035"/>
                  </a:lnTo>
                  <a:lnTo>
                    <a:pt x="32461932" y="6653732"/>
                  </a:lnTo>
                  <a:lnTo>
                    <a:pt x="32461196" y="6751669"/>
                  </a:lnTo>
                  <a:lnTo>
                    <a:pt x="32461196" y="9358502"/>
                  </a:lnTo>
                  <a:lnTo>
                    <a:pt x="29870396" y="9358502"/>
                  </a:lnTo>
                  <a:lnTo>
                    <a:pt x="29870396" y="7933505"/>
                  </a:lnTo>
                  <a:lnTo>
                    <a:pt x="10522234" y="6810036"/>
                  </a:lnTo>
                  <a:lnTo>
                    <a:pt x="11516471" y="9358502"/>
                  </a:lnTo>
                  <a:lnTo>
                    <a:pt x="8666259" y="9358502"/>
                  </a:lnTo>
                  <a:lnTo>
                    <a:pt x="6025967" y="2590803"/>
                  </a:lnTo>
                  <a:lnTo>
                    <a:pt x="1295399" y="2590803"/>
                  </a:lnTo>
                  <a:cubicBezTo>
                    <a:pt x="579967" y="2590803"/>
                    <a:pt x="0" y="2010833"/>
                    <a:pt x="0" y="1295404"/>
                  </a:cubicBezTo>
                  <a:cubicBezTo>
                    <a:pt x="0" y="579972"/>
                    <a:pt x="579967" y="0"/>
                    <a:pt x="129539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286573" y="2817300"/>
              <a:ext cx="2828227" cy="1440988"/>
            </a:xfrm>
            <a:custGeom>
              <a:avLst/>
              <a:gdLst>
                <a:gd name="connsiteX0" fmla="*/ 27725 w 2828227"/>
                <a:gd name="connsiteY0" fmla="*/ 0 h 1440989"/>
                <a:gd name="connsiteX1" fmla="*/ 1171247 w 2828227"/>
                <a:gd name="connsiteY1" fmla="*/ 0 h 1440989"/>
                <a:gd name="connsiteX2" fmla="*/ 1165052 w 2828227"/>
                <a:gd name="connsiteY2" fmla="*/ 30684 h 1440989"/>
                <a:gd name="connsiteX3" fmla="*/ 1453052 w 2828227"/>
                <a:gd name="connsiteY3" fmla="*/ 318684 h 1440989"/>
                <a:gd name="connsiteX4" fmla="*/ 1741052 w 2828227"/>
                <a:gd name="connsiteY4" fmla="*/ 30684 h 1440989"/>
                <a:gd name="connsiteX5" fmla="*/ 1734857 w 2828227"/>
                <a:gd name="connsiteY5" fmla="*/ 0 h 1440989"/>
                <a:gd name="connsiteX6" fmla="*/ 2828227 w 2828227"/>
                <a:gd name="connsiteY6" fmla="*/ 0 h 1440989"/>
                <a:gd name="connsiteX7" fmla="*/ 2814761 w 2828227"/>
                <a:gd name="connsiteY7" fmla="*/ 497127 h 1440989"/>
                <a:gd name="connsiteX8" fmla="*/ 2581316 w 2828227"/>
                <a:gd name="connsiteY8" fmla="*/ 906401 h 1440989"/>
                <a:gd name="connsiteX9" fmla="*/ 2772492 w 2828227"/>
                <a:gd name="connsiteY9" fmla="*/ 1088007 h 1440989"/>
                <a:gd name="connsiteX10" fmla="*/ 2785783 w 2828227"/>
                <a:gd name="connsiteY10" fmla="*/ 1114453 h 1440989"/>
                <a:gd name="connsiteX11" fmla="*/ 1687815 w 2828227"/>
                <a:gd name="connsiteY11" fmla="*/ 1114453 h 1440989"/>
                <a:gd name="connsiteX12" fmla="*/ 1703571 w 2828227"/>
                <a:gd name="connsiteY12" fmla="*/ 1192494 h 1440989"/>
                <a:gd name="connsiteX13" fmla="*/ 1455076 w 2828227"/>
                <a:gd name="connsiteY13" fmla="*/ 1440989 h 1440989"/>
                <a:gd name="connsiteX14" fmla="*/ 1206581 w 2828227"/>
                <a:gd name="connsiteY14" fmla="*/ 1192494 h 1440989"/>
                <a:gd name="connsiteX15" fmla="*/ 1222337 w 2828227"/>
                <a:gd name="connsiteY15" fmla="*/ 1114453 h 1440989"/>
                <a:gd name="connsiteX16" fmla="*/ 3936 w 2828227"/>
                <a:gd name="connsiteY16" fmla="*/ 1114453 h 1440989"/>
                <a:gd name="connsiteX17" fmla="*/ 1014 w 2828227"/>
                <a:gd name="connsiteY17" fmla="*/ 1078294 h 1440989"/>
                <a:gd name="connsiteX18" fmla="*/ 0 w 2828227"/>
                <a:gd name="connsiteY18" fmla="*/ 1040537 h 1440989"/>
                <a:gd name="connsiteX19" fmla="*/ 202341 w 2828227"/>
                <a:gd name="connsiteY19" fmla="*/ 552043 h 1440989"/>
                <a:gd name="connsiteX20" fmla="*/ 223556 w 2828227"/>
                <a:gd name="connsiteY20" fmla="*/ 531817 h 144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8227" h="1440989">
                  <a:moveTo>
                    <a:pt x="27725" y="0"/>
                  </a:moveTo>
                  <a:lnTo>
                    <a:pt x="1171247" y="0"/>
                  </a:lnTo>
                  <a:lnTo>
                    <a:pt x="1165052" y="30684"/>
                  </a:lnTo>
                  <a:cubicBezTo>
                    <a:pt x="1165052" y="189742"/>
                    <a:pt x="1293994" y="318684"/>
                    <a:pt x="1453052" y="318684"/>
                  </a:cubicBezTo>
                  <a:cubicBezTo>
                    <a:pt x="1612110" y="318684"/>
                    <a:pt x="1741052" y="189742"/>
                    <a:pt x="1741052" y="30684"/>
                  </a:cubicBezTo>
                  <a:lnTo>
                    <a:pt x="1734857" y="0"/>
                  </a:lnTo>
                  <a:lnTo>
                    <a:pt x="2828227" y="0"/>
                  </a:lnTo>
                  <a:lnTo>
                    <a:pt x="2814761" y="497127"/>
                  </a:lnTo>
                  <a:cubicBezTo>
                    <a:pt x="2814086" y="674693"/>
                    <a:pt x="2731128" y="812832"/>
                    <a:pt x="2581316" y="906401"/>
                  </a:cubicBezTo>
                  <a:cubicBezTo>
                    <a:pt x="2662435" y="945488"/>
                    <a:pt x="2729413" y="1009276"/>
                    <a:pt x="2772492" y="1088007"/>
                  </a:cubicBezTo>
                  <a:lnTo>
                    <a:pt x="2785783" y="1114453"/>
                  </a:lnTo>
                  <a:lnTo>
                    <a:pt x="1687815" y="1114453"/>
                  </a:lnTo>
                  <a:lnTo>
                    <a:pt x="1703571" y="1192494"/>
                  </a:lnTo>
                  <a:cubicBezTo>
                    <a:pt x="1703571" y="1329734"/>
                    <a:pt x="1592316" y="1440989"/>
                    <a:pt x="1455076" y="1440989"/>
                  </a:cubicBezTo>
                  <a:cubicBezTo>
                    <a:pt x="1317836" y="1440989"/>
                    <a:pt x="1206581" y="1329734"/>
                    <a:pt x="1206581" y="1192494"/>
                  </a:cubicBezTo>
                  <a:lnTo>
                    <a:pt x="1222337" y="1114453"/>
                  </a:lnTo>
                  <a:lnTo>
                    <a:pt x="3936" y="1114453"/>
                  </a:lnTo>
                  <a:lnTo>
                    <a:pt x="1014" y="1078294"/>
                  </a:lnTo>
                  <a:cubicBezTo>
                    <a:pt x="341" y="1065793"/>
                    <a:pt x="0" y="1053205"/>
                    <a:pt x="0" y="1040537"/>
                  </a:cubicBezTo>
                  <a:cubicBezTo>
                    <a:pt x="0" y="849768"/>
                    <a:pt x="77324" y="677060"/>
                    <a:pt x="202341" y="552043"/>
                  </a:cubicBezTo>
                  <a:lnTo>
                    <a:pt x="223556" y="5318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600485" y="2817300"/>
              <a:ext cx="2182001" cy="1114452"/>
            </a:xfrm>
            <a:custGeom>
              <a:avLst/>
              <a:gdLst>
                <a:gd name="connsiteX0" fmla="*/ 667000 w 24248336"/>
                <a:gd name="connsiteY0" fmla="*/ 0 h 12384776"/>
                <a:gd name="connsiteX1" fmla="*/ 3517208 w 24248336"/>
                <a:gd name="connsiteY1" fmla="*/ 0 h 12384776"/>
                <a:gd name="connsiteX2" fmla="*/ 6282112 w 24248336"/>
                <a:gd name="connsiteY2" fmla="*/ 7087101 h 12384776"/>
                <a:gd name="connsiteX3" fmla="*/ 21657536 w 24248336"/>
                <a:gd name="connsiteY3" fmla="*/ 4626917 h 12384776"/>
                <a:gd name="connsiteX4" fmla="*/ 21657536 w 24248336"/>
                <a:gd name="connsiteY4" fmla="*/ 0 h 12384776"/>
                <a:gd name="connsiteX5" fmla="*/ 24248336 w 24248336"/>
                <a:gd name="connsiteY5" fmla="*/ 0 h 12384776"/>
                <a:gd name="connsiteX6" fmla="*/ 24248336 w 24248336"/>
                <a:gd name="connsiteY6" fmla="*/ 5715003 h 12384776"/>
                <a:gd name="connsiteX7" fmla="*/ 23677208 w 24248336"/>
                <a:gd name="connsiteY7" fmla="*/ 6789168 h 12384776"/>
                <a:gd name="connsiteX8" fmla="*/ 23631760 w 24248336"/>
                <a:gd name="connsiteY8" fmla="*/ 6816781 h 12384776"/>
                <a:gd name="connsiteX9" fmla="*/ 23603912 w 24248336"/>
                <a:gd name="connsiteY9" fmla="*/ 6836145 h 12384776"/>
                <a:gd name="connsiteX10" fmla="*/ 23122096 w 24248336"/>
                <a:gd name="connsiteY10" fmla="*/ 7016331 h 12384776"/>
                <a:gd name="connsiteX11" fmla="*/ 5572488 w 24248336"/>
                <a:gd name="connsiteY11" fmla="*/ 9824402 h 12384776"/>
                <a:gd name="connsiteX12" fmla="*/ 4150592 w 24248336"/>
                <a:gd name="connsiteY12" fmla="*/ 10077451 h 12384776"/>
                <a:gd name="connsiteX13" fmla="*/ 2674216 w 24248336"/>
                <a:gd name="connsiteY13" fmla="*/ 11782426 h 12384776"/>
                <a:gd name="connsiteX14" fmla="*/ 2824980 w 24248336"/>
                <a:gd name="connsiteY14" fmla="*/ 12359582 h 12384776"/>
                <a:gd name="connsiteX15" fmla="*/ 2842312 w 24248336"/>
                <a:gd name="connsiteY15" fmla="*/ 12384776 h 12384776"/>
                <a:gd name="connsiteX16" fmla="*/ 70336 w 24248336"/>
                <a:gd name="connsiteY16" fmla="*/ 12384776 h 12384776"/>
                <a:gd name="connsiteX17" fmla="*/ 50376 w 24248336"/>
                <a:gd name="connsiteY17" fmla="*/ 12270396 h 12384776"/>
                <a:gd name="connsiteX18" fmla="*/ 16740 w 24248336"/>
                <a:gd name="connsiteY18" fmla="*/ 12020550 h 12384776"/>
                <a:gd name="connsiteX19" fmla="*/ 3336600 w 24248336"/>
                <a:gd name="connsiteY19" fmla="*/ 7464019 h 12384776"/>
                <a:gd name="connsiteX20" fmla="*/ 3556016 w 24248336"/>
                <a:gd name="connsiteY20" fmla="*/ 7405239 h 1238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248336" h="12384776">
                  <a:moveTo>
                    <a:pt x="667000" y="0"/>
                  </a:moveTo>
                  <a:lnTo>
                    <a:pt x="3517208" y="0"/>
                  </a:lnTo>
                  <a:lnTo>
                    <a:pt x="6282112" y="7087101"/>
                  </a:lnTo>
                  <a:lnTo>
                    <a:pt x="21657536" y="4626917"/>
                  </a:lnTo>
                  <a:lnTo>
                    <a:pt x="21657536" y="0"/>
                  </a:lnTo>
                  <a:lnTo>
                    <a:pt x="24248336" y="0"/>
                  </a:lnTo>
                  <a:lnTo>
                    <a:pt x="24248336" y="5715003"/>
                  </a:lnTo>
                  <a:cubicBezTo>
                    <a:pt x="24248336" y="6162146"/>
                    <a:pt x="24021792" y="6556375"/>
                    <a:pt x="23677208" y="6789168"/>
                  </a:cubicBezTo>
                  <a:lnTo>
                    <a:pt x="23631760" y="6816781"/>
                  </a:lnTo>
                  <a:lnTo>
                    <a:pt x="23603912" y="6836145"/>
                  </a:lnTo>
                  <a:cubicBezTo>
                    <a:pt x="23461232" y="6925359"/>
                    <a:pt x="23298712" y="6988073"/>
                    <a:pt x="23122096" y="7016331"/>
                  </a:cubicBezTo>
                  <a:lnTo>
                    <a:pt x="5572488" y="9824402"/>
                  </a:lnTo>
                  <a:lnTo>
                    <a:pt x="4150592" y="10077451"/>
                  </a:lnTo>
                  <a:cubicBezTo>
                    <a:pt x="3026640" y="10372727"/>
                    <a:pt x="2664692" y="11029951"/>
                    <a:pt x="2674216" y="11782426"/>
                  </a:cubicBezTo>
                  <a:cubicBezTo>
                    <a:pt x="2672628" y="12002295"/>
                    <a:pt x="2727000" y="12194780"/>
                    <a:pt x="2824980" y="12359582"/>
                  </a:cubicBezTo>
                  <a:lnTo>
                    <a:pt x="2842312" y="12384776"/>
                  </a:lnTo>
                  <a:lnTo>
                    <a:pt x="70336" y="12384776"/>
                  </a:lnTo>
                  <a:lnTo>
                    <a:pt x="50376" y="12270396"/>
                  </a:lnTo>
                  <a:cubicBezTo>
                    <a:pt x="37780" y="12188757"/>
                    <a:pt x="26564" y="12105482"/>
                    <a:pt x="16740" y="12020550"/>
                  </a:cubicBezTo>
                  <a:cubicBezTo>
                    <a:pt x="-124744" y="10534951"/>
                    <a:pt x="600852" y="8262715"/>
                    <a:pt x="3336600" y="7464019"/>
                  </a:cubicBezTo>
                  <a:lnTo>
                    <a:pt x="3556016" y="74052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301702" y="3985133"/>
              <a:ext cx="2813098" cy="1118944"/>
            </a:xfrm>
            <a:custGeom>
              <a:avLst/>
              <a:gdLst>
                <a:gd name="connsiteX0" fmla="*/ 0 w 2813098"/>
                <a:gd name="connsiteY0" fmla="*/ 0 h 1118945"/>
                <a:gd name="connsiteX1" fmla="*/ 1156897 w 2813098"/>
                <a:gd name="connsiteY1" fmla="*/ 0 h 1118945"/>
                <a:gd name="connsiteX2" fmla="*/ 1151918 w 2813098"/>
                <a:gd name="connsiteY2" fmla="*/ 24660 h 1118945"/>
                <a:gd name="connsiteX3" fmla="*/ 1439918 w 2813098"/>
                <a:gd name="connsiteY3" fmla="*/ 312660 h 1118945"/>
                <a:gd name="connsiteX4" fmla="*/ 1727918 w 2813098"/>
                <a:gd name="connsiteY4" fmla="*/ 24660 h 1118945"/>
                <a:gd name="connsiteX5" fmla="*/ 1722940 w 2813098"/>
                <a:gd name="connsiteY5" fmla="*/ 0 h 1118945"/>
                <a:gd name="connsiteX6" fmla="*/ 2794109 w 2813098"/>
                <a:gd name="connsiteY6" fmla="*/ 0 h 1118945"/>
                <a:gd name="connsiteX7" fmla="*/ 2795295 w 2813098"/>
                <a:gd name="connsiteY7" fmla="*/ 3524 h 1118945"/>
                <a:gd name="connsiteX8" fmla="*/ 2813098 w 2813098"/>
                <a:gd name="connsiteY8" fmla="*/ 126408 h 1118945"/>
                <a:gd name="connsiteX9" fmla="*/ 2701322 w 2813098"/>
                <a:gd name="connsiteY9" fmla="*/ 415712 h 1118945"/>
                <a:gd name="connsiteX10" fmla="*/ 2688836 w 2813098"/>
                <a:gd name="connsiteY10" fmla="*/ 428808 h 1118945"/>
                <a:gd name="connsiteX11" fmla="*/ 2694023 w 2813098"/>
                <a:gd name="connsiteY11" fmla="*/ 445810 h 1118945"/>
                <a:gd name="connsiteX12" fmla="*/ 2713673 w 2813098"/>
                <a:gd name="connsiteY12" fmla="*/ 589249 h 1118945"/>
                <a:gd name="connsiteX13" fmla="*/ 2183977 w 2813098"/>
                <a:gd name="connsiteY13" fmla="*/ 1118945 h 1118945"/>
                <a:gd name="connsiteX14" fmla="*/ 1654281 w 2813098"/>
                <a:gd name="connsiteY14" fmla="*/ 589249 h 1118945"/>
                <a:gd name="connsiteX15" fmla="*/ 1654912 w 2813098"/>
                <a:gd name="connsiteY15" fmla="*/ 564277 h 1118945"/>
                <a:gd name="connsiteX16" fmla="*/ 1242295 w 2813098"/>
                <a:gd name="connsiteY16" fmla="*/ 566634 h 1118945"/>
                <a:gd name="connsiteX17" fmla="*/ 1242866 w 2813098"/>
                <a:gd name="connsiteY17" fmla="*/ 589249 h 1118945"/>
                <a:gd name="connsiteX18" fmla="*/ 713170 w 2813098"/>
                <a:gd name="connsiteY18" fmla="*/ 1118945 h 1118945"/>
                <a:gd name="connsiteX19" fmla="*/ 183474 w 2813098"/>
                <a:gd name="connsiteY19" fmla="*/ 589249 h 1118945"/>
                <a:gd name="connsiteX20" fmla="*/ 215615 w 2813098"/>
                <a:gd name="connsiteY20" fmla="*/ 407122 h 1118945"/>
                <a:gd name="connsiteX21" fmla="*/ 222078 w 2813098"/>
                <a:gd name="connsiteY21" fmla="*/ 390733 h 1118945"/>
                <a:gd name="connsiteX22" fmla="*/ 214384 w 2813098"/>
                <a:gd name="connsiteY22" fmla="*/ 384070 h 1118945"/>
                <a:gd name="connsiteX23" fmla="*/ 3864 w 2813098"/>
                <a:gd name="connsiteY23" fmla="*/ 20343 h 11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13098" h="1118945">
                  <a:moveTo>
                    <a:pt x="0" y="0"/>
                  </a:moveTo>
                  <a:lnTo>
                    <a:pt x="1156897" y="0"/>
                  </a:lnTo>
                  <a:lnTo>
                    <a:pt x="1151918" y="24660"/>
                  </a:lnTo>
                  <a:cubicBezTo>
                    <a:pt x="1151918" y="183718"/>
                    <a:pt x="1280860" y="312660"/>
                    <a:pt x="1439918" y="312660"/>
                  </a:cubicBezTo>
                  <a:cubicBezTo>
                    <a:pt x="1598976" y="312660"/>
                    <a:pt x="1727918" y="183718"/>
                    <a:pt x="1727918" y="24660"/>
                  </a:cubicBezTo>
                  <a:lnTo>
                    <a:pt x="1722940" y="0"/>
                  </a:lnTo>
                  <a:lnTo>
                    <a:pt x="2794109" y="0"/>
                  </a:lnTo>
                  <a:lnTo>
                    <a:pt x="2795295" y="3524"/>
                  </a:lnTo>
                  <a:cubicBezTo>
                    <a:pt x="2806878" y="42461"/>
                    <a:pt x="2813098" y="83708"/>
                    <a:pt x="2813098" y="126408"/>
                  </a:cubicBezTo>
                  <a:cubicBezTo>
                    <a:pt x="2813098" y="237798"/>
                    <a:pt x="2770770" y="339302"/>
                    <a:pt x="2701322" y="415712"/>
                  </a:cubicBezTo>
                  <a:lnTo>
                    <a:pt x="2688836" y="428808"/>
                  </a:lnTo>
                  <a:lnTo>
                    <a:pt x="2694023" y="445810"/>
                  </a:lnTo>
                  <a:cubicBezTo>
                    <a:pt x="2706826" y="491429"/>
                    <a:pt x="2713673" y="539540"/>
                    <a:pt x="2713673" y="589249"/>
                  </a:cubicBezTo>
                  <a:cubicBezTo>
                    <a:pt x="2713673" y="881792"/>
                    <a:pt x="2476520" y="1118945"/>
                    <a:pt x="2183977" y="1118945"/>
                  </a:cubicBezTo>
                  <a:cubicBezTo>
                    <a:pt x="1891434" y="1118945"/>
                    <a:pt x="1654281" y="881792"/>
                    <a:pt x="1654281" y="589249"/>
                  </a:cubicBezTo>
                  <a:lnTo>
                    <a:pt x="1654912" y="564277"/>
                  </a:lnTo>
                  <a:lnTo>
                    <a:pt x="1242295" y="566634"/>
                  </a:lnTo>
                  <a:lnTo>
                    <a:pt x="1242866" y="589249"/>
                  </a:lnTo>
                  <a:cubicBezTo>
                    <a:pt x="1242866" y="881792"/>
                    <a:pt x="1005714" y="1118945"/>
                    <a:pt x="713170" y="1118945"/>
                  </a:cubicBezTo>
                  <a:cubicBezTo>
                    <a:pt x="420627" y="1118945"/>
                    <a:pt x="183474" y="881792"/>
                    <a:pt x="183474" y="589249"/>
                  </a:cubicBezTo>
                  <a:cubicBezTo>
                    <a:pt x="183474" y="525255"/>
                    <a:pt x="194822" y="463912"/>
                    <a:pt x="215615" y="407122"/>
                  </a:cubicBezTo>
                  <a:lnTo>
                    <a:pt x="222078" y="390733"/>
                  </a:lnTo>
                  <a:lnTo>
                    <a:pt x="214384" y="384070"/>
                  </a:lnTo>
                  <a:cubicBezTo>
                    <a:pt x="110104" y="289290"/>
                    <a:pt x="34932" y="163049"/>
                    <a:pt x="3864" y="203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620999" y="3989326"/>
              <a:ext cx="2164670" cy="827298"/>
            </a:xfrm>
            <a:custGeom>
              <a:avLst/>
              <a:gdLst>
                <a:gd name="connsiteX0" fmla="*/ 1871994 w 2164670"/>
                <a:gd name="connsiteY0" fmla="*/ 379085 h 827299"/>
                <a:gd name="connsiteX1" fmla="*/ 2096101 w 2164670"/>
                <a:gd name="connsiteY1" fmla="*/ 603192 h 827299"/>
                <a:gd name="connsiteX2" fmla="*/ 1871994 w 2164670"/>
                <a:gd name="connsiteY2" fmla="*/ 827299 h 827299"/>
                <a:gd name="connsiteX3" fmla="*/ 1647887 w 2164670"/>
                <a:gd name="connsiteY3" fmla="*/ 603192 h 827299"/>
                <a:gd name="connsiteX4" fmla="*/ 1871994 w 2164670"/>
                <a:gd name="connsiteY4" fmla="*/ 379085 h 827299"/>
                <a:gd name="connsiteX5" fmla="*/ 390902 w 2164670"/>
                <a:gd name="connsiteY5" fmla="*/ 379085 h 827299"/>
                <a:gd name="connsiteX6" fmla="*/ 615008 w 2164670"/>
                <a:gd name="connsiteY6" fmla="*/ 603192 h 827299"/>
                <a:gd name="connsiteX7" fmla="*/ 390902 w 2164670"/>
                <a:gd name="connsiteY7" fmla="*/ 827299 h 827299"/>
                <a:gd name="connsiteX8" fmla="*/ 166794 w 2164670"/>
                <a:gd name="connsiteY8" fmla="*/ 603192 h 827299"/>
                <a:gd name="connsiteX9" fmla="*/ 390902 w 2164670"/>
                <a:gd name="connsiteY9" fmla="*/ 379085 h 827299"/>
                <a:gd name="connsiteX10" fmla="*/ 1407260 w 2164670"/>
                <a:gd name="connsiteY10" fmla="*/ 14214 h 827299"/>
                <a:gd name="connsiteX11" fmla="*/ 2048103 w 2164670"/>
                <a:gd name="connsiteY11" fmla="*/ 14214 h 827299"/>
                <a:gd name="connsiteX12" fmla="*/ 2164670 w 2164670"/>
                <a:gd name="connsiteY12" fmla="*/ 130782 h 827299"/>
                <a:gd name="connsiteX13" fmla="*/ 2048103 w 2164670"/>
                <a:gd name="connsiteY13" fmla="*/ 247349 h 827299"/>
                <a:gd name="connsiteX14" fmla="*/ 1307755 w 2164670"/>
                <a:gd name="connsiteY14" fmla="*/ 247349 h 827299"/>
                <a:gd name="connsiteX15" fmla="*/ 1325847 w 2164670"/>
                <a:gd name="connsiteY15" fmla="*/ 232422 h 827299"/>
                <a:gd name="connsiteX16" fmla="*/ 1410200 w 2164670"/>
                <a:gd name="connsiteY16" fmla="*/ 28775 h 827299"/>
                <a:gd name="connsiteX17" fmla="*/ 0 w 2164670"/>
                <a:gd name="connsiteY17" fmla="*/ 0 h 827299"/>
                <a:gd name="connsiteX18" fmla="*/ 304051 w 2164670"/>
                <a:gd name="connsiteY18" fmla="*/ 0 h 827299"/>
                <a:gd name="connsiteX19" fmla="*/ 313256 w 2164670"/>
                <a:gd name="connsiteY19" fmla="*/ 3293 h 827299"/>
                <a:gd name="connsiteX20" fmla="*/ 392159 w 2164670"/>
                <a:gd name="connsiteY20" fmla="*/ 13954 h 827299"/>
                <a:gd name="connsiteX21" fmla="*/ 580724 w 2164670"/>
                <a:gd name="connsiteY21" fmla="*/ 13954 h 827299"/>
                <a:gd name="connsiteX22" fmla="*/ 580735 w 2164670"/>
                <a:gd name="connsiteY22" fmla="*/ 14214 h 827299"/>
                <a:gd name="connsiteX23" fmla="*/ 837140 w 2164670"/>
                <a:gd name="connsiteY23" fmla="*/ 14214 h 827299"/>
                <a:gd name="connsiteX24" fmla="*/ 834200 w 2164670"/>
                <a:gd name="connsiteY24" fmla="*/ 28775 h 827299"/>
                <a:gd name="connsiteX25" fmla="*/ 918553 w 2164670"/>
                <a:gd name="connsiteY25" fmla="*/ 232422 h 827299"/>
                <a:gd name="connsiteX26" fmla="*/ 936645 w 2164670"/>
                <a:gd name="connsiteY26" fmla="*/ 247349 h 827299"/>
                <a:gd name="connsiteX27" fmla="*/ 590946 w 2164670"/>
                <a:gd name="connsiteY27" fmla="*/ 247349 h 827299"/>
                <a:gd name="connsiteX28" fmla="*/ 591010 w 2164670"/>
                <a:gd name="connsiteY28" fmla="*/ 248804 h 827299"/>
                <a:gd name="connsiteX29" fmla="*/ 395587 w 2164670"/>
                <a:gd name="connsiteY29" fmla="*/ 250518 h 827299"/>
                <a:gd name="connsiteX30" fmla="*/ 691 w 2164670"/>
                <a:gd name="connsiteY30" fmla="*/ 2628 h 82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64670" h="827299">
                  <a:moveTo>
                    <a:pt x="1871994" y="379085"/>
                  </a:moveTo>
                  <a:cubicBezTo>
                    <a:pt x="1995765" y="379085"/>
                    <a:pt x="2096101" y="479421"/>
                    <a:pt x="2096101" y="603192"/>
                  </a:cubicBezTo>
                  <a:cubicBezTo>
                    <a:pt x="2096101" y="726963"/>
                    <a:pt x="1995765" y="827299"/>
                    <a:pt x="1871994" y="827299"/>
                  </a:cubicBezTo>
                  <a:cubicBezTo>
                    <a:pt x="1748223" y="827299"/>
                    <a:pt x="1647887" y="726963"/>
                    <a:pt x="1647887" y="603192"/>
                  </a:cubicBezTo>
                  <a:cubicBezTo>
                    <a:pt x="1647887" y="479421"/>
                    <a:pt x="1748223" y="379085"/>
                    <a:pt x="1871994" y="379085"/>
                  </a:cubicBezTo>
                  <a:close/>
                  <a:moveTo>
                    <a:pt x="390902" y="379085"/>
                  </a:moveTo>
                  <a:cubicBezTo>
                    <a:pt x="514672" y="379085"/>
                    <a:pt x="615008" y="479421"/>
                    <a:pt x="615008" y="603192"/>
                  </a:cubicBezTo>
                  <a:cubicBezTo>
                    <a:pt x="615008" y="726963"/>
                    <a:pt x="514672" y="827299"/>
                    <a:pt x="390902" y="827299"/>
                  </a:cubicBezTo>
                  <a:cubicBezTo>
                    <a:pt x="267130" y="827299"/>
                    <a:pt x="166794" y="726963"/>
                    <a:pt x="166794" y="603192"/>
                  </a:cubicBezTo>
                  <a:cubicBezTo>
                    <a:pt x="166794" y="479421"/>
                    <a:pt x="267130" y="379085"/>
                    <a:pt x="390902" y="379085"/>
                  </a:cubicBezTo>
                  <a:close/>
                  <a:moveTo>
                    <a:pt x="1407260" y="14214"/>
                  </a:moveTo>
                  <a:lnTo>
                    <a:pt x="2048103" y="14214"/>
                  </a:lnTo>
                  <a:cubicBezTo>
                    <a:pt x="2112481" y="14214"/>
                    <a:pt x="2164670" y="66403"/>
                    <a:pt x="2164670" y="130782"/>
                  </a:cubicBezTo>
                  <a:cubicBezTo>
                    <a:pt x="2164670" y="195160"/>
                    <a:pt x="2112481" y="247349"/>
                    <a:pt x="2048103" y="247349"/>
                  </a:cubicBezTo>
                  <a:lnTo>
                    <a:pt x="1307755" y="247349"/>
                  </a:lnTo>
                  <a:lnTo>
                    <a:pt x="1325847" y="232422"/>
                  </a:lnTo>
                  <a:cubicBezTo>
                    <a:pt x="1377965" y="180304"/>
                    <a:pt x="1410200" y="108304"/>
                    <a:pt x="1410200" y="28775"/>
                  </a:cubicBezTo>
                  <a:close/>
                  <a:moveTo>
                    <a:pt x="0" y="0"/>
                  </a:moveTo>
                  <a:lnTo>
                    <a:pt x="304051" y="0"/>
                  </a:lnTo>
                  <a:lnTo>
                    <a:pt x="313256" y="3293"/>
                  </a:lnTo>
                  <a:cubicBezTo>
                    <a:pt x="337189" y="10830"/>
                    <a:pt x="364214" y="14401"/>
                    <a:pt x="392159" y="13954"/>
                  </a:cubicBezTo>
                  <a:lnTo>
                    <a:pt x="580724" y="13954"/>
                  </a:lnTo>
                  <a:lnTo>
                    <a:pt x="580735" y="14214"/>
                  </a:lnTo>
                  <a:lnTo>
                    <a:pt x="837140" y="14214"/>
                  </a:lnTo>
                  <a:lnTo>
                    <a:pt x="834200" y="28775"/>
                  </a:lnTo>
                  <a:cubicBezTo>
                    <a:pt x="834200" y="108304"/>
                    <a:pt x="866436" y="180304"/>
                    <a:pt x="918553" y="232422"/>
                  </a:cubicBezTo>
                  <a:lnTo>
                    <a:pt x="936645" y="247349"/>
                  </a:lnTo>
                  <a:lnTo>
                    <a:pt x="590946" y="247349"/>
                  </a:lnTo>
                  <a:lnTo>
                    <a:pt x="591010" y="248804"/>
                  </a:lnTo>
                  <a:lnTo>
                    <a:pt x="395587" y="250518"/>
                  </a:lnTo>
                  <a:cubicBezTo>
                    <a:pt x="197594" y="254018"/>
                    <a:pt x="52755" y="184020"/>
                    <a:pt x="691" y="26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493125" y="4003160"/>
              <a:ext cx="496990" cy="263056"/>
            </a:xfrm>
            <a:custGeom>
              <a:avLst/>
              <a:gdLst>
                <a:gd name="connsiteX0" fmla="*/ 1468 w 496990"/>
                <a:gd name="connsiteY0" fmla="*/ 0 h 263056"/>
                <a:gd name="connsiteX1" fmla="*/ 495522 w 496990"/>
                <a:gd name="connsiteY1" fmla="*/ 0 h 263056"/>
                <a:gd name="connsiteX2" fmla="*/ 496990 w 496990"/>
                <a:gd name="connsiteY2" fmla="*/ 14561 h 263056"/>
                <a:gd name="connsiteX3" fmla="*/ 387431 w 496990"/>
                <a:gd name="connsiteY3" fmla="*/ 220617 h 263056"/>
                <a:gd name="connsiteX4" fmla="*/ 364368 w 496990"/>
                <a:gd name="connsiteY4" fmla="*/ 233135 h 263056"/>
                <a:gd name="connsiteX5" fmla="*/ 345220 w 496990"/>
                <a:gd name="connsiteY5" fmla="*/ 243528 h 263056"/>
                <a:gd name="connsiteX6" fmla="*/ 248495 w 496990"/>
                <a:gd name="connsiteY6" fmla="*/ 263056 h 263056"/>
                <a:gd name="connsiteX7" fmla="*/ 151770 w 496990"/>
                <a:gd name="connsiteY7" fmla="*/ 243528 h 263056"/>
                <a:gd name="connsiteX8" fmla="*/ 132622 w 496990"/>
                <a:gd name="connsiteY8" fmla="*/ 233135 h 263056"/>
                <a:gd name="connsiteX9" fmla="*/ 109559 w 496990"/>
                <a:gd name="connsiteY9" fmla="*/ 220617 h 263056"/>
                <a:gd name="connsiteX10" fmla="*/ 0 w 496990"/>
                <a:gd name="connsiteY10" fmla="*/ 14561 h 26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990" h="263056">
                  <a:moveTo>
                    <a:pt x="1468" y="0"/>
                  </a:moveTo>
                  <a:lnTo>
                    <a:pt x="495522" y="0"/>
                  </a:lnTo>
                  <a:lnTo>
                    <a:pt x="496990" y="14561"/>
                  </a:lnTo>
                  <a:cubicBezTo>
                    <a:pt x="496990" y="100336"/>
                    <a:pt x="453531" y="175961"/>
                    <a:pt x="387431" y="220617"/>
                  </a:cubicBezTo>
                  <a:lnTo>
                    <a:pt x="364368" y="233135"/>
                  </a:lnTo>
                  <a:lnTo>
                    <a:pt x="345220" y="243528"/>
                  </a:lnTo>
                  <a:cubicBezTo>
                    <a:pt x="315491" y="256103"/>
                    <a:pt x="282805" y="263056"/>
                    <a:pt x="248495" y="263056"/>
                  </a:cubicBezTo>
                  <a:cubicBezTo>
                    <a:pt x="214185" y="263056"/>
                    <a:pt x="181499" y="256103"/>
                    <a:pt x="151770" y="243528"/>
                  </a:cubicBezTo>
                  <a:lnTo>
                    <a:pt x="132622" y="233135"/>
                  </a:lnTo>
                  <a:lnTo>
                    <a:pt x="109559" y="220617"/>
                  </a:lnTo>
                  <a:cubicBezTo>
                    <a:pt x="43459" y="175961"/>
                    <a:pt x="0" y="100336"/>
                    <a:pt x="0" y="145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2197169" y="5562273"/>
            <a:ext cx="250421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Calibri Light" panose="020F0302020204030204" pitchFamily="34" charset="0"/>
              </a:rPr>
              <a:t>Shopping Cart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49" name="Rectangle 148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11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151"/>
          <p:cNvSpPr/>
          <p:nvPr/>
        </p:nvSpPr>
        <p:spPr>
          <a:xfrm>
            <a:off x="7035262" y="1724665"/>
            <a:ext cx="275062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alibri Light" panose="020F0302020204030204" pitchFamily="34" charset="0"/>
              </a:rPr>
              <a:t>Here is some fact</a:t>
            </a:r>
            <a:endParaRPr lang="en-US" sz="2800" dirty="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676401" y="1143000"/>
            <a:ext cx="3406802" cy="4124596"/>
            <a:chOff x="8008065" y="1987595"/>
            <a:chExt cx="2448851" cy="2964811"/>
          </a:xfrm>
        </p:grpSpPr>
        <p:grpSp>
          <p:nvGrpSpPr>
            <p:cNvPr id="34" name="Group 33"/>
            <p:cNvGrpSpPr/>
            <p:nvPr/>
          </p:nvGrpSpPr>
          <p:grpSpPr>
            <a:xfrm>
              <a:off x="8008065" y="1987595"/>
              <a:ext cx="2448851" cy="2690099"/>
              <a:chOff x="8748622" y="2370688"/>
              <a:chExt cx="2448851" cy="269009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849569" y="3203616"/>
                <a:ext cx="2246959" cy="1208064"/>
                <a:chOff x="8849569" y="3203616"/>
                <a:chExt cx="2246959" cy="1208064"/>
              </a:xfrm>
            </p:grpSpPr>
            <p:sp>
              <p:nvSpPr>
                <p:cNvPr id="49" name="Freeform 48"/>
                <p:cNvSpPr/>
                <p:nvPr/>
              </p:nvSpPr>
              <p:spPr>
                <a:xfrm>
                  <a:off x="8849569" y="3298346"/>
                  <a:ext cx="2246959" cy="1109624"/>
                </a:xfrm>
                <a:custGeom>
                  <a:avLst/>
                  <a:gdLst>
                    <a:gd name="connsiteX0" fmla="*/ 45181 w 2246959"/>
                    <a:gd name="connsiteY0" fmla="*/ 922677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61676 w 2246959"/>
                    <a:gd name="connsiteY26" fmla="*/ 605163 h 2046052"/>
                    <a:gd name="connsiteX27" fmla="*/ 632360 w 2246959"/>
                    <a:gd name="connsiteY27" fmla="*/ 605163 h 2046052"/>
                    <a:gd name="connsiteX28" fmla="*/ 632360 w 2246959"/>
                    <a:gd name="connsiteY28" fmla="*/ 605164 h 2046052"/>
                    <a:gd name="connsiteX29" fmla="*/ 61676 w 2246959"/>
                    <a:gd name="connsiteY29" fmla="*/ 605164 h 2046052"/>
                    <a:gd name="connsiteX30" fmla="*/ 1009804 w 2246959"/>
                    <a:gd name="connsiteY30" fmla="*/ 345862 h 2046052"/>
                    <a:gd name="connsiteX31" fmla="*/ 986458 w 2246959"/>
                    <a:gd name="connsiteY31" fmla="*/ 378938 h 2046052"/>
                    <a:gd name="connsiteX32" fmla="*/ 928810 w 2246959"/>
                    <a:gd name="connsiteY32" fmla="*/ 583546 h 2046052"/>
                    <a:gd name="connsiteX33" fmla="*/ 926880 w 2246959"/>
                    <a:gd name="connsiteY33" fmla="*/ 605163 h 2046052"/>
                    <a:gd name="connsiteX34" fmla="*/ 1334804 w 2246959"/>
                    <a:gd name="connsiteY34" fmla="*/ 605163 h 2046052"/>
                    <a:gd name="connsiteX35" fmla="*/ 1334804 w 2246959"/>
                    <a:gd name="connsiteY35" fmla="*/ 605164 h 2046052"/>
                    <a:gd name="connsiteX36" fmla="*/ 926879 w 2246959"/>
                    <a:gd name="connsiteY36" fmla="*/ 605164 h 2046052"/>
                    <a:gd name="connsiteX37" fmla="*/ 928809 w 2246959"/>
                    <a:gd name="connsiteY37" fmla="*/ 583547 h 2046052"/>
                    <a:gd name="connsiteX38" fmla="*/ 1009803 w 2246959"/>
                    <a:gd name="connsiteY38" fmla="*/ 345863 h 2046052"/>
                    <a:gd name="connsiteX39" fmla="*/ 1109249 w 2246959"/>
                    <a:gd name="connsiteY39" fmla="*/ 33 h 2046052"/>
                    <a:gd name="connsiteX40" fmla="*/ 1572446 w 2246959"/>
                    <a:gd name="connsiteY40" fmla="*/ 495001 h 2046052"/>
                    <a:gd name="connsiteX41" fmla="*/ 1602986 w 2246959"/>
                    <a:gd name="connsiteY41" fmla="*/ 605163 h 2046052"/>
                    <a:gd name="connsiteX42" fmla="*/ 2185284 w 2246959"/>
                    <a:gd name="connsiteY42" fmla="*/ 605163 h 2046052"/>
                    <a:gd name="connsiteX43" fmla="*/ 2200525 w 2246959"/>
                    <a:gd name="connsiteY43" fmla="*/ 898533 h 2046052"/>
                    <a:gd name="connsiteX44" fmla="*/ 2200524 w 2246959"/>
                    <a:gd name="connsiteY44" fmla="*/ 898533 h 2046052"/>
                    <a:gd name="connsiteX45" fmla="*/ 2185283 w 2246959"/>
                    <a:gd name="connsiteY45" fmla="*/ 605164 h 2046052"/>
                    <a:gd name="connsiteX46" fmla="*/ 1602985 w 2246959"/>
                    <a:gd name="connsiteY46" fmla="*/ 605164 h 2046052"/>
                    <a:gd name="connsiteX47" fmla="*/ 1572445 w 2246959"/>
                    <a:gd name="connsiteY47" fmla="*/ 495002 h 2046052"/>
                    <a:gd name="connsiteX48" fmla="*/ 1109248 w 2246959"/>
                    <a:gd name="connsiteY48" fmla="*/ 34 h 2046052"/>
                    <a:gd name="connsiteX49" fmla="*/ 904779 w 2246959"/>
                    <a:gd name="connsiteY49" fmla="*/ 82196 h 2046052"/>
                    <a:gd name="connsiteX50" fmla="*/ 844111 w 2246959"/>
                    <a:gd name="connsiteY50" fmla="*/ 142267 h 2046052"/>
                    <a:gd name="connsiteX51" fmla="*/ 844111 w 2246959"/>
                    <a:gd name="connsiteY51" fmla="*/ 142267 h 2046052"/>
                    <a:gd name="connsiteX52" fmla="*/ 1109249 w 2246959"/>
                    <a:gd name="connsiteY5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1334804 w 2246959"/>
                    <a:gd name="connsiteY37" fmla="*/ 605164 h 2046052"/>
                    <a:gd name="connsiteX38" fmla="*/ 926879 w 2246959"/>
                    <a:gd name="connsiteY38" fmla="*/ 605164 h 2046052"/>
                    <a:gd name="connsiteX39" fmla="*/ 928809 w 2246959"/>
                    <a:gd name="connsiteY39" fmla="*/ 583547 h 2046052"/>
                    <a:gd name="connsiteX40" fmla="*/ 1009803 w 2246959"/>
                    <a:gd name="connsiteY40" fmla="*/ 345863 h 2046052"/>
                    <a:gd name="connsiteX41" fmla="*/ 1009804 w 2246959"/>
                    <a:gd name="connsiteY41" fmla="*/ 345862 h 2046052"/>
                    <a:gd name="connsiteX42" fmla="*/ 1109249 w 2246959"/>
                    <a:gd name="connsiteY42" fmla="*/ 33 h 2046052"/>
                    <a:gd name="connsiteX43" fmla="*/ 1572446 w 2246959"/>
                    <a:gd name="connsiteY43" fmla="*/ 495001 h 2046052"/>
                    <a:gd name="connsiteX44" fmla="*/ 1602986 w 2246959"/>
                    <a:gd name="connsiteY44" fmla="*/ 605163 h 2046052"/>
                    <a:gd name="connsiteX45" fmla="*/ 2185284 w 2246959"/>
                    <a:gd name="connsiteY45" fmla="*/ 605163 h 2046052"/>
                    <a:gd name="connsiteX46" fmla="*/ 2200525 w 2246959"/>
                    <a:gd name="connsiteY46" fmla="*/ 898533 h 2046052"/>
                    <a:gd name="connsiteX47" fmla="*/ 2200524 w 2246959"/>
                    <a:gd name="connsiteY47" fmla="*/ 898533 h 2046052"/>
                    <a:gd name="connsiteX48" fmla="*/ 2185283 w 2246959"/>
                    <a:gd name="connsiteY48" fmla="*/ 605164 h 2046052"/>
                    <a:gd name="connsiteX49" fmla="*/ 1602985 w 2246959"/>
                    <a:gd name="connsiteY49" fmla="*/ 605164 h 2046052"/>
                    <a:gd name="connsiteX50" fmla="*/ 1572445 w 2246959"/>
                    <a:gd name="connsiteY50" fmla="*/ 495002 h 2046052"/>
                    <a:gd name="connsiteX51" fmla="*/ 1109248 w 2246959"/>
                    <a:gd name="connsiteY51" fmla="*/ 34 h 2046052"/>
                    <a:gd name="connsiteX52" fmla="*/ 904779 w 2246959"/>
                    <a:gd name="connsiteY52" fmla="*/ 82196 h 2046052"/>
                    <a:gd name="connsiteX53" fmla="*/ 844111 w 2246959"/>
                    <a:gd name="connsiteY53" fmla="*/ 142267 h 2046052"/>
                    <a:gd name="connsiteX54" fmla="*/ 844111 w 2246959"/>
                    <a:gd name="connsiteY54" fmla="*/ 142267 h 2046052"/>
                    <a:gd name="connsiteX55" fmla="*/ 1109249 w 2246959"/>
                    <a:gd name="connsiteY55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926879 w 2246959"/>
                    <a:gd name="connsiteY37" fmla="*/ 605164 h 2046052"/>
                    <a:gd name="connsiteX38" fmla="*/ 928809 w 2246959"/>
                    <a:gd name="connsiteY38" fmla="*/ 583547 h 2046052"/>
                    <a:gd name="connsiteX39" fmla="*/ 1009803 w 2246959"/>
                    <a:gd name="connsiteY39" fmla="*/ 345863 h 2046052"/>
                    <a:gd name="connsiteX40" fmla="*/ 1009804 w 2246959"/>
                    <a:gd name="connsiteY40" fmla="*/ 345862 h 2046052"/>
                    <a:gd name="connsiteX41" fmla="*/ 1109249 w 2246959"/>
                    <a:gd name="connsiteY41" fmla="*/ 33 h 2046052"/>
                    <a:gd name="connsiteX42" fmla="*/ 1572446 w 2246959"/>
                    <a:gd name="connsiteY42" fmla="*/ 495001 h 2046052"/>
                    <a:gd name="connsiteX43" fmla="*/ 1602986 w 2246959"/>
                    <a:gd name="connsiteY43" fmla="*/ 605163 h 2046052"/>
                    <a:gd name="connsiteX44" fmla="*/ 2185284 w 2246959"/>
                    <a:gd name="connsiteY44" fmla="*/ 605163 h 2046052"/>
                    <a:gd name="connsiteX45" fmla="*/ 2200525 w 2246959"/>
                    <a:gd name="connsiteY45" fmla="*/ 898533 h 2046052"/>
                    <a:gd name="connsiteX46" fmla="*/ 2200524 w 2246959"/>
                    <a:gd name="connsiteY46" fmla="*/ 898533 h 2046052"/>
                    <a:gd name="connsiteX47" fmla="*/ 2185283 w 2246959"/>
                    <a:gd name="connsiteY47" fmla="*/ 605164 h 2046052"/>
                    <a:gd name="connsiteX48" fmla="*/ 1602985 w 2246959"/>
                    <a:gd name="connsiteY48" fmla="*/ 605164 h 2046052"/>
                    <a:gd name="connsiteX49" fmla="*/ 1572445 w 2246959"/>
                    <a:gd name="connsiteY49" fmla="*/ 495002 h 2046052"/>
                    <a:gd name="connsiteX50" fmla="*/ 1109248 w 2246959"/>
                    <a:gd name="connsiteY50" fmla="*/ 34 h 2046052"/>
                    <a:gd name="connsiteX51" fmla="*/ 904779 w 2246959"/>
                    <a:gd name="connsiteY51" fmla="*/ 82196 h 2046052"/>
                    <a:gd name="connsiteX52" fmla="*/ 844111 w 2246959"/>
                    <a:gd name="connsiteY52" fmla="*/ 142267 h 2046052"/>
                    <a:gd name="connsiteX53" fmla="*/ 844111 w 2246959"/>
                    <a:gd name="connsiteY53" fmla="*/ 142267 h 2046052"/>
                    <a:gd name="connsiteX54" fmla="*/ 1109249 w 2246959"/>
                    <a:gd name="connsiteY54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928809 w 2246959"/>
                    <a:gd name="connsiteY37" fmla="*/ 583547 h 2046052"/>
                    <a:gd name="connsiteX38" fmla="*/ 1009803 w 2246959"/>
                    <a:gd name="connsiteY38" fmla="*/ 345863 h 2046052"/>
                    <a:gd name="connsiteX39" fmla="*/ 1009804 w 2246959"/>
                    <a:gd name="connsiteY39" fmla="*/ 345862 h 2046052"/>
                    <a:gd name="connsiteX40" fmla="*/ 1109249 w 2246959"/>
                    <a:gd name="connsiteY40" fmla="*/ 33 h 2046052"/>
                    <a:gd name="connsiteX41" fmla="*/ 1572446 w 2246959"/>
                    <a:gd name="connsiteY41" fmla="*/ 495001 h 2046052"/>
                    <a:gd name="connsiteX42" fmla="*/ 1602986 w 2246959"/>
                    <a:gd name="connsiteY42" fmla="*/ 605163 h 2046052"/>
                    <a:gd name="connsiteX43" fmla="*/ 2185284 w 2246959"/>
                    <a:gd name="connsiteY43" fmla="*/ 605163 h 2046052"/>
                    <a:gd name="connsiteX44" fmla="*/ 2200525 w 2246959"/>
                    <a:gd name="connsiteY44" fmla="*/ 898533 h 2046052"/>
                    <a:gd name="connsiteX45" fmla="*/ 2200524 w 2246959"/>
                    <a:gd name="connsiteY45" fmla="*/ 898533 h 2046052"/>
                    <a:gd name="connsiteX46" fmla="*/ 2185283 w 2246959"/>
                    <a:gd name="connsiteY46" fmla="*/ 605164 h 2046052"/>
                    <a:gd name="connsiteX47" fmla="*/ 1602985 w 2246959"/>
                    <a:gd name="connsiteY47" fmla="*/ 605164 h 2046052"/>
                    <a:gd name="connsiteX48" fmla="*/ 1572445 w 2246959"/>
                    <a:gd name="connsiteY48" fmla="*/ 495002 h 2046052"/>
                    <a:gd name="connsiteX49" fmla="*/ 1109248 w 2246959"/>
                    <a:gd name="connsiteY49" fmla="*/ 34 h 2046052"/>
                    <a:gd name="connsiteX50" fmla="*/ 904779 w 2246959"/>
                    <a:gd name="connsiteY50" fmla="*/ 82196 h 2046052"/>
                    <a:gd name="connsiteX51" fmla="*/ 844111 w 2246959"/>
                    <a:gd name="connsiteY51" fmla="*/ 142267 h 2046052"/>
                    <a:gd name="connsiteX52" fmla="*/ 844111 w 2246959"/>
                    <a:gd name="connsiteY52" fmla="*/ 142267 h 2046052"/>
                    <a:gd name="connsiteX53" fmla="*/ 1109249 w 2246959"/>
                    <a:gd name="connsiteY53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1334804 w 2246959"/>
                    <a:gd name="connsiteY35" fmla="*/ 605163 h 2046052"/>
                    <a:gd name="connsiteX36" fmla="*/ 928809 w 2246959"/>
                    <a:gd name="connsiteY36" fmla="*/ 583547 h 2046052"/>
                    <a:gd name="connsiteX37" fmla="*/ 1009803 w 2246959"/>
                    <a:gd name="connsiteY37" fmla="*/ 345863 h 2046052"/>
                    <a:gd name="connsiteX38" fmla="*/ 1009804 w 2246959"/>
                    <a:gd name="connsiteY38" fmla="*/ 345862 h 2046052"/>
                    <a:gd name="connsiteX39" fmla="*/ 1109249 w 2246959"/>
                    <a:gd name="connsiteY39" fmla="*/ 33 h 2046052"/>
                    <a:gd name="connsiteX40" fmla="*/ 1572446 w 2246959"/>
                    <a:gd name="connsiteY40" fmla="*/ 495001 h 2046052"/>
                    <a:gd name="connsiteX41" fmla="*/ 1602986 w 2246959"/>
                    <a:gd name="connsiteY41" fmla="*/ 605163 h 2046052"/>
                    <a:gd name="connsiteX42" fmla="*/ 2185284 w 2246959"/>
                    <a:gd name="connsiteY42" fmla="*/ 605163 h 2046052"/>
                    <a:gd name="connsiteX43" fmla="*/ 2200525 w 2246959"/>
                    <a:gd name="connsiteY43" fmla="*/ 898533 h 2046052"/>
                    <a:gd name="connsiteX44" fmla="*/ 2200524 w 2246959"/>
                    <a:gd name="connsiteY44" fmla="*/ 898533 h 2046052"/>
                    <a:gd name="connsiteX45" fmla="*/ 2185283 w 2246959"/>
                    <a:gd name="connsiteY45" fmla="*/ 605164 h 2046052"/>
                    <a:gd name="connsiteX46" fmla="*/ 1602985 w 2246959"/>
                    <a:gd name="connsiteY46" fmla="*/ 605164 h 2046052"/>
                    <a:gd name="connsiteX47" fmla="*/ 1572445 w 2246959"/>
                    <a:gd name="connsiteY47" fmla="*/ 495002 h 2046052"/>
                    <a:gd name="connsiteX48" fmla="*/ 1109248 w 2246959"/>
                    <a:gd name="connsiteY48" fmla="*/ 34 h 2046052"/>
                    <a:gd name="connsiteX49" fmla="*/ 904779 w 2246959"/>
                    <a:gd name="connsiteY49" fmla="*/ 82196 h 2046052"/>
                    <a:gd name="connsiteX50" fmla="*/ 844111 w 2246959"/>
                    <a:gd name="connsiteY50" fmla="*/ 142267 h 2046052"/>
                    <a:gd name="connsiteX51" fmla="*/ 844111 w 2246959"/>
                    <a:gd name="connsiteY51" fmla="*/ 142267 h 2046052"/>
                    <a:gd name="connsiteX52" fmla="*/ 1109249 w 2246959"/>
                    <a:gd name="connsiteY5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1334804 w 2246959"/>
                    <a:gd name="connsiteY35" fmla="*/ 605163 h 2046052"/>
                    <a:gd name="connsiteX36" fmla="*/ 1009803 w 2246959"/>
                    <a:gd name="connsiteY36" fmla="*/ 345863 h 2046052"/>
                    <a:gd name="connsiteX37" fmla="*/ 1009804 w 2246959"/>
                    <a:gd name="connsiteY37" fmla="*/ 345862 h 2046052"/>
                    <a:gd name="connsiteX38" fmla="*/ 1109249 w 2246959"/>
                    <a:gd name="connsiteY38" fmla="*/ 33 h 2046052"/>
                    <a:gd name="connsiteX39" fmla="*/ 1572446 w 2246959"/>
                    <a:gd name="connsiteY39" fmla="*/ 495001 h 2046052"/>
                    <a:gd name="connsiteX40" fmla="*/ 1602986 w 2246959"/>
                    <a:gd name="connsiteY40" fmla="*/ 605163 h 2046052"/>
                    <a:gd name="connsiteX41" fmla="*/ 2185284 w 2246959"/>
                    <a:gd name="connsiteY41" fmla="*/ 605163 h 2046052"/>
                    <a:gd name="connsiteX42" fmla="*/ 2200525 w 2246959"/>
                    <a:gd name="connsiteY42" fmla="*/ 898533 h 2046052"/>
                    <a:gd name="connsiteX43" fmla="*/ 2200524 w 2246959"/>
                    <a:gd name="connsiteY43" fmla="*/ 898533 h 2046052"/>
                    <a:gd name="connsiteX44" fmla="*/ 2185283 w 2246959"/>
                    <a:gd name="connsiteY44" fmla="*/ 605164 h 2046052"/>
                    <a:gd name="connsiteX45" fmla="*/ 1602985 w 2246959"/>
                    <a:gd name="connsiteY45" fmla="*/ 605164 h 2046052"/>
                    <a:gd name="connsiteX46" fmla="*/ 1572445 w 2246959"/>
                    <a:gd name="connsiteY46" fmla="*/ 495002 h 2046052"/>
                    <a:gd name="connsiteX47" fmla="*/ 1109248 w 2246959"/>
                    <a:gd name="connsiteY47" fmla="*/ 34 h 2046052"/>
                    <a:gd name="connsiteX48" fmla="*/ 904779 w 2246959"/>
                    <a:gd name="connsiteY48" fmla="*/ 82196 h 2046052"/>
                    <a:gd name="connsiteX49" fmla="*/ 844111 w 2246959"/>
                    <a:gd name="connsiteY49" fmla="*/ 142267 h 2046052"/>
                    <a:gd name="connsiteX50" fmla="*/ 844111 w 2246959"/>
                    <a:gd name="connsiteY50" fmla="*/ 142267 h 2046052"/>
                    <a:gd name="connsiteX51" fmla="*/ 1109249 w 2246959"/>
                    <a:gd name="connsiteY51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28810 w 2246959"/>
                    <a:gd name="connsiteY33" fmla="*/ 583546 h 2046052"/>
                    <a:gd name="connsiteX34" fmla="*/ 1334804 w 2246959"/>
                    <a:gd name="connsiteY34" fmla="*/ 605163 h 2046052"/>
                    <a:gd name="connsiteX35" fmla="*/ 1009803 w 2246959"/>
                    <a:gd name="connsiteY35" fmla="*/ 345863 h 2046052"/>
                    <a:gd name="connsiteX36" fmla="*/ 1009804 w 2246959"/>
                    <a:gd name="connsiteY36" fmla="*/ 345862 h 2046052"/>
                    <a:gd name="connsiteX37" fmla="*/ 1109249 w 2246959"/>
                    <a:gd name="connsiteY37" fmla="*/ 33 h 2046052"/>
                    <a:gd name="connsiteX38" fmla="*/ 1572446 w 2246959"/>
                    <a:gd name="connsiteY38" fmla="*/ 495001 h 2046052"/>
                    <a:gd name="connsiteX39" fmla="*/ 1602986 w 2246959"/>
                    <a:gd name="connsiteY39" fmla="*/ 605163 h 2046052"/>
                    <a:gd name="connsiteX40" fmla="*/ 2185284 w 2246959"/>
                    <a:gd name="connsiteY40" fmla="*/ 605163 h 2046052"/>
                    <a:gd name="connsiteX41" fmla="*/ 2200525 w 2246959"/>
                    <a:gd name="connsiteY41" fmla="*/ 898533 h 2046052"/>
                    <a:gd name="connsiteX42" fmla="*/ 2200524 w 2246959"/>
                    <a:gd name="connsiteY42" fmla="*/ 898533 h 2046052"/>
                    <a:gd name="connsiteX43" fmla="*/ 2185283 w 2246959"/>
                    <a:gd name="connsiteY43" fmla="*/ 605164 h 2046052"/>
                    <a:gd name="connsiteX44" fmla="*/ 1602985 w 2246959"/>
                    <a:gd name="connsiteY44" fmla="*/ 605164 h 2046052"/>
                    <a:gd name="connsiteX45" fmla="*/ 1572445 w 2246959"/>
                    <a:gd name="connsiteY45" fmla="*/ 495002 h 2046052"/>
                    <a:gd name="connsiteX46" fmla="*/ 1109248 w 2246959"/>
                    <a:gd name="connsiteY46" fmla="*/ 34 h 2046052"/>
                    <a:gd name="connsiteX47" fmla="*/ 904779 w 2246959"/>
                    <a:gd name="connsiteY47" fmla="*/ 82196 h 2046052"/>
                    <a:gd name="connsiteX48" fmla="*/ 844111 w 2246959"/>
                    <a:gd name="connsiteY48" fmla="*/ 142267 h 2046052"/>
                    <a:gd name="connsiteX49" fmla="*/ 844111 w 2246959"/>
                    <a:gd name="connsiteY49" fmla="*/ 142267 h 2046052"/>
                    <a:gd name="connsiteX50" fmla="*/ 1109249 w 2246959"/>
                    <a:gd name="connsiteY50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3 w 2246959"/>
                    <a:gd name="connsiteY32" fmla="*/ 345863 h 2046052"/>
                    <a:gd name="connsiteX33" fmla="*/ 928810 w 2246959"/>
                    <a:gd name="connsiteY33" fmla="*/ 583546 h 2046052"/>
                    <a:gd name="connsiteX34" fmla="*/ 1334804 w 2246959"/>
                    <a:gd name="connsiteY34" fmla="*/ 605163 h 2046052"/>
                    <a:gd name="connsiteX35" fmla="*/ 1009803 w 2246959"/>
                    <a:gd name="connsiteY35" fmla="*/ 345863 h 2046052"/>
                    <a:gd name="connsiteX36" fmla="*/ 1109249 w 2246959"/>
                    <a:gd name="connsiteY36" fmla="*/ 33 h 2046052"/>
                    <a:gd name="connsiteX37" fmla="*/ 1572446 w 2246959"/>
                    <a:gd name="connsiteY37" fmla="*/ 495001 h 2046052"/>
                    <a:gd name="connsiteX38" fmla="*/ 1602986 w 2246959"/>
                    <a:gd name="connsiteY38" fmla="*/ 605163 h 2046052"/>
                    <a:gd name="connsiteX39" fmla="*/ 2185284 w 2246959"/>
                    <a:gd name="connsiteY39" fmla="*/ 605163 h 2046052"/>
                    <a:gd name="connsiteX40" fmla="*/ 2200525 w 2246959"/>
                    <a:gd name="connsiteY40" fmla="*/ 898533 h 2046052"/>
                    <a:gd name="connsiteX41" fmla="*/ 2200524 w 2246959"/>
                    <a:gd name="connsiteY41" fmla="*/ 898533 h 2046052"/>
                    <a:gd name="connsiteX42" fmla="*/ 2185283 w 2246959"/>
                    <a:gd name="connsiteY42" fmla="*/ 605164 h 2046052"/>
                    <a:gd name="connsiteX43" fmla="*/ 1602985 w 2246959"/>
                    <a:gd name="connsiteY43" fmla="*/ 605164 h 2046052"/>
                    <a:gd name="connsiteX44" fmla="*/ 1572445 w 2246959"/>
                    <a:gd name="connsiteY44" fmla="*/ 495002 h 2046052"/>
                    <a:gd name="connsiteX45" fmla="*/ 1109248 w 2246959"/>
                    <a:gd name="connsiteY45" fmla="*/ 34 h 2046052"/>
                    <a:gd name="connsiteX46" fmla="*/ 904779 w 2246959"/>
                    <a:gd name="connsiteY46" fmla="*/ 82196 h 2046052"/>
                    <a:gd name="connsiteX47" fmla="*/ 844111 w 2246959"/>
                    <a:gd name="connsiteY47" fmla="*/ 142267 h 2046052"/>
                    <a:gd name="connsiteX48" fmla="*/ 844111 w 2246959"/>
                    <a:gd name="connsiteY48" fmla="*/ 142267 h 2046052"/>
                    <a:gd name="connsiteX49" fmla="*/ 1109249 w 2246959"/>
                    <a:gd name="connsiteY49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3 w 2246959"/>
                    <a:gd name="connsiteY32" fmla="*/ 345863 h 2046052"/>
                    <a:gd name="connsiteX33" fmla="*/ 1334804 w 2246959"/>
                    <a:gd name="connsiteY33" fmla="*/ 605163 h 2046052"/>
                    <a:gd name="connsiteX34" fmla="*/ 1009803 w 2246959"/>
                    <a:gd name="connsiteY34" fmla="*/ 345863 h 2046052"/>
                    <a:gd name="connsiteX35" fmla="*/ 1109249 w 2246959"/>
                    <a:gd name="connsiteY35" fmla="*/ 33 h 2046052"/>
                    <a:gd name="connsiteX36" fmla="*/ 1572446 w 2246959"/>
                    <a:gd name="connsiteY36" fmla="*/ 495001 h 2046052"/>
                    <a:gd name="connsiteX37" fmla="*/ 1602986 w 2246959"/>
                    <a:gd name="connsiteY37" fmla="*/ 605163 h 2046052"/>
                    <a:gd name="connsiteX38" fmla="*/ 2185284 w 2246959"/>
                    <a:gd name="connsiteY38" fmla="*/ 605163 h 2046052"/>
                    <a:gd name="connsiteX39" fmla="*/ 2200525 w 2246959"/>
                    <a:gd name="connsiteY39" fmla="*/ 898533 h 2046052"/>
                    <a:gd name="connsiteX40" fmla="*/ 2200524 w 2246959"/>
                    <a:gd name="connsiteY40" fmla="*/ 898533 h 2046052"/>
                    <a:gd name="connsiteX41" fmla="*/ 2185283 w 2246959"/>
                    <a:gd name="connsiteY41" fmla="*/ 605164 h 2046052"/>
                    <a:gd name="connsiteX42" fmla="*/ 1602985 w 2246959"/>
                    <a:gd name="connsiteY42" fmla="*/ 605164 h 2046052"/>
                    <a:gd name="connsiteX43" fmla="*/ 1572445 w 2246959"/>
                    <a:gd name="connsiteY43" fmla="*/ 495002 h 2046052"/>
                    <a:gd name="connsiteX44" fmla="*/ 1109248 w 2246959"/>
                    <a:gd name="connsiteY44" fmla="*/ 34 h 2046052"/>
                    <a:gd name="connsiteX45" fmla="*/ 904779 w 2246959"/>
                    <a:gd name="connsiteY45" fmla="*/ 82196 h 2046052"/>
                    <a:gd name="connsiteX46" fmla="*/ 844111 w 2246959"/>
                    <a:gd name="connsiteY46" fmla="*/ 142267 h 2046052"/>
                    <a:gd name="connsiteX47" fmla="*/ 844111 w 2246959"/>
                    <a:gd name="connsiteY47" fmla="*/ 142267 h 2046052"/>
                    <a:gd name="connsiteX48" fmla="*/ 1109249 w 2246959"/>
                    <a:gd name="connsiteY48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602985 w 2246959"/>
                    <a:gd name="connsiteY39" fmla="*/ 605164 h 2046052"/>
                    <a:gd name="connsiteX40" fmla="*/ 1572445 w 2246959"/>
                    <a:gd name="connsiteY40" fmla="*/ 495002 h 2046052"/>
                    <a:gd name="connsiteX41" fmla="*/ 1109248 w 2246959"/>
                    <a:gd name="connsiteY41" fmla="*/ 34 h 2046052"/>
                    <a:gd name="connsiteX42" fmla="*/ 904779 w 2246959"/>
                    <a:gd name="connsiteY42" fmla="*/ 82196 h 2046052"/>
                    <a:gd name="connsiteX43" fmla="*/ 844111 w 2246959"/>
                    <a:gd name="connsiteY43" fmla="*/ 142267 h 2046052"/>
                    <a:gd name="connsiteX44" fmla="*/ 844111 w 2246959"/>
                    <a:gd name="connsiteY44" fmla="*/ 142267 h 2046052"/>
                    <a:gd name="connsiteX45" fmla="*/ 1109249 w 2246959"/>
                    <a:gd name="connsiteY45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602985 w 2246959"/>
                    <a:gd name="connsiteY39" fmla="*/ 605164 h 2046052"/>
                    <a:gd name="connsiteX40" fmla="*/ 1109248 w 2246959"/>
                    <a:gd name="connsiteY40" fmla="*/ 34 h 2046052"/>
                    <a:gd name="connsiteX41" fmla="*/ 904779 w 2246959"/>
                    <a:gd name="connsiteY41" fmla="*/ 82196 h 2046052"/>
                    <a:gd name="connsiteX42" fmla="*/ 844111 w 2246959"/>
                    <a:gd name="connsiteY42" fmla="*/ 142267 h 2046052"/>
                    <a:gd name="connsiteX43" fmla="*/ 844111 w 2246959"/>
                    <a:gd name="connsiteY43" fmla="*/ 142267 h 2046052"/>
                    <a:gd name="connsiteX44" fmla="*/ 1109249 w 2246959"/>
                    <a:gd name="connsiteY44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109248 w 2246959"/>
                    <a:gd name="connsiteY39" fmla="*/ 34 h 2046052"/>
                    <a:gd name="connsiteX40" fmla="*/ 904779 w 2246959"/>
                    <a:gd name="connsiteY40" fmla="*/ 82196 h 2046052"/>
                    <a:gd name="connsiteX41" fmla="*/ 844111 w 2246959"/>
                    <a:gd name="connsiteY41" fmla="*/ 142267 h 2046052"/>
                    <a:gd name="connsiteX42" fmla="*/ 844111 w 2246959"/>
                    <a:gd name="connsiteY42" fmla="*/ 142267 h 2046052"/>
                    <a:gd name="connsiteX43" fmla="*/ 1109249 w 2246959"/>
                    <a:gd name="connsiteY43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2185284 w 2246959"/>
                    <a:gd name="connsiteY34" fmla="*/ 605163 h 2046052"/>
                    <a:gd name="connsiteX35" fmla="*/ 2200525 w 2246959"/>
                    <a:gd name="connsiteY35" fmla="*/ 898533 h 2046052"/>
                    <a:gd name="connsiteX36" fmla="*/ 2200524 w 2246959"/>
                    <a:gd name="connsiteY36" fmla="*/ 898533 h 2046052"/>
                    <a:gd name="connsiteX37" fmla="*/ 2185283 w 2246959"/>
                    <a:gd name="connsiteY37" fmla="*/ 605164 h 2046052"/>
                    <a:gd name="connsiteX38" fmla="*/ 1109248 w 2246959"/>
                    <a:gd name="connsiteY38" fmla="*/ 34 h 2046052"/>
                    <a:gd name="connsiteX39" fmla="*/ 904779 w 2246959"/>
                    <a:gd name="connsiteY39" fmla="*/ 82196 h 2046052"/>
                    <a:gd name="connsiteX40" fmla="*/ 844111 w 2246959"/>
                    <a:gd name="connsiteY40" fmla="*/ 142267 h 2046052"/>
                    <a:gd name="connsiteX41" fmla="*/ 844111 w 2246959"/>
                    <a:gd name="connsiteY41" fmla="*/ 142267 h 2046052"/>
                    <a:gd name="connsiteX42" fmla="*/ 1109249 w 2246959"/>
                    <a:gd name="connsiteY4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2185284 w 2246959"/>
                    <a:gd name="connsiteY33" fmla="*/ 605163 h 2046052"/>
                    <a:gd name="connsiteX34" fmla="*/ 2200525 w 2246959"/>
                    <a:gd name="connsiteY34" fmla="*/ 898533 h 2046052"/>
                    <a:gd name="connsiteX35" fmla="*/ 2200524 w 2246959"/>
                    <a:gd name="connsiteY35" fmla="*/ 898533 h 2046052"/>
                    <a:gd name="connsiteX36" fmla="*/ 2185283 w 2246959"/>
                    <a:gd name="connsiteY36" fmla="*/ 605164 h 2046052"/>
                    <a:gd name="connsiteX37" fmla="*/ 1109248 w 2246959"/>
                    <a:gd name="connsiteY37" fmla="*/ 34 h 2046052"/>
                    <a:gd name="connsiteX38" fmla="*/ 904779 w 2246959"/>
                    <a:gd name="connsiteY38" fmla="*/ 82196 h 2046052"/>
                    <a:gd name="connsiteX39" fmla="*/ 844111 w 2246959"/>
                    <a:gd name="connsiteY39" fmla="*/ 142267 h 2046052"/>
                    <a:gd name="connsiteX40" fmla="*/ 844111 w 2246959"/>
                    <a:gd name="connsiteY40" fmla="*/ 142267 h 2046052"/>
                    <a:gd name="connsiteX41" fmla="*/ 1109249 w 2246959"/>
                    <a:gd name="connsiteY41" fmla="*/ 33 h 2046052"/>
                    <a:gd name="connsiteX0" fmla="*/ 0 w 2246959"/>
                    <a:gd name="connsiteY0" fmla="*/ 1792374 h 2046051"/>
                    <a:gd name="connsiteX1" fmla="*/ 52298 w 2246959"/>
                    <a:gd name="connsiteY1" fmla="*/ 936427 h 2046051"/>
                    <a:gd name="connsiteX2" fmla="*/ 931887 w 2246959"/>
                    <a:gd name="connsiteY2" fmla="*/ 936427 h 2046051"/>
                    <a:gd name="connsiteX3" fmla="*/ 927121 w 2246959"/>
                    <a:gd name="connsiteY3" fmla="*/ 960029 h 2046051"/>
                    <a:gd name="connsiteX4" fmla="*/ 1148649 w 2246959"/>
                    <a:gd name="connsiteY4" fmla="*/ 1181556 h 2046051"/>
                    <a:gd name="connsiteX5" fmla="*/ 1370176 w 2246959"/>
                    <a:gd name="connsiteY5" fmla="*/ 960029 h 2046051"/>
                    <a:gd name="connsiteX6" fmla="*/ 1365411 w 2246959"/>
                    <a:gd name="connsiteY6" fmla="*/ 936427 h 2046051"/>
                    <a:gd name="connsiteX7" fmla="*/ 2202493 w 2246959"/>
                    <a:gd name="connsiteY7" fmla="*/ 936427 h 2046051"/>
                    <a:gd name="connsiteX8" fmla="*/ 2246959 w 2246959"/>
                    <a:gd name="connsiteY8" fmla="*/ 1792374 h 2046051"/>
                    <a:gd name="connsiteX9" fmla="*/ 1342591 w 2246959"/>
                    <a:gd name="connsiteY9" fmla="*/ 1792374 h 2046051"/>
                    <a:gd name="connsiteX10" fmla="*/ 1342801 w 2246959"/>
                    <a:gd name="connsiteY10" fmla="*/ 1793413 h 2046051"/>
                    <a:gd name="connsiteX11" fmla="*/ 1333925 w 2246959"/>
                    <a:gd name="connsiteY11" fmla="*/ 1793413 h 2046051"/>
                    <a:gd name="connsiteX12" fmla="*/ 1346340 w 2246959"/>
                    <a:gd name="connsiteY12" fmla="*/ 1854911 h 2046051"/>
                    <a:gd name="connsiteX13" fmla="*/ 1155200 w 2246959"/>
                    <a:gd name="connsiteY13" fmla="*/ 2046051 h 2046051"/>
                    <a:gd name="connsiteX14" fmla="*/ 964059 w 2246959"/>
                    <a:gd name="connsiteY14" fmla="*/ 1854911 h 2046051"/>
                    <a:gd name="connsiteX15" fmla="*/ 976475 w 2246959"/>
                    <a:gd name="connsiteY15" fmla="*/ 1793413 h 2046051"/>
                    <a:gd name="connsiteX16" fmla="*/ 958157 w 2246959"/>
                    <a:gd name="connsiteY16" fmla="*/ 1793413 h 2046051"/>
                    <a:gd name="connsiteX17" fmla="*/ 958367 w 2246959"/>
                    <a:gd name="connsiteY17" fmla="*/ 1792374 h 2046051"/>
                    <a:gd name="connsiteX18" fmla="*/ 0 w 2246959"/>
                    <a:gd name="connsiteY18" fmla="*/ 1792374 h 2046051"/>
                    <a:gd name="connsiteX19" fmla="*/ 1327374 w 2246959"/>
                    <a:gd name="connsiteY19" fmla="*/ 898533 h 2046051"/>
                    <a:gd name="connsiteX20" fmla="*/ 1327375 w 2246959"/>
                    <a:gd name="connsiteY20" fmla="*/ 898533 h 2046051"/>
                    <a:gd name="connsiteX21" fmla="*/ 1339790 w 2246959"/>
                    <a:gd name="connsiteY21" fmla="*/ 960030 h 2046051"/>
                    <a:gd name="connsiteX22" fmla="*/ 1283806 w 2246959"/>
                    <a:gd name="connsiteY22" fmla="*/ 1095187 h 2046051"/>
                    <a:gd name="connsiteX23" fmla="*/ 1283806 w 2246959"/>
                    <a:gd name="connsiteY23" fmla="*/ 1095187 h 2046051"/>
                    <a:gd name="connsiteX24" fmla="*/ 1324768 w 2246959"/>
                    <a:gd name="connsiteY24" fmla="*/ 1034431 h 2046051"/>
                    <a:gd name="connsiteX25" fmla="*/ 1339789 w 2246959"/>
                    <a:gd name="connsiteY25" fmla="*/ 960031 h 2046051"/>
                    <a:gd name="connsiteX26" fmla="*/ 1327374 w 2246959"/>
                    <a:gd name="connsiteY26" fmla="*/ 898533 h 2046051"/>
                    <a:gd name="connsiteX27" fmla="*/ 61676 w 2246959"/>
                    <a:gd name="connsiteY27" fmla="*/ 605162 h 2046051"/>
                    <a:gd name="connsiteX28" fmla="*/ 632360 w 2246959"/>
                    <a:gd name="connsiteY28" fmla="*/ 605162 h 2046051"/>
                    <a:gd name="connsiteX29" fmla="*/ 632360 w 2246959"/>
                    <a:gd name="connsiteY29" fmla="*/ 605163 h 2046051"/>
                    <a:gd name="connsiteX30" fmla="*/ 61676 w 2246959"/>
                    <a:gd name="connsiteY30" fmla="*/ 605163 h 2046051"/>
                    <a:gd name="connsiteX31" fmla="*/ 61676 w 2246959"/>
                    <a:gd name="connsiteY31" fmla="*/ 605162 h 2046051"/>
                    <a:gd name="connsiteX32" fmla="*/ 844111 w 2246959"/>
                    <a:gd name="connsiteY32" fmla="*/ 142266 h 2046051"/>
                    <a:gd name="connsiteX33" fmla="*/ 2185284 w 2246959"/>
                    <a:gd name="connsiteY33" fmla="*/ 605162 h 2046051"/>
                    <a:gd name="connsiteX34" fmla="*/ 2200525 w 2246959"/>
                    <a:gd name="connsiteY34" fmla="*/ 898532 h 2046051"/>
                    <a:gd name="connsiteX35" fmla="*/ 2200524 w 2246959"/>
                    <a:gd name="connsiteY35" fmla="*/ 898532 h 2046051"/>
                    <a:gd name="connsiteX36" fmla="*/ 2185283 w 2246959"/>
                    <a:gd name="connsiteY36" fmla="*/ 605163 h 2046051"/>
                    <a:gd name="connsiteX37" fmla="*/ 1109248 w 2246959"/>
                    <a:gd name="connsiteY37" fmla="*/ 33 h 2046051"/>
                    <a:gd name="connsiteX38" fmla="*/ 904779 w 2246959"/>
                    <a:gd name="connsiteY38" fmla="*/ 82195 h 2046051"/>
                    <a:gd name="connsiteX39" fmla="*/ 844111 w 2246959"/>
                    <a:gd name="connsiteY39" fmla="*/ 142266 h 2046051"/>
                    <a:gd name="connsiteX40" fmla="*/ 844111 w 2246959"/>
                    <a:gd name="connsiteY40" fmla="*/ 142266 h 2046051"/>
                    <a:gd name="connsiteX0" fmla="*/ 0 w 2246959"/>
                    <a:gd name="connsiteY0" fmla="*/ 1810247 h 2063924"/>
                    <a:gd name="connsiteX1" fmla="*/ 52298 w 2246959"/>
                    <a:gd name="connsiteY1" fmla="*/ 954300 h 2063924"/>
                    <a:gd name="connsiteX2" fmla="*/ 931887 w 2246959"/>
                    <a:gd name="connsiteY2" fmla="*/ 954300 h 2063924"/>
                    <a:gd name="connsiteX3" fmla="*/ 927121 w 2246959"/>
                    <a:gd name="connsiteY3" fmla="*/ 977902 h 2063924"/>
                    <a:gd name="connsiteX4" fmla="*/ 1148649 w 2246959"/>
                    <a:gd name="connsiteY4" fmla="*/ 1199429 h 2063924"/>
                    <a:gd name="connsiteX5" fmla="*/ 1370176 w 2246959"/>
                    <a:gd name="connsiteY5" fmla="*/ 977902 h 2063924"/>
                    <a:gd name="connsiteX6" fmla="*/ 1365411 w 2246959"/>
                    <a:gd name="connsiteY6" fmla="*/ 954300 h 2063924"/>
                    <a:gd name="connsiteX7" fmla="*/ 2202493 w 2246959"/>
                    <a:gd name="connsiteY7" fmla="*/ 954300 h 2063924"/>
                    <a:gd name="connsiteX8" fmla="*/ 2246959 w 2246959"/>
                    <a:gd name="connsiteY8" fmla="*/ 1810247 h 2063924"/>
                    <a:gd name="connsiteX9" fmla="*/ 1342591 w 2246959"/>
                    <a:gd name="connsiteY9" fmla="*/ 1810247 h 2063924"/>
                    <a:gd name="connsiteX10" fmla="*/ 1342801 w 2246959"/>
                    <a:gd name="connsiteY10" fmla="*/ 1811286 h 2063924"/>
                    <a:gd name="connsiteX11" fmla="*/ 1333925 w 2246959"/>
                    <a:gd name="connsiteY11" fmla="*/ 1811286 h 2063924"/>
                    <a:gd name="connsiteX12" fmla="*/ 1346340 w 2246959"/>
                    <a:gd name="connsiteY12" fmla="*/ 1872784 h 2063924"/>
                    <a:gd name="connsiteX13" fmla="*/ 1155200 w 2246959"/>
                    <a:gd name="connsiteY13" fmla="*/ 2063924 h 2063924"/>
                    <a:gd name="connsiteX14" fmla="*/ 964059 w 2246959"/>
                    <a:gd name="connsiteY14" fmla="*/ 1872784 h 2063924"/>
                    <a:gd name="connsiteX15" fmla="*/ 976475 w 2246959"/>
                    <a:gd name="connsiteY15" fmla="*/ 1811286 h 2063924"/>
                    <a:gd name="connsiteX16" fmla="*/ 958157 w 2246959"/>
                    <a:gd name="connsiteY16" fmla="*/ 1811286 h 2063924"/>
                    <a:gd name="connsiteX17" fmla="*/ 958367 w 2246959"/>
                    <a:gd name="connsiteY17" fmla="*/ 1810247 h 2063924"/>
                    <a:gd name="connsiteX18" fmla="*/ 0 w 2246959"/>
                    <a:gd name="connsiteY18" fmla="*/ 1810247 h 2063924"/>
                    <a:gd name="connsiteX19" fmla="*/ 1327374 w 2246959"/>
                    <a:gd name="connsiteY19" fmla="*/ 916406 h 2063924"/>
                    <a:gd name="connsiteX20" fmla="*/ 1327375 w 2246959"/>
                    <a:gd name="connsiteY20" fmla="*/ 916406 h 2063924"/>
                    <a:gd name="connsiteX21" fmla="*/ 1339790 w 2246959"/>
                    <a:gd name="connsiteY21" fmla="*/ 977903 h 2063924"/>
                    <a:gd name="connsiteX22" fmla="*/ 1283806 w 2246959"/>
                    <a:gd name="connsiteY22" fmla="*/ 1113060 h 2063924"/>
                    <a:gd name="connsiteX23" fmla="*/ 1283806 w 2246959"/>
                    <a:gd name="connsiteY23" fmla="*/ 1113060 h 2063924"/>
                    <a:gd name="connsiteX24" fmla="*/ 1324768 w 2246959"/>
                    <a:gd name="connsiteY24" fmla="*/ 1052304 h 2063924"/>
                    <a:gd name="connsiteX25" fmla="*/ 1339789 w 2246959"/>
                    <a:gd name="connsiteY25" fmla="*/ 977904 h 2063924"/>
                    <a:gd name="connsiteX26" fmla="*/ 1327374 w 2246959"/>
                    <a:gd name="connsiteY26" fmla="*/ 916406 h 2063924"/>
                    <a:gd name="connsiteX27" fmla="*/ 61676 w 2246959"/>
                    <a:gd name="connsiteY27" fmla="*/ 623035 h 2063924"/>
                    <a:gd name="connsiteX28" fmla="*/ 632360 w 2246959"/>
                    <a:gd name="connsiteY28" fmla="*/ 623035 h 2063924"/>
                    <a:gd name="connsiteX29" fmla="*/ 632360 w 2246959"/>
                    <a:gd name="connsiteY29" fmla="*/ 623036 h 2063924"/>
                    <a:gd name="connsiteX30" fmla="*/ 61676 w 2246959"/>
                    <a:gd name="connsiteY30" fmla="*/ 623036 h 2063924"/>
                    <a:gd name="connsiteX31" fmla="*/ 61676 w 2246959"/>
                    <a:gd name="connsiteY31" fmla="*/ 623035 h 2063924"/>
                    <a:gd name="connsiteX32" fmla="*/ 844111 w 2246959"/>
                    <a:gd name="connsiteY32" fmla="*/ 160139 h 2063924"/>
                    <a:gd name="connsiteX33" fmla="*/ 2185284 w 2246959"/>
                    <a:gd name="connsiteY33" fmla="*/ 623035 h 2063924"/>
                    <a:gd name="connsiteX34" fmla="*/ 2200525 w 2246959"/>
                    <a:gd name="connsiteY34" fmla="*/ 916405 h 2063924"/>
                    <a:gd name="connsiteX35" fmla="*/ 2200524 w 2246959"/>
                    <a:gd name="connsiteY35" fmla="*/ 916405 h 2063924"/>
                    <a:gd name="connsiteX36" fmla="*/ 2185283 w 2246959"/>
                    <a:gd name="connsiteY36" fmla="*/ 623036 h 2063924"/>
                    <a:gd name="connsiteX37" fmla="*/ 1109248 w 2246959"/>
                    <a:gd name="connsiteY37" fmla="*/ 17906 h 2063924"/>
                    <a:gd name="connsiteX38" fmla="*/ 844111 w 2246959"/>
                    <a:gd name="connsiteY38" fmla="*/ 160139 h 2063924"/>
                    <a:gd name="connsiteX39" fmla="*/ 844111 w 2246959"/>
                    <a:gd name="connsiteY39" fmla="*/ 160139 h 2063924"/>
                    <a:gd name="connsiteX0" fmla="*/ 0 w 2246959"/>
                    <a:gd name="connsiteY0" fmla="*/ 1810247 h 2063924"/>
                    <a:gd name="connsiteX1" fmla="*/ 52298 w 2246959"/>
                    <a:gd name="connsiteY1" fmla="*/ 954300 h 2063924"/>
                    <a:gd name="connsiteX2" fmla="*/ 931887 w 2246959"/>
                    <a:gd name="connsiteY2" fmla="*/ 954300 h 2063924"/>
                    <a:gd name="connsiteX3" fmla="*/ 927121 w 2246959"/>
                    <a:gd name="connsiteY3" fmla="*/ 977902 h 2063924"/>
                    <a:gd name="connsiteX4" fmla="*/ 1148649 w 2246959"/>
                    <a:gd name="connsiteY4" fmla="*/ 1199429 h 2063924"/>
                    <a:gd name="connsiteX5" fmla="*/ 1370176 w 2246959"/>
                    <a:gd name="connsiteY5" fmla="*/ 977902 h 2063924"/>
                    <a:gd name="connsiteX6" fmla="*/ 1365411 w 2246959"/>
                    <a:gd name="connsiteY6" fmla="*/ 954300 h 2063924"/>
                    <a:gd name="connsiteX7" fmla="*/ 2202493 w 2246959"/>
                    <a:gd name="connsiteY7" fmla="*/ 954300 h 2063924"/>
                    <a:gd name="connsiteX8" fmla="*/ 2246959 w 2246959"/>
                    <a:gd name="connsiteY8" fmla="*/ 1810247 h 2063924"/>
                    <a:gd name="connsiteX9" fmla="*/ 1342591 w 2246959"/>
                    <a:gd name="connsiteY9" fmla="*/ 1810247 h 2063924"/>
                    <a:gd name="connsiteX10" fmla="*/ 1342801 w 2246959"/>
                    <a:gd name="connsiteY10" fmla="*/ 1811286 h 2063924"/>
                    <a:gd name="connsiteX11" fmla="*/ 1333925 w 2246959"/>
                    <a:gd name="connsiteY11" fmla="*/ 1811286 h 2063924"/>
                    <a:gd name="connsiteX12" fmla="*/ 1346340 w 2246959"/>
                    <a:gd name="connsiteY12" fmla="*/ 1872784 h 2063924"/>
                    <a:gd name="connsiteX13" fmla="*/ 1155200 w 2246959"/>
                    <a:gd name="connsiteY13" fmla="*/ 2063924 h 2063924"/>
                    <a:gd name="connsiteX14" fmla="*/ 964059 w 2246959"/>
                    <a:gd name="connsiteY14" fmla="*/ 1872784 h 2063924"/>
                    <a:gd name="connsiteX15" fmla="*/ 976475 w 2246959"/>
                    <a:gd name="connsiteY15" fmla="*/ 1811286 h 2063924"/>
                    <a:gd name="connsiteX16" fmla="*/ 958157 w 2246959"/>
                    <a:gd name="connsiteY16" fmla="*/ 1811286 h 2063924"/>
                    <a:gd name="connsiteX17" fmla="*/ 958367 w 2246959"/>
                    <a:gd name="connsiteY17" fmla="*/ 1810247 h 2063924"/>
                    <a:gd name="connsiteX18" fmla="*/ 0 w 2246959"/>
                    <a:gd name="connsiteY18" fmla="*/ 1810247 h 2063924"/>
                    <a:gd name="connsiteX19" fmla="*/ 1327374 w 2246959"/>
                    <a:gd name="connsiteY19" fmla="*/ 916406 h 2063924"/>
                    <a:gd name="connsiteX20" fmla="*/ 1327375 w 2246959"/>
                    <a:gd name="connsiteY20" fmla="*/ 916406 h 2063924"/>
                    <a:gd name="connsiteX21" fmla="*/ 1339790 w 2246959"/>
                    <a:gd name="connsiteY21" fmla="*/ 977903 h 2063924"/>
                    <a:gd name="connsiteX22" fmla="*/ 1283806 w 2246959"/>
                    <a:gd name="connsiteY22" fmla="*/ 1113060 h 2063924"/>
                    <a:gd name="connsiteX23" fmla="*/ 1283806 w 2246959"/>
                    <a:gd name="connsiteY23" fmla="*/ 1113060 h 2063924"/>
                    <a:gd name="connsiteX24" fmla="*/ 1324768 w 2246959"/>
                    <a:gd name="connsiteY24" fmla="*/ 1052304 h 2063924"/>
                    <a:gd name="connsiteX25" fmla="*/ 1339789 w 2246959"/>
                    <a:gd name="connsiteY25" fmla="*/ 977904 h 2063924"/>
                    <a:gd name="connsiteX26" fmla="*/ 1327374 w 2246959"/>
                    <a:gd name="connsiteY26" fmla="*/ 916406 h 2063924"/>
                    <a:gd name="connsiteX27" fmla="*/ 61676 w 2246959"/>
                    <a:gd name="connsiteY27" fmla="*/ 623035 h 2063924"/>
                    <a:gd name="connsiteX28" fmla="*/ 632360 w 2246959"/>
                    <a:gd name="connsiteY28" fmla="*/ 623035 h 2063924"/>
                    <a:gd name="connsiteX29" fmla="*/ 632360 w 2246959"/>
                    <a:gd name="connsiteY29" fmla="*/ 623036 h 2063924"/>
                    <a:gd name="connsiteX30" fmla="*/ 61676 w 2246959"/>
                    <a:gd name="connsiteY30" fmla="*/ 623036 h 2063924"/>
                    <a:gd name="connsiteX31" fmla="*/ 61676 w 2246959"/>
                    <a:gd name="connsiteY31" fmla="*/ 623035 h 2063924"/>
                    <a:gd name="connsiteX32" fmla="*/ 844111 w 2246959"/>
                    <a:gd name="connsiteY32" fmla="*/ 160139 h 2063924"/>
                    <a:gd name="connsiteX33" fmla="*/ 2185284 w 2246959"/>
                    <a:gd name="connsiteY33" fmla="*/ 623035 h 2063924"/>
                    <a:gd name="connsiteX34" fmla="*/ 2200525 w 2246959"/>
                    <a:gd name="connsiteY34" fmla="*/ 916405 h 2063924"/>
                    <a:gd name="connsiteX35" fmla="*/ 2200524 w 2246959"/>
                    <a:gd name="connsiteY35" fmla="*/ 916405 h 2063924"/>
                    <a:gd name="connsiteX36" fmla="*/ 2185283 w 2246959"/>
                    <a:gd name="connsiteY36" fmla="*/ 623036 h 2063924"/>
                    <a:gd name="connsiteX37" fmla="*/ 1109248 w 2246959"/>
                    <a:gd name="connsiteY37" fmla="*/ 17906 h 2063924"/>
                    <a:gd name="connsiteX38" fmla="*/ 844111 w 2246959"/>
                    <a:gd name="connsiteY38" fmla="*/ 160139 h 2063924"/>
                    <a:gd name="connsiteX0" fmla="*/ 0 w 2246959"/>
                    <a:gd name="connsiteY0" fmla="*/ 1650108 h 1903785"/>
                    <a:gd name="connsiteX1" fmla="*/ 52298 w 2246959"/>
                    <a:gd name="connsiteY1" fmla="*/ 794161 h 1903785"/>
                    <a:gd name="connsiteX2" fmla="*/ 931887 w 2246959"/>
                    <a:gd name="connsiteY2" fmla="*/ 794161 h 1903785"/>
                    <a:gd name="connsiteX3" fmla="*/ 927121 w 2246959"/>
                    <a:gd name="connsiteY3" fmla="*/ 817763 h 1903785"/>
                    <a:gd name="connsiteX4" fmla="*/ 1148649 w 2246959"/>
                    <a:gd name="connsiteY4" fmla="*/ 1039290 h 1903785"/>
                    <a:gd name="connsiteX5" fmla="*/ 1370176 w 2246959"/>
                    <a:gd name="connsiteY5" fmla="*/ 817763 h 1903785"/>
                    <a:gd name="connsiteX6" fmla="*/ 1365411 w 2246959"/>
                    <a:gd name="connsiteY6" fmla="*/ 794161 h 1903785"/>
                    <a:gd name="connsiteX7" fmla="*/ 2202493 w 2246959"/>
                    <a:gd name="connsiteY7" fmla="*/ 794161 h 1903785"/>
                    <a:gd name="connsiteX8" fmla="*/ 2246959 w 2246959"/>
                    <a:gd name="connsiteY8" fmla="*/ 1650108 h 1903785"/>
                    <a:gd name="connsiteX9" fmla="*/ 1342591 w 2246959"/>
                    <a:gd name="connsiteY9" fmla="*/ 1650108 h 1903785"/>
                    <a:gd name="connsiteX10" fmla="*/ 1342801 w 2246959"/>
                    <a:gd name="connsiteY10" fmla="*/ 1651147 h 1903785"/>
                    <a:gd name="connsiteX11" fmla="*/ 1333925 w 2246959"/>
                    <a:gd name="connsiteY11" fmla="*/ 1651147 h 1903785"/>
                    <a:gd name="connsiteX12" fmla="*/ 1346340 w 2246959"/>
                    <a:gd name="connsiteY12" fmla="*/ 1712645 h 1903785"/>
                    <a:gd name="connsiteX13" fmla="*/ 1155200 w 2246959"/>
                    <a:gd name="connsiteY13" fmla="*/ 1903785 h 1903785"/>
                    <a:gd name="connsiteX14" fmla="*/ 964059 w 2246959"/>
                    <a:gd name="connsiteY14" fmla="*/ 1712645 h 1903785"/>
                    <a:gd name="connsiteX15" fmla="*/ 976475 w 2246959"/>
                    <a:gd name="connsiteY15" fmla="*/ 1651147 h 1903785"/>
                    <a:gd name="connsiteX16" fmla="*/ 958157 w 2246959"/>
                    <a:gd name="connsiteY16" fmla="*/ 1651147 h 1903785"/>
                    <a:gd name="connsiteX17" fmla="*/ 958367 w 2246959"/>
                    <a:gd name="connsiteY17" fmla="*/ 1650108 h 1903785"/>
                    <a:gd name="connsiteX18" fmla="*/ 0 w 2246959"/>
                    <a:gd name="connsiteY18" fmla="*/ 1650108 h 1903785"/>
                    <a:gd name="connsiteX19" fmla="*/ 1327374 w 2246959"/>
                    <a:gd name="connsiteY19" fmla="*/ 756267 h 1903785"/>
                    <a:gd name="connsiteX20" fmla="*/ 1327375 w 2246959"/>
                    <a:gd name="connsiteY20" fmla="*/ 756267 h 1903785"/>
                    <a:gd name="connsiteX21" fmla="*/ 1339790 w 2246959"/>
                    <a:gd name="connsiteY21" fmla="*/ 817764 h 1903785"/>
                    <a:gd name="connsiteX22" fmla="*/ 1283806 w 2246959"/>
                    <a:gd name="connsiteY22" fmla="*/ 952921 h 1903785"/>
                    <a:gd name="connsiteX23" fmla="*/ 1283806 w 2246959"/>
                    <a:gd name="connsiteY23" fmla="*/ 952921 h 1903785"/>
                    <a:gd name="connsiteX24" fmla="*/ 1324768 w 2246959"/>
                    <a:gd name="connsiteY24" fmla="*/ 892165 h 1903785"/>
                    <a:gd name="connsiteX25" fmla="*/ 1339789 w 2246959"/>
                    <a:gd name="connsiteY25" fmla="*/ 817765 h 1903785"/>
                    <a:gd name="connsiteX26" fmla="*/ 1327374 w 2246959"/>
                    <a:gd name="connsiteY26" fmla="*/ 756267 h 1903785"/>
                    <a:gd name="connsiteX27" fmla="*/ 61676 w 2246959"/>
                    <a:gd name="connsiteY27" fmla="*/ 462896 h 1903785"/>
                    <a:gd name="connsiteX28" fmla="*/ 632360 w 2246959"/>
                    <a:gd name="connsiteY28" fmla="*/ 462896 h 1903785"/>
                    <a:gd name="connsiteX29" fmla="*/ 632360 w 2246959"/>
                    <a:gd name="connsiteY29" fmla="*/ 462897 h 1903785"/>
                    <a:gd name="connsiteX30" fmla="*/ 61676 w 2246959"/>
                    <a:gd name="connsiteY30" fmla="*/ 462897 h 1903785"/>
                    <a:gd name="connsiteX31" fmla="*/ 61676 w 2246959"/>
                    <a:gd name="connsiteY31" fmla="*/ 462896 h 1903785"/>
                    <a:gd name="connsiteX32" fmla="*/ 844111 w 2246959"/>
                    <a:gd name="connsiteY32" fmla="*/ 0 h 1903785"/>
                    <a:gd name="connsiteX33" fmla="*/ 2185284 w 2246959"/>
                    <a:gd name="connsiteY33" fmla="*/ 462896 h 1903785"/>
                    <a:gd name="connsiteX34" fmla="*/ 2200525 w 2246959"/>
                    <a:gd name="connsiteY34" fmla="*/ 756266 h 1903785"/>
                    <a:gd name="connsiteX35" fmla="*/ 2200524 w 2246959"/>
                    <a:gd name="connsiteY35" fmla="*/ 756266 h 1903785"/>
                    <a:gd name="connsiteX36" fmla="*/ 2185283 w 2246959"/>
                    <a:gd name="connsiteY36" fmla="*/ 462897 h 1903785"/>
                    <a:gd name="connsiteX37" fmla="*/ 844111 w 2246959"/>
                    <a:gd name="connsiteY37" fmla="*/ 0 h 1903785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185283 w 2246959"/>
                    <a:gd name="connsiteY32" fmla="*/ 1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35" fmla="*/ 2200524 w 2246959"/>
                    <a:gd name="connsiteY35" fmla="*/ 293370 h 1440889"/>
                    <a:gd name="connsiteX36" fmla="*/ 2185283 w 2246959"/>
                    <a:gd name="connsiteY36" fmla="*/ 1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200524 w 2246959"/>
                    <a:gd name="connsiteY32" fmla="*/ 293370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35" fmla="*/ 2200524 w 2246959"/>
                    <a:gd name="connsiteY35" fmla="*/ 29337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200525 w 2246959"/>
                    <a:gd name="connsiteY32" fmla="*/ 293370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1676 w 2246959"/>
                    <a:gd name="connsiteY29" fmla="*/ 1 h 1440889"/>
                    <a:gd name="connsiteX30" fmla="*/ 61676 w 2246959"/>
                    <a:gd name="connsiteY30" fmla="*/ 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1676 w 2246959"/>
                    <a:gd name="connsiteY28" fmla="*/ 1 h 1440889"/>
                    <a:gd name="connsiteX29" fmla="*/ 61676 w 2246959"/>
                    <a:gd name="connsiteY29" fmla="*/ 0 h 1440889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27374 w 2246959"/>
                    <a:gd name="connsiteY19" fmla="*/ 0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283806 w 2246959"/>
                    <a:gd name="connsiteY23" fmla="*/ 196654 h 1147518"/>
                    <a:gd name="connsiteX24" fmla="*/ 1324768 w 2246959"/>
                    <a:gd name="connsiteY24" fmla="*/ 135898 h 1147518"/>
                    <a:gd name="connsiteX25" fmla="*/ 1339789 w 2246959"/>
                    <a:gd name="connsiteY25" fmla="*/ 61498 h 1147518"/>
                    <a:gd name="connsiteX26" fmla="*/ 1327374 w 2246959"/>
                    <a:gd name="connsiteY26" fmla="*/ 0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283806 w 2246959"/>
                    <a:gd name="connsiteY23" fmla="*/ 196654 h 1147518"/>
                    <a:gd name="connsiteX24" fmla="*/ 1324768 w 2246959"/>
                    <a:gd name="connsiteY24" fmla="*/ 135898 h 1147518"/>
                    <a:gd name="connsiteX25" fmla="*/ 1339789 w 2246959"/>
                    <a:gd name="connsiteY25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324768 w 2246959"/>
                    <a:gd name="connsiteY23" fmla="*/ 135898 h 1147518"/>
                    <a:gd name="connsiteX24" fmla="*/ 1339789 w 2246959"/>
                    <a:gd name="connsiteY24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339789 w 2246959"/>
                    <a:gd name="connsiteY23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339789 w 2246959"/>
                    <a:gd name="connsiteY22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90 w 2246959"/>
                    <a:gd name="connsiteY19" fmla="*/ 61497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0" fmla="*/ 0 w 2246959"/>
                    <a:gd name="connsiteY0" fmla="*/ 855947 h 1109624"/>
                    <a:gd name="connsiteX1" fmla="*/ 52298 w 2246959"/>
                    <a:gd name="connsiteY1" fmla="*/ 0 h 1109624"/>
                    <a:gd name="connsiteX2" fmla="*/ 931887 w 2246959"/>
                    <a:gd name="connsiteY2" fmla="*/ 0 h 1109624"/>
                    <a:gd name="connsiteX3" fmla="*/ 927121 w 2246959"/>
                    <a:gd name="connsiteY3" fmla="*/ 23602 h 1109624"/>
                    <a:gd name="connsiteX4" fmla="*/ 1148649 w 2246959"/>
                    <a:gd name="connsiteY4" fmla="*/ 245129 h 1109624"/>
                    <a:gd name="connsiteX5" fmla="*/ 1370176 w 2246959"/>
                    <a:gd name="connsiteY5" fmla="*/ 23602 h 1109624"/>
                    <a:gd name="connsiteX6" fmla="*/ 1365411 w 2246959"/>
                    <a:gd name="connsiteY6" fmla="*/ 0 h 1109624"/>
                    <a:gd name="connsiteX7" fmla="*/ 2202493 w 2246959"/>
                    <a:gd name="connsiteY7" fmla="*/ 0 h 1109624"/>
                    <a:gd name="connsiteX8" fmla="*/ 2246959 w 2246959"/>
                    <a:gd name="connsiteY8" fmla="*/ 855947 h 1109624"/>
                    <a:gd name="connsiteX9" fmla="*/ 1342591 w 2246959"/>
                    <a:gd name="connsiteY9" fmla="*/ 855947 h 1109624"/>
                    <a:gd name="connsiteX10" fmla="*/ 1342801 w 2246959"/>
                    <a:gd name="connsiteY10" fmla="*/ 856986 h 1109624"/>
                    <a:gd name="connsiteX11" fmla="*/ 1333925 w 2246959"/>
                    <a:gd name="connsiteY11" fmla="*/ 856986 h 1109624"/>
                    <a:gd name="connsiteX12" fmla="*/ 1346340 w 2246959"/>
                    <a:gd name="connsiteY12" fmla="*/ 918484 h 1109624"/>
                    <a:gd name="connsiteX13" fmla="*/ 1155200 w 2246959"/>
                    <a:gd name="connsiteY13" fmla="*/ 1109624 h 1109624"/>
                    <a:gd name="connsiteX14" fmla="*/ 964059 w 2246959"/>
                    <a:gd name="connsiteY14" fmla="*/ 918484 h 1109624"/>
                    <a:gd name="connsiteX15" fmla="*/ 976475 w 2246959"/>
                    <a:gd name="connsiteY15" fmla="*/ 856986 h 1109624"/>
                    <a:gd name="connsiteX16" fmla="*/ 958157 w 2246959"/>
                    <a:gd name="connsiteY16" fmla="*/ 856986 h 1109624"/>
                    <a:gd name="connsiteX17" fmla="*/ 958367 w 2246959"/>
                    <a:gd name="connsiteY17" fmla="*/ 855947 h 1109624"/>
                    <a:gd name="connsiteX18" fmla="*/ 0 w 2246959"/>
                    <a:gd name="connsiteY18" fmla="*/ 855947 h 1109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246959" h="1109624">
                      <a:moveTo>
                        <a:pt x="0" y="855947"/>
                      </a:moveTo>
                      <a:lnTo>
                        <a:pt x="52298" y="0"/>
                      </a:lnTo>
                      <a:lnTo>
                        <a:pt x="931887" y="0"/>
                      </a:lnTo>
                      <a:lnTo>
                        <a:pt x="927121" y="23602"/>
                      </a:lnTo>
                      <a:cubicBezTo>
                        <a:pt x="927121" y="145948"/>
                        <a:pt x="1026303" y="245129"/>
                        <a:pt x="1148649" y="245129"/>
                      </a:cubicBezTo>
                      <a:cubicBezTo>
                        <a:pt x="1270995" y="245129"/>
                        <a:pt x="1370176" y="145948"/>
                        <a:pt x="1370176" y="23602"/>
                      </a:cubicBezTo>
                      <a:lnTo>
                        <a:pt x="1365411" y="0"/>
                      </a:lnTo>
                      <a:lnTo>
                        <a:pt x="2202493" y="0"/>
                      </a:lnTo>
                      <a:lnTo>
                        <a:pt x="2246959" y="855947"/>
                      </a:lnTo>
                      <a:lnTo>
                        <a:pt x="1342591" y="855947"/>
                      </a:lnTo>
                      <a:lnTo>
                        <a:pt x="1342801" y="856986"/>
                      </a:lnTo>
                      <a:lnTo>
                        <a:pt x="1333925" y="856986"/>
                      </a:lnTo>
                      <a:lnTo>
                        <a:pt x="1346340" y="918484"/>
                      </a:lnTo>
                      <a:cubicBezTo>
                        <a:pt x="1346340" y="1024048"/>
                        <a:pt x="1260764" y="1109624"/>
                        <a:pt x="1155200" y="1109624"/>
                      </a:cubicBezTo>
                      <a:cubicBezTo>
                        <a:pt x="1049636" y="1109624"/>
                        <a:pt x="964059" y="1024048"/>
                        <a:pt x="964059" y="918484"/>
                      </a:cubicBezTo>
                      <a:lnTo>
                        <a:pt x="976475" y="856986"/>
                      </a:lnTo>
                      <a:lnTo>
                        <a:pt x="958157" y="856986"/>
                      </a:lnTo>
                      <a:lnTo>
                        <a:pt x="958367" y="855947"/>
                      </a:lnTo>
                      <a:lnTo>
                        <a:pt x="0" y="85594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9132647" y="3203616"/>
                  <a:ext cx="1680799" cy="1208064"/>
                </a:xfrm>
                <a:custGeom>
                  <a:avLst/>
                  <a:gdLst>
                    <a:gd name="connsiteX0" fmla="*/ 44520 w 1680799"/>
                    <a:gd name="connsiteY0" fmla="*/ 98440 h 1208064"/>
                    <a:gd name="connsiteX1" fmla="*/ 655357 w 1680799"/>
                    <a:gd name="connsiteY1" fmla="*/ 98440 h 1208064"/>
                    <a:gd name="connsiteX2" fmla="*/ 650591 w 1680799"/>
                    <a:gd name="connsiteY2" fmla="*/ 122042 h 1208064"/>
                    <a:gd name="connsiteX3" fmla="*/ 872119 w 1680799"/>
                    <a:gd name="connsiteY3" fmla="*/ 343569 h 1208064"/>
                    <a:gd name="connsiteX4" fmla="*/ 1093646 w 1680799"/>
                    <a:gd name="connsiteY4" fmla="*/ 122042 h 1208064"/>
                    <a:gd name="connsiteX5" fmla="*/ 1088881 w 1680799"/>
                    <a:gd name="connsiteY5" fmla="*/ 98440 h 1208064"/>
                    <a:gd name="connsiteX6" fmla="*/ 1636279 w 1680799"/>
                    <a:gd name="connsiteY6" fmla="*/ 98440 h 1208064"/>
                    <a:gd name="connsiteX7" fmla="*/ 1680799 w 1680799"/>
                    <a:gd name="connsiteY7" fmla="*/ 955426 h 1208064"/>
                    <a:gd name="connsiteX8" fmla="*/ 1050845 w 1680799"/>
                    <a:gd name="connsiteY8" fmla="*/ 955426 h 1208064"/>
                    <a:gd name="connsiteX9" fmla="*/ 1063260 w 1680799"/>
                    <a:gd name="connsiteY9" fmla="*/ 1016924 h 1208064"/>
                    <a:gd name="connsiteX10" fmla="*/ 872120 w 1680799"/>
                    <a:gd name="connsiteY10" fmla="*/ 1208064 h 1208064"/>
                    <a:gd name="connsiteX11" fmla="*/ 680979 w 1680799"/>
                    <a:gd name="connsiteY11" fmla="*/ 1016924 h 1208064"/>
                    <a:gd name="connsiteX12" fmla="*/ 693395 w 1680799"/>
                    <a:gd name="connsiteY12" fmla="*/ 955426 h 1208064"/>
                    <a:gd name="connsiteX13" fmla="*/ 0 w 1680799"/>
                    <a:gd name="connsiteY13" fmla="*/ 955426 h 1208064"/>
                    <a:gd name="connsiteX14" fmla="*/ 1050845 w 1680799"/>
                    <a:gd name="connsiteY14" fmla="*/ 60546 h 1208064"/>
                    <a:gd name="connsiteX15" fmla="*/ 1050845 w 1680799"/>
                    <a:gd name="connsiteY15" fmla="*/ 60546 h 1208064"/>
                    <a:gd name="connsiteX16" fmla="*/ 1063260 w 1680799"/>
                    <a:gd name="connsiteY16" fmla="*/ 122043 h 1208064"/>
                    <a:gd name="connsiteX17" fmla="*/ 1063260 w 1680799"/>
                    <a:gd name="connsiteY17" fmla="*/ 122044 h 1208064"/>
                    <a:gd name="connsiteX18" fmla="*/ 693395 w 1680799"/>
                    <a:gd name="connsiteY18" fmla="*/ 60546 h 1208064"/>
                    <a:gd name="connsiteX19" fmla="*/ 693395 w 1680799"/>
                    <a:gd name="connsiteY19" fmla="*/ 60546 h 1208064"/>
                    <a:gd name="connsiteX20" fmla="*/ 680979 w 1680799"/>
                    <a:gd name="connsiteY20" fmla="*/ 122044 h 1208064"/>
                    <a:gd name="connsiteX21" fmla="*/ 680979 w 1680799"/>
                    <a:gd name="connsiteY21" fmla="*/ 122043 h 1208064"/>
                    <a:gd name="connsiteX22" fmla="*/ 49634 w 1680799"/>
                    <a:gd name="connsiteY22" fmla="*/ 0 h 1208064"/>
                    <a:gd name="connsiteX23" fmla="*/ 1631165 w 1680799"/>
                    <a:gd name="connsiteY23" fmla="*/ 0 h 1208064"/>
                    <a:gd name="connsiteX24" fmla="*/ 1634310 w 1680799"/>
                    <a:gd name="connsiteY24" fmla="*/ 60545 h 1208064"/>
                    <a:gd name="connsiteX25" fmla="*/ 1634310 w 1680799"/>
                    <a:gd name="connsiteY25" fmla="*/ 60545 h 1208064"/>
                    <a:gd name="connsiteX26" fmla="*/ 1631165 w 1680799"/>
                    <a:gd name="connsiteY26" fmla="*/ 1 h 1208064"/>
                    <a:gd name="connsiteX27" fmla="*/ 49634 w 1680799"/>
                    <a:gd name="connsiteY27" fmla="*/ 1 h 1208064"/>
                    <a:gd name="connsiteX28" fmla="*/ 46489 w 1680799"/>
                    <a:gd name="connsiteY28" fmla="*/ 60545 h 1208064"/>
                    <a:gd name="connsiteX29" fmla="*/ 46489 w 1680799"/>
                    <a:gd name="connsiteY29" fmla="*/ 60545 h 120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80799" h="1208064">
                      <a:moveTo>
                        <a:pt x="44520" y="98440"/>
                      </a:moveTo>
                      <a:lnTo>
                        <a:pt x="655357" y="98440"/>
                      </a:lnTo>
                      <a:lnTo>
                        <a:pt x="650591" y="122042"/>
                      </a:lnTo>
                      <a:cubicBezTo>
                        <a:pt x="650591" y="244388"/>
                        <a:pt x="749773" y="343569"/>
                        <a:pt x="872119" y="343569"/>
                      </a:cubicBezTo>
                      <a:cubicBezTo>
                        <a:pt x="994465" y="343569"/>
                        <a:pt x="1093646" y="244388"/>
                        <a:pt x="1093646" y="122042"/>
                      </a:cubicBezTo>
                      <a:lnTo>
                        <a:pt x="1088881" y="98440"/>
                      </a:lnTo>
                      <a:lnTo>
                        <a:pt x="1636279" y="98440"/>
                      </a:lnTo>
                      <a:lnTo>
                        <a:pt x="1680799" y="955426"/>
                      </a:lnTo>
                      <a:lnTo>
                        <a:pt x="1050845" y="955426"/>
                      </a:lnTo>
                      <a:lnTo>
                        <a:pt x="1063260" y="1016924"/>
                      </a:lnTo>
                      <a:cubicBezTo>
                        <a:pt x="1063260" y="1122488"/>
                        <a:pt x="977684" y="1208064"/>
                        <a:pt x="872120" y="1208064"/>
                      </a:cubicBezTo>
                      <a:cubicBezTo>
                        <a:pt x="766556" y="1208064"/>
                        <a:pt x="680979" y="1122488"/>
                        <a:pt x="680979" y="1016924"/>
                      </a:cubicBezTo>
                      <a:lnTo>
                        <a:pt x="693395" y="955426"/>
                      </a:lnTo>
                      <a:lnTo>
                        <a:pt x="0" y="955426"/>
                      </a:lnTo>
                      <a:close/>
                      <a:moveTo>
                        <a:pt x="1050845" y="60546"/>
                      </a:moveTo>
                      <a:lnTo>
                        <a:pt x="1050845" y="60546"/>
                      </a:lnTo>
                      <a:lnTo>
                        <a:pt x="1063260" y="122043"/>
                      </a:lnTo>
                      <a:lnTo>
                        <a:pt x="1063260" y="122044"/>
                      </a:lnTo>
                      <a:close/>
                      <a:moveTo>
                        <a:pt x="693395" y="60546"/>
                      </a:moveTo>
                      <a:lnTo>
                        <a:pt x="693395" y="60546"/>
                      </a:lnTo>
                      <a:lnTo>
                        <a:pt x="680979" y="122044"/>
                      </a:lnTo>
                      <a:lnTo>
                        <a:pt x="680979" y="122043"/>
                      </a:lnTo>
                      <a:close/>
                      <a:moveTo>
                        <a:pt x="49634" y="0"/>
                      </a:moveTo>
                      <a:lnTo>
                        <a:pt x="1631165" y="0"/>
                      </a:lnTo>
                      <a:lnTo>
                        <a:pt x="1634310" y="60545"/>
                      </a:lnTo>
                      <a:lnTo>
                        <a:pt x="1634310" y="60545"/>
                      </a:lnTo>
                      <a:lnTo>
                        <a:pt x="1631165" y="1"/>
                      </a:lnTo>
                      <a:lnTo>
                        <a:pt x="49634" y="1"/>
                      </a:lnTo>
                      <a:lnTo>
                        <a:pt x="46489" y="60545"/>
                      </a:lnTo>
                      <a:lnTo>
                        <a:pt x="46489" y="605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748622" y="4188320"/>
                <a:ext cx="2448851" cy="872467"/>
                <a:chOff x="8748622" y="4188320"/>
                <a:chExt cx="2448851" cy="87246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8748622" y="4188320"/>
                  <a:ext cx="2448851" cy="872467"/>
                  <a:chOff x="8748622" y="4188320"/>
                  <a:chExt cx="2448851" cy="872467"/>
                </a:xfrm>
              </p:grpSpPr>
              <p:sp>
                <p:nvSpPr>
                  <p:cNvPr id="47" name="Freeform 46"/>
                  <p:cNvSpPr/>
                  <p:nvPr/>
                </p:nvSpPr>
                <p:spPr>
                  <a:xfrm>
                    <a:off x="8817313" y="4188320"/>
                    <a:ext cx="2311492" cy="604517"/>
                  </a:xfrm>
                  <a:custGeom>
                    <a:avLst/>
                    <a:gdLst>
                      <a:gd name="connsiteX0" fmla="*/ 1365319 w 2311492"/>
                      <a:gd name="connsiteY0" fmla="*/ 0 h 585580"/>
                      <a:gd name="connsiteX1" fmla="*/ 1373154 w 2311492"/>
                      <a:gd name="connsiteY1" fmla="*/ 0 h 585580"/>
                      <a:gd name="connsiteX2" fmla="*/ 1378606 w 2311492"/>
                      <a:gd name="connsiteY2" fmla="*/ 27010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78606 w 2311492"/>
                      <a:gd name="connsiteY2" fmla="*/ 27010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19" fmla="*/ 30421 w 2311492"/>
                      <a:gd name="connsiteY19" fmla="*/ 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74723 w 2311492"/>
                      <a:gd name="connsiteY2" fmla="*/ 65531 h 585580"/>
                      <a:gd name="connsiteX3" fmla="*/ 1371799 w 2311492"/>
                      <a:gd name="connsiteY3" fmla="*/ 74950 h 585580"/>
                      <a:gd name="connsiteX4" fmla="*/ 1374680 w 2311492"/>
                      <a:gd name="connsiteY4" fmla="*/ 46371 h 585580"/>
                      <a:gd name="connsiteX5" fmla="*/ 30421 w 2311492"/>
                      <a:gd name="connsiteY5" fmla="*/ 0 h 585580"/>
                      <a:gd name="connsiteX6" fmla="*/ 89351 w 2311492"/>
                      <a:gd name="connsiteY6" fmla="*/ 0 h 585580"/>
                      <a:gd name="connsiteX7" fmla="*/ 91114 w 2311492"/>
                      <a:gd name="connsiteY7" fmla="*/ 3407 h 585580"/>
                      <a:gd name="connsiteX8" fmla="*/ 970703 w 2311492"/>
                      <a:gd name="connsiteY8" fmla="*/ 3407 h 585580"/>
                      <a:gd name="connsiteX9" fmla="*/ 965937 w 2311492"/>
                      <a:gd name="connsiteY9" fmla="*/ 27009 h 585580"/>
                      <a:gd name="connsiteX10" fmla="*/ 1187465 w 2311492"/>
                      <a:gd name="connsiteY10" fmla="*/ 248536 h 585580"/>
                      <a:gd name="connsiteX11" fmla="*/ 1408992 w 2311492"/>
                      <a:gd name="connsiteY11" fmla="*/ 27009 h 585580"/>
                      <a:gd name="connsiteX12" fmla="*/ 1404227 w 2311492"/>
                      <a:gd name="connsiteY12" fmla="*/ 3407 h 585580"/>
                      <a:gd name="connsiteX13" fmla="*/ 2245239 w 2311492"/>
                      <a:gd name="connsiteY13" fmla="*/ 3407 h 585580"/>
                      <a:gd name="connsiteX14" fmla="*/ 2244823 w 2311492"/>
                      <a:gd name="connsiteY14" fmla="*/ 0 h 585580"/>
                      <a:gd name="connsiteX15" fmla="*/ 2281071 w 2311492"/>
                      <a:gd name="connsiteY15" fmla="*/ 0 h 585580"/>
                      <a:gd name="connsiteX16" fmla="*/ 2311492 w 2311492"/>
                      <a:gd name="connsiteY16" fmla="*/ 585580 h 585580"/>
                      <a:gd name="connsiteX17" fmla="*/ 0 w 2311492"/>
                      <a:gd name="connsiteY17" fmla="*/ 585580 h 585580"/>
                      <a:gd name="connsiteX18" fmla="*/ 30421 w 2311492"/>
                      <a:gd name="connsiteY18" fmla="*/ 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69686 w 2311492"/>
                      <a:gd name="connsiteY2" fmla="*/ 29624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19" fmla="*/ 30421 w 2311492"/>
                      <a:gd name="connsiteY19" fmla="*/ 0 h 585580"/>
                      <a:gd name="connsiteX0" fmla="*/ 1374680 w 2311492"/>
                      <a:gd name="connsiteY0" fmla="*/ 46371 h 585580"/>
                      <a:gd name="connsiteX1" fmla="*/ 1369686 w 2311492"/>
                      <a:gd name="connsiteY1" fmla="*/ 29624 h 585580"/>
                      <a:gd name="connsiteX2" fmla="*/ 1374723 w 2311492"/>
                      <a:gd name="connsiteY2" fmla="*/ 65531 h 585580"/>
                      <a:gd name="connsiteX3" fmla="*/ 1371799 w 2311492"/>
                      <a:gd name="connsiteY3" fmla="*/ 74950 h 585580"/>
                      <a:gd name="connsiteX4" fmla="*/ 1374680 w 2311492"/>
                      <a:gd name="connsiteY4" fmla="*/ 46371 h 585580"/>
                      <a:gd name="connsiteX5" fmla="*/ 30421 w 2311492"/>
                      <a:gd name="connsiteY5" fmla="*/ 0 h 585580"/>
                      <a:gd name="connsiteX6" fmla="*/ 89351 w 2311492"/>
                      <a:gd name="connsiteY6" fmla="*/ 0 h 585580"/>
                      <a:gd name="connsiteX7" fmla="*/ 91114 w 2311492"/>
                      <a:gd name="connsiteY7" fmla="*/ 3407 h 585580"/>
                      <a:gd name="connsiteX8" fmla="*/ 970703 w 2311492"/>
                      <a:gd name="connsiteY8" fmla="*/ 3407 h 585580"/>
                      <a:gd name="connsiteX9" fmla="*/ 965937 w 2311492"/>
                      <a:gd name="connsiteY9" fmla="*/ 27009 h 585580"/>
                      <a:gd name="connsiteX10" fmla="*/ 1187465 w 2311492"/>
                      <a:gd name="connsiteY10" fmla="*/ 248536 h 585580"/>
                      <a:gd name="connsiteX11" fmla="*/ 1408992 w 2311492"/>
                      <a:gd name="connsiteY11" fmla="*/ 27009 h 585580"/>
                      <a:gd name="connsiteX12" fmla="*/ 1404227 w 2311492"/>
                      <a:gd name="connsiteY12" fmla="*/ 3407 h 585580"/>
                      <a:gd name="connsiteX13" fmla="*/ 2245239 w 2311492"/>
                      <a:gd name="connsiteY13" fmla="*/ 3407 h 585580"/>
                      <a:gd name="connsiteX14" fmla="*/ 2244823 w 2311492"/>
                      <a:gd name="connsiteY14" fmla="*/ 0 h 585580"/>
                      <a:gd name="connsiteX15" fmla="*/ 2281071 w 2311492"/>
                      <a:gd name="connsiteY15" fmla="*/ 0 h 585580"/>
                      <a:gd name="connsiteX16" fmla="*/ 2311492 w 2311492"/>
                      <a:gd name="connsiteY16" fmla="*/ 585580 h 585580"/>
                      <a:gd name="connsiteX17" fmla="*/ 0 w 2311492"/>
                      <a:gd name="connsiteY17" fmla="*/ 585580 h 585580"/>
                      <a:gd name="connsiteX18" fmla="*/ 30421 w 2311492"/>
                      <a:gd name="connsiteY18" fmla="*/ 0 h 585580"/>
                      <a:gd name="connsiteX0" fmla="*/ 1374680 w 2311492"/>
                      <a:gd name="connsiteY0" fmla="*/ 46371 h 585580"/>
                      <a:gd name="connsiteX1" fmla="*/ 1374723 w 2311492"/>
                      <a:gd name="connsiteY1" fmla="*/ 65531 h 585580"/>
                      <a:gd name="connsiteX2" fmla="*/ 1371799 w 2311492"/>
                      <a:gd name="connsiteY2" fmla="*/ 74950 h 585580"/>
                      <a:gd name="connsiteX3" fmla="*/ 1374680 w 2311492"/>
                      <a:gd name="connsiteY3" fmla="*/ 46371 h 585580"/>
                      <a:gd name="connsiteX4" fmla="*/ 30421 w 2311492"/>
                      <a:gd name="connsiteY4" fmla="*/ 0 h 585580"/>
                      <a:gd name="connsiteX5" fmla="*/ 89351 w 2311492"/>
                      <a:gd name="connsiteY5" fmla="*/ 0 h 585580"/>
                      <a:gd name="connsiteX6" fmla="*/ 91114 w 2311492"/>
                      <a:gd name="connsiteY6" fmla="*/ 3407 h 585580"/>
                      <a:gd name="connsiteX7" fmla="*/ 970703 w 2311492"/>
                      <a:gd name="connsiteY7" fmla="*/ 3407 h 585580"/>
                      <a:gd name="connsiteX8" fmla="*/ 965937 w 2311492"/>
                      <a:gd name="connsiteY8" fmla="*/ 27009 h 585580"/>
                      <a:gd name="connsiteX9" fmla="*/ 1187465 w 2311492"/>
                      <a:gd name="connsiteY9" fmla="*/ 248536 h 585580"/>
                      <a:gd name="connsiteX10" fmla="*/ 1408992 w 2311492"/>
                      <a:gd name="connsiteY10" fmla="*/ 27009 h 585580"/>
                      <a:gd name="connsiteX11" fmla="*/ 1404227 w 2311492"/>
                      <a:gd name="connsiteY11" fmla="*/ 3407 h 585580"/>
                      <a:gd name="connsiteX12" fmla="*/ 2245239 w 2311492"/>
                      <a:gd name="connsiteY12" fmla="*/ 3407 h 585580"/>
                      <a:gd name="connsiteX13" fmla="*/ 2244823 w 2311492"/>
                      <a:gd name="connsiteY13" fmla="*/ 0 h 585580"/>
                      <a:gd name="connsiteX14" fmla="*/ 2281071 w 2311492"/>
                      <a:gd name="connsiteY14" fmla="*/ 0 h 585580"/>
                      <a:gd name="connsiteX15" fmla="*/ 2311492 w 2311492"/>
                      <a:gd name="connsiteY15" fmla="*/ 585580 h 585580"/>
                      <a:gd name="connsiteX16" fmla="*/ 0 w 2311492"/>
                      <a:gd name="connsiteY16" fmla="*/ 585580 h 585580"/>
                      <a:gd name="connsiteX17" fmla="*/ 30421 w 2311492"/>
                      <a:gd name="connsiteY17" fmla="*/ 0 h 585580"/>
                      <a:gd name="connsiteX0" fmla="*/ 1371799 w 2311492"/>
                      <a:gd name="connsiteY0" fmla="*/ 74950 h 585580"/>
                      <a:gd name="connsiteX1" fmla="*/ 1374723 w 2311492"/>
                      <a:gd name="connsiteY1" fmla="*/ 65531 h 585580"/>
                      <a:gd name="connsiteX2" fmla="*/ 1371799 w 2311492"/>
                      <a:gd name="connsiteY2" fmla="*/ 74950 h 585580"/>
                      <a:gd name="connsiteX3" fmla="*/ 30421 w 2311492"/>
                      <a:gd name="connsiteY3" fmla="*/ 0 h 585580"/>
                      <a:gd name="connsiteX4" fmla="*/ 89351 w 2311492"/>
                      <a:gd name="connsiteY4" fmla="*/ 0 h 585580"/>
                      <a:gd name="connsiteX5" fmla="*/ 91114 w 2311492"/>
                      <a:gd name="connsiteY5" fmla="*/ 3407 h 585580"/>
                      <a:gd name="connsiteX6" fmla="*/ 970703 w 2311492"/>
                      <a:gd name="connsiteY6" fmla="*/ 3407 h 585580"/>
                      <a:gd name="connsiteX7" fmla="*/ 965937 w 2311492"/>
                      <a:gd name="connsiteY7" fmla="*/ 27009 h 585580"/>
                      <a:gd name="connsiteX8" fmla="*/ 1187465 w 2311492"/>
                      <a:gd name="connsiteY8" fmla="*/ 248536 h 585580"/>
                      <a:gd name="connsiteX9" fmla="*/ 1408992 w 2311492"/>
                      <a:gd name="connsiteY9" fmla="*/ 27009 h 585580"/>
                      <a:gd name="connsiteX10" fmla="*/ 1404227 w 2311492"/>
                      <a:gd name="connsiteY10" fmla="*/ 3407 h 585580"/>
                      <a:gd name="connsiteX11" fmla="*/ 2245239 w 2311492"/>
                      <a:gd name="connsiteY11" fmla="*/ 3407 h 585580"/>
                      <a:gd name="connsiteX12" fmla="*/ 2244823 w 2311492"/>
                      <a:gd name="connsiteY12" fmla="*/ 0 h 585580"/>
                      <a:gd name="connsiteX13" fmla="*/ 2281071 w 2311492"/>
                      <a:gd name="connsiteY13" fmla="*/ 0 h 585580"/>
                      <a:gd name="connsiteX14" fmla="*/ 2311492 w 2311492"/>
                      <a:gd name="connsiteY14" fmla="*/ 585580 h 585580"/>
                      <a:gd name="connsiteX15" fmla="*/ 0 w 2311492"/>
                      <a:gd name="connsiteY15" fmla="*/ 585580 h 585580"/>
                      <a:gd name="connsiteX16" fmla="*/ 30421 w 2311492"/>
                      <a:gd name="connsiteY16" fmla="*/ 0 h 585580"/>
                      <a:gd name="connsiteX0" fmla="*/ 30421 w 2311492"/>
                      <a:gd name="connsiteY0" fmla="*/ 0 h 585580"/>
                      <a:gd name="connsiteX1" fmla="*/ 89351 w 2311492"/>
                      <a:gd name="connsiteY1" fmla="*/ 0 h 585580"/>
                      <a:gd name="connsiteX2" fmla="*/ 91114 w 2311492"/>
                      <a:gd name="connsiteY2" fmla="*/ 3407 h 585580"/>
                      <a:gd name="connsiteX3" fmla="*/ 970703 w 2311492"/>
                      <a:gd name="connsiteY3" fmla="*/ 3407 h 585580"/>
                      <a:gd name="connsiteX4" fmla="*/ 965937 w 2311492"/>
                      <a:gd name="connsiteY4" fmla="*/ 27009 h 585580"/>
                      <a:gd name="connsiteX5" fmla="*/ 1187465 w 2311492"/>
                      <a:gd name="connsiteY5" fmla="*/ 248536 h 585580"/>
                      <a:gd name="connsiteX6" fmla="*/ 1408992 w 2311492"/>
                      <a:gd name="connsiteY6" fmla="*/ 27009 h 585580"/>
                      <a:gd name="connsiteX7" fmla="*/ 1404227 w 2311492"/>
                      <a:gd name="connsiteY7" fmla="*/ 3407 h 585580"/>
                      <a:gd name="connsiteX8" fmla="*/ 2245239 w 2311492"/>
                      <a:gd name="connsiteY8" fmla="*/ 3407 h 585580"/>
                      <a:gd name="connsiteX9" fmla="*/ 2244823 w 2311492"/>
                      <a:gd name="connsiteY9" fmla="*/ 0 h 585580"/>
                      <a:gd name="connsiteX10" fmla="*/ 2281071 w 2311492"/>
                      <a:gd name="connsiteY10" fmla="*/ 0 h 585580"/>
                      <a:gd name="connsiteX11" fmla="*/ 2311492 w 2311492"/>
                      <a:gd name="connsiteY11" fmla="*/ 585580 h 585580"/>
                      <a:gd name="connsiteX12" fmla="*/ 0 w 2311492"/>
                      <a:gd name="connsiteY12" fmla="*/ 585580 h 585580"/>
                      <a:gd name="connsiteX13" fmla="*/ 30421 w 2311492"/>
                      <a:gd name="connsiteY13" fmla="*/ 0 h 585580"/>
                      <a:gd name="connsiteX0" fmla="*/ 30421 w 2311492"/>
                      <a:gd name="connsiteY0" fmla="*/ 0 h 585580"/>
                      <a:gd name="connsiteX1" fmla="*/ 89351 w 2311492"/>
                      <a:gd name="connsiteY1" fmla="*/ 0 h 585580"/>
                      <a:gd name="connsiteX2" fmla="*/ 970703 w 2311492"/>
                      <a:gd name="connsiteY2" fmla="*/ 3407 h 585580"/>
                      <a:gd name="connsiteX3" fmla="*/ 965937 w 2311492"/>
                      <a:gd name="connsiteY3" fmla="*/ 27009 h 585580"/>
                      <a:gd name="connsiteX4" fmla="*/ 1187465 w 2311492"/>
                      <a:gd name="connsiteY4" fmla="*/ 248536 h 585580"/>
                      <a:gd name="connsiteX5" fmla="*/ 1408992 w 2311492"/>
                      <a:gd name="connsiteY5" fmla="*/ 27009 h 585580"/>
                      <a:gd name="connsiteX6" fmla="*/ 1404227 w 2311492"/>
                      <a:gd name="connsiteY6" fmla="*/ 3407 h 585580"/>
                      <a:gd name="connsiteX7" fmla="*/ 2245239 w 2311492"/>
                      <a:gd name="connsiteY7" fmla="*/ 3407 h 585580"/>
                      <a:gd name="connsiteX8" fmla="*/ 2244823 w 2311492"/>
                      <a:gd name="connsiteY8" fmla="*/ 0 h 585580"/>
                      <a:gd name="connsiteX9" fmla="*/ 2281071 w 2311492"/>
                      <a:gd name="connsiteY9" fmla="*/ 0 h 585580"/>
                      <a:gd name="connsiteX10" fmla="*/ 2311492 w 2311492"/>
                      <a:gd name="connsiteY10" fmla="*/ 585580 h 585580"/>
                      <a:gd name="connsiteX11" fmla="*/ 0 w 2311492"/>
                      <a:gd name="connsiteY11" fmla="*/ 585580 h 585580"/>
                      <a:gd name="connsiteX12" fmla="*/ 30421 w 2311492"/>
                      <a:gd name="connsiteY12" fmla="*/ 0 h 585580"/>
                      <a:gd name="connsiteX0" fmla="*/ 30421 w 2311492"/>
                      <a:gd name="connsiteY0" fmla="*/ 0 h 585580"/>
                      <a:gd name="connsiteX1" fmla="*/ 970703 w 2311492"/>
                      <a:gd name="connsiteY1" fmla="*/ 3407 h 585580"/>
                      <a:gd name="connsiteX2" fmla="*/ 965937 w 2311492"/>
                      <a:gd name="connsiteY2" fmla="*/ 27009 h 585580"/>
                      <a:gd name="connsiteX3" fmla="*/ 1187465 w 2311492"/>
                      <a:gd name="connsiteY3" fmla="*/ 248536 h 585580"/>
                      <a:gd name="connsiteX4" fmla="*/ 1408992 w 2311492"/>
                      <a:gd name="connsiteY4" fmla="*/ 27009 h 585580"/>
                      <a:gd name="connsiteX5" fmla="*/ 1404227 w 2311492"/>
                      <a:gd name="connsiteY5" fmla="*/ 3407 h 585580"/>
                      <a:gd name="connsiteX6" fmla="*/ 2245239 w 2311492"/>
                      <a:gd name="connsiteY6" fmla="*/ 3407 h 585580"/>
                      <a:gd name="connsiteX7" fmla="*/ 2244823 w 2311492"/>
                      <a:gd name="connsiteY7" fmla="*/ 0 h 585580"/>
                      <a:gd name="connsiteX8" fmla="*/ 2281071 w 2311492"/>
                      <a:gd name="connsiteY8" fmla="*/ 0 h 585580"/>
                      <a:gd name="connsiteX9" fmla="*/ 2311492 w 2311492"/>
                      <a:gd name="connsiteY9" fmla="*/ 585580 h 585580"/>
                      <a:gd name="connsiteX10" fmla="*/ 0 w 2311492"/>
                      <a:gd name="connsiteY10" fmla="*/ 585580 h 585580"/>
                      <a:gd name="connsiteX11" fmla="*/ 30421 w 2311492"/>
                      <a:gd name="connsiteY11" fmla="*/ 0 h 585580"/>
                      <a:gd name="connsiteX0" fmla="*/ 30421 w 2317906"/>
                      <a:gd name="connsiteY0" fmla="*/ 42380 h 627960"/>
                      <a:gd name="connsiteX1" fmla="*/ 970703 w 2317906"/>
                      <a:gd name="connsiteY1" fmla="*/ 45787 h 627960"/>
                      <a:gd name="connsiteX2" fmla="*/ 965937 w 2317906"/>
                      <a:gd name="connsiteY2" fmla="*/ 69389 h 627960"/>
                      <a:gd name="connsiteX3" fmla="*/ 1187465 w 2317906"/>
                      <a:gd name="connsiteY3" fmla="*/ 290916 h 627960"/>
                      <a:gd name="connsiteX4" fmla="*/ 1408992 w 2317906"/>
                      <a:gd name="connsiteY4" fmla="*/ 69389 h 627960"/>
                      <a:gd name="connsiteX5" fmla="*/ 1404227 w 2317906"/>
                      <a:gd name="connsiteY5" fmla="*/ 45787 h 627960"/>
                      <a:gd name="connsiteX6" fmla="*/ 2245239 w 2317906"/>
                      <a:gd name="connsiteY6" fmla="*/ 45787 h 627960"/>
                      <a:gd name="connsiteX7" fmla="*/ 2281071 w 2317906"/>
                      <a:gd name="connsiteY7" fmla="*/ 42380 h 627960"/>
                      <a:gd name="connsiteX8" fmla="*/ 2311492 w 2317906"/>
                      <a:gd name="connsiteY8" fmla="*/ 627960 h 627960"/>
                      <a:gd name="connsiteX9" fmla="*/ 0 w 2317906"/>
                      <a:gd name="connsiteY9" fmla="*/ 627960 h 627960"/>
                      <a:gd name="connsiteX10" fmla="*/ 30421 w 2317906"/>
                      <a:gd name="connsiteY10" fmla="*/ 42380 h 627960"/>
                      <a:gd name="connsiteX0" fmla="*/ 30421 w 2311492"/>
                      <a:gd name="connsiteY0" fmla="*/ 0 h 585580"/>
                      <a:gd name="connsiteX1" fmla="*/ 970703 w 2311492"/>
                      <a:gd name="connsiteY1" fmla="*/ 3407 h 585580"/>
                      <a:gd name="connsiteX2" fmla="*/ 965937 w 2311492"/>
                      <a:gd name="connsiteY2" fmla="*/ 27009 h 585580"/>
                      <a:gd name="connsiteX3" fmla="*/ 1187465 w 2311492"/>
                      <a:gd name="connsiteY3" fmla="*/ 248536 h 585580"/>
                      <a:gd name="connsiteX4" fmla="*/ 1408992 w 2311492"/>
                      <a:gd name="connsiteY4" fmla="*/ 27009 h 585580"/>
                      <a:gd name="connsiteX5" fmla="*/ 1404227 w 2311492"/>
                      <a:gd name="connsiteY5" fmla="*/ 3407 h 585580"/>
                      <a:gd name="connsiteX6" fmla="*/ 2281071 w 2311492"/>
                      <a:gd name="connsiteY6" fmla="*/ 0 h 585580"/>
                      <a:gd name="connsiteX7" fmla="*/ 2311492 w 2311492"/>
                      <a:gd name="connsiteY7" fmla="*/ 585580 h 585580"/>
                      <a:gd name="connsiteX8" fmla="*/ 0 w 2311492"/>
                      <a:gd name="connsiteY8" fmla="*/ 585580 h 585580"/>
                      <a:gd name="connsiteX9" fmla="*/ 30421 w 2311492"/>
                      <a:gd name="connsiteY9" fmla="*/ 0 h 585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1492" h="585580">
                        <a:moveTo>
                          <a:pt x="30421" y="0"/>
                        </a:moveTo>
                        <a:lnTo>
                          <a:pt x="970703" y="3407"/>
                        </a:lnTo>
                        <a:lnTo>
                          <a:pt x="965937" y="27009"/>
                        </a:lnTo>
                        <a:cubicBezTo>
                          <a:pt x="965937" y="149355"/>
                          <a:pt x="1065119" y="248536"/>
                          <a:pt x="1187465" y="248536"/>
                        </a:cubicBezTo>
                        <a:cubicBezTo>
                          <a:pt x="1309811" y="248536"/>
                          <a:pt x="1408992" y="149355"/>
                          <a:pt x="1408992" y="27009"/>
                        </a:cubicBezTo>
                        <a:lnTo>
                          <a:pt x="1404227" y="3407"/>
                        </a:lnTo>
                        <a:lnTo>
                          <a:pt x="2281071" y="0"/>
                        </a:lnTo>
                        <a:lnTo>
                          <a:pt x="2311492" y="585580"/>
                        </a:lnTo>
                        <a:lnTo>
                          <a:pt x="0" y="585580"/>
                        </a:lnTo>
                        <a:lnTo>
                          <a:pt x="30421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rapezoid 47"/>
                  <p:cNvSpPr/>
                  <p:nvPr/>
                </p:nvSpPr>
                <p:spPr>
                  <a:xfrm>
                    <a:off x="8748622" y="4779110"/>
                    <a:ext cx="2448851" cy="281677"/>
                  </a:xfrm>
                  <a:prstGeom prst="trapezoid">
                    <a:avLst>
                      <a:gd name="adj" fmla="val 2445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9055998" y="4196937"/>
                  <a:ext cx="1834095" cy="671786"/>
                  <a:chOff x="9055998" y="4196937"/>
                  <a:chExt cx="1834095" cy="671786"/>
                </a:xfrm>
              </p:grpSpPr>
              <p:sp>
                <p:nvSpPr>
                  <p:cNvPr id="45" name="Freeform 44"/>
                  <p:cNvSpPr/>
                  <p:nvPr/>
                </p:nvSpPr>
                <p:spPr>
                  <a:xfrm>
                    <a:off x="9107437" y="4196937"/>
                    <a:ext cx="1731219" cy="447373"/>
                  </a:xfrm>
                  <a:custGeom>
                    <a:avLst/>
                    <a:gdLst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23241 w 1731219"/>
                      <a:gd name="connsiteY8" fmla="*/ 894881 h 1342254"/>
                      <a:gd name="connsiteX9" fmla="*/ 680567 w 1731219"/>
                      <a:gd name="connsiteY9" fmla="*/ 894881 h 1342254"/>
                      <a:gd name="connsiteX10" fmla="*/ 675801 w 1731219"/>
                      <a:gd name="connsiteY10" fmla="*/ 918483 h 1342254"/>
                      <a:gd name="connsiteX11" fmla="*/ 897329 w 1731219"/>
                      <a:gd name="connsiteY11" fmla="*/ 1140010 h 1342254"/>
                      <a:gd name="connsiteX12" fmla="*/ 1118856 w 1731219"/>
                      <a:gd name="connsiteY12" fmla="*/ 918483 h 1342254"/>
                      <a:gd name="connsiteX13" fmla="*/ 1114091 w 1731219"/>
                      <a:gd name="connsiteY13" fmla="*/ 894881 h 1342254"/>
                      <a:gd name="connsiteX14" fmla="*/ 1707978 w 1731219"/>
                      <a:gd name="connsiteY14" fmla="*/ 894881 h 1342254"/>
                      <a:gd name="connsiteX15" fmla="*/ 1731219 w 1731219"/>
                      <a:gd name="connsiteY15" fmla="*/ 1342254 h 1342254"/>
                      <a:gd name="connsiteX16" fmla="*/ 0 w 1731219"/>
                      <a:gd name="connsiteY16" fmla="*/ 1342254 h 1342254"/>
                      <a:gd name="connsiteX17" fmla="*/ 1076055 w 1731219"/>
                      <a:gd name="connsiteY17" fmla="*/ 856985 h 1342254"/>
                      <a:gd name="connsiteX18" fmla="*/ 1706009 w 1731219"/>
                      <a:gd name="connsiteY18" fmla="*/ 856985 h 1342254"/>
                      <a:gd name="connsiteX19" fmla="*/ 1706009 w 1731219"/>
                      <a:gd name="connsiteY19" fmla="*/ 856986 h 1342254"/>
                      <a:gd name="connsiteX20" fmla="*/ 1076055 w 1731219"/>
                      <a:gd name="connsiteY20" fmla="*/ 856986 h 1342254"/>
                      <a:gd name="connsiteX21" fmla="*/ 25210 w 1731219"/>
                      <a:gd name="connsiteY21" fmla="*/ 856985 h 1342254"/>
                      <a:gd name="connsiteX22" fmla="*/ 718605 w 1731219"/>
                      <a:gd name="connsiteY22" fmla="*/ 856985 h 1342254"/>
                      <a:gd name="connsiteX23" fmla="*/ 718605 w 1731219"/>
                      <a:gd name="connsiteY23" fmla="*/ 856986 h 1342254"/>
                      <a:gd name="connsiteX24" fmla="*/ 25210 w 1731219"/>
                      <a:gd name="connsiteY24" fmla="*/ 856986 h 1342254"/>
                      <a:gd name="connsiteX25" fmla="*/ 1114091 w 1731219"/>
                      <a:gd name="connsiteY25" fmla="*/ 0 h 1342254"/>
                      <a:gd name="connsiteX26" fmla="*/ 1114091 w 1731219"/>
                      <a:gd name="connsiteY26" fmla="*/ 0 h 1342254"/>
                      <a:gd name="connsiteX27" fmla="*/ 1118856 w 1731219"/>
                      <a:gd name="connsiteY27" fmla="*/ 23601 h 1342254"/>
                      <a:gd name="connsiteX28" fmla="*/ 1118856 w 1731219"/>
                      <a:gd name="connsiteY28" fmla="*/ 23602 h 1342254"/>
                      <a:gd name="connsiteX29" fmla="*/ 680567 w 1731219"/>
                      <a:gd name="connsiteY29" fmla="*/ 0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1114091 w 1731219"/>
                      <a:gd name="connsiteY29" fmla="*/ 0 h 1342254"/>
                      <a:gd name="connsiteX30" fmla="*/ 1114091 w 1731219"/>
                      <a:gd name="connsiteY30" fmla="*/ 0 h 1342254"/>
                      <a:gd name="connsiteX31" fmla="*/ 1118856 w 1731219"/>
                      <a:gd name="connsiteY31" fmla="*/ 23601 h 1342254"/>
                      <a:gd name="connsiteX32" fmla="*/ 1114091 w 1731219"/>
                      <a:gd name="connsiteY32" fmla="*/ 0 h 1342254"/>
                      <a:gd name="connsiteX33" fmla="*/ 680567 w 1731219"/>
                      <a:gd name="connsiteY33" fmla="*/ 0 h 1342254"/>
                      <a:gd name="connsiteX34" fmla="*/ 680567 w 1731219"/>
                      <a:gd name="connsiteY34" fmla="*/ 0 h 1342254"/>
                      <a:gd name="connsiteX35" fmla="*/ 675801 w 1731219"/>
                      <a:gd name="connsiteY35" fmla="*/ 23602 h 1342254"/>
                      <a:gd name="connsiteX36" fmla="*/ 675801 w 1731219"/>
                      <a:gd name="connsiteY36" fmla="*/ 23601 h 1342254"/>
                      <a:gd name="connsiteX37" fmla="*/ 680567 w 1731219"/>
                      <a:gd name="connsiteY37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1118856 w 1731219"/>
                      <a:gd name="connsiteY29" fmla="*/ 23601 h 1342254"/>
                      <a:gd name="connsiteX30" fmla="*/ 1114091 w 1731219"/>
                      <a:gd name="connsiteY30" fmla="*/ 0 h 1342254"/>
                      <a:gd name="connsiteX31" fmla="*/ 1118856 w 1731219"/>
                      <a:gd name="connsiteY31" fmla="*/ 23601 h 1342254"/>
                      <a:gd name="connsiteX32" fmla="*/ 680567 w 1731219"/>
                      <a:gd name="connsiteY32" fmla="*/ 0 h 1342254"/>
                      <a:gd name="connsiteX33" fmla="*/ 680567 w 1731219"/>
                      <a:gd name="connsiteY33" fmla="*/ 0 h 1342254"/>
                      <a:gd name="connsiteX34" fmla="*/ 675801 w 1731219"/>
                      <a:gd name="connsiteY34" fmla="*/ 23602 h 1342254"/>
                      <a:gd name="connsiteX35" fmla="*/ 675801 w 1731219"/>
                      <a:gd name="connsiteY35" fmla="*/ 23601 h 1342254"/>
                      <a:gd name="connsiteX36" fmla="*/ 680567 w 1731219"/>
                      <a:gd name="connsiteY36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80567 w 1731219"/>
                      <a:gd name="connsiteY29" fmla="*/ 0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33" fmla="*/ 680567 w 1731219"/>
                      <a:gd name="connsiteY33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75801 w 1731219"/>
                      <a:gd name="connsiteY29" fmla="*/ 23601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75801 w 1731219"/>
                      <a:gd name="connsiteY29" fmla="*/ 23602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718605 w 1731219"/>
                      <a:gd name="connsiteY25" fmla="*/ 0 h 485269"/>
                      <a:gd name="connsiteX26" fmla="*/ 718605 w 1731219"/>
                      <a:gd name="connsiteY26" fmla="*/ 1 h 485269"/>
                      <a:gd name="connsiteX27" fmla="*/ 25210 w 1731219"/>
                      <a:gd name="connsiteY27" fmla="*/ 1 h 485269"/>
                      <a:gd name="connsiteX28" fmla="*/ 25210 w 1731219"/>
                      <a:gd name="connsiteY28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718605 w 1731219"/>
                      <a:gd name="connsiteY25" fmla="*/ 0 h 485269"/>
                      <a:gd name="connsiteX26" fmla="*/ 25210 w 1731219"/>
                      <a:gd name="connsiteY26" fmla="*/ 1 h 485269"/>
                      <a:gd name="connsiteX27" fmla="*/ 25210 w 1731219"/>
                      <a:gd name="connsiteY27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25210 w 1731219"/>
                      <a:gd name="connsiteY25" fmla="*/ 1 h 485269"/>
                      <a:gd name="connsiteX26" fmla="*/ 25210 w 1731219"/>
                      <a:gd name="connsiteY26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21210 w 1731219"/>
                      <a:gd name="connsiteY4" fmla="*/ 135899 h 485269"/>
                      <a:gd name="connsiteX5" fmla="*/ 897330 w 1731219"/>
                      <a:gd name="connsiteY5" fmla="*/ 252638 h 485269"/>
                      <a:gd name="connsiteX6" fmla="*/ 1073449 w 1731219"/>
                      <a:gd name="connsiteY6" fmla="*/ 135899 h 485269"/>
                      <a:gd name="connsiteX7" fmla="*/ 1088470 w 1731219"/>
                      <a:gd name="connsiteY7" fmla="*/ 61499 h 485269"/>
                      <a:gd name="connsiteX8" fmla="*/ 23241 w 1731219"/>
                      <a:gd name="connsiteY8" fmla="*/ 37896 h 485269"/>
                      <a:gd name="connsiteX9" fmla="*/ 680567 w 1731219"/>
                      <a:gd name="connsiteY9" fmla="*/ 37896 h 485269"/>
                      <a:gd name="connsiteX10" fmla="*/ 675801 w 1731219"/>
                      <a:gd name="connsiteY10" fmla="*/ 61498 h 485269"/>
                      <a:gd name="connsiteX11" fmla="*/ 897329 w 1731219"/>
                      <a:gd name="connsiteY11" fmla="*/ 283025 h 485269"/>
                      <a:gd name="connsiteX12" fmla="*/ 1118856 w 1731219"/>
                      <a:gd name="connsiteY12" fmla="*/ 61498 h 485269"/>
                      <a:gd name="connsiteX13" fmla="*/ 1114091 w 1731219"/>
                      <a:gd name="connsiteY13" fmla="*/ 37896 h 485269"/>
                      <a:gd name="connsiteX14" fmla="*/ 1707978 w 1731219"/>
                      <a:gd name="connsiteY14" fmla="*/ 37896 h 485269"/>
                      <a:gd name="connsiteX15" fmla="*/ 1731219 w 1731219"/>
                      <a:gd name="connsiteY15" fmla="*/ 485269 h 485269"/>
                      <a:gd name="connsiteX16" fmla="*/ 0 w 1731219"/>
                      <a:gd name="connsiteY16" fmla="*/ 485269 h 485269"/>
                      <a:gd name="connsiteX17" fmla="*/ 23241 w 1731219"/>
                      <a:gd name="connsiteY17" fmla="*/ 37896 h 485269"/>
                      <a:gd name="connsiteX18" fmla="*/ 1076055 w 1731219"/>
                      <a:gd name="connsiteY18" fmla="*/ 0 h 485269"/>
                      <a:gd name="connsiteX19" fmla="*/ 1706009 w 1731219"/>
                      <a:gd name="connsiteY19" fmla="*/ 0 h 485269"/>
                      <a:gd name="connsiteX20" fmla="*/ 1706009 w 1731219"/>
                      <a:gd name="connsiteY20" fmla="*/ 1 h 485269"/>
                      <a:gd name="connsiteX21" fmla="*/ 1076055 w 1731219"/>
                      <a:gd name="connsiteY21" fmla="*/ 1 h 485269"/>
                      <a:gd name="connsiteX22" fmla="*/ 1076055 w 1731219"/>
                      <a:gd name="connsiteY22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21210 w 1731219"/>
                      <a:gd name="connsiteY3" fmla="*/ 135899 h 485269"/>
                      <a:gd name="connsiteX4" fmla="*/ 897330 w 1731219"/>
                      <a:gd name="connsiteY4" fmla="*/ 252638 h 485269"/>
                      <a:gd name="connsiteX5" fmla="*/ 1073449 w 1731219"/>
                      <a:gd name="connsiteY5" fmla="*/ 135899 h 485269"/>
                      <a:gd name="connsiteX6" fmla="*/ 1088470 w 1731219"/>
                      <a:gd name="connsiteY6" fmla="*/ 61499 h 485269"/>
                      <a:gd name="connsiteX7" fmla="*/ 23241 w 1731219"/>
                      <a:gd name="connsiteY7" fmla="*/ 37896 h 485269"/>
                      <a:gd name="connsiteX8" fmla="*/ 680567 w 1731219"/>
                      <a:gd name="connsiteY8" fmla="*/ 37896 h 485269"/>
                      <a:gd name="connsiteX9" fmla="*/ 675801 w 1731219"/>
                      <a:gd name="connsiteY9" fmla="*/ 61498 h 485269"/>
                      <a:gd name="connsiteX10" fmla="*/ 897329 w 1731219"/>
                      <a:gd name="connsiteY10" fmla="*/ 283025 h 485269"/>
                      <a:gd name="connsiteX11" fmla="*/ 1118856 w 1731219"/>
                      <a:gd name="connsiteY11" fmla="*/ 61498 h 485269"/>
                      <a:gd name="connsiteX12" fmla="*/ 1114091 w 1731219"/>
                      <a:gd name="connsiteY12" fmla="*/ 37896 h 485269"/>
                      <a:gd name="connsiteX13" fmla="*/ 1707978 w 1731219"/>
                      <a:gd name="connsiteY13" fmla="*/ 37896 h 485269"/>
                      <a:gd name="connsiteX14" fmla="*/ 1731219 w 1731219"/>
                      <a:gd name="connsiteY14" fmla="*/ 485269 h 485269"/>
                      <a:gd name="connsiteX15" fmla="*/ 0 w 1731219"/>
                      <a:gd name="connsiteY15" fmla="*/ 485269 h 485269"/>
                      <a:gd name="connsiteX16" fmla="*/ 23241 w 1731219"/>
                      <a:gd name="connsiteY16" fmla="*/ 37896 h 485269"/>
                      <a:gd name="connsiteX17" fmla="*/ 1076055 w 1731219"/>
                      <a:gd name="connsiteY17" fmla="*/ 0 h 485269"/>
                      <a:gd name="connsiteX18" fmla="*/ 1706009 w 1731219"/>
                      <a:gd name="connsiteY18" fmla="*/ 0 h 485269"/>
                      <a:gd name="connsiteX19" fmla="*/ 1706009 w 1731219"/>
                      <a:gd name="connsiteY19" fmla="*/ 1 h 485269"/>
                      <a:gd name="connsiteX20" fmla="*/ 1076055 w 1731219"/>
                      <a:gd name="connsiteY20" fmla="*/ 1 h 485269"/>
                      <a:gd name="connsiteX21" fmla="*/ 1076055 w 1731219"/>
                      <a:gd name="connsiteY21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897330 w 1731219"/>
                      <a:gd name="connsiteY3" fmla="*/ 252638 h 485269"/>
                      <a:gd name="connsiteX4" fmla="*/ 1073449 w 1731219"/>
                      <a:gd name="connsiteY4" fmla="*/ 135899 h 485269"/>
                      <a:gd name="connsiteX5" fmla="*/ 1088470 w 1731219"/>
                      <a:gd name="connsiteY5" fmla="*/ 61499 h 485269"/>
                      <a:gd name="connsiteX6" fmla="*/ 23241 w 1731219"/>
                      <a:gd name="connsiteY6" fmla="*/ 37896 h 485269"/>
                      <a:gd name="connsiteX7" fmla="*/ 680567 w 1731219"/>
                      <a:gd name="connsiteY7" fmla="*/ 37896 h 485269"/>
                      <a:gd name="connsiteX8" fmla="*/ 675801 w 1731219"/>
                      <a:gd name="connsiteY8" fmla="*/ 61498 h 485269"/>
                      <a:gd name="connsiteX9" fmla="*/ 897329 w 1731219"/>
                      <a:gd name="connsiteY9" fmla="*/ 283025 h 485269"/>
                      <a:gd name="connsiteX10" fmla="*/ 1118856 w 1731219"/>
                      <a:gd name="connsiteY10" fmla="*/ 61498 h 485269"/>
                      <a:gd name="connsiteX11" fmla="*/ 1114091 w 1731219"/>
                      <a:gd name="connsiteY11" fmla="*/ 37896 h 485269"/>
                      <a:gd name="connsiteX12" fmla="*/ 1707978 w 1731219"/>
                      <a:gd name="connsiteY12" fmla="*/ 37896 h 485269"/>
                      <a:gd name="connsiteX13" fmla="*/ 1731219 w 1731219"/>
                      <a:gd name="connsiteY13" fmla="*/ 485269 h 485269"/>
                      <a:gd name="connsiteX14" fmla="*/ 0 w 1731219"/>
                      <a:gd name="connsiteY14" fmla="*/ 485269 h 485269"/>
                      <a:gd name="connsiteX15" fmla="*/ 23241 w 1731219"/>
                      <a:gd name="connsiteY15" fmla="*/ 37896 h 485269"/>
                      <a:gd name="connsiteX16" fmla="*/ 1076055 w 1731219"/>
                      <a:gd name="connsiteY16" fmla="*/ 0 h 485269"/>
                      <a:gd name="connsiteX17" fmla="*/ 1706009 w 1731219"/>
                      <a:gd name="connsiteY17" fmla="*/ 0 h 485269"/>
                      <a:gd name="connsiteX18" fmla="*/ 1706009 w 1731219"/>
                      <a:gd name="connsiteY18" fmla="*/ 1 h 485269"/>
                      <a:gd name="connsiteX19" fmla="*/ 1076055 w 1731219"/>
                      <a:gd name="connsiteY19" fmla="*/ 1 h 485269"/>
                      <a:gd name="connsiteX20" fmla="*/ 1076055 w 1731219"/>
                      <a:gd name="connsiteY20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1073449 w 1731219"/>
                      <a:gd name="connsiteY3" fmla="*/ 135899 h 485269"/>
                      <a:gd name="connsiteX4" fmla="*/ 1088470 w 1731219"/>
                      <a:gd name="connsiteY4" fmla="*/ 61499 h 485269"/>
                      <a:gd name="connsiteX5" fmla="*/ 23241 w 1731219"/>
                      <a:gd name="connsiteY5" fmla="*/ 37896 h 485269"/>
                      <a:gd name="connsiteX6" fmla="*/ 680567 w 1731219"/>
                      <a:gd name="connsiteY6" fmla="*/ 37896 h 485269"/>
                      <a:gd name="connsiteX7" fmla="*/ 675801 w 1731219"/>
                      <a:gd name="connsiteY7" fmla="*/ 61498 h 485269"/>
                      <a:gd name="connsiteX8" fmla="*/ 897329 w 1731219"/>
                      <a:gd name="connsiteY8" fmla="*/ 283025 h 485269"/>
                      <a:gd name="connsiteX9" fmla="*/ 1118856 w 1731219"/>
                      <a:gd name="connsiteY9" fmla="*/ 61498 h 485269"/>
                      <a:gd name="connsiteX10" fmla="*/ 1114091 w 1731219"/>
                      <a:gd name="connsiteY10" fmla="*/ 37896 h 485269"/>
                      <a:gd name="connsiteX11" fmla="*/ 1707978 w 1731219"/>
                      <a:gd name="connsiteY11" fmla="*/ 37896 h 485269"/>
                      <a:gd name="connsiteX12" fmla="*/ 1731219 w 1731219"/>
                      <a:gd name="connsiteY12" fmla="*/ 485269 h 485269"/>
                      <a:gd name="connsiteX13" fmla="*/ 0 w 1731219"/>
                      <a:gd name="connsiteY13" fmla="*/ 485269 h 485269"/>
                      <a:gd name="connsiteX14" fmla="*/ 23241 w 1731219"/>
                      <a:gd name="connsiteY14" fmla="*/ 37896 h 485269"/>
                      <a:gd name="connsiteX15" fmla="*/ 1076055 w 1731219"/>
                      <a:gd name="connsiteY15" fmla="*/ 0 h 485269"/>
                      <a:gd name="connsiteX16" fmla="*/ 1706009 w 1731219"/>
                      <a:gd name="connsiteY16" fmla="*/ 0 h 485269"/>
                      <a:gd name="connsiteX17" fmla="*/ 1706009 w 1731219"/>
                      <a:gd name="connsiteY17" fmla="*/ 1 h 485269"/>
                      <a:gd name="connsiteX18" fmla="*/ 1076055 w 1731219"/>
                      <a:gd name="connsiteY18" fmla="*/ 1 h 485269"/>
                      <a:gd name="connsiteX19" fmla="*/ 1076055 w 1731219"/>
                      <a:gd name="connsiteY19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1073449 w 1731219"/>
                      <a:gd name="connsiteY2" fmla="*/ 135899 h 485269"/>
                      <a:gd name="connsiteX3" fmla="*/ 1088470 w 1731219"/>
                      <a:gd name="connsiteY3" fmla="*/ 61499 h 485269"/>
                      <a:gd name="connsiteX4" fmla="*/ 23241 w 1731219"/>
                      <a:gd name="connsiteY4" fmla="*/ 37896 h 485269"/>
                      <a:gd name="connsiteX5" fmla="*/ 680567 w 1731219"/>
                      <a:gd name="connsiteY5" fmla="*/ 37896 h 485269"/>
                      <a:gd name="connsiteX6" fmla="*/ 675801 w 1731219"/>
                      <a:gd name="connsiteY6" fmla="*/ 61498 h 485269"/>
                      <a:gd name="connsiteX7" fmla="*/ 897329 w 1731219"/>
                      <a:gd name="connsiteY7" fmla="*/ 283025 h 485269"/>
                      <a:gd name="connsiteX8" fmla="*/ 1118856 w 1731219"/>
                      <a:gd name="connsiteY8" fmla="*/ 61498 h 485269"/>
                      <a:gd name="connsiteX9" fmla="*/ 1114091 w 1731219"/>
                      <a:gd name="connsiteY9" fmla="*/ 37896 h 485269"/>
                      <a:gd name="connsiteX10" fmla="*/ 1707978 w 1731219"/>
                      <a:gd name="connsiteY10" fmla="*/ 37896 h 485269"/>
                      <a:gd name="connsiteX11" fmla="*/ 1731219 w 1731219"/>
                      <a:gd name="connsiteY11" fmla="*/ 485269 h 485269"/>
                      <a:gd name="connsiteX12" fmla="*/ 0 w 1731219"/>
                      <a:gd name="connsiteY12" fmla="*/ 485269 h 485269"/>
                      <a:gd name="connsiteX13" fmla="*/ 23241 w 1731219"/>
                      <a:gd name="connsiteY13" fmla="*/ 37896 h 485269"/>
                      <a:gd name="connsiteX14" fmla="*/ 1076055 w 1731219"/>
                      <a:gd name="connsiteY14" fmla="*/ 0 h 485269"/>
                      <a:gd name="connsiteX15" fmla="*/ 1706009 w 1731219"/>
                      <a:gd name="connsiteY15" fmla="*/ 0 h 485269"/>
                      <a:gd name="connsiteX16" fmla="*/ 1706009 w 1731219"/>
                      <a:gd name="connsiteY16" fmla="*/ 1 h 485269"/>
                      <a:gd name="connsiteX17" fmla="*/ 1076055 w 1731219"/>
                      <a:gd name="connsiteY17" fmla="*/ 1 h 485269"/>
                      <a:gd name="connsiteX18" fmla="*/ 1076055 w 1731219"/>
                      <a:gd name="connsiteY18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1088470 w 1731219"/>
                      <a:gd name="connsiteY2" fmla="*/ 61499 h 485269"/>
                      <a:gd name="connsiteX3" fmla="*/ 23241 w 1731219"/>
                      <a:gd name="connsiteY3" fmla="*/ 37896 h 485269"/>
                      <a:gd name="connsiteX4" fmla="*/ 680567 w 1731219"/>
                      <a:gd name="connsiteY4" fmla="*/ 37896 h 485269"/>
                      <a:gd name="connsiteX5" fmla="*/ 675801 w 1731219"/>
                      <a:gd name="connsiteY5" fmla="*/ 61498 h 485269"/>
                      <a:gd name="connsiteX6" fmla="*/ 897329 w 1731219"/>
                      <a:gd name="connsiteY6" fmla="*/ 283025 h 485269"/>
                      <a:gd name="connsiteX7" fmla="*/ 1118856 w 1731219"/>
                      <a:gd name="connsiteY7" fmla="*/ 61498 h 485269"/>
                      <a:gd name="connsiteX8" fmla="*/ 1114091 w 1731219"/>
                      <a:gd name="connsiteY8" fmla="*/ 37896 h 485269"/>
                      <a:gd name="connsiteX9" fmla="*/ 1707978 w 1731219"/>
                      <a:gd name="connsiteY9" fmla="*/ 37896 h 485269"/>
                      <a:gd name="connsiteX10" fmla="*/ 1731219 w 1731219"/>
                      <a:gd name="connsiteY10" fmla="*/ 485269 h 485269"/>
                      <a:gd name="connsiteX11" fmla="*/ 0 w 1731219"/>
                      <a:gd name="connsiteY11" fmla="*/ 485269 h 485269"/>
                      <a:gd name="connsiteX12" fmla="*/ 23241 w 1731219"/>
                      <a:gd name="connsiteY12" fmla="*/ 37896 h 485269"/>
                      <a:gd name="connsiteX13" fmla="*/ 1076055 w 1731219"/>
                      <a:gd name="connsiteY13" fmla="*/ 0 h 485269"/>
                      <a:gd name="connsiteX14" fmla="*/ 1706009 w 1731219"/>
                      <a:gd name="connsiteY14" fmla="*/ 0 h 485269"/>
                      <a:gd name="connsiteX15" fmla="*/ 1706009 w 1731219"/>
                      <a:gd name="connsiteY15" fmla="*/ 1 h 485269"/>
                      <a:gd name="connsiteX16" fmla="*/ 1076055 w 1731219"/>
                      <a:gd name="connsiteY16" fmla="*/ 1 h 485269"/>
                      <a:gd name="connsiteX17" fmla="*/ 1076055 w 1731219"/>
                      <a:gd name="connsiteY17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706009 w 1731219"/>
                      <a:gd name="connsiteY11" fmla="*/ 0 h 485269"/>
                      <a:gd name="connsiteX12" fmla="*/ 1706009 w 1731219"/>
                      <a:gd name="connsiteY12" fmla="*/ 1 h 485269"/>
                      <a:gd name="connsiteX13" fmla="*/ 1076055 w 1731219"/>
                      <a:gd name="connsiteY13" fmla="*/ 1 h 485269"/>
                      <a:gd name="connsiteX14" fmla="*/ 1076055 w 1731219"/>
                      <a:gd name="connsiteY14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706009 w 1731219"/>
                      <a:gd name="connsiteY11" fmla="*/ 0 h 485269"/>
                      <a:gd name="connsiteX12" fmla="*/ 1076055 w 1731219"/>
                      <a:gd name="connsiteY12" fmla="*/ 1 h 485269"/>
                      <a:gd name="connsiteX13" fmla="*/ 1076055 w 1731219"/>
                      <a:gd name="connsiteY13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076055 w 1731219"/>
                      <a:gd name="connsiteY11" fmla="*/ 1 h 485269"/>
                      <a:gd name="connsiteX12" fmla="*/ 1076055 w 1731219"/>
                      <a:gd name="connsiteY12" fmla="*/ 0 h 485269"/>
                      <a:gd name="connsiteX0" fmla="*/ 23241 w 1731219"/>
                      <a:gd name="connsiteY0" fmla="*/ 0 h 447373"/>
                      <a:gd name="connsiteX1" fmla="*/ 680567 w 1731219"/>
                      <a:gd name="connsiteY1" fmla="*/ 0 h 447373"/>
                      <a:gd name="connsiteX2" fmla="*/ 675801 w 1731219"/>
                      <a:gd name="connsiteY2" fmla="*/ 23602 h 447373"/>
                      <a:gd name="connsiteX3" fmla="*/ 897329 w 1731219"/>
                      <a:gd name="connsiteY3" fmla="*/ 245129 h 447373"/>
                      <a:gd name="connsiteX4" fmla="*/ 1118856 w 1731219"/>
                      <a:gd name="connsiteY4" fmla="*/ 23602 h 447373"/>
                      <a:gd name="connsiteX5" fmla="*/ 1114091 w 1731219"/>
                      <a:gd name="connsiteY5" fmla="*/ 0 h 447373"/>
                      <a:gd name="connsiteX6" fmla="*/ 1707978 w 1731219"/>
                      <a:gd name="connsiteY6" fmla="*/ 0 h 447373"/>
                      <a:gd name="connsiteX7" fmla="*/ 1731219 w 1731219"/>
                      <a:gd name="connsiteY7" fmla="*/ 447373 h 447373"/>
                      <a:gd name="connsiteX8" fmla="*/ 0 w 1731219"/>
                      <a:gd name="connsiteY8" fmla="*/ 447373 h 447373"/>
                      <a:gd name="connsiteX9" fmla="*/ 23241 w 1731219"/>
                      <a:gd name="connsiteY9" fmla="*/ 0 h 447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31219" h="447373">
                        <a:moveTo>
                          <a:pt x="23241" y="0"/>
                        </a:moveTo>
                        <a:lnTo>
                          <a:pt x="680567" y="0"/>
                        </a:lnTo>
                        <a:lnTo>
                          <a:pt x="675801" y="23602"/>
                        </a:lnTo>
                        <a:cubicBezTo>
                          <a:pt x="675801" y="145948"/>
                          <a:pt x="774983" y="245129"/>
                          <a:pt x="897329" y="245129"/>
                        </a:cubicBezTo>
                        <a:cubicBezTo>
                          <a:pt x="1019675" y="245129"/>
                          <a:pt x="1118856" y="145948"/>
                          <a:pt x="1118856" y="23602"/>
                        </a:cubicBezTo>
                        <a:lnTo>
                          <a:pt x="1114091" y="0"/>
                        </a:lnTo>
                        <a:lnTo>
                          <a:pt x="1707978" y="0"/>
                        </a:lnTo>
                        <a:lnTo>
                          <a:pt x="1731219" y="447373"/>
                        </a:lnTo>
                        <a:lnTo>
                          <a:pt x="0" y="447373"/>
                        </a:lnTo>
                        <a:lnTo>
                          <a:pt x="2324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rapezoid 45"/>
                  <p:cNvSpPr/>
                  <p:nvPr/>
                </p:nvSpPr>
                <p:spPr>
                  <a:xfrm>
                    <a:off x="9055998" y="4644310"/>
                    <a:ext cx="1834095" cy="224413"/>
                  </a:xfrm>
                  <a:prstGeom prst="trapezoid">
                    <a:avLst>
                      <a:gd name="adj" fmla="val 23114"/>
                    </a:avLst>
                  </a:prstGeom>
                  <a:solidFill>
                    <a:schemeClr val="accent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38" name="Group 37"/>
              <p:cNvGrpSpPr/>
              <p:nvPr/>
            </p:nvGrpSpPr>
            <p:grpSpPr>
              <a:xfrm>
                <a:off x="8899667" y="2370688"/>
                <a:ext cx="2154090" cy="1151171"/>
                <a:chOff x="8899667" y="2370688"/>
                <a:chExt cx="2154090" cy="1151171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8899667" y="2370688"/>
                  <a:ext cx="2154090" cy="1151171"/>
                </a:xfrm>
                <a:custGeom>
                  <a:avLst/>
                  <a:gdLst>
                    <a:gd name="connsiteX0" fmla="*/ 1059139 w 2154090"/>
                    <a:gd name="connsiteY0" fmla="*/ 299235 h 1151171"/>
                    <a:gd name="connsiteX1" fmla="*/ 882375 w 2154090"/>
                    <a:gd name="connsiteY1" fmla="*/ 583546 h 1151171"/>
                    <a:gd name="connsiteX2" fmla="*/ 880445 w 2154090"/>
                    <a:gd name="connsiteY2" fmla="*/ 605163 h 1151171"/>
                    <a:gd name="connsiteX3" fmla="*/ 1288370 w 2154090"/>
                    <a:gd name="connsiteY3" fmla="*/ 605163 h 1151171"/>
                    <a:gd name="connsiteX4" fmla="*/ 1287366 w 2154090"/>
                    <a:gd name="connsiteY4" fmla="*/ 598330 h 1151171"/>
                    <a:gd name="connsiteX5" fmla="*/ 1059139 w 2154090"/>
                    <a:gd name="connsiteY5" fmla="*/ 299235 h 1151171"/>
                    <a:gd name="connsiteX6" fmla="*/ 1062814 w 2154090"/>
                    <a:gd name="connsiteY6" fmla="*/ 33 h 1151171"/>
                    <a:gd name="connsiteX7" fmla="*/ 1526011 w 2154090"/>
                    <a:gd name="connsiteY7" fmla="*/ 495001 h 1151171"/>
                    <a:gd name="connsiteX8" fmla="*/ 1556551 w 2154090"/>
                    <a:gd name="connsiteY8" fmla="*/ 605163 h 1151171"/>
                    <a:gd name="connsiteX9" fmla="*/ 2138849 w 2154090"/>
                    <a:gd name="connsiteY9" fmla="*/ 605163 h 1151171"/>
                    <a:gd name="connsiteX10" fmla="*/ 2154090 w 2154090"/>
                    <a:gd name="connsiteY10" fmla="*/ 898533 h 1151171"/>
                    <a:gd name="connsiteX11" fmla="*/ 1280940 w 2154090"/>
                    <a:gd name="connsiteY11" fmla="*/ 898533 h 1151171"/>
                    <a:gd name="connsiteX12" fmla="*/ 1293355 w 2154090"/>
                    <a:gd name="connsiteY12" fmla="*/ 960031 h 1151171"/>
                    <a:gd name="connsiteX13" fmla="*/ 1102215 w 2154090"/>
                    <a:gd name="connsiteY13" fmla="*/ 1151171 h 1151171"/>
                    <a:gd name="connsiteX14" fmla="*/ 911074 w 2154090"/>
                    <a:gd name="connsiteY14" fmla="*/ 960031 h 1151171"/>
                    <a:gd name="connsiteX15" fmla="*/ 923490 w 2154090"/>
                    <a:gd name="connsiteY15" fmla="*/ 898533 h 1151171"/>
                    <a:gd name="connsiteX16" fmla="*/ 0 w 2154090"/>
                    <a:gd name="connsiteY16" fmla="*/ 898533 h 1151171"/>
                    <a:gd name="connsiteX17" fmla="*/ 15241 w 2154090"/>
                    <a:gd name="connsiteY17" fmla="*/ 605163 h 1151171"/>
                    <a:gd name="connsiteX18" fmla="*/ 585926 w 2154090"/>
                    <a:gd name="connsiteY18" fmla="*/ 605163 h 1151171"/>
                    <a:gd name="connsiteX19" fmla="*/ 614258 w 2154090"/>
                    <a:gd name="connsiteY19" fmla="*/ 492102 h 1151171"/>
                    <a:gd name="connsiteX20" fmla="*/ 1062814 w 2154090"/>
                    <a:gd name="connsiteY20" fmla="*/ 33 h 115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154090" h="1151171">
                      <a:moveTo>
                        <a:pt x="1059139" y="299235"/>
                      </a:moveTo>
                      <a:cubicBezTo>
                        <a:pt x="955424" y="302540"/>
                        <a:pt x="904133" y="413700"/>
                        <a:pt x="882375" y="583546"/>
                      </a:cubicBezTo>
                      <a:lnTo>
                        <a:pt x="880445" y="605163"/>
                      </a:lnTo>
                      <a:lnTo>
                        <a:pt x="1288370" y="605163"/>
                      </a:lnTo>
                      <a:lnTo>
                        <a:pt x="1287366" y="598330"/>
                      </a:lnTo>
                      <a:cubicBezTo>
                        <a:pt x="1252907" y="426591"/>
                        <a:pt x="1178137" y="301875"/>
                        <a:pt x="1059139" y="299235"/>
                      </a:cubicBezTo>
                      <a:close/>
                      <a:moveTo>
                        <a:pt x="1062814" y="33"/>
                      </a:moveTo>
                      <a:cubicBezTo>
                        <a:pt x="1252141" y="7762"/>
                        <a:pt x="1435432" y="224723"/>
                        <a:pt x="1526011" y="495001"/>
                      </a:cubicBezTo>
                      <a:lnTo>
                        <a:pt x="1556551" y="605163"/>
                      </a:lnTo>
                      <a:lnTo>
                        <a:pt x="2138849" y="605163"/>
                      </a:lnTo>
                      <a:lnTo>
                        <a:pt x="2154090" y="898533"/>
                      </a:lnTo>
                      <a:lnTo>
                        <a:pt x="1280940" y="898533"/>
                      </a:lnTo>
                      <a:lnTo>
                        <a:pt x="1293355" y="960031"/>
                      </a:lnTo>
                      <a:cubicBezTo>
                        <a:pt x="1293355" y="1065595"/>
                        <a:pt x="1207779" y="1151171"/>
                        <a:pt x="1102215" y="1151171"/>
                      </a:cubicBezTo>
                      <a:cubicBezTo>
                        <a:pt x="996651" y="1151171"/>
                        <a:pt x="911074" y="1065595"/>
                        <a:pt x="911074" y="960031"/>
                      </a:cubicBezTo>
                      <a:lnTo>
                        <a:pt x="923490" y="898533"/>
                      </a:lnTo>
                      <a:lnTo>
                        <a:pt x="0" y="898533"/>
                      </a:lnTo>
                      <a:lnTo>
                        <a:pt x="15241" y="605163"/>
                      </a:lnTo>
                      <a:lnTo>
                        <a:pt x="585926" y="605163"/>
                      </a:lnTo>
                      <a:lnTo>
                        <a:pt x="614258" y="492102"/>
                      </a:lnTo>
                      <a:cubicBezTo>
                        <a:pt x="697660" y="218413"/>
                        <a:pt x="870452" y="-3080"/>
                        <a:pt x="1062814" y="3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9179136" y="2495060"/>
                  <a:ext cx="1587821" cy="1021740"/>
                  <a:chOff x="9179136" y="2495060"/>
                  <a:chExt cx="1587821" cy="1021740"/>
                </a:xfrm>
              </p:grpSpPr>
              <p:sp>
                <p:nvSpPr>
                  <p:cNvPr id="41" name="Freeform 40"/>
                  <p:cNvSpPr/>
                  <p:nvPr/>
                </p:nvSpPr>
                <p:spPr>
                  <a:xfrm>
                    <a:off x="9179136" y="3203617"/>
                    <a:ext cx="1587821" cy="313183"/>
                  </a:xfrm>
                  <a:custGeom>
                    <a:avLst/>
                    <a:gdLst>
                      <a:gd name="connsiteX0" fmla="*/ 3145 w 1587821"/>
                      <a:gd name="connsiteY0" fmla="*/ 0 h 313183"/>
                      <a:gd name="connsiteX1" fmla="*/ 1584676 w 1587821"/>
                      <a:gd name="connsiteY1" fmla="*/ 0 h 313183"/>
                      <a:gd name="connsiteX2" fmla="*/ 1587821 w 1587821"/>
                      <a:gd name="connsiteY2" fmla="*/ 60545 h 313183"/>
                      <a:gd name="connsiteX3" fmla="*/ 1004356 w 1587821"/>
                      <a:gd name="connsiteY3" fmla="*/ 60545 h 313183"/>
                      <a:gd name="connsiteX4" fmla="*/ 1016771 w 1587821"/>
                      <a:gd name="connsiteY4" fmla="*/ 122043 h 313183"/>
                      <a:gd name="connsiteX5" fmla="*/ 825631 w 1587821"/>
                      <a:gd name="connsiteY5" fmla="*/ 313183 h 313183"/>
                      <a:gd name="connsiteX6" fmla="*/ 634490 w 1587821"/>
                      <a:gd name="connsiteY6" fmla="*/ 122043 h 313183"/>
                      <a:gd name="connsiteX7" fmla="*/ 646906 w 1587821"/>
                      <a:gd name="connsiteY7" fmla="*/ 60545 h 313183"/>
                      <a:gd name="connsiteX8" fmla="*/ 0 w 1587821"/>
                      <a:gd name="connsiteY8" fmla="*/ 60545 h 313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87821" h="313183">
                        <a:moveTo>
                          <a:pt x="3145" y="0"/>
                        </a:moveTo>
                        <a:lnTo>
                          <a:pt x="1584676" y="0"/>
                        </a:lnTo>
                        <a:lnTo>
                          <a:pt x="1587821" y="60545"/>
                        </a:lnTo>
                        <a:lnTo>
                          <a:pt x="1004356" y="60545"/>
                        </a:lnTo>
                        <a:lnTo>
                          <a:pt x="1016771" y="122043"/>
                        </a:lnTo>
                        <a:cubicBezTo>
                          <a:pt x="1016771" y="227607"/>
                          <a:pt x="931195" y="313183"/>
                          <a:pt x="825631" y="313183"/>
                        </a:cubicBezTo>
                        <a:cubicBezTo>
                          <a:pt x="720067" y="313183"/>
                          <a:pt x="634490" y="227607"/>
                          <a:pt x="634490" y="122043"/>
                        </a:cubicBezTo>
                        <a:lnTo>
                          <a:pt x="646906" y="60545"/>
                        </a:lnTo>
                        <a:lnTo>
                          <a:pt x="0" y="6054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Freeform 41"/>
                  <p:cNvSpPr/>
                  <p:nvPr/>
                </p:nvSpPr>
                <p:spPr>
                  <a:xfrm>
                    <a:off x="9606450" y="2495060"/>
                    <a:ext cx="752593" cy="743631"/>
                  </a:xfrm>
                  <a:custGeom>
                    <a:avLst/>
                    <a:gdLst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36410 w 752593"/>
                      <a:gd name="connsiteY7" fmla="*/ 769100 h 769100"/>
                      <a:gd name="connsiteX8" fmla="*/ 4929 w 752593"/>
                      <a:gd name="connsiteY8" fmla="*/ 769100 h 769100"/>
                      <a:gd name="connsiteX9" fmla="*/ 1056 w 752593"/>
                      <a:gd name="connsiteY9" fmla="*/ 735118 h 769100"/>
                      <a:gd name="connsiteX10" fmla="*/ 361368 w 752593"/>
                      <a:gd name="connsiteY10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36410 w 752593"/>
                      <a:gd name="connsiteY7" fmla="*/ 769100 h 769100"/>
                      <a:gd name="connsiteX8" fmla="*/ 1056 w 752593"/>
                      <a:gd name="connsiteY8" fmla="*/ 735118 h 769100"/>
                      <a:gd name="connsiteX9" fmla="*/ 361368 w 752593"/>
                      <a:gd name="connsiteY9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1056 w 752593"/>
                      <a:gd name="connsiteY7" fmla="*/ 735118 h 769100"/>
                      <a:gd name="connsiteX8" fmla="*/ 361368 w 752593"/>
                      <a:gd name="connsiteY8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504 w 752593"/>
                      <a:gd name="connsiteY3" fmla="*/ 743631 h 769100"/>
                      <a:gd name="connsiteX4" fmla="*/ 362673 w 752593"/>
                      <a:gd name="connsiteY4" fmla="*/ 27534 h 769100"/>
                      <a:gd name="connsiteX5" fmla="*/ 33305 w 752593"/>
                      <a:gd name="connsiteY5" fmla="*/ 734534 h 769100"/>
                      <a:gd name="connsiteX6" fmla="*/ 1056 w 752593"/>
                      <a:gd name="connsiteY6" fmla="*/ 735118 h 769100"/>
                      <a:gd name="connsiteX7" fmla="*/ 361368 w 752593"/>
                      <a:gd name="connsiteY7" fmla="*/ 134 h 769100"/>
                      <a:gd name="connsiteX0" fmla="*/ 361368 w 752593"/>
                      <a:gd name="connsiteY0" fmla="*/ 134 h 743631"/>
                      <a:gd name="connsiteX1" fmla="*/ 752593 w 752593"/>
                      <a:gd name="connsiteY1" fmla="*/ 725842 h 743631"/>
                      <a:gd name="connsiteX2" fmla="*/ 717504 w 752593"/>
                      <a:gd name="connsiteY2" fmla="*/ 743631 h 743631"/>
                      <a:gd name="connsiteX3" fmla="*/ 362673 w 752593"/>
                      <a:gd name="connsiteY3" fmla="*/ 27534 h 743631"/>
                      <a:gd name="connsiteX4" fmla="*/ 33305 w 752593"/>
                      <a:gd name="connsiteY4" fmla="*/ 734534 h 743631"/>
                      <a:gd name="connsiteX5" fmla="*/ 1056 w 752593"/>
                      <a:gd name="connsiteY5" fmla="*/ 735118 h 743631"/>
                      <a:gd name="connsiteX6" fmla="*/ 361368 w 752593"/>
                      <a:gd name="connsiteY6" fmla="*/ 134 h 743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2593" h="743631">
                        <a:moveTo>
                          <a:pt x="361368" y="134"/>
                        </a:moveTo>
                        <a:cubicBezTo>
                          <a:pt x="580183" y="-8238"/>
                          <a:pt x="749050" y="374972"/>
                          <a:pt x="752593" y="725842"/>
                        </a:cubicBezTo>
                        <a:lnTo>
                          <a:pt x="717504" y="743631"/>
                        </a:lnTo>
                        <a:cubicBezTo>
                          <a:pt x="705759" y="430699"/>
                          <a:pt x="590905" y="40568"/>
                          <a:pt x="362673" y="27534"/>
                        </a:cubicBezTo>
                        <a:cubicBezTo>
                          <a:pt x="150233" y="30293"/>
                          <a:pt x="24201" y="405154"/>
                          <a:pt x="33305" y="734534"/>
                        </a:cubicBezTo>
                        <a:lnTo>
                          <a:pt x="1056" y="735118"/>
                        </a:lnTo>
                        <a:cubicBezTo>
                          <a:pt x="-13613" y="398138"/>
                          <a:pt x="125430" y="-2149"/>
                          <a:pt x="361368" y="13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5" name="Oval 34"/>
            <p:cNvSpPr/>
            <p:nvPr/>
          </p:nvSpPr>
          <p:spPr>
            <a:xfrm flipV="1">
              <a:off x="8650102" y="4858324"/>
              <a:ext cx="1184174" cy="94082"/>
            </a:xfrm>
            <a:prstGeom prst="ellipse">
              <a:avLst/>
            </a:prstGeom>
            <a:solidFill>
              <a:srgbClr val="F2F2F2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6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2197169" y="5562273"/>
            <a:ext cx="250421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Calibri Light" panose="020F0302020204030204" pitchFamily="34" charset="0"/>
              </a:rPr>
              <a:t>Shopping Bag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92" name="Rectangle 191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12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7035262" y="1724665"/>
            <a:ext cx="1184620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Calibri Light" panose="020F0302020204030204" pitchFamily="34" charset="0"/>
              </a:rPr>
              <a:t>Step 1:</a:t>
            </a:r>
            <a:endParaRPr lang="en-US" sz="2800" dirty="0">
              <a:solidFill>
                <a:schemeClr val="accent5"/>
              </a:solidFill>
              <a:latin typeface="Calibri Light" panose="020F030202020403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76401" y="1143000"/>
            <a:ext cx="3406802" cy="4124596"/>
            <a:chOff x="8008065" y="1987595"/>
            <a:chExt cx="2448851" cy="2964811"/>
          </a:xfrm>
        </p:grpSpPr>
        <p:grpSp>
          <p:nvGrpSpPr>
            <p:cNvPr id="46" name="Group 45"/>
            <p:cNvGrpSpPr/>
            <p:nvPr/>
          </p:nvGrpSpPr>
          <p:grpSpPr>
            <a:xfrm>
              <a:off x="8008065" y="1987595"/>
              <a:ext cx="2448851" cy="2690099"/>
              <a:chOff x="8748622" y="2370688"/>
              <a:chExt cx="2448851" cy="269009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8849569" y="3203616"/>
                <a:ext cx="2246959" cy="1208064"/>
                <a:chOff x="8849569" y="3203616"/>
                <a:chExt cx="2246959" cy="1208064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8849569" y="3298346"/>
                  <a:ext cx="2246959" cy="1109624"/>
                </a:xfrm>
                <a:custGeom>
                  <a:avLst/>
                  <a:gdLst>
                    <a:gd name="connsiteX0" fmla="*/ 45181 w 2246959"/>
                    <a:gd name="connsiteY0" fmla="*/ 922677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61676 w 2246959"/>
                    <a:gd name="connsiteY26" fmla="*/ 605163 h 2046052"/>
                    <a:gd name="connsiteX27" fmla="*/ 632360 w 2246959"/>
                    <a:gd name="connsiteY27" fmla="*/ 605163 h 2046052"/>
                    <a:gd name="connsiteX28" fmla="*/ 632360 w 2246959"/>
                    <a:gd name="connsiteY28" fmla="*/ 605164 h 2046052"/>
                    <a:gd name="connsiteX29" fmla="*/ 61676 w 2246959"/>
                    <a:gd name="connsiteY29" fmla="*/ 605164 h 2046052"/>
                    <a:gd name="connsiteX30" fmla="*/ 1009804 w 2246959"/>
                    <a:gd name="connsiteY30" fmla="*/ 345862 h 2046052"/>
                    <a:gd name="connsiteX31" fmla="*/ 986458 w 2246959"/>
                    <a:gd name="connsiteY31" fmla="*/ 378938 h 2046052"/>
                    <a:gd name="connsiteX32" fmla="*/ 928810 w 2246959"/>
                    <a:gd name="connsiteY32" fmla="*/ 583546 h 2046052"/>
                    <a:gd name="connsiteX33" fmla="*/ 926880 w 2246959"/>
                    <a:gd name="connsiteY33" fmla="*/ 605163 h 2046052"/>
                    <a:gd name="connsiteX34" fmla="*/ 1334804 w 2246959"/>
                    <a:gd name="connsiteY34" fmla="*/ 605163 h 2046052"/>
                    <a:gd name="connsiteX35" fmla="*/ 1334804 w 2246959"/>
                    <a:gd name="connsiteY35" fmla="*/ 605164 h 2046052"/>
                    <a:gd name="connsiteX36" fmla="*/ 926879 w 2246959"/>
                    <a:gd name="connsiteY36" fmla="*/ 605164 h 2046052"/>
                    <a:gd name="connsiteX37" fmla="*/ 928809 w 2246959"/>
                    <a:gd name="connsiteY37" fmla="*/ 583547 h 2046052"/>
                    <a:gd name="connsiteX38" fmla="*/ 1009803 w 2246959"/>
                    <a:gd name="connsiteY38" fmla="*/ 345863 h 2046052"/>
                    <a:gd name="connsiteX39" fmla="*/ 1109249 w 2246959"/>
                    <a:gd name="connsiteY39" fmla="*/ 33 h 2046052"/>
                    <a:gd name="connsiteX40" fmla="*/ 1572446 w 2246959"/>
                    <a:gd name="connsiteY40" fmla="*/ 495001 h 2046052"/>
                    <a:gd name="connsiteX41" fmla="*/ 1602986 w 2246959"/>
                    <a:gd name="connsiteY41" fmla="*/ 605163 h 2046052"/>
                    <a:gd name="connsiteX42" fmla="*/ 2185284 w 2246959"/>
                    <a:gd name="connsiteY42" fmla="*/ 605163 h 2046052"/>
                    <a:gd name="connsiteX43" fmla="*/ 2200525 w 2246959"/>
                    <a:gd name="connsiteY43" fmla="*/ 898533 h 2046052"/>
                    <a:gd name="connsiteX44" fmla="*/ 2200524 w 2246959"/>
                    <a:gd name="connsiteY44" fmla="*/ 898533 h 2046052"/>
                    <a:gd name="connsiteX45" fmla="*/ 2185283 w 2246959"/>
                    <a:gd name="connsiteY45" fmla="*/ 605164 h 2046052"/>
                    <a:gd name="connsiteX46" fmla="*/ 1602985 w 2246959"/>
                    <a:gd name="connsiteY46" fmla="*/ 605164 h 2046052"/>
                    <a:gd name="connsiteX47" fmla="*/ 1572445 w 2246959"/>
                    <a:gd name="connsiteY47" fmla="*/ 495002 h 2046052"/>
                    <a:gd name="connsiteX48" fmla="*/ 1109248 w 2246959"/>
                    <a:gd name="connsiteY48" fmla="*/ 34 h 2046052"/>
                    <a:gd name="connsiteX49" fmla="*/ 904779 w 2246959"/>
                    <a:gd name="connsiteY49" fmla="*/ 82196 h 2046052"/>
                    <a:gd name="connsiteX50" fmla="*/ 844111 w 2246959"/>
                    <a:gd name="connsiteY50" fmla="*/ 142267 h 2046052"/>
                    <a:gd name="connsiteX51" fmla="*/ 844111 w 2246959"/>
                    <a:gd name="connsiteY51" fmla="*/ 142267 h 2046052"/>
                    <a:gd name="connsiteX52" fmla="*/ 1109249 w 2246959"/>
                    <a:gd name="connsiteY5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1334804 w 2246959"/>
                    <a:gd name="connsiteY37" fmla="*/ 605164 h 2046052"/>
                    <a:gd name="connsiteX38" fmla="*/ 926879 w 2246959"/>
                    <a:gd name="connsiteY38" fmla="*/ 605164 h 2046052"/>
                    <a:gd name="connsiteX39" fmla="*/ 928809 w 2246959"/>
                    <a:gd name="connsiteY39" fmla="*/ 583547 h 2046052"/>
                    <a:gd name="connsiteX40" fmla="*/ 1009803 w 2246959"/>
                    <a:gd name="connsiteY40" fmla="*/ 345863 h 2046052"/>
                    <a:gd name="connsiteX41" fmla="*/ 1009804 w 2246959"/>
                    <a:gd name="connsiteY41" fmla="*/ 345862 h 2046052"/>
                    <a:gd name="connsiteX42" fmla="*/ 1109249 w 2246959"/>
                    <a:gd name="connsiteY42" fmla="*/ 33 h 2046052"/>
                    <a:gd name="connsiteX43" fmla="*/ 1572446 w 2246959"/>
                    <a:gd name="connsiteY43" fmla="*/ 495001 h 2046052"/>
                    <a:gd name="connsiteX44" fmla="*/ 1602986 w 2246959"/>
                    <a:gd name="connsiteY44" fmla="*/ 605163 h 2046052"/>
                    <a:gd name="connsiteX45" fmla="*/ 2185284 w 2246959"/>
                    <a:gd name="connsiteY45" fmla="*/ 605163 h 2046052"/>
                    <a:gd name="connsiteX46" fmla="*/ 2200525 w 2246959"/>
                    <a:gd name="connsiteY46" fmla="*/ 898533 h 2046052"/>
                    <a:gd name="connsiteX47" fmla="*/ 2200524 w 2246959"/>
                    <a:gd name="connsiteY47" fmla="*/ 898533 h 2046052"/>
                    <a:gd name="connsiteX48" fmla="*/ 2185283 w 2246959"/>
                    <a:gd name="connsiteY48" fmla="*/ 605164 h 2046052"/>
                    <a:gd name="connsiteX49" fmla="*/ 1602985 w 2246959"/>
                    <a:gd name="connsiteY49" fmla="*/ 605164 h 2046052"/>
                    <a:gd name="connsiteX50" fmla="*/ 1572445 w 2246959"/>
                    <a:gd name="connsiteY50" fmla="*/ 495002 h 2046052"/>
                    <a:gd name="connsiteX51" fmla="*/ 1109248 w 2246959"/>
                    <a:gd name="connsiteY51" fmla="*/ 34 h 2046052"/>
                    <a:gd name="connsiteX52" fmla="*/ 904779 w 2246959"/>
                    <a:gd name="connsiteY52" fmla="*/ 82196 h 2046052"/>
                    <a:gd name="connsiteX53" fmla="*/ 844111 w 2246959"/>
                    <a:gd name="connsiteY53" fmla="*/ 142267 h 2046052"/>
                    <a:gd name="connsiteX54" fmla="*/ 844111 w 2246959"/>
                    <a:gd name="connsiteY54" fmla="*/ 142267 h 2046052"/>
                    <a:gd name="connsiteX55" fmla="*/ 1109249 w 2246959"/>
                    <a:gd name="connsiteY55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926879 w 2246959"/>
                    <a:gd name="connsiteY37" fmla="*/ 605164 h 2046052"/>
                    <a:gd name="connsiteX38" fmla="*/ 928809 w 2246959"/>
                    <a:gd name="connsiteY38" fmla="*/ 583547 h 2046052"/>
                    <a:gd name="connsiteX39" fmla="*/ 1009803 w 2246959"/>
                    <a:gd name="connsiteY39" fmla="*/ 345863 h 2046052"/>
                    <a:gd name="connsiteX40" fmla="*/ 1009804 w 2246959"/>
                    <a:gd name="connsiteY40" fmla="*/ 345862 h 2046052"/>
                    <a:gd name="connsiteX41" fmla="*/ 1109249 w 2246959"/>
                    <a:gd name="connsiteY41" fmla="*/ 33 h 2046052"/>
                    <a:gd name="connsiteX42" fmla="*/ 1572446 w 2246959"/>
                    <a:gd name="connsiteY42" fmla="*/ 495001 h 2046052"/>
                    <a:gd name="connsiteX43" fmla="*/ 1602986 w 2246959"/>
                    <a:gd name="connsiteY43" fmla="*/ 605163 h 2046052"/>
                    <a:gd name="connsiteX44" fmla="*/ 2185284 w 2246959"/>
                    <a:gd name="connsiteY44" fmla="*/ 605163 h 2046052"/>
                    <a:gd name="connsiteX45" fmla="*/ 2200525 w 2246959"/>
                    <a:gd name="connsiteY45" fmla="*/ 898533 h 2046052"/>
                    <a:gd name="connsiteX46" fmla="*/ 2200524 w 2246959"/>
                    <a:gd name="connsiteY46" fmla="*/ 898533 h 2046052"/>
                    <a:gd name="connsiteX47" fmla="*/ 2185283 w 2246959"/>
                    <a:gd name="connsiteY47" fmla="*/ 605164 h 2046052"/>
                    <a:gd name="connsiteX48" fmla="*/ 1602985 w 2246959"/>
                    <a:gd name="connsiteY48" fmla="*/ 605164 h 2046052"/>
                    <a:gd name="connsiteX49" fmla="*/ 1572445 w 2246959"/>
                    <a:gd name="connsiteY49" fmla="*/ 495002 h 2046052"/>
                    <a:gd name="connsiteX50" fmla="*/ 1109248 w 2246959"/>
                    <a:gd name="connsiteY50" fmla="*/ 34 h 2046052"/>
                    <a:gd name="connsiteX51" fmla="*/ 904779 w 2246959"/>
                    <a:gd name="connsiteY51" fmla="*/ 82196 h 2046052"/>
                    <a:gd name="connsiteX52" fmla="*/ 844111 w 2246959"/>
                    <a:gd name="connsiteY52" fmla="*/ 142267 h 2046052"/>
                    <a:gd name="connsiteX53" fmla="*/ 844111 w 2246959"/>
                    <a:gd name="connsiteY53" fmla="*/ 142267 h 2046052"/>
                    <a:gd name="connsiteX54" fmla="*/ 1109249 w 2246959"/>
                    <a:gd name="connsiteY54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928809 w 2246959"/>
                    <a:gd name="connsiteY37" fmla="*/ 583547 h 2046052"/>
                    <a:gd name="connsiteX38" fmla="*/ 1009803 w 2246959"/>
                    <a:gd name="connsiteY38" fmla="*/ 345863 h 2046052"/>
                    <a:gd name="connsiteX39" fmla="*/ 1009804 w 2246959"/>
                    <a:gd name="connsiteY39" fmla="*/ 345862 h 2046052"/>
                    <a:gd name="connsiteX40" fmla="*/ 1109249 w 2246959"/>
                    <a:gd name="connsiteY40" fmla="*/ 33 h 2046052"/>
                    <a:gd name="connsiteX41" fmla="*/ 1572446 w 2246959"/>
                    <a:gd name="connsiteY41" fmla="*/ 495001 h 2046052"/>
                    <a:gd name="connsiteX42" fmla="*/ 1602986 w 2246959"/>
                    <a:gd name="connsiteY42" fmla="*/ 605163 h 2046052"/>
                    <a:gd name="connsiteX43" fmla="*/ 2185284 w 2246959"/>
                    <a:gd name="connsiteY43" fmla="*/ 605163 h 2046052"/>
                    <a:gd name="connsiteX44" fmla="*/ 2200525 w 2246959"/>
                    <a:gd name="connsiteY44" fmla="*/ 898533 h 2046052"/>
                    <a:gd name="connsiteX45" fmla="*/ 2200524 w 2246959"/>
                    <a:gd name="connsiteY45" fmla="*/ 898533 h 2046052"/>
                    <a:gd name="connsiteX46" fmla="*/ 2185283 w 2246959"/>
                    <a:gd name="connsiteY46" fmla="*/ 605164 h 2046052"/>
                    <a:gd name="connsiteX47" fmla="*/ 1602985 w 2246959"/>
                    <a:gd name="connsiteY47" fmla="*/ 605164 h 2046052"/>
                    <a:gd name="connsiteX48" fmla="*/ 1572445 w 2246959"/>
                    <a:gd name="connsiteY48" fmla="*/ 495002 h 2046052"/>
                    <a:gd name="connsiteX49" fmla="*/ 1109248 w 2246959"/>
                    <a:gd name="connsiteY49" fmla="*/ 34 h 2046052"/>
                    <a:gd name="connsiteX50" fmla="*/ 904779 w 2246959"/>
                    <a:gd name="connsiteY50" fmla="*/ 82196 h 2046052"/>
                    <a:gd name="connsiteX51" fmla="*/ 844111 w 2246959"/>
                    <a:gd name="connsiteY51" fmla="*/ 142267 h 2046052"/>
                    <a:gd name="connsiteX52" fmla="*/ 844111 w 2246959"/>
                    <a:gd name="connsiteY52" fmla="*/ 142267 h 2046052"/>
                    <a:gd name="connsiteX53" fmla="*/ 1109249 w 2246959"/>
                    <a:gd name="connsiteY53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1334804 w 2246959"/>
                    <a:gd name="connsiteY35" fmla="*/ 605163 h 2046052"/>
                    <a:gd name="connsiteX36" fmla="*/ 928809 w 2246959"/>
                    <a:gd name="connsiteY36" fmla="*/ 583547 h 2046052"/>
                    <a:gd name="connsiteX37" fmla="*/ 1009803 w 2246959"/>
                    <a:gd name="connsiteY37" fmla="*/ 345863 h 2046052"/>
                    <a:gd name="connsiteX38" fmla="*/ 1009804 w 2246959"/>
                    <a:gd name="connsiteY38" fmla="*/ 345862 h 2046052"/>
                    <a:gd name="connsiteX39" fmla="*/ 1109249 w 2246959"/>
                    <a:gd name="connsiteY39" fmla="*/ 33 h 2046052"/>
                    <a:gd name="connsiteX40" fmla="*/ 1572446 w 2246959"/>
                    <a:gd name="connsiteY40" fmla="*/ 495001 h 2046052"/>
                    <a:gd name="connsiteX41" fmla="*/ 1602986 w 2246959"/>
                    <a:gd name="connsiteY41" fmla="*/ 605163 h 2046052"/>
                    <a:gd name="connsiteX42" fmla="*/ 2185284 w 2246959"/>
                    <a:gd name="connsiteY42" fmla="*/ 605163 h 2046052"/>
                    <a:gd name="connsiteX43" fmla="*/ 2200525 w 2246959"/>
                    <a:gd name="connsiteY43" fmla="*/ 898533 h 2046052"/>
                    <a:gd name="connsiteX44" fmla="*/ 2200524 w 2246959"/>
                    <a:gd name="connsiteY44" fmla="*/ 898533 h 2046052"/>
                    <a:gd name="connsiteX45" fmla="*/ 2185283 w 2246959"/>
                    <a:gd name="connsiteY45" fmla="*/ 605164 h 2046052"/>
                    <a:gd name="connsiteX46" fmla="*/ 1602985 w 2246959"/>
                    <a:gd name="connsiteY46" fmla="*/ 605164 h 2046052"/>
                    <a:gd name="connsiteX47" fmla="*/ 1572445 w 2246959"/>
                    <a:gd name="connsiteY47" fmla="*/ 495002 h 2046052"/>
                    <a:gd name="connsiteX48" fmla="*/ 1109248 w 2246959"/>
                    <a:gd name="connsiteY48" fmla="*/ 34 h 2046052"/>
                    <a:gd name="connsiteX49" fmla="*/ 904779 w 2246959"/>
                    <a:gd name="connsiteY49" fmla="*/ 82196 h 2046052"/>
                    <a:gd name="connsiteX50" fmla="*/ 844111 w 2246959"/>
                    <a:gd name="connsiteY50" fmla="*/ 142267 h 2046052"/>
                    <a:gd name="connsiteX51" fmla="*/ 844111 w 2246959"/>
                    <a:gd name="connsiteY51" fmla="*/ 142267 h 2046052"/>
                    <a:gd name="connsiteX52" fmla="*/ 1109249 w 2246959"/>
                    <a:gd name="connsiteY5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1334804 w 2246959"/>
                    <a:gd name="connsiteY35" fmla="*/ 605163 h 2046052"/>
                    <a:gd name="connsiteX36" fmla="*/ 1009803 w 2246959"/>
                    <a:gd name="connsiteY36" fmla="*/ 345863 h 2046052"/>
                    <a:gd name="connsiteX37" fmla="*/ 1009804 w 2246959"/>
                    <a:gd name="connsiteY37" fmla="*/ 345862 h 2046052"/>
                    <a:gd name="connsiteX38" fmla="*/ 1109249 w 2246959"/>
                    <a:gd name="connsiteY38" fmla="*/ 33 h 2046052"/>
                    <a:gd name="connsiteX39" fmla="*/ 1572446 w 2246959"/>
                    <a:gd name="connsiteY39" fmla="*/ 495001 h 2046052"/>
                    <a:gd name="connsiteX40" fmla="*/ 1602986 w 2246959"/>
                    <a:gd name="connsiteY40" fmla="*/ 605163 h 2046052"/>
                    <a:gd name="connsiteX41" fmla="*/ 2185284 w 2246959"/>
                    <a:gd name="connsiteY41" fmla="*/ 605163 h 2046052"/>
                    <a:gd name="connsiteX42" fmla="*/ 2200525 w 2246959"/>
                    <a:gd name="connsiteY42" fmla="*/ 898533 h 2046052"/>
                    <a:gd name="connsiteX43" fmla="*/ 2200524 w 2246959"/>
                    <a:gd name="connsiteY43" fmla="*/ 898533 h 2046052"/>
                    <a:gd name="connsiteX44" fmla="*/ 2185283 w 2246959"/>
                    <a:gd name="connsiteY44" fmla="*/ 605164 h 2046052"/>
                    <a:gd name="connsiteX45" fmla="*/ 1602985 w 2246959"/>
                    <a:gd name="connsiteY45" fmla="*/ 605164 h 2046052"/>
                    <a:gd name="connsiteX46" fmla="*/ 1572445 w 2246959"/>
                    <a:gd name="connsiteY46" fmla="*/ 495002 h 2046052"/>
                    <a:gd name="connsiteX47" fmla="*/ 1109248 w 2246959"/>
                    <a:gd name="connsiteY47" fmla="*/ 34 h 2046052"/>
                    <a:gd name="connsiteX48" fmla="*/ 904779 w 2246959"/>
                    <a:gd name="connsiteY48" fmla="*/ 82196 h 2046052"/>
                    <a:gd name="connsiteX49" fmla="*/ 844111 w 2246959"/>
                    <a:gd name="connsiteY49" fmla="*/ 142267 h 2046052"/>
                    <a:gd name="connsiteX50" fmla="*/ 844111 w 2246959"/>
                    <a:gd name="connsiteY50" fmla="*/ 142267 h 2046052"/>
                    <a:gd name="connsiteX51" fmla="*/ 1109249 w 2246959"/>
                    <a:gd name="connsiteY51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28810 w 2246959"/>
                    <a:gd name="connsiteY33" fmla="*/ 583546 h 2046052"/>
                    <a:gd name="connsiteX34" fmla="*/ 1334804 w 2246959"/>
                    <a:gd name="connsiteY34" fmla="*/ 605163 h 2046052"/>
                    <a:gd name="connsiteX35" fmla="*/ 1009803 w 2246959"/>
                    <a:gd name="connsiteY35" fmla="*/ 345863 h 2046052"/>
                    <a:gd name="connsiteX36" fmla="*/ 1009804 w 2246959"/>
                    <a:gd name="connsiteY36" fmla="*/ 345862 h 2046052"/>
                    <a:gd name="connsiteX37" fmla="*/ 1109249 w 2246959"/>
                    <a:gd name="connsiteY37" fmla="*/ 33 h 2046052"/>
                    <a:gd name="connsiteX38" fmla="*/ 1572446 w 2246959"/>
                    <a:gd name="connsiteY38" fmla="*/ 495001 h 2046052"/>
                    <a:gd name="connsiteX39" fmla="*/ 1602986 w 2246959"/>
                    <a:gd name="connsiteY39" fmla="*/ 605163 h 2046052"/>
                    <a:gd name="connsiteX40" fmla="*/ 2185284 w 2246959"/>
                    <a:gd name="connsiteY40" fmla="*/ 605163 h 2046052"/>
                    <a:gd name="connsiteX41" fmla="*/ 2200525 w 2246959"/>
                    <a:gd name="connsiteY41" fmla="*/ 898533 h 2046052"/>
                    <a:gd name="connsiteX42" fmla="*/ 2200524 w 2246959"/>
                    <a:gd name="connsiteY42" fmla="*/ 898533 h 2046052"/>
                    <a:gd name="connsiteX43" fmla="*/ 2185283 w 2246959"/>
                    <a:gd name="connsiteY43" fmla="*/ 605164 h 2046052"/>
                    <a:gd name="connsiteX44" fmla="*/ 1602985 w 2246959"/>
                    <a:gd name="connsiteY44" fmla="*/ 605164 h 2046052"/>
                    <a:gd name="connsiteX45" fmla="*/ 1572445 w 2246959"/>
                    <a:gd name="connsiteY45" fmla="*/ 495002 h 2046052"/>
                    <a:gd name="connsiteX46" fmla="*/ 1109248 w 2246959"/>
                    <a:gd name="connsiteY46" fmla="*/ 34 h 2046052"/>
                    <a:gd name="connsiteX47" fmla="*/ 904779 w 2246959"/>
                    <a:gd name="connsiteY47" fmla="*/ 82196 h 2046052"/>
                    <a:gd name="connsiteX48" fmla="*/ 844111 w 2246959"/>
                    <a:gd name="connsiteY48" fmla="*/ 142267 h 2046052"/>
                    <a:gd name="connsiteX49" fmla="*/ 844111 w 2246959"/>
                    <a:gd name="connsiteY49" fmla="*/ 142267 h 2046052"/>
                    <a:gd name="connsiteX50" fmla="*/ 1109249 w 2246959"/>
                    <a:gd name="connsiteY50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3 w 2246959"/>
                    <a:gd name="connsiteY32" fmla="*/ 345863 h 2046052"/>
                    <a:gd name="connsiteX33" fmla="*/ 928810 w 2246959"/>
                    <a:gd name="connsiteY33" fmla="*/ 583546 h 2046052"/>
                    <a:gd name="connsiteX34" fmla="*/ 1334804 w 2246959"/>
                    <a:gd name="connsiteY34" fmla="*/ 605163 h 2046052"/>
                    <a:gd name="connsiteX35" fmla="*/ 1009803 w 2246959"/>
                    <a:gd name="connsiteY35" fmla="*/ 345863 h 2046052"/>
                    <a:gd name="connsiteX36" fmla="*/ 1109249 w 2246959"/>
                    <a:gd name="connsiteY36" fmla="*/ 33 h 2046052"/>
                    <a:gd name="connsiteX37" fmla="*/ 1572446 w 2246959"/>
                    <a:gd name="connsiteY37" fmla="*/ 495001 h 2046052"/>
                    <a:gd name="connsiteX38" fmla="*/ 1602986 w 2246959"/>
                    <a:gd name="connsiteY38" fmla="*/ 605163 h 2046052"/>
                    <a:gd name="connsiteX39" fmla="*/ 2185284 w 2246959"/>
                    <a:gd name="connsiteY39" fmla="*/ 605163 h 2046052"/>
                    <a:gd name="connsiteX40" fmla="*/ 2200525 w 2246959"/>
                    <a:gd name="connsiteY40" fmla="*/ 898533 h 2046052"/>
                    <a:gd name="connsiteX41" fmla="*/ 2200524 w 2246959"/>
                    <a:gd name="connsiteY41" fmla="*/ 898533 h 2046052"/>
                    <a:gd name="connsiteX42" fmla="*/ 2185283 w 2246959"/>
                    <a:gd name="connsiteY42" fmla="*/ 605164 h 2046052"/>
                    <a:gd name="connsiteX43" fmla="*/ 1602985 w 2246959"/>
                    <a:gd name="connsiteY43" fmla="*/ 605164 h 2046052"/>
                    <a:gd name="connsiteX44" fmla="*/ 1572445 w 2246959"/>
                    <a:gd name="connsiteY44" fmla="*/ 495002 h 2046052"/>
                    <a:gd name="connsiteX45" fmla="*/ 1109248 w 2246959"/>
                    <a:gd name="connsiteY45" fmla="*/ 34 h 2046052"/>
                    <a:gd name="connsiteX46" fmla="*/ 904779 w 2246959"/>
                    <a:gd name="connsiteY46" fmla="*/ 82196 h 2046052"/>
                    <a:gd name="connsiteX47" fmla="*/ 844111 w 2246959"/>
                    <a:gd name="connsiteY47" fmla="*/ 142267 h 2046052"/>
                    <a:gd name="connsiteX48" fmla="*/ 844111 w 2246959"/>
                    <a:gd name="connsiteY48" fmla="*/ 142267 h 2046052"/>
                    <a:gd name="connsiteX49" fmla="*/ 1109249 w 2246959"/>
                    <a:gd name="connsiteY49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3 w 2246959"/>
                    <a:gd name="connsiteY32" fmla="*/ 345863 h 2046052"/>
                    <a:gd name="connsiteX33" fmla="*/ 1334804 w 2246959"/>
                    <a:gd name="connsiteY33" fmla="*/ 605163 h 2046052"/>
                    <a:gd name="connsiteX34" fmla="*/ 1009803 w 2246959"/>
                    <a:gd name="connsiteY34" fmla="*/ 345863 h 2046052"/>
                    <a:gd name="connsiteX35" fmla="*/ 1109249 w 2246959"/>
                    <a:gd name="connsiteY35" fmla="*/ 33 h 2046052"/>
                    <a:gd name="connsiteX36" fmla="*/ 1572446 w 2246959"/>
                    <a:gd name="connsiteY36" fmla="*/ 495001 h 2046052"/>
                    <a:gd name="connsiteX37" fmla="*/ 1602986 w 2246959"/>
                    <a:gd name="connsiteY37" fmla="*/ 605163 h 2046052"/>
                    <a:gd name="connsiteX38" fmla="*/ 2185284 w 2246959"/>
                    <a:gd name="connsiteY38" fmla="*/ 605163 h 2046052"/>
                    <a:gd name="connsiteX39" fmla="*/ 2200525 w 2246959"/>
                    <a:gd name="connsiteY39" fmla="*/ 898533 h 2046052"/>
                    <a:gd name="connsiteX40" fmla="*/ 2200524 w 2246959"/>
                    <a:gd name="connsiteY40" fmla="*/ 898533 h 2046052"/>
                    <a:gd name="connsiteX41" fmla="*/ 2185283 w 2246959"/>
                    <a:gd name="connsiteY41" fmla="*/ 605164 h 2046052"/>
                    <a:gd name="connsiteX42" fmla="*/ 1602985 w 2246959"/>
                    <a:gd name="connsiteY42" fmla="*/ 605164 h 2046052"/>
                    <a:gd name="connsiteX43" fmla="*/ 1572445 w 2246959"/>
                    <a:gd name="connsiteY43" fmla="*/ 495002 h 2046052"/>
                    <a:gd name="connsiteX44" fmla="*/ 1109248 w 2246959"/>
                    <a:gd name="connsiteY44" fmla="*/ 34 h 2046052"/>
                    <a:gd name="connsiteX45" fmla="*/ 904779 w 2246959"/>
                    <a:gd name="connsiteY45" fmla="*/ 82196 h 2046052"/>
                    <a:gd name="connsiteX46" fmla="*/ 844111 w 2246959"/>
                    <a:gd name="connsiteY46" fmla="*/ 142267 h 2046052"/>
                    <a:gd name="connsiteX47" fmla="*/ 844111 w 2246959"/>
                    <a:gd name="connsiteY47" fmla="*/ 142267 h 2046052"/>
                    <a:gd name="connsiteX48" fmla="*/ 1109249 w 2246959"/>
                    <a:gd name="connsiteY48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602985 w 2246959"/>
                    <a:gd name="connsiteY39" fmla="*/ 605164 h 2046052"/>
                    <a:gd name="connsiteX40" fmla="*/ 1572445 w 2246959"/>
                    <a:gd name="connsiteY40" fmla="*/ 495002 h 2046052"/>
                    <a:gd name="connsiteX41" fmla="*/ 1109248 w 2246959"/>
                    <a:gd name="connsiteY41" fmla="*/ 34 h 2046052"/>
                    <a:gd name="connsiteX42" fmla="*/ 904779 w 2246959"/>
                    <a:gd name="connsiteY42" fmla="*/ 82196 h 2046052"/>
                    <a:gd name="connsiteX43" fmla="*/ 844111 w 2246959"/>
                    <a:gd name="connsiteY43" fmla="*/ 142267 h 2046052"/>
                    <a:gd name="connsiteX44" fmla="*/ 844111 w 2246959"/>
                    <a:gd name="connsiteY44" fmla="*/ 142267 h 2046052"/>
                    <a:gd name="connsiteX45" fmla="*/ 1109249 w 2246959"/>
                    <a:gd name="connsiteY45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602985 w 2246959"/>
                    <a:gd name="connsiteY39" fmla="*/ 605164 h 2046052"/>
                    <a:gd name="connsiteX40" fmla="*/ 1109248 w 2246959"/>
                    <a:gd name="connsiteY40" fmla="*/ 34 h 2046052"/>
                    <a:gd name="connsiteX41" fmla="*/ 904779 w 2246959"/>
                    <a:gd name="connsiteY41" fmla="*/ 82196 h 2046052"/>
                    <a:gd name="connsiteX42" fmla="*/ 844111 w 2246959"/>
                    <a:gd name="connsiteY42" fmla="*/ 142267 h 2046052"/>
                    <a:gd name="connsiteX43" fmla="*/ 844111 w 2246959"/>
                    <a:gd name="connsiteY43" fmla="*/ 142267 h 2046052"/>
                    <a:gd name="connsiteX44" fmla="*/ 1109249 w 2246959"/>
                    <a:gd name="connsiteY44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109248 w 2246959"/>
                    <a:gd name="connsiteY39" fmla="*/ 34 h 2046052"/>
                    <a:gd name="connsiteX40" fmla="*/ 904779 w 2246959"/>
                    <a:gd name="connsiteY40" fmla="*/ 82196 h 2046052"/>
                    <a:gd name="connsiteX41" fmla="*/ 844111 w 2246959"/>
                    <a:gd name="connsiteY41" fmla="*/ 142267 h 2046052"/>
                    <a:gd name="connsiteX42" fmla="*/ 844111 w 2246959"/>
                    <a:gd name="connsiteY42" fmla="*/ 142267 h 2046052"/>
                    <a:gd name="connsiteX43" fmla="*/ 1109249 w 2246959"/>
                    <a:gd name="connsiteY43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2185284 w 2246959"/>
                    <a:gd name="connsiteY34" fmla="*/ 605163 h 2046052"/>
                    <a:gd name="connsiteX35" fmla="*/ 2200525 w 2246959"/>
                    <a:gd name="connsiteY35" fmla="*/ 898533 h 2046052"/>
                    <a:gd name="connsiteX36" fmla="*/ 2200524 w 2246959"/>
                    <a:gd name="connsiteY36" fmla="*/ 898533 h 2046052"/>
                    <a:gd name="connsiteX37" fmla="*/ 2185283 w 2246959"/>
                    <a:gd name="connsiteY37" fmla="*/ 605164 h 2046052"/>
                    <a:gd name="connsiteX38" fmla="*/ 1109248 w 2246959"/>
                    <a:gd name="connsiteY38" fmla="*/ 34 h 2046052"/>
                    <a:gd name="connsiteX39" fmla="*/ 904779 w 2246959"/>
                    <a:gd name="connsiteY39" fmla="*/ 82196 h 2046052"/>
                    <a:gd name="connsiteX40" fmla="*/ 844111 w 2246959"/>
                    <a:gd name="connsiteY40" fmla="*/ 142267 h 2046052"/>
                    <a:gd name="connsiteX41" fmla="*/ 844111 w 2246959"/>
                    <a:gd name="connsiteY41" fmla="*/ 142267 h 2046052"/>
                    <a:gd name="connsiteX42" fmla="*/ 1109249 w 2246959"/>
                    <a:gd name="connsiteY4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2185284 w 2246959"/>
                    <a:gd name="connsiteY33" fmla="*/ 605163 h 2046052"/>
                    <a:gd name="connsiteX34" fmla="*/ 2200525 w 2246959"/>
                    <a:gd name="connsiteY34" fmla="*/ 898533 h 2046052"/>
                    <a:gd name="connsiteX35" fmla="*/ 2200524 w 2246959"/>
                    <a:gd name="connsiteY35" fmla="*/ 898533 h 2046052"/>
                    <a:gd name="connsiteX36" fmla="*/ 2185283 w 2246959"/>
                    <a:gd name="connsiteY36" fmla="*/ 605164 h 2046052"/>
                    <a:gd name="connsiteX37" fmla="*/ 1109248 w 2246959"/>
                    <a:gd name="connsiteY37" fmla="*/ 34 h 2046052"/>
                    <a:gd name="connsiteX38" fmla="*/ 904779 w 2246959"/>
                    <a:gd name="connsiteY38" fmla="*/ 82196 h 2046052"/>
                    <a:gd name="connsiteX39" fmla="*/ 844111 w 2246959"/>
                    <a:gd name="connsiteY39" fmla="*/ 142267 h 2046052"/>
                    <a:gd name="connsiteX40" fmla="*/ 844111 w 2246959"/>
                    <a:gd name="connsiteY40" fmla="*/ 142267 h 2046052"/>
                    <a:gd name="connsiteX41" fmla="*/ 1109249 w 2246959"/>
                    <a:gd name="connsiteY41" fmla="*/ 33 h 2046052"/>
                    <a:gd name="connsiteX0" fmla="*/ 0 w 2246959"/>
                    <a:gd name="connsiteY0" fmla="*/ 1792374 h 2046051"/>
                    <a:gd name="connsiteX1" fmla="*/ 52298 w 2246959"/>
                    <a:gd name="connsiteY1" fmla="*/ 936427 h 2046051"/>
                    <a:gd name="connsiteX2" fmla="*/ 931887 w 2246959"/>
                    <a:gd name="connsiteY2" fmla="*/ 936427 h 2046051"/>
                    <a:gd name="connsiteX3" fmla="*/ 927121 w 2246959"/>
                    <a:gd name="connsiteY3" fmla="*/ 960029 h 2046051"/>
                    <a:gd name="connsiteX4" fmla="*/ 1148649 w 2246959"/>
                    <a:gd name="connsiteY4" fmla="*/ 1181556 h 2046051"/>
                    <a:gd name="connsiteX5" fmla="*/ 1370176 w 2246959"/>
                    <a:gd name="connsiteY5" fmla="*/ 960029 h 2046051"/>
                    <a:gd name="connsiteX6" fmla="*/ 1365411 w 2246959"/>
                    <a:gd name="connsiteY6" fmla="*/ 936427 h 2046051"/>
                    <a:gd name="connsiteX7" fmla="*/ 2202493 w 2246959"/>
                    <a:gd name="connsiteY7" fmla="*/ 936427 h 2046051"/>
                    <a:gd name="connsiteX8" fmla="*/ 2246959 w 2246959"/>
                    <a:gd name="connsiteY8" fmla="*/ 1792374 h 2046051"/>
                    <a:gd name="connsiteX9" fmla="*/ 1342591 w 2246959"/>
                    <a:gd name="connsiteY9" fmla="*/ 1792374 h 2046051"/>
                    <a:gd name="connsiteX10" fmla="*/ 1342801 w 2246959"/>
                    <a:gd name="connsiteY10" fmla="*/ 1793413 h 2046051"/>
                    <a:gd name="connsiteX11" fmla="*/ 1333925 w 2246959"/>
                    <a:gd name="connsiteY11" fmla="*/ 1793413 h 2046051"/>
                    <a:gd name="connsiteX12" fmla="*/ 1346340 w 2246959"/>
                    <a:gd name="connsiteY12" fmla="*/ 1854911 h 2046051"/>
                    <a:gd name="connsiteX13" fmla="*/ 1155200 w 2246959"/>
                    <a:gd name="connsiteY13" fmla="*/ 2046051 h 2046051"/>
                    <a:gd name="connsiteX14" fmla="*/ 964059 w 2246959"/>
                    <a:gd name="connsiteY14" fmla="*/ 1854911 h 2046051"/>
                    <a:gd name="connsiteX15" fmla="*/ 976475 w 2246959"/>
                    <a:gd name="connsiteY15" fmla="*/ 1793413 h 2046051"/>
                    <a:gd name="connsiteX16" fmla="*/ 958157 w 2246959"/>
                    <a:gd name="connsiteY16" fmla="*/ 1793413 h 2046051"/>
                    <a:gd name="connsiteX17" fmla="*/ 958367 w 2246959"/>
                    <a:gd name="connsiteY17" fmla="*/ 1792374 h 2046051"/>
                    <a:gd name="connsiteX18" fmla="*/ 0 w 2246959"/>
                    <a:gd name="connsiteY18" fmla="*/ 1792374 h 2046051"/>
                    <a:gd name="connsiteX19" fmla="*/ 1327374 w 2246959"/>
                    <a:gd name="connsiteY19" fmla="*/ 898533 h 2046051"/>
                    <a:gd name="connsiteX20" fmla="*/ 1327375 w 2246959"/>
                    <a:gd name="connsiteY20" fmla="*/ 898533 h 2046051"/>
                    <a:gd name="connsiteX21" fmla="*/ 1339790 w 2246959"/>
                    <a:gd name="connsiteY21" fmla="*/ 960030 h 2046051"/>
                    <a:gd name="connsiteX22" fmla="*/ 1283806 w 2246959"/>
                    <a:gd name="connsiteY22" fmla="*/ 1095187 h 2046051"/>
                    <a:gd name="connsiteX23" fmla="*/ 1283806 w 2246959"/>
                    <a:gd name="connsiteY23" fmla="*/ 1095187 h 2046051"/>
                    <a:gd name="connsiteX24" fmla="*/ 1324768 w 2246959"/>
                    <a:gd name="connsiteY24" fmla="*/ 1034431 h 2046051"/>
                    <a:gd name="connsiteX25" fmla="*/ 1339789 w 2246959"/>
                    <a:gd name="connsiteY25" fmla="*/ 960031 h 2046051"/>
                    <a:gd name="connsiteX26" fmla="*/ 1327374 w 2246959"/>
                    <a:gd name="connsiteY26" fmla="*/ 898533 h 2046051"/>
                    <a:gd name="connsiteX27" fmla="*/ 61676 w 2246959"/>
                    <a:gd name="connsiteY27" fmla="*/ 605162 h 2046051"/>
                    <a:gd name="connsiteX28" fmla="*/ 632360 w 2246959"/>
                    <a:gd name="connsiteY28" fmla="*/ 605162 h 2046051"/>
                    <a:gd name="connsiteX29" fmla="*/ 632360 w 2246959"/>
                    <a:gd name="connsiteY29" fmla="*/ 605163 h 2046051"/>
                    <a:gd name="connsiteX30" fmla="*/ 61676 w 2246959"/>
                    <a:gd name="connsiteY30" fmla="*/ 605163 h 2046051"/>
                    <a:gd name="connsiteX31" fmla="*/ 61676 w 2246959"/>
                    <a:gd name="connsiteY31" fmla="*/ 605162 h 2046051"/>
                    <a:gd name="connsiteX32" fmla="*/ 844111 w 2246959"/>
                    <a:gd name="connsiteY32" fmla="*/ 142266 h 2046051"/>
                    <a:gd name="connsiteX33" fmla="*/ 2185284 w 2246959"/>
                    <a:gd name="connsiteY33" fmla="*/ 605162 h 2046051"/>
                    <a:gd name="connsiteX34" fmla="*/ 2200525 w 2246959"/>
                    <a:gd name="connsiteY34" fmla="*/ 898532 h 2046051"/>
                    <a:gd name="connsiteX35" fmla="*/ 2200524 w 2246959"/>
                    <a:gd name="connsiteY35" fmla="*/ 898532 h 2046051"/>
                    <a:gd name="connsiteX36" fmla="*/ 2185283 w 2246959"/>
                    <a:gd name="connsiteY36" fmla="*/ 605163 h 2046051"/>
                    <a:gd name="connsiteX37" fmla="*/ 1109248 w 2246959"/>
                    <a:gd name="connsiteY37" fmla="*/ 33 h 2046051"/>
                    <a:gd name="connsiteX38" fmla="*/ 904779 w 2246959"/>
                    <a:gd name="connsiteY38" fmla="*/ 82195 h 2046051"/>
                    <a:gd name="connsiteX39" fmla="*/ 844111 w 2246959"/>
                    <a:gd name="connsiteY39" fmla="*/ 142266 h 2046051"/>
                    <a:gd name="connsiteX40" fmla="*/ 844111 w 2246959"/>
                    <a:gd name="connsiteY40" fmla="*/ 142266 h 2046051"/>
                    <a:gd name="connsiteX0" fmla="*/ 0 w 2246959"/>
                    <a:gd name="connsiteY0" fmla="*/ 1810247 h 2063924"/>
                    <a:gd name="connsiteX1" fmla="*/ 52298 w 2246959"/>
                    <a:gd name="connsiteY1" fmla="*/ 954300 h 2063924"/>
                    <a:gd name="connsiteX2" fmla="*/ 931887 w 2246959"/>
                    <a:gd name="connsiteY2" fmla="*/ 954300 h 2063924"/>
                    <a:gd name="connsiteX3" fmla="*/ 927121 w 2246959"/>
                    <a:gd name="connsiteY3" fmla="*/ 977902 h 2063924"/>
                    <a:gd name="connsiteX4" fmla="*/ 1148649 w 2246959"/>
                    <a:gd name="connsiteY4" fmla="*/ 1199429 h 2063924"/>
                    <a:gd name="connsiteX5" fmla="*/ 1370176 w 2246959"/>
                    <a:gd name="connsiteY5" fmla="*/ 977902 h 2063924"/>
                    <a:gd name="connsiteX6" fmla="*/ 1365411 w 2246959"/>
                    <a:gd name="connsiteY6" fmla="*/ 954300 h 2063924"/>
                    <a:gd name="connsiteX7" fmla="*/ 2202493 w 2246959"/>
                    <a:gd name="connsiteY7" fmla="*/ 954300 h 2063924"/>
                    <a:gd name="connsiteX8" fmla="*/ 2246959 w 2246959"/>
                    <a:gd name="connsiteY8" fmla="*/ 1810247 h 2063924"/>
                    <a:gd name="connsiteX9" fmla="*/ 1342591 w 2246959"/>
                    <a:gd name="connsiteY9" fmla="*/ 1810247 h 2063924"/>
                    <a:gd name="connsiteX10" fmla="*/ 1342801 w 2246959"/>
                    <a:gd name="connsiteY10" fmla="*/ 1811286 h 2063924"/>
                    <a:gd name="connsiteX11" fmla="*/ 1333925 w 2246959"/>
                    <a:gd name="connsiteY11" fmla="*/ 1811286 h 2063924"/>
                    <a:gd name="connsiteX12" fmla="*/ 1346340 w 2246959"/>
                    <a:gd name="connsiteY12" fmla="*/ 1872784 h 2063924"/>
                    <a:gd name="connsiteX13" fmla="*/ 1155200 w 2246959"/>
                    <a:gd name="connsiteY13" fmla="*/ 2063924 h 2063924"/>
                    <a:gd name="connsiteX14" fmla="*/ 964059 w 2246959"/>
                    <a:gd name="connsiteY14" fmla="*/ 1872784 h 2063924"/>
                    <a:gd name="connsiteX15" fmla="*/ 976475 w 2246959"/>
                    <a:gd name="connsiteY15" fmla="*/ 1811286 h 2063924"/>
                    <a:gd name="connsiteX16" fmla="*/ 958157 w 2246959"/>
                    <a:gd name="connsiteY16" fmla="*/ 1811286 h 2063924"/>
                    <a:gd name="connsiteX17" fmla="*/ 958367 w 2246959"/>
                    <a:gd name="connsiteY17" fmla="*/ 1810247 h 2063924"/>
                    <a:gd name="connsiteX18" fmla="*/ 0 w 2246959"/>
                    <a:gd name="connsiteY18" fmla="*/ 1810247 h 2063924"/>
                    <a:gd name="connsiteX19" fmla="*/ 1327374 w 2246959"/>
                    <a:gd name="connsiteY19" fmla="*/ 916406 h 2063924"/>
                    <a:gd name="connsiteX20" fmla="*/ 1327375 w 2246959"/>
                    <a:gd name="connsiteY20" fmla="*/ 916406 h 2063924"/>
                    <a:gd name="connsiteX21" fmla="*/ 1339790 w 2246959"/>
                    <a:gd name="connsiteY21" fmla="*/ 977903 h 2063924"/>
                    <a:gd name="connsiteX22" fmla="*/ 1283806 w 2246959"/>
                    <a:gd name="connsiteY22" fmla="*/ 1113060 h 2063924"/>
                    <a:gd name="connsiteX23" fmla="*/ 1283806 w 2246959"/>
                    <a:gd name="connsiteY23" fmla="*/ 1113060 h 2063924"/>
                    <a:gd name="connsiteX24" fmla="*/ 1324768 w 2246959"/>
                    <a:gd name="connsiteY24" fmla="*/ 1052304 h 2063924"/>
                    <a:gd name="connsiteX25" fmla="*/ 1339789 w 2246959"/>
                    <a:gd name="connsiteY25" fmla="*/ 977904 h 2063924"/>
                    <a:gd name="connsiteX26" fmla="*/ 1327374 w 2246959"/>
                    <a:gd name="connsiteY26" fmla="*/ 916406 h 2063924"/>
                    <a:gd name="connsiteX27" fmla="*/ 61676 w 2246959"/>
                    <a:gd name="connsiteY27" fmla="*/ 623035 h 2063924"/>
                    <a:gd name="connsiteX28" fmla="*/ 632360 w 2246959"/>
                    <a:gd name="connsiteY28" fmla="*/ 623035 h 2063924"/>
                    <a:gd name="connsiteX29" fmla="*/ 632360 w 2246959"/>
                    <a:gd name="connsiteY29" fmla="*/ 623036 h 2063924"/>
                    <a:gd name="connsiteX30" fmla="*/ 61676 w 2246959"/>
                    <a:gd name="connsiteY30" fmla="*/ 623036 h 2063924"/>
                    <a:gd name="connsiteX31" fmla="*/ 61676 w 2246959"/>
                    <a:gd name="connsiteY31" fmla="*/ 623035 h 2063924"/>
                    <a:gd name="connsiteX32" fmla="*/ 844111 w 2246959"/>
                    <a:gd name="connsiteY32" fmla="*/ 160139 h 2063924"/>
                    <a:gd name="connsiteX33" fmla="*/ 2185284 w 2246959"/>
                    <a:gd name="connsiteY33" fmla="*/ 623035 h 2063924"/>
                    <a:gd name="connsiteX34" fmla="*/ 2200525 w 2246959"/>
                    <a:gd name="connsiteY34" fmla="*/ 916405 h 2063924"/>
                    <a:gd name="connsiteX35" fmla="*/ 2200524 w 2246959"/>
                    <a:gd name="connsiteY35" fmla="*/ 916405 h 2063924"/>
                    <a:gd name="connsiteX36" fmla="*/ 2185283 w 2246959"/>
                    <a:gd name="connsiteY36" fmla="*/ 623036 h 2063924"/>
                    <a:gd name="connsiteX37" fmla="*/ 1109248 w 2246959"/>
                    <a:gd name="connsiteY37" fmla="*/ 17906 h 2063924"/>
                    <a:gd name="connsiteX38" fmla="*/ 844111 w 2246959"/>
                    <a:gd name="connsiteY38" fmla="*/ 160139 h 2063924"/>
                    <a:gd name="connsiteX39" fmla="*/ 844111 w 2246959"/>
                    <a:gd name="connsiteY39" fmla="*/ 160139 h 2063924"/>
                    <a:gd name="connsiteX0" fmla="*/ 0 w 2246959"/>
                    <a:gd name="connsiteY0" fmla="*/ 1810247 h 2063924"/>
                    <a:gd name="connsiteX1" fmla="*/ 52298 w 2246959"/>
                    <a:gd name="connsiteY1" fmla="*/ 954300 h 2063924"/>
                    <a:gd name="connsiteX2" fmla="*/ 931887 w 2246959"/>
                    <a:gd name="connsiteY2" fmla="*/ 954300 h 2063924"/>
                    <a:gd name="connsiteX3" fmla="*/ 927121 w 2246959"/>
                    <a:gd name="connsiteY3" fmla="*/ 977902 h 2063924"/>
                    <a:gd name="connsiteX4" fmla="*/ 1148649 w 2246959"/>
                    <a:gd name="connsiteY4" fmla="*/ 1199429 h 2063924"/>
                    <a:gd name="connsiteX5" fmla="*/ 1370176 w 2246959"/>
                    <a:gd name="connsiteY5" fmla="*/ 977902 h 2063924"/>
                    <a:gd name="connsiteX6" fmla="*/ 1365411 w 2246959"/>
                    <a:gd name="connsiteY6" fmla="*/ 954300 h 2063924"/>
                    <a:gd name="connsiteX7" fmla="*/ 2202493 w 2246959"/>
                    <a:gd name="connsiteY7" fmla="*/ 954300 h 2063924"/>
                    <a:gd name="connsiteX8" fmla="*/ 2246959 w 2246959"/>
                    <a:gd name="connsiteY8" fmla="*/ 1810247 h 2063924"/>
                    <a:gd name="connsiteX9" fmla="*/ 1342591 w 2246959"/>
                    <a:gd name="connsiteY9" fmla="*/ 1810247 h 2063924"/>
                    <a:gd name="connsiteX10" fmla="*/ 1342801 w 2246959"/>
                    <a:gd name="connsiteY10" fmla="*/ 1811286 h 2063924"/>
                    <a:gd name="connsiteX11" fmla="*/ 1333925 w 2246959"/>
                    <a:gd name="connsiteY11" fmla="*/ 1811286 h 2063924"/>
                    <a:gd name="connsiteX12" fmla="*/ 1346340 w 2246959"/>
                    <a:gd name="connsiteY12" fmla="*/ 1872784 h 2063924"/>
                    <a:gd name="connsiteX13" fmla="*/ 1155200 w 2246959"/>
                    <a:gd name="connsiteY13" fmla="*/ 2063924 h 2063924"/>
                    <a:gd name="connsiteX14" fmla="*/ 964059 w 2246959"/>
                    <a:gd name="connsiteY14" fmla="*/ 1872784 h 2063924"/>
                    <a:gd name="connsiteX15" fmla="*/ 976475 w 2246959"/>
                    <a:gd name="connsiteY15" fmla="*/ 1811286 h 2063924"/>
                    <a:gd name="connsiteX16" fmla="*/ 958157 w 2246959"/>
                    <a:gd name="connsiteY16" fmla="*/ 1811286 h 2063924"/>
                    <a:gd name="connsiteX17" fmla="*/ 958367 w 2246959"/>
                    <a:gd name="connsiteY17" fmla="*/ 1810247 h 2063924"/>
                    <a:gd name="connsiteX18" fmla="*/ 0 w 2246959"/>
                    <a:gd name="connsiteY18" fmla="*/ 1810247 h 2063924"/>
                    <a:gd name="connsiteX19" fmla="*/ 1327374 w 2246959"/>
                    <a:gd name="connsiteY19" fmla="*/ 916406 h 2063924"/>
                    <a:gd name="connsiteX20" fmla="*/ 1327375 w 2246959"/>
                    <a:gd name="connsiteY20" fmla="*/ 916406 h 2063924"/>
                    <a:gd name="connsiteX21" fmla="*/ 1339790 w 2246959"/>
                    <a:gd name="connsiteY21" fmla="*/ 977903 h 2063924"/>
                    <a:gd name="connsiteX22" fmla="*/ 1283806 w 2246959"/>
                    <a:gd name="connsiteY22" fmla="*/ 1113060 h 2063924"/>
                    <a:gd name="connsiteX23" fmla="*/ 1283806 w 2246959"/>
                    <a:gd name="connsiteY23" fmla="*/ 1113060 h 2063924"/>
                    <a:gd name="connsiteX24" fmla="*/ 1324768 w 2246959"/>
                    <a:gd name="connsiteY24" fmla="*/ 1052304 h 2063924"/>
                    <a:gd name="connsiteX25" fmla="*/ 1339789 w 2246959"/>
                    <a:gd name="connsiteY25" fmla="*/ 977904 h 2063924"/>
                    <a:gd name="connsiteX26" fmla="*/ 1327374 w 2246959"/>
                    <a:gd name="connsiteY26" fmla="*/ 916406 h 2063924"/>
                    <a:gd name="connsiteX27" fmla="*/ 61676 w 2246959"/>
                    <a:gd name="connsiteY27" fmla="*/ 623035 h 2063924"/>
                    <a:gd name="connsiteX28" fmla="*/ 632360 w 2246959"/>
                    <a:gd name="connsiteY28" fmla="*/ 623035 h 2063924"/>
                    <a:gd name="connsiteX29" fmla="*/ 632360 w 2246959"/>
                    <a:gd name="connsiteY29" fmla="*/ 623036 h 2063924"/>
                    <a:gd name="connsiteX30" fmla="*/ 61676 w 2246959"/>
                    <a:gd name="connsiteY30" fmla="*/ 623036 h 2063924"/>
                    <a:gd name="connsiteX31" fmla="*/ 61676 w 2246959"/>
                    <a:gd name="connsiteY31" fmla="*/ 623035 h 2063924"/>
                    <a:gd name="connsiteX32" fmla="*/ 844111 w 2246959"/>
                    <a:gd name="connsiteY32" fmla="*/ 160139 h 2063924"/>
                    <a:gd name="connsiteX33" fmla="*/ 2185284 w 2246959"/>
                    <a:gd name="connsiteY33" fmla="*/ 623035 h 2063924"/>
                    <a:gd name="connsiteX34" fmla="*/ 2200525 w 2246959"/>
                    <a:gd name="connsiteY34" fmla="*/ 916405 h 2063924"/>
                    <a:gd name="connsiteX35" fmla="*/ 2200524 w 2246959"/>
                    <a:gd name="connsiteY35" fmla="*/ 916405 h 2063924"/>
                    <a:gd name="connsiteX36" fmla="*/ 2185283 w 2246959"/>
                    <a:gd name="connsiteY36" fmla="*/ 623036 h 2063924"/>
                    <a:gd name="connsiteX37" fmla="*/ 1109248 w 2246959"/>
                    <a:gd name="connsiteY37" fmla="*/ 17906 h 2063924"/>
                    <a:gd name="connsiteX38" fmla="*/ 844111 w 2246959"/>
                    <a:gd name="connsiteY38" fmla="*/ 160139 h 2063924"/>
                    <a:gd name="connsiteX0" fmla="*/ 0 w 2246959"/>
                    <a:gd name="connsiteY0" fmla="*/ 1650108 h 1903785"/>
                    <a:gd name="connsiteX1" fmla="*/ 52298 w 2246959"/>
                    <a:gd name="connsiteY1" fmla="*/ 794161 h 1903785"/>
                    <a:gd name="connsiteX2" fmla="*/ 931887 w 2246959"/>
                    <a:gd name="connsiteY2" fmla="*/ 794161 h 1903785"/>
                    <a:gd name="connsiteX3" fmla="*/ 927121 w 2246959"/>
                    <a:gd name="connsiteY3" fmla="*/ 817763 h 1903785"/>
                    <a:gd name="connsiteX4" fmla="*/ 1148649 w 2246959"/>
                    <a:gd name="connsiteY4" fmla="*/ 1039290 h 1903785"/>
                    <a:gd name="connsiteX5" fmla="*/ 1370176 w 2246959"/>
                    <a:gd name="connsiteY5" fmla="*/ 817763 h 1903785"/>
                    <a:gd name="connsiteX6" fmla="*/ 1365411 w 2246959"/>
                    <a:gd name="connsiteY6" fmla="*/ 794161 h 1903785"/>
                    <a:gd name="connsiteX7" fmla="*/ 2202493 w 2246959"/>
                    <a:gd name="connsiteY7" fmla="*/ 794161 h 1903785"/>
                    <a:gd name="connsiteX8" fmla="*/ 2246959 w 2246959"/>
                    <a:gd name="connsiteY8" fmla="*/ 1650108 h 1903785"/>
                    <a:gd name="connsiteX9" fmla="*/ 1342591 w 2246959"/>
                    <a:gd name="connsiteY9" fmla="*/ 1650108 h 1903785"/>
                    <a:gd name="connsiteX10" fmla="*/ 1342801 w 2246959"/>
                    <a:gd name="connsiteY10" fmla="*/ 1651147 h 1903785"/>
                    <a:gd name="connsiteX11" fmla="*/ 1333925 w 2246959"/>
                    <a:gd name="connsiteY11" fmla="*/ 1651147 h 1903785"/>
                    <a:gd name="connsiteX12" fmla="*/ 1346340 w 2246959"/>
                    <a:gd name="connsiteY12" fmla="*/ 1712645 h 1903785"/>
                    <a:gd name="connsiteX13" fmla="*/ 1155200 w 2246959"/>
                    <a:gd name="connsiteY13" fmla="*/ 1903785 h 1903785"/>
                    <a:gd name="connsiteX14" fmla="*/ 964059 w 2246959"/>
                    <a:gd name="connsiteY14" fmla="*/ 1712645 h 1903785"/>
                    <a:gd name="connsiteX15" fmla="*/ 976475 w 2246959"/>
                    <a:gd name="connsiteY15" fmla="*/ 1651147 h 1903785"/>
                    <a:gd name="connsiteX16" fmla="*/ 958157 w 2246959"/>
                    <a:gd name="connsiteY16" fmla="*/ 1651147 h 1903785"/>
                    <a:gd name="connsiteX17" fmla="*/ 958367 w 2246959"/>
                    <a:gd name="connsiteY17" fmla="*/ 1650108 h 1903785"/>
                    <a:gd name="connsiteX18" fmla="*/ 0 w 2246959"/>
                    <a:gd name="connsiteY18" fmla="*/ 1650108 h 1903785"/>
                    <a:gd name="connsiteX19" fmla="*/ 1327374 w 2246959"/>
                    <a:gd name="connsiteY19" fmla="*/ 756267 h 1903785"/>
                    <a:gd name="connsiteX20" fmla="*/ 1327375 w 2246959"/>
                    <a:gd name="connsiteY20" fmla="*/ 756267 h 1903785"/>
                    <a:gd name="connsiteX21" fmla="*/ 1339790 w 2246959"/>
                    <a:gd name="connsiteY21" fmla="*/ 817764 h 1903785"/>
                    <a:gd name="connsiteX22" fmla="*/ 1283806 w 2246959"/>
                    <a:gd name="connsiteY22" fmla="*/ 952921 h 1903785"/>
                    <a:gd name="connsiteX23" fmla="*/ 1283806 w 2246959"/>
                    <a:gd name="connsiteY23" fmla="*/ 952921 h 1903785"/>
                    <a:gd name="connsiteX24" fmla="*/ 1324768 w 2246959"/>
                    <a:gd name="connsiteY24" fmla="*/ 892165 h 1903785"/>
                    <a:gd name="connsiteX25" fmla="*/ 1339789 w 2246959"/>
                    <a:gd name="connsiteY25" fmla="*/ 817765 h 1903785"/>
                    <a:gd name="connsiteX26" fmla="*/ 1327374 w 2246959"/>
                    <a:gd name="connsiteY26" fmla="*/ 756267 h 1903785"/>
                    <a:gd name="connsiteX27" fmla="*/ 61676 w 2246959"/>
                    <a:gd name="connsiteY27" fmla="*/ 462896 h 1903785"/>
                    <a:gd name="connsiteX28" fmla="*/ 632360 w 2246959"/>
                    <a:gd name="connsiteY28" fmla="*/ 462896 h 1903785"/>
                    <a:gd name="connsiteX29" fmla="*/ 632360 w 2246959"/>
                    <a:gd name="connsiteY29" fmla="*/ 462897 h 1903785"/>
                    <a:gd name="connsiteX30" fmla="*/ 61676 w 2246959"/>
                    <a:gd name="connsiteY30" fmla="*/ 462897 h 1903785"/>
                    <a:gd name="connsiteX31" fmla="*/ 61676 w 2246959"/>
                    <a:gd name="connsiteY31" fmla="*/ 462896 h 1903785"/>
                    <a:gd name="connsiteX32" fmla="*/ 844111 w 2246959"/>
                    <a:gd name="connsiteY32" fmla="*/ 0 h 1903785"/>
                    <a:gd name="connsiteX33" fmla="*/ 2185284 w 2246959"/>
                    <a:gd name="connsiteY33" fmla="*/ 462896 h 1903785"/>
                    <a:gd name="connsiteX34" fmla="*/ 2200525 w 2246959"/>
                    <a:gd name="connsiteY34" fmla="*/ 756266 h 1903785"/>
                    <a:gd name="connsiteX35" fmla="*/ 2200524 w 2246959"/>
                    <a:gd name="connsiteY35" fmla="*/ 756266 h 1903785"/>
                    <a:gd name="connsiteX36" fmla="*/ 2185283 w 2246959"/>
                    <a:gd name="connsiteY36" fmla="*/ 462897 h 1903785"/>
                    <a:gd name="connsiteX37" fmla="*/ 844111 w 2246959"/>
                    <a:gd name="connsiteY37" fmla="*/ 0 h 1903785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185283 w 2246959"/>
                    <a:gd name="connsiteY32" fmla="*/ 1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35" fmla="*/ 2200524 w 2246959"/>
                    <a:gd name="connsiteY35" fmla="*/ 293370 h 1440889"/>
                    <a:gd name="connsiteX36" fmla="*/ 2185283 w 2246959"/>
                    <a:gd name="connsiteY36" fmla="*/ 1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200524 w 2246959"/>
                    <a:gd name="connsiteY32" fmla="*/ 293370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35" fmla="*/ 2200524 w 2246959"/>
                    <a:gd name="connsiteY35" fmla="*/ 29337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200525 w 2246959"/>
                    <a:gd name="connsiteY32" fmla="*/ 293370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1676 w 2246959"/>
                    <a:gd name="connsiteY29" fmla="*/ 1 h 1440889"/>
                    <a:gd name="connsiteX30" fmla="*/ 61676 w 2246959"/>
                    <a:gd name="connsiteY30" fmla="*/ 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1676 w 2246959"/>
                    <a:gd name="connsiteY28" fmla="*/ 1 h 1440889"/>
                    <a:gd name="connsiteX29" fmla="*/ 61676 w 2246959"/>
                    <a:gd name="connsiteY29" fmla="*/ 0 h 1440889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27374 w 2246959"/>
                    <a:gd name="connsiteY19" fmla="*/ 0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283806 w 2246959"/>
                    <a:gd name="connsiteY23" fmla="*/ 196654 h 1147518"/>
                    <a:gd name="connsiteX24" fmla="*/ 1324768 w 2246959"/>
                    <a:gd name="connsiteY24" fmla="*/ 135898 h 1147518"/>
                    <a:gd name="connsiteX25" fmla="*/ 1339789 w 2246959"/>
                    <a:gd name="connsiteY25" fmla="*/ 61498 h 1147518"/>
                    <a:gd name="connsiteX26" fmla="*/ 1327374 w 2246959"/>
                    <a:gd name="connsiteY26" fmla="*/ 0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283806 w 2246959"/>
                    <a:gd name="connsiteY23" fmla="*/ 196654 h 1147518"/>
                    <a:gd name="connsiteX24" fmla="*/ 1324768 w 2246959"/>
                    <a:gd name="connsiteY24" fmla="*/ 135898 h 1147518"/>
                    <a:gd name="connsiteX25" fmla="*/ 1339789 w 2246959"/>
                    <a:gd name="connsiteY25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324768 w 2246959"/>
                    <a:gd name="connsiteY23" fmla="*/ 135898 h 1147518"/>
                    <a:gd name="connsiteX24" fmla="*/ 1339789 w 2246959"/>
                    <a:gd name="connsiteY24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339789 w 2246959"/>
                    <a:gd name="connsiteY23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339789 w 2246959"/>
                    <a:gd name="connsiteY22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90 w 2246959"/>
                    <a:gd name="connsiteY19" fmla="*/ 61497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0" fmla="*/ 0 w 2246959"/>
                    <a:gd name="connsiteY0" fmla="*/ 855947 h 1109624"/>
                    <a:gd name="connsiteX1" fmla="*/ 52298 w 2246959"/>
                    <a:gd name="connsiteY1" fmla="*/ 0 h 1109624"/>
                    <a:gd name="connsiteX2" fmla="*/ 931887 w 2246959"/>
                    <a:gd name="connsiteY2" fmla="*/ 0 h 1109624"/>
                    <a:gd name="connsiteX3" fmla="*/ 927121 w 2246959"/>
                    <a:gd name="connsiteY3" fmla="*/ 23602 h 1109624"/>
                    <a:gd name="connsiteX4" fmla="*/ 1148649 w 2246959"/>
                    <a:gd name="connsiteY4" fmla="*/ 245129 h 1109624"/>
                    <a:gd name="connsiteX5" fmla="*/ 1370176 w 2246959"/>
                    <a:gd name="connsiteY5" fmla="*/ 23602 h 1109624"/>
                    <a:gd name="connsiteX6" fmla="*/ 1365411 w 2246959"/>
                    <a:gd name="connsiteY6" fmla="*/ 0 h 1109624"/>
                    <a:gd name="connsiteX7" fmla="*/ 2202493 w 2246959"/>
                    <a:gd name="connsiteY7" fmla="*/ 0 h 1109624"/>
                    <a:gd name="connsiteX8" fmla="*/ 2246959 w 2246959"/>
                    <a:gd name="connsiteY8" fmla="*/ 855947 h 1109624"/>
                    <a:gd name="connsiteX9" fmla="*/ 1342591 w 2246959"/>
                    <a:gd name="connsiteY9" fmla="*/ 855947 h 1109624"/>
                    <a:gd name="connsiteX10" fmla="*/ 1342801 w 2246959"/>
                    <a:gd name="connsiteY10" fmla="*/ 856986 h 1109624"/>
                    <a:gd name="connsiteX11" fmla="*/ 1333925 w 2246959"/>
                    <a:gd name="connsiteY11" fmla="*/ 856986 h 1109624"/>
                    <a:gd name="connsiteX12" fmla="*/ 1346340 w 2246959"/>
                    <a:gd name="connsiteY12" fmla="*/ 918484 h 1109624"/>
                    <a:gd name="connsiteX13" fmla="*/ 1155200 w 2246959"/>
                    <a:gd name="connsiteY13" fmla="*/ 1109624 h 1109624"/>
                    <a:gd name="connsiteX14" fmla="*/ 964059 w 2246959"/>
                    <a:gd name="connsiteY14" fmla="*/ 918484 h 1109624"/>
                    <a:gd name="connsiteX15" fmla="*/ 976475 w 2246959"/>
                    <a:gd name="connsiteY15" fmla="*/ 856986 h 1109624"/>
                    <a:gd name="connsiteX16" fmla="*/ 958157 w 2246959"/>
                    <a:gd name="connsiteY16" fmla="*/ 856986 h 1109624"/>
                    <a:gd name="connsiteX17" fmla="*/ 958367 w 2246959"/>
                    <a:gd name="connsiteY17" fmla="*/ 855947 h 1109624"/>
                    <a:gd name="connsiteX18" fmla="*/ 0 w 2246959"/>
                    <a:gd name="connsiteY18" fmla="*/ 855947 h 1109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246959" h="1109624">
                      <a:moveTo>
                        <a:pt x="0" y="855947"/>
                      </a:moveTo>
                      <a:lnTo>
                        <a:pt x="52298" y="0"/>
                      </a:lnTo>
                      <a:lnTo>
                        <a:pt x="931887" y="0"/>
                      </a:lnTo>
                      <a:lnTo>
                        <a:pt x="927121" y="23602"/>
                      </a:lnTo>
                      <a:cubicBezTo>
                        <a:pt x="927121" y="145948"/>
                        <a:pt x="1026303" y="245129"/>
                        <a:pt x="1148649" y="245129"/>
                      </a:cubicBezTo>
                      <a:cubicBezTo>
                        <a:pt x="1270995" y="245129"/>
                        <a:pt x="1370176" y="145948"/>
                        <a:pt x="1370176" y="23602"/>
                      </a:cubicBezTo>
                      <a:lnTo>
                        <a:pt x="1365411" y="0"/>
                      </a:lnTo>
                      <a:lnTo>
                        <a:pt x="2202493" y="0"/>
                      </a:lnTo>
                      <a:lnTo>
                        <a:pt x="2246959" y="855947"/>
                      </a:lnTo>
                      <a:lnTo>
                        <a:pt x="1342591" y="855947"/>
                      </a:lnTo>
                      <a:lnTo>
                        <a:pt x="1342801" y="856986"/>
                      </a:lnTo>
                      <a:lnTo>
                        <a:pt x="1333925" y="856986"/>
                      </a:lnTo>
                      <a:lnTo>
                        <a:pt x="1346340" y="918484"/>
                      </a:lnTo>
                      <a:cubicBezTo>
                        <a:pt x="1346340" y="1024048"/>
                        <a:pt x="1260764" y="1109624"/>
                        <a:pt x="1155200" y="1109624"/>
                      </a:cubicBezTo>
                      <a:cubicBezTo>
                        <a:pt x="1049636" y="1109624"/>
                        <a:pt x="964059" y="1024048"/>
                        <a:pt x="964059" y="918484"/>
                      </a:cubicBezTo>
                      <a:lnTo>
                        <a:pt x="976475" y="856986"/>
                      </a:lnTo>
                      <a:lnTo>
                        <a:pt x="958157" y="856986"/>
                      </a:lnTo>
                      <a:lnTo>
                        <a:pt x="958367" y="855947"/>
                      </a:lnTo>
                      <a:lnTo>
                        <a:pt x="0" y="85594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9132647" y="3203616"/>
                  <a:ext cx="1680799" cy="1208064"/>
                </a:xfrm>
                <a:custGeom>
                  <a:avLst/>
                  <a:gdLst>
                    <a:gd name="connsiteX0" fmla="*/ 44520 w 1680799"/>
                    <a:gd name="connsiteY0" fmla="*/ 98440 h 1208064"/>
                    <a:gd name="connsiteX1" fmla="*/ 655357 w 1680799"/>
                    <a:gd name="connsiteY1" fmla="*/ 98440 h 1208064"/>
                    <a:gd name="connsiteX2" fmla="*/ 650591 w 1680799"/>
                    <a:gd name="connsiteY2" fmla="*/ 122042 h 1208064"/>
                    <a:gd name="connsiteX3" fmla="*/ 872119 w 1680799"/>
                    <a:gd name="connsiteY3" fmla="*/ 343569 h 1208064"/>
                    <a:gd name="connsiteX4" fmla="*/ 1093646 w 1680799"/>
                    <a:gd name="connsiteY4" fmla="*/ 122042 h 1208064"/>
                    <a:gd name="connsiteX5" fmla="*/ 1088881 w 1680799"/>
                    <a:gd name="connsiteY5" fmla="*/ 98440 h 1208064"/>
                    <a:gd name="connsiteX6" fmla="*/ 1636279 w 1680799"/>
                    <a:gd name="connsiteY6" fmla="*/ 98440 h 1208064"/>
                    <a:gd name="connsiteX7" fmla="*/ 1680799 w 1680799"/>
                    <a:gd name="connsiteY7" fmla="*/ 955426 h 1208064"/>
                    <a:gd name="connsiteX8" fmla="*/ 1050845 w 1680799"/>
                    <a:gd name="connsiteY8" fmla="*/ 955426 h 1208064"/>
                    <a:gd name="connsiteX9" fmla="*/ 1063260 w 1680799"/>
                    <a:gd name="connsiteY9" fmla="*/ 1016924 h 1208064"/>
                    <a:gd name="connsiteX10" fmla="*/ 872120 w 1680799"/>
                    <a:gd name="connsiteY10" fmla="*/ 1208064 h 1208064"/>
                    <a:gd name="connsiteX11" fmla="*/ 680979 w 1680799"/>
                    <a:gd name="connsiteY11" fmla="*/ 1016924 h 1208064"/>
                    <a:gd name="connsiteX12" fmla="*/ 693395 w 1680799"/>
                    <a:gd name="connsiteY12" fmla="*/ 955426 h 1208064"/>
                    <a:gd name="connsiteX13" fmla="*/ 0 w 1680799"/>
                    <a:gd name="connsiteY13" fmla="*/ 955426 h 1208064"/>
                    <a:gd name="connsiteX14" fmla="*/ 1050845 w 1680799"/>
                    <a:gd name="connsiteY14" fmla="*/ 60546 h 1208064"/>
                    <a:gd name="connsiteX15" fmla="*/ 1050845 w 1680799"/>
                    <a:gd name="connsiteY15" fmla="*/ 60546 h 1208064"/>
                    <a:gd name="connsiteX16" fmla="*/ 1063260 w 1680799"/>
                    <a:gd name="connsiteY16" fmla="*/ 122043 h 1208064"/>
                    <a:gd name="connsiteX17" fmla="*/ 1063260 w 1680799"/>
                    <a:gd name="connsiteY17" fmla="*/ 122044 h 1208064"/>
                    <a:gd name="connsiteX18" fmla="*/ 693395 w 1680799"/>
                    <a:gd name="connsiteY18" fmla="*/ 60546 h 1208064"/>
                    <a:gd name="connsiteX19" fmla="*/ 693395 w 1680799"/>
                    <a:gd name="connsiteY19" fmla="*/ 60546 h 1208064"/>
                    <a:gd name="connsiteX20" fmla="*/ 680979 w 1680799"/>
                    <a:gd name="connsiteY20" fmla="*/ 122044 h 1208064"/>
                    <a:gd name="connsiteX21" fmla="*/ 680979 w 1680799"/>
                    <a:gd name="connsiteY21" fmla="*/ 122043 h 1208064"/>
                    <a:gd name="connsiteX22" fmla="*/ 49634 w 1680799"/>
                    <a:gd name="connsiteY22" fmla="*/ 0 h 1208064"/>
                    <a:gd name="connsiteX23" fmla="*/ 1631165 w 1680799"/>
                    <a:gd name="connsiteY23" fmla="*/ 0 h 1208064"/>
                    <a:gd name="connsiteX24" fmla="*/ 1634310 w 1680799"/>
                    <a:gd name="connsiteY24" fmla="*/ 60545 h 1208064"/>
                    <a:gd name="connsiteX25" fmla="*/ 1634310 w 1680799"/>
                    <a:gd name="connsiteY25" fmla="*/ 60545 h 1208064"/>
                    <a:gd name="connsiteX26" fmla="*/ 1631165 w 1680799"/>
                    <a:gd name="connsiteY26" fmla="*/ 1 h 1208064"/>
                    <a:gd name="connsiteX27" fmla="*/ 49634 w 1680799"/>
                    <a:gd name="connsiteY27" fmla="*/ 1 h 1208064"/>
                    <a:gd name="connsiteX28" fmla="*/ 46489 w 1680799"/>
                    <a:gd name="connsiteY28" fmla="*/ 60545 h 1208064"/>
                    <a:gd name="connsiteX29" fmla="*/ 46489 w 1680799"/>
                    <a:gd name="connsiteY29" fmla="*/ 60545 h 120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80799" h="1208064">
                      <a:moveTo>
                        <a:pt x="44520" y="98440"/>
                      </a:moveTo>
                      <a:lnTo>
                        <a:pt x="655357" y="98440"/>
                      </a:lnTo>
                      <a:lnTo>
                        <a:pt x="650591" y="122042"/>
                      </a:lnTo>
                      <a:cubicBezTo>
                        <a:pt x="650591" y="244388"/>
                        <a:pt x="749773" y="343569"/>
                        <a:pt x="872119" y="343569"/>
                      </a:cubicBezTo>
                      <a:cubicBezTo>
                        <a:pt x="994465" y="343569"/>
                        <a:pt x="1093646" y="244388"/>
                        <a:pt x="1093646" y="122042"/>
                      </a:cubicBezTo>
                      <a:lnTo>
                        <a:pt x="1088881" y="98440"/>
                      </a:lnTo>
                      <a:lnTo>
                        <a:pt x="1636279" y="98440"/>
                      </a:lnTo>
                      <a:lnTo>
                        <a:pt x="1680799" y="955426"/>
                      </a:lnTo>
                      <a:lnTo>
                        <a:pt x="1050845" y="955426"/>
                      </a:lnTo>
                      <a:lnTo>
                        <a:pt x="1063260" y="1016924"/>
                      </a:lnTo>
                      <a:cubicBezTo>
                        <a:pt x="1063260" y="1122488"/>
                        <a:pt x="977684" y="1208064"/>
                        <a:pt x="872120" y="1208064"/>
                      </a:cubicBezTo>
                      <a:cubicBezTo>
                        <a:pt x="766556" y="1208064"/>
                        <a:pt x="680979" y="1122488"/>
                        <a:pt x="680979" y="1016924"/>
                      </a:cubicBezTo>
                      <a:lnTo>
                        <a:pt x="693395" y="955426"/>
                      </a:lnTo>
                      <a:lnTo>
                        <a:pt x="0" y="955426"/>
                      </a:lnTo>
                      <a:close/>
                      <a:moveTo>
                        <a:pt x="1050845" y="60546"/>
                      </a:moveTo>
                      <a:lnTo>
                        <a:pt x="1050845" y="60546"/>
                      </a:lnTo>
                      <a:lnTo>
                        <a:pt x="1063260" y="122043"/>
                      </a:lnTo>
                      <a:lnTo>
                        <a:pt x="1063260" y="122044"/>
                      </a:lnTo>
                      <a:close/>
                      <a:moveTo>
                        <a:pt x="693395" y="60546"/>
                      </a:moveTo>
                      <a:lnTo>
                        <a:pt x="693395" y="60546"/>
                      </a:lnTo>
                      <a:lnTo>
                        <a:pt x="680979" y="122044"/>
                      </a:lnTo>
                      <a:lnTo>
                        <a:pt x="680979" y="122043"/>
                      </a:lnTo>
                      <a:close/>
                      <a:moveTo>
                        <a:pt x="49634" y="0"/>
                      </a:moveTo>
                      <a:lnTo>
                        <a:pt x="1631165" y="0"/>
                      </a:lnTo>
                      <a:lnTo>
                        <a:pt x="1634310" y="60545"/>
                      </a:lnTo>
                      <a:lnTo>
                        <a:pt x="1634310" y="60545"/>
                      </a:lnTo>
                      <a:lnTo>
                        <a:pt x="1631165" y="1"/>
                      </a:lnTo>
                      <a:lnTo>
                        <a:pt x="49634" y="1"/>
                      </a:lnTo>
                      <a:lnTo>
                        <a:pt x="46489" y="60545"/>
                      </a:lnTo>
                      <a:lnTo>
                        <a:pt x="46489" y="60545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8748622" y="4188320"/>
                <a:ext cx="2448851" cy="872467"/>
                <a:chOff x="8748622" y="4188320"/>
                <a:chExt cx="2448851" cy="872467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8748622" y="4188320"/>
                  <a:ext cx="2448851" cy="872467"/>
                  <a:chOff x="8748622" y="4188320"/>
                  <a:chExt cx="2448851" cy="872467"/>
                </a:xfrm>
              </p:grpSpPr>
              <p:sp>
                <p:nvSpPr>
                  <p:cNvPr id="60" name="Freeform 59"/>
                  <p:cNvSpPr/>
                  <p:nvPr/>
                </p:nvSpPr>
                <p:spPr>
                  <a:xfrm>
                    <a:off x="8817313" y="4188320"/>
                    <a:ext cx="2311492" cy="604517"/>
                  </a:xfrm>
                  <a:custGeom>
                    <a:avLst/>
                    <a:gdLst>
                      <a:gd name="connsiteX0" fmla="*/ 1365319 w 2311492"/>
                      <a:gd name="connsiteY0" fmla="*/ 0 h 585580"/>
                      <a:gd name="connsiteX1" fmla="*/ 1373154 w 2311492"/>
                      <a:gd name="connsiteY1" fmla="*/ 0 h 585580"/>
                      <a:gd name="connsiteX2" fmla="*/ 1378606 w 2311492"/>
                      <a:gd name="connsiteY2" fmla="*/ 27010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78606 w 2311492"/>
                      <a:gd name="connsiteY2" fmla="*/ 27010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19" fmla="*/ 30421 w 2311492"/>
                      <a:gd name="connsiteY19" fmla="*/ 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74723 w 2311492"/>
                      <a:gd name="connsiteY2" fmla="*/ 65531 h 585580"/>
                      <a:gd name="connsiteX3" fmla="*/ 1371799 w 2311492"/>
                      <a:gd name="connsiteY3" fmla="*/ 74950 h 585580"/>
                      <a:gd name="connsiteX4" fmla="*/ 1374680 w 2311492"/>
                      <a:gd name="connsiteY4" fmla="*/ 46371 h 585580"/>
                      <a:gd name="connsiteX5" fmla="*/ 30421 w 2311492"/>
                      <a:gd name="connsiteY5" fmla="*/ 0 h 585580"/>
                      <a:gd name="connsiteX6" fmla="*/ 89351 w 2311492"/>
                      <a:gd name="connsiteY6" fmla="*/ 0 h 585580"/>
                      <a:gd name="connsiteX7" fmla="*/ 91114 w 2311492"/>
                      <a:gd name="connsiteY7" fmla="*/ 3407 h 585580"/>
                      <a:gd name="connsiteX8" fmla="*/ 970703 w 2311492"/>
                      <a:gd name="connsiteY8" fmla="*/ 3407 h 585580"/>
                      <a:gd name="connsiteX9" fmla="*/ 965937 w 2311492"/>
                      <a:gd name="connsiteY9" fmla="*/ 27009 h 585580"/>
                      <a:gd name="connsiteX10" fmla="*/ 1187465 w 2311492"/>
                      <a:gd name="connsiteY10" fmla="*/ 248536 h 585580"/>
                      <a:gd name="connsiteX11" fmla="*/ 1408992 w 2311492"/>
                      <a:gd name="connsiteY11" fmla="*/ 27009 h 585580"/>
                      <a:gd name="connsiteX12" fmla="*/ 1404227 w 2311492"/>
                      <a:gd name="connsiteY12" fmla="*/ 3407 h 585580"/>
                      <a:gd name="connsiteX13" fmla="*/ 2245239 w 2311492"/>
                      <a:gd name="connsiteY13" fmla="*/ 3407 h 585580"/>
                      <a:gd name="connsiteX14" fmla="*/ 2244823 w 2311492"/>
                      <a:gd name="connsiteY14" fmla="*/ 0 h 585580"/>
                      <a:gd name="connsiteX15" fmla="*/ 2281071 w 2311492"/>
                      <a:gd name="connsiteY15" fmla="*/ 0 h 585580"/>
                      <a:gd name="connsiteX16" fmla="*/ 2311492 w 2311492"/>
                      <a:gd name="connsiteY16" fmla="*/ 585580 h 585580"/>
                      <a:gd name="connsiteX17" fmla="*/ 0 w 2311492"/>
                      <a:gd name="connsiteY17" fmla="*/ 585580 h 585580"/>
                      <a:gd name="connsiteX18" fmla="*/ 30421 w 2311492"/>
                      <a:gd name="connsiteY18" fmla="*/ 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69686 w 2311492"/>
                      <a:gd name="connsiteY2" fmla="*/ 29624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19" fmla="*/ 30421 w 2311492"/>
                      <a:gd name="connsiteY19" fmla="*/ 0 h 585580"/>
                      <a:gd name="connsiteX0" fmla="*/ 1374680 w 2311492"/>
                      <a:gd name="connsiteY0" fmla="*/ 46371 h 585580"/>
                      <a:gd name="connsiteX1" fmla="*/ 1369686 w 2311492"/>
                      <a:gd name="connsiteY1" fmla="*/ 29624 h 585580"/>
                      <a:gd name="connsiteX2" fmla="*/ 1374723 w 2311492"/>
                      <a:gd name="connsiteY2" fmla="*/ 65531 h 585580"/>
                      <a:gd name="connsiteX3" fmla="*/ 1371799 w 2311492"/>
                      <a:gd name="connsiteY3" fmla="*/ 74950 h 585580"/>
                      <a:gd name="connsiteX4" fmla="*/ 1374680 w 2311492"/>
                      <a:gd name="connsiteY4" fmla="*/ 46371 h 585580"/>
                      <a:gd name="connsiteX5" fmla="*/ 30421 w 2311492"/>
                      <a:gd name="connsiteY5" fmla="*/ 0 h 585580"/>
                      <a:gd name="connsiteX6" fmla="*/ 89351 w 2311492"/>
                      <a:gd name="connsiteY6" fmla="*/ 0 h 585580"/>
                      <a:gd name="connsiteX7" fmla="*/ 91114 w 2311492"/>
                      <a:gd name="connsiteY7" fmla="*/ 3407 h 585580"/>
                      <a:gd name="connsiteX8" fmla="*/ 970703 w 2311492"/>
                      <a:gd name="connsiteY8" fmla="*/ 3407 h 585580"/>
                      <a:gd name="connsiteX9" fmla="*/ 965937 w 2311492"/>
                      <a:gd name="connsiteY9" fmla="*/ 27009 h 585580"/>
                      <a:gd name="connsiteX10" fmla="*/ 1187465 w 2311492"/>
                      <a:gd name="connsiteY10" fmla="*/ 248536 h 585580"/>
                      <a:gd name="connsiteX11" fmla="*/ 1408992 w 2311492"/>
                      <a:gd name="connsiteY11" fmla="*/ 27009 h 585580"/>
                      <a:gd name="connsiteX12" fmla="*/ 1404227 w 2311492"/>
                      <a:gd name="connsiteY12" fmla="*/ 3407 h 585580"/>
                      <a:gd name="connsiteX13" fmla="*/ 2245239 w 2311492"/>
                      <a:gd name="connsiteY13" fmla="*/ 3407 h 585580"/>
                      <a:gd name="connsiteX14" fmla="*/ 2244823 w 2311492"/>
                      <a:gd name="connsiteY14" fmla="*/ 0 h 585580"/>
                      <a:gd name="connsiteX15" fmla="*/ 2281071 w 2311492"/>
                      <a:gd name="connsiteY15" fmla="*/ 0 h 585580"/>
                      <a:gd name="connsiteX16" fmla="*/ 2311492 w 2311492"/>
                      <a:gd name="connsiteY16" fmla="*/ 585580 h 585580"/>
                      <a:gd name="connsiteX17" fmla="*/ 0 w 2311492"/>
                      <a:gd name="connsiteY17" fmla="*/ 585580 h 585580"/>
                      <a:gd name="connsiteX18" fmla="*/ 30421 w 2311492"/>
                      <a:gd name="connsiteY18" fmla="*/ 0 h 585580"/>
                      <a:gd name="connsiteX0" fmla="*/ 1374680 w 2311492"/>
                      <a:gd name="connsiteY0" fmla="*/ 46371 h 585580"/>
                      <a:gd name="connsiteX1" fmla="*/ 1374723 w 2311492"/>
                      <a:gd name="connsiteY1" fmla="*/ 65531 h 585580"/>
                      <a:gd name="connsiteX2" fmla="*/ 1371799 w 2311492"/>
                      <a:gd name="connsiteY2" fmla="*/ 74950 h 585580"/>
                      <a:gd name="connsiteX3" fmla="*/ 1374680 w 2311492"/>
                      <a:gd name="connsiteY3" fmla="*/ 46371 h 585580"/>
                      <a:gd name="connsiteX4" fmla="*/ 30421 w 2311492"/>
                      <a:gd name="connsiteY4" fmla="*/ 0 h 585580"/>
                      <a:gd name="connsiteX5" fmla="*/ 89351 w 2311492"/>
                      <a:gd name="connsiteY5" fmla="*/ 0 h 585580"/>
                      <a:gd name="connsiteX6" fmla="*/ 91114 w 2311492"/>
                      <a:gd name="connsiteY6" fmla="*/ 3407 h 585580"/>
                      <a:gd name="connsiteX7" fmla="*/ 970703 w 2311492"/>
                      <a:gd name="connsiteY7" fmla="*/ 3407 h 585580"/>
                      <a:gd name="connsiteX8" fmla="*/ 965937 w 2311492"/>
                      <a:gd name="connsiteY8" fmla="*/ 27009 h 585580"/>
                      <a:gd name="connsiteX9" fmla="*/ 1187465 w 2311492"/>
                      <a:gd name="connsiteY9" fmla="*/ 248536 h 585580"/>
                      <a:gd name="connsiteX10" fmla="*/ 1408992 w 2311492"/>
                      <a:gd name="connsiteY10" fmla="*/ 27009 h 585580"/>
                      <a:gd name="connsiteX11" fmla="*/ 1404227 w 2311492"/>
                      <a:gd name="connsiteY11" fmla="*/ 3407 h 585580"/>
                      <a:gd name="connsiteX12" fmla="*/ 2245239 w 2311492"/>
                      <a:gd name="connsiteY12" fmla="*/ 3407 h 585580"/>
                      <a:gd name="connsiteX13" fmla="*/ 2244823 w 2311492"/>
                      <a:gd name="connsiteY13" fmla="*/ 0 h 585580"/>
                      <a:gd name="connsiteX14" fmla="*/ 2281071 w 2311492"/>
                      <a:gd name="connsiteY14" fmla="*/ 0 h 585580"/>
                      <a:gd name="connsiteX15" fmla="*/ 2311492 w 2311492"/>
                      <a:gd name="connsiteY15" fmla="*/ 585580 h 585580"/>
                      <a:gd name="connsiteX16" fmla="*/ 0 w 2311492"/>
                      <a:gd name="connsiteY16" fmla="*/ 585580 h 585580"/>
                      <a:gd name="connsiteX17" fmla="*/ 30421 w 2311492"/>
                      <a:gd name="connsiteY17" fmla="*/ 0 h 585580"/>
                      <a:gd name="connsiteX0" fmla="*/ 1371799 w 2311492"/>
                      <a:gd name="connsiteY0" fmla="*/ 74950 h 585580"/>
                      <a:gd name="connsiteX1" fmla="*/ 1374723 w 2311492"/>
                      <a:gd name="connsiteY1" fmla="*/ 65531 h 585580"/>
                      <a:gd name="connsiteX2" fmla="*/ 1371799 w 2311492"/>
                      <a:gd name="connsiteY2" fmla="*/ 74950 h 585580"/>
                      <a:gd name="connsiteX3" fmla="*/ 30421 w 2311492"/>
                      <a:gd name="connsiteY3" fmla="*/ 0 h 585580"/>
                      <a:gd name="connsiteX4" fmla="*/ 89351 w 2311492"/>
                      <a:gd name="connsiteY4" fmla="*/ 0 h 585580"/>
                      <a:gd name="connsiteX5" fmla="*/ 91114 w 2311492"/>
                      <a:gd name="connsiteY5" fmla="*/ 3407 h 585580"/>
                      <a:gd name="connsiteX6" fmla="*/ 970703 w 2311492"/>
                      <a:gd name="connsiteY6" fmla="*/ 3407 h 585580"/>
                      <a:gd name="connsiteX7" fmla="*/ 965937 w 2311492"/>
                      <a:gd name="connsiteY7" fmla="*/ 27009 h 585580"/>
                      <a:gd name="connsiteX8" fmla="*/ 1187465 w 2311492"/>
                      <a:gd name="connsiteY8" fmla="*/ 248536 h 585580"/>
                      <a:gd name="connsiteX9" fmla="*/ 1408992 w 2311492"/>
                      <a:gd name="connsiteY9" fmla="*/ 27009 h 585580"/>
                      <a:gd name="connsiteX10" fmla="*/ 1404227 w 2311492"/>
                      <a:gd name="connsiteY10" fmla="*/ 3407 h 585580"/>
                      <a:gd name="connsiteX11" fmla="*/ 2245239 w 2311492"/>
                      <a:gd name="connsiteY11" fmla="*/ 3407 h 585580"/>
                      <a:gd name="connsiteX12" fmla="*/ 2244823 w 2311492"/>
                      <a:gd name="connsiteY12" fmla="*/ 0 h 585580"/>
                      <a:gd name="connsiteX13" fmla="*/ 2281071 w 2311492"/>
                      <a:gd name="connsiteY13" fmla="*/ 0 h 585580"/>
                      <a:gd name="connsiteX14" fmla="*/ 2311492 w 2311492"/>
                      <a:gd name="connsiteY14" fmla="*/ 585580 h 585580"/>
                      <a:gd name="connsiteX15" fmla="*/ 0 w 2311492"/>
                      <a:gd name="connsiteY15" fmla="*/ 585580 h 585580"/>
                      <a:gd name="connsiteX16" fmla="*/ 30421 w 2311492"/>
                      <a:gd name="connsiteY16" fmla="*/ 0 h 585580"/>
                      <a:gd name="connsiteX0" fmla="*/ 30421 w 2311492"/>
                      <a:gd name="connsiteY0" fmla="*/ 0 h 585580"/>
                      <a:gd name="connsiteX1" fmla="*/ 89351 w 2311492"/>
                      <a:gd name="connsiteY1" fmla="*/ 0 h 585580"/>
                      <a:gd name="connsiteX2" fmla="*/ 91114 w 2311492"/>
                      <a:gd name="connsiteY2" fmla="*/ 3407 h 585580"/>
                      <a:gd name="connsiteX3" fmla="*/ 970703 w 2311492"/>
                      <a:gd name="connsiteY3" fmla="*/ 3407 h 585580"/>
                      <a:gd name="connsiteX4" fmla="*/ 965937 w 2311492"/>
                      <a:gd name="connsiteY4" fmla="*/ 27009 h 585580"/>
                      <a:gd name="connsiteX5" fmla="*/ 1187465 w 2311492"/>
                      <a:gd name="connsiteY5" fmla="*/ 248536 h 585580"/>
                      <a:gd name="connsiteX6" fmla="*/ 1408992 w 2311492"/>
                      <a:gd name="connsiteY6" fmla="*/ 27009 h 585580"/>
                      <a:gd name="connsiteX7" fmla="*/ 1404227 w 2311492"/>
                      <a:gd name="connsiteY7" fmla="*/ 3407 h 585580"/>
                      <a:gd name="connsiteX8" fmla="*/ 2245239 w 2311492"/>
                      <a:gd name="connsiteY8" fmla="*/ 3407 h 585580"/>
                      <a:gd name="connsiteX9" fmla="*/ 2244823 w 2311492"/>
                      <a:gd name="connsiteY9" fmla="*/ 0 h 585580"/>
                      <a:gd name="connsiteX10" fmla="*/ 2281071 w 2311492"/>
                      <a:gd name="connsiteY10" fmla="*/ 0 h 585580"/>
                      <a:gd name="connsiteX11" fmla="*/ 2311492 w 2311492"/>
                      <a:gd name="connsiteY11" fmla="*/ 585580 h 585580"/>
                      <a:gd name="connsiteX12" fmla="*/ 0 w 2311492"/>
                      <a:gd name="connsiteY12" fmla="*/ 585580 h 585580"/>
                      <a:gd name="connsiteX13" fmla="*/ 30421 w 2311492"/>
                      <a:gd name="connsiteY13" fmla="*/ 0 h 585580"/>
                      <a:gd name="connsiteX0" fmla="*/ 30421 w 2311492"/>
                      <a:gd name="connsiteY0" fmla="*/ 0 h 585580"/>
                      <a:gd name="connsiteX1" fmla="*/ 89351 w 2311492"/>
                      <a:gd name="connsiteY1" fmla="*/ 0 h 585580"/>
                      <a:gd name="connsiteX2" fmla="*/ 970703 w 2311492"/>
                      <a:gd name="connsiteY2" fmla="*/ 3407 h 585580"/>
                      <a:gd name="connsiteX3" fmla="*/ 965937 w 2311492"/>
                      <a:gd name="connsiteY3" fmla="*/ 27009 h 585580"/>
                      <a:gd name="connsiteX4" fmla="*/ 1187465 w 2311492"/>
                      <a:gd name="connsiteY4" fmla="*/ 248536 h 585580"/>
                      <a:gd name="connsiteX5" fmla="*/ 1408992 w 2311492"/>
                      <a:gd name="connsiteY5" fmla="*/ 27009 h 585580"/>
                      <a:gd name="connsiteX6" fmla="*/ 1404227 w 2311492"/>
                      <a:gd name="connsiteY6" fmla="*/ 3407 h 585580"/>
                      <a:gd name="connsiteX7" fmla="*/ 2245239 w 2311492"/>
                      <a:gd name="connsiteY7" fmla="*/ 3407 h 585580"/>
                      <a:gd name="connsiteX8" fmla="*/ 2244823 w 2311492"/>
                      <a:gd name="connsiteY8" fmla="*/ 0 h 585580"/>
                      <a:gd name="connsiteX9" fmla="*/ 2281071 w 2311492"/>
                      <a:gd name="connsiteY9" fmla="*/ 0 h 585580"/>
                      <a:gd name="connsiteX10" fmla="*/ 2311492 w 2311492"/>
                      <a:gd name="connsiteY10" fmla="*/ 585580 h 585580"/>
                      <a:gd name="connsiteX11" fmla="*/ 0 w 2311492"/>
                      <a:gd name="connsiteY11" fmla="*/ 585580 h 585580"/>
                      <a:gd name="connsiteX12" fmla="*/ 30421 w 2311492"/>
                      <a:gd name="connsiteY12" fmla="*/ 0 h 585580"/>
                      <a:gd name="connsiteX0" fmla="*/ 30421 w 2311492"/>
                      <a:gd name="connsiteY0" fmla="*/ 0 h 585580"/>
                      <a:gd name="connsiteX1" fmla="*/ 970703 w 2311492"/>
                      <a:gd name="connsiteY1" fmla="*/ 3407 h 585580"/>
                      <a:gd name="connsiteX2" fmla="*/ 965937 w 2311492"/>
                      <a:gd name="connsiteY2" fmla="*/ 27009 h 585580"/>
                      <a:gd name="connsiteX3" fmla="*/ 1187465 w 2311492"/>
                      <a:gd name="connsiteY3" fmla="*/ 248536 h 585580"/>
                      <a:gd name="connsiteX4" fmla="*/ 1408992 w 2311492"/>
                      <a:gd name="connsiteY4" fmla="*/ 27009 h 585580"/>
                      <a:gd name="connsiteX5" fmla="*/ 1404227 w 2311492"/>
                      <a:gd name="connsiteY5" fmla="*/ 3407 h 585580"/>
                      <a:gd name="connsiteX6" fmla="*/ 2245239 w 2311492"/>
                      <a:gd name="connsiteY6" fmla="*/ 3407 h 585580"/>
                      <a:gd name="connsiteX7" fmla="*/ 2244823 w 2311492"/>
                      <a:gd name="connsiteY7" fmla="*/ 0 h 585580"/>
                      <a:gd name="connsiteX8" fmla="*/ 2281071 w 2311492"/>
                      <a:gd name="connsiteY8" fmla="*/ 0 h 585580"/>
                      <a:gd name="connsiteX9" fmla="*/ 2311492 w 2311492"/>
                      <a:gd name="connsiteY9" fmla="*/ 585580 h 585580"/>
                      <a:gd name="connsiteX10" fmla="*/ 0 w 2311492"/>
                      <a:gd name="connsiteY10" fmla="*/ 585580 h 585580"/>
                      <a:gd name="connsiteX11" fmla="*/ 30421 w 2311492"/>
                      <a:gd name="connsiteY11" fmla="*/ 0 h 585580"/>
                      <a:gd name="connsiteX0" fmla="*/ 30421 w 2317906"/>
                      <a:gd name="connsiteY0" fmla="*/ 42380 h 627960"/>
                      <a:gd name="connsiteX1" fmla="*/ 970703 w 2317906"/>
                      <a:gd name="connsiteY1" fmla="*/ 45787 h 627960"/>
                      <a:gd name="connsiteX2" fmla="*/ 965937 w 2317906"/>
                      <a:gd name="connsiteY2" fmla="*/ 69389 h 627960"/>
                      <a:gd name="connsiteX3" fmla="*/ 1187465 w 2317906"/>
                      <a:gd name="connsiteY3" fmla="*/ 290916 h 627960"/>
                      <a:gd name="connsiteX4" fmla="*/ 1408992 w 2317906"/>
                      <a:gd name="connsiteY4" fmla="*/ 69389 h 627960"/>
                      <a:gd name="connsiteX5" fmla="*/ 1404227 w 2317906"/>
                      <a:gd name="connsiteY5" fmla="*/ 45787 h 627960"/>
                      <a:gd name="connsiteX6" fmla="*/ 2245239 w 2317906"/>
                      <a:gd name="connsiteY6" fmla="*/ 45787 h 627960"/>
                      <a:gd name="connsiteX7" fmla="*/ 2281071 w 2317906"/>
                      <a:gd name="connsiteY7" fmla="*/ 42380 h 627960"/>
                      <a:gd name="connsiteX8" fmla="*/ 2311492 w 2317906"/>
                      <a:gd name="connsiteY8" fmla="*/ 627960 h 627960"/>
                      <a:gd name="connsiteX9" fmla="*/ 0 w 2317906"/>
                      <a:gd name="connsiteY9" fmla="*/ 627960 h 627960"/>
                      <a:gd name="connsiteX10" fmla="*/ 30421 w 2317906"/>
                      <a:gd name="connsiteY10" fmla="*/ 42380 h 627960"/>
                      <a:gd name="connsiteX0" fmla="*/ 30421 w 2311492"/>
                      <a:gd name="connsiteY0" fmla="*/ 0 h 585580"/>
                      <a:gd name="connsiteX1" fmla="*/ 970703 w 2311492"/>
                      <a:gd name="connsiteY1" fmla="*/ 3407 h 585580"/>
                      <a:gd name="connsiteX2" fmla="*/ 965937 w 2311492"/>
                      <a:gd name="connsiteY2" fmla="*/ 27009 h 585580"/>
                      <a:gd name="connsiteX3" fmla="*/ 1187465 w 2311492"/>
                      <a:gd name="connsiteY3" fmla="*/ 248536 h 585580"/>
                      <a:gd name="connsiteX4" fmla="*/ 1408992 w 2311492"/>
                      <a:gd name="connsiteY4" fmla="*/ 27009 h 585580"/>
                      <a:gd name="connsiteX5" fmla="*/ 1404227 w 2311492"/>
                      <a:gd name="connsiteY5" fmla="*/ 3407 h 585580"/>
                      <a:gd name="connsiteX6" fmla="*/ 2281071 w 2311492"/>
                      <a:gd name="connsiteY6" fmla="*/ 0 h 585580"/>
                      <a:gd name="connsiteX7" fmla="*/ 2311492 w 2311492"/>
                      <a:gd name="connsiteY7" fmla="*/ 585580 h 585580"/>
                      <a:gd name="connsiteX8" fmla="*/ 0 w 2311492"/>
                      <a:gd name="connsiteY8" fmla="*/ 585580 h 585580"/>
                      <a:gd name="connsiteX9" fmla="*/ 30421 w 2311492"/>
                      <a:gd name="connsiteY9" fmla="*/ 0 h 585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1492" h="585580">
                        <a:moveTo>
                          <a:pt x="30421" y="0"/>
                        </a:moveTo>
                        <a:lnTo>
                          <a:pt x="970703" y="3407"/>
                        </a:lnTo>
                        <a:lnTo>
                          <a:pt x="965937" y="27009"/>
                        </a:lnTo>
                        <a:cubicBezTo>
                          <a:pt x="965937" y="149355"/>
                          <a:pt x="1065119" y="248536"/>
                          <a:pt x="1187465" y="248536"/>
                        </a:cubicBezTo>
                        <a:cubicBezTo>
                          <a:pt x="1309811" y="248536"/>
                          <a:pt x="1408992" y="149355"/>
                          <a:pt x="1408992" y="27009"/>
                        </a:cubicBezTo>
                        <a:lnTo>
                          <a:pt x="1404227" y="3407"/>
                        </a:lnTo>
                        <a:lnTo>
                          <a:pt x="2281071" y="0"/>
                        </a:lnTo>
                        <a:lnTo>
                          <a:pt x="2311492" y="585580"/>
                        </a:lnTo>
                        <a:lnTo>
                          <a:pt x="0" y="585580"/>
                        </a:lnTo>
                        <a:lnTo>
                          <a:pt x="30421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rapezoid 60"/>
                  <p:cNvSpPr/>
                  <p:nvPr/>
                </p:nvSpPr>
                <p:spPr>
                  <a:xfrm>
                    <a:off x="8748622" y="4779110"/>
                    <a:ext cx="2448851" cy="281677"/>
                  </a:xfrm>
                  <a:prstGeom prst="trapezoid">
                    <a:avLst>
                      <a:gd name="adj" fmla="val 2445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9055998" y="4196937"/>
                  <a:ext cx="1834095" cy="671786"/>
                  <a:chOff x="9055998" y="4196937"/>
                  <a:chExt cx="1834095" cy="671786"/>
                </a:xfrm>
              </p:grpSpPr>
              <p:sp>
                <p:nvSpPr>
                  <p:cNvPr id="58" name="Freeform 57"/>
                  <p:cNvSpPr/>
                  <p:nvPr/>
                </p:nvSpPr>
                <p:spPr>
                  <a:xfrm>
                    <a:off x="9107437" y="4196937"/>
                    <a:ext cx="1731219" cy="447373"/>
                  </a:xfrm>
                  <a:custGeom>
                    <a:avLst/>
                    <a:gdLst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23241 w 1731219"/>
                      <a:gd name="connsiteY8" fmla="*/ 894881 h 1342254"/>
                      <a:gd name="connsiteX9" fmla="*/ 680567 w 1731219"/>
                      <a:gd name="connsiteY9" fmla="*/ 894881 h 1342254"/>
                      <a:gd name="connsiteX10" fmla="*/ 675801 w 1731219"/>
                      <a:gd name="connsiteY10" fmla="*/ 918483 h 1342254"/>
                      <a:gd name="connsiteX11" fmla="*/ 897329 w 1731219"/>
                      <a:gd name="connsiteY11" fmla="*/ 1140010 h 1342254"/>
                      <a:gd name="connsiteX12" fmla="*/ 1118856 w 1731219"/>
                      <a:gd name="connsiteY12" fmla="*/ 918483 h 1342254"/>
                      <a:gd name="connsiteX13" fmla="*/ 1114091 w 1731219"/>
                      <a:gd name="connsiteY13" fmla="*/ 894881 h 1342254"/>
                      <a:gd name="connsiteX14" fmla="*/ 1707978 w 1731219"/>
                      <a:gd name="connsiteY14" fmla="*/ 894881 h 1342254"/>
                      <a:gd name="connsiteX15" fmla="*/ 1731219 w 1731219"/>
                      <a:gd name="connsiteY15" fmla="*/ 1342254 h 1342254"/>
                      <a:gd name="connsiteX16" fmla="*/ 0 w 1731219"/>
                      <a:gd name="connsiteY16" fmla="*/ 1342254 h 1342254"/>
                      <a:gd name="connsiteX17" fmla="*/ 1076055 w 1731219"/>
                      <a:gd name="connsiteY17" fmla="*/ 856985 h 1342254"/>
                      <a:gd name="connsiteX18" fmla="*/ 1706009 w 1731219"/>
                      <a:gd name="connsiteY18" fmla="*/ 856985 h 1342254"/>
                      <a:gd name="connsiteX19" fmla="*/ 1706009 w 1731219"/>
                      <a:gd name="connsiteY19" fmla="*/ 856986 h 1342254"/>
                      <a:gd name="connsiteX20" fmla="*/ 1076055 w 1731219"/>
                      <a:gd name="connsiteY20" fmla="*/ 856986 h 1342254"/>
                      <a:gd name="connsiteX21" fmla="*/ 25210 w 1731219"/>
                      <a:gd name="connsiteY21" fmla="*/ 856985 h 1342254"/>
                      <a:gd name="connsiteX22" fmla="*/ 718605 w 1731219"/>
                      <a:gd name="connsiteY22" fmla="*/ 856985 h 1342254"/>
                      <a:gd name="connsiteX23" fmla="*/ 718605 w 1731219"/>
                      <a:gd name="connsiteY23" fmla="*/ 856986 h 1342254"/>
                      <a:gd name="connsiteX24" fmla="*/ 25210 w 1731219"/>
                      <a:gd name="connsiteY24" fmla="*/ 856986 h 1342254"/>
                      <a:gd name="connsiteX25" fmla="*/ 1114091 w 1731219"/>
                      <a:gd name="connsiteY25" fmla="*/ 0 h 1342254"/>
                      <a:gd name="connsiteX26" fmla="*/ 1114091 w 1731219"/>
                      <a:gd name="connsiteY26" fmla="*/ 0 h 1342254"/>
                      <a:gd name="connsiteX27" fmla="*/ 1118856 w 1731219"/>
                      <a:gd name="connsiteY27" fmla="*/ 23601 h 1342254"/>
                      <a:gd name="connsiteX28" fmla="*/ 1118856 w 1731219"/>
                      <a:gd name="connsiteY28" fmla="*/ 23602 h 1342254"/>
                      <a:gd name="connsiteX29" fmla="*/ 680567 w 1731219"/>
                      <a:gd name="connsiteY29" fmla="*/ 0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1114091 w 1731219"/>
                      <a:gd name="connsiteY29" fmla="*/ 0 h 1342254"/>
                      <a:gd name="connsiteX30" fmla="*/ 1114091 w 1731219"/>
                      <a:gd name="connsiteY30" fmla="*/ 0 h 1342254"/>
                      <a:gd name="connsiteX31" fmla="*/ 1118856 w 1731219"/>
                      <a:gd name="connsiteY31" fmla="*/ 23601 h 1342254"/>
                      <a:gd name="connsiteX32" fmla="*/ 1114091 w 1731219"/>
                      <a:gd name="connsiteY32" fmla="*/ 0 h 1342254"/>
                      <a:gd name="connsiteX33" fmla="*/ 680567 w 1731219"/>
                      <a:gd name="connsiteY33" fmla="*/ 0 h 1342254"/>
                      <a:gd name="connsiteX34" fmla="*/ 680567 w 1731219"/>
                      <a:gd name="connsiteY34" fmla="*/ 0 h 1342254"/>
                      <a:gd name="connsiteX35" fmla="*/ 675801 w 1731219"/>
                      <a:gd name="connsiteY35" fmla="*/ 23602 h 1342254"/>
                      <a:gd name="connsiteX36" fmla="*/ 675801 w 1731219"/>
                      <a:gd name="connsiteY36" fmla="*/ 23601 h 1342254"/>
                      <a:gd name="connsiteX37" fmla="*/ 680567 w 1731219"/>
                      <a:gd name="connsiteY37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1118856 w 1731219"/>
                      <a:gd name="connsiteY29" fmla="*/ 23601 h 1342254"/>
                      <a:gd name="connsiteX30" fmla="*/ 1114091 w 1731219"/>
                      <a:gd name="connsiteY30" fmla="*/ 0 h 1342254"/>
                      <a:gd name="connsiteX31" fmla="*/ 1118856 w 1731219"/>
                      <a:gd name="connsiteY31" fmla="*/ 23601 h 1342254"/>
                      <a:gd name="connsiteX32" fmla="*/ 680567 w 1731219"/>
                      <a:gd name="connsiteY32" fmla="*/ 0 h 1342254"/>
                      <a:gd name="connsiteX33" fmla="*/ 680567 w 1731219"/>
                      <a:gd name="connsiteY33" fmla="*/ 0 h 1342254"/>
                      <a:gd name="connsiteX34" fmla="*/ 675801 w 1731219"/>
                      <a:gd name="connsiteY34" fmla="*/ 23602 h 1342254"/>
                      <a:gd name="connsiteX35" fmla="*/ 675801 w 1731219"/>
                      <a:gd name="connsiteY35" fmla="*/ 23601 h 1342254"/>
                      <a:gd name="connsiteX36" fmla="*/ 680567 w 1731219"/>
                      <a:gd name="connsiteY36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80567 w 1731219"/>
                      <a:gd name="connsiteY29" fmla="*/ 0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33" fmla="*/ 680567 w 1731219"/>
                      <a:gd name="connsiteY33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75801 w 1731219"/>
                      <a:gd name="connsiteY29" fmla="*/ 23601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75801 w 1731219"/>
                      <a:gd name="connsiteY29" fmla="*/ 23602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718605 w 1731219"/>
                      <a:gd name="connsiteY25" fmla="*/ 0 h 485269"/>
                      <a:gd name="connsiteX26" fmla="*/ 718605 w 1731219"/>
                      <a:gd name="connsiteY26" fmla="*/ 1 h 485269"/>
                      <a:gd name="connsiteX27" fmla="*/ 25210 w 1731219"/>
                      <a:gd name="connsiteY27" fmla="*/ 1 h 485269"/>
                      <a:gd name="connsiteX28" fmla="*/ 25210 w 1731219"/>
                      <a:gd name="connsiteY28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718605 w 1731219"/>
                      <a:gd name="connsiteY25" fmla="*/ 0 h 485269"/>
                      <a:gd name="connsiteX26" fmla="*/ 25210 w 1731219"/>
                      <a:gd name="connsiteY26" fmla="*/ 1 h 485269"/>
                      <a:gd name="connsiteX27" fmla="*/ 25210 w 1731219"/>
                      <a:gd name="connsiteY27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25210 w 1731219"/>
                      <a:gd name="connsiteY25" fmla="*/ 1 h 485269"/>
                      <a:gd name="connsiteX26" fmla="*/ 25210 w 1731219"/>
                      <a:gd name="connsiteY26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21210 w 1731219"/>
                      <a:gd name="connsiteY4" fmla="*/ 135899 h 485269"/>
                      <a:gd name="connsiteX5" fmla="*/ 897330 w 1731219"/>
                      <a:gd name="connsiteY5" fmla="*/ 252638 h 485269"/>
                      <a:gd name="connsiteX6" fmla="*/ 1073449 w 1731219"/>
                      <a:gd name="connsiteY6" fmla="*/ 135899 h 485269"/>
                      <a:gd name="connsiteX7" fmla="*/ 1088470 w 1731219"/>
                      <a:gd name="connsiteY7" fmla="*/ 61499 h 485269"/>
                      <a:gd name="connsiteX8" fmla="*/ 23241 w 1731219"/>
                      <a:gd name="connsiteY8" fmla="*/ 37896 h 485269"/>
                      <a:gd name="connsiteX9" fmla="*/ 680567 w 1731219"/>
                      <a:gd name="connsiteY9" fmla="*/ 37896 h 485269"/>
                      <a:gd name="connsiteX10" fmla="*/ 675801 w 1731219"/>
                      <a:gd name="connsiteY10" fmla="*/ 61498 h 485269"/>
                      <a:gd name="connsiteX11" fmla="*/ 897329 w 1731219"/>
                      <a:gd name="connsiteY11" fmla="*/ 283025 h 485269"/>
                      <a:gd name="connsiteX12" fmla="*/ 1118856 w 1731219"/>
                      <a:gd name="connsiteY12" fmla="*/ 61498 h 485269"/>
                      <a:gd name="connsiteX13" fmla="*/ 1114091 w 1731219"/>
                      <a:gd name="connsiteY13" fmla="*/ 37896 h 485269"/>
                      <a:gd name="connsiteX14" fmla="*/ 1707978 w 1731219"/>
                      <a:gd name="connsiteY14" fmla="*/ 37896 h 485269"/>
                      <a:gd name="connsiteX15" fmla="*/ 1731219 w 1731219"/>
                      <a:gd name="connsiteY15" fmla="*/ 485269 h 485269"/>
                      <a:gd name="connsiteX16" fmla="*/ 0 w 1731219"/>
                      <a:gd name="connsiteY16" fmla="*/ 485269 h 485269"/>
                      <a:gd name="connsiteX17" fmla="*/ 23241 w 1731219"/>
                      <a:gd name="connsiteY17" fmla="*/ 37896 h 485269"/>
                      <a:gd name="connsiteX18" fmla="*/ 1076055 w 1731219"/>
                      <a:gd name="connsiteY18" fmla="*/ 0 h 485269"/>
                      <a:gd name="connsiteX19" fmla="*/ 1706009 w 1731219"/>
                      <a:gd name="connsiteY19" fmla="*/ 0 h 485269"/>
                      <a:gd name="connsiteX20" fmla="*/ 1706009 w 1731219"/>
                      <a:gd name="connsiteY20" fmla="*/ 1 h 485269"/>
                      <a:gd name="connsiteX21" fmla="*/ 1076055 w 1731219"/>
                      <a:gd name="connsiteY21" fmla="*/ 1 h 485269"/>
                      <a:gd name="connsiteX22" fmla="*/ 1076055 w 1731219"/>
                      <a:gd name="connsiteY22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21210 w 1731219"/>
                      <a:gd name="connsiteY3" fmla="*/ 135899 h 485269"/>
                      <a:gd name="connsiteX4" fmla="*/ 897330 w 1731219"/>
                      <a:gd name="connsiteY4" fmla="*/ 252638 h 485269"/>
                      <a:gd name="connsiteX5" fmla="*/ 1073449 w 1731219"/>
                      <a:gd name="connsiteY5" fmla="*/ 135899 h 485269"/>
                      <a:gd name="connsiteX6" fmla="*/ 1088470 w 1731219"/>
                      <a:gd name="connsiteY6" fmla="*/ 61499 h 485269"/>
                      <a:gd name="connsiteX7" fmla="*/ 23241 w 1731219"/>
                      <a:gd name="connsiteY7" fmla="*/ 37896 h 485269"/>
                      <a:gd name="connsiteX8" fmla="*/ 680567 w 1731219"/>
                      <a:gd name="connsiteY8" fmla="*/ 37896 h 485269"/>
                      <a:gd name="connsiteX9" fmla="*/ 675801 w 1731219"/>
                      <a:gd name="connsiteY9" fmla="*/ 61498 h 485269"/>
                      <a:gd name="connsiteX10" fmla="*/ 897329 w 1731219"/>
                      <a:gd name="connsiteY10" fmla="*/ 283025 h 485269"/>
                      <a:gd name="connsiteX11" fmla="*/ 1118856 w 1731219"/>
                      <a:gd name="connsiteY11" fmla="*/ 61498 h 485269"/>
                      <a:gd name="connsiteX12" fmla="*/ 1114091 w 1731219"/>
                      <a:gd name="connsiteY12" fmla="*/ 37896 h 485269"/>
                      <a:gd name="connsiteX13" fmla="*/ 1707978 w 1731219"/>
                      <a:gd name="connsiteY13" fmla="*/ 37896 h 485269"/>
                      <a:gd name="connsiteX14" fmla="*/ 1731219 w 1731219"/>
                      <a:gd name="connsiteY14" fmla="*/ 485269 h 485269"/>
                      <a:gd name="connsiteX15" fmla="*/ 0 w 1731219"/>
                      <a:gd name="connsiteY15" fmla="*/ 485269 h 485269"/>
                      <a:gd name="connsiteX16" fmla="*/ 23241 w 1731219"/>
                      <a:gd name="connsiteY16" fmla="*/ 37896 h 485269"/>
                      <a:gd name="connsiteX17" fmla="*/ 1076055 w 1731219"/>
                      <a:gd name="connsiteY17" fmla="*/ 0 h 485269"/>
                      <a:gd name="connsiteX18" fmla="*/ 1706009 w 1731219"/>
                      <a:gd name="connsiteY18" fmla="*/ 0 h 485269"/>
                      <a:gd name="connsiteX19" fmla="*/ 1706009 w 1731219"/>
                      <a:gd name="connsiteY19" fmla="*/ 1 h 485269"/>
                      <a:gd name="connsiteX20" fmla="*/ 1076055 w 1731219"/>
                      <a:gd name="connsiteY20" fmla="*/ 1 h 485269"/>
                      <a:gd name="connsiteX21" fmla="*/ 1076055 w 1731219"/>
                      <a:gd name="connsiteY21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897330 w 1731219"/>
                      <a:gd name="connsiteY3" fmla="*/ 252638 h 485269"/>
                      <a:gd name="connsiteX4" fmla="*/ 1073449 w 1731219"/>
                      <a:gd name="connsiteY4" fmla="*/ 135899 h 485269"/>
                      <a:gd name="connsiteX5" fmla="*/ 1088470 w 1731219"/>
                      <a:gd name="connsiteY5" fmla="*/ 61499 h 485269"/>
                      <a:gd name="connsiteX6" fmla="*/ 23241 w 1731219"/>
                      <a:gd name="connsiteY6" fmla="*/ 37896 h 485269"/>
                      <a:gd name="connsiteX7" fmla="*/ 680567 w 1731219"/>
                      <a:gd name="connsiteY7" fmla="*/ 37896 h 485269"/>
                      <a:gd name="connsiteX8" fmla="*/ 675801 w 1731219"/>
                      <a:gd name="connsiteY8" fmla="*/ 61498 h 485269"/>
                      <a:gd name="connsiteX9" fmla="*/ 897329 w 1731219"/>
                      <a:gd name="connsiteY9" fmla="*/ 283025 h 485269"/>
                      <a:gd name="connsiteX10" fmla="*/ 1118856 w 1731219"/>
                      <a:gd name="connsiteY10" fmla="*/ 61498 h 485269"/>
                      <a:gd name="connsiteX11" fmla="*/ 1114091 w 1731219"/>
                      <a:gd name="connsiteY11" fmla="*/ 37896 h 485269"/>
                      <a:gd name="connsiteX12" fmla="*/ 1707978 w 1731219"/>
                      <a:gd name="connsiteY12" fmla="*/ 37896 h 485269"/>
                      <a:gd name="connsiteX13" fmla="*/ 1731219 w 1731219"/>
                      <a:gd name="connsiteY13" fmla="*/ 485269 h 485269"/>
                      <a:gd name="connsiteX14" fmla="*/ 0 w 1731219"/>
                      <a:gd name="connsiteY14" fmla="*/ 485269 h 485269"/>
                      <a:gd name="connsiteX15" fmla="*/ 23241 w 1731219"/>
                      <a:gd name="connsiteY15" fmla="*/ 37896 h 485269"/>
                      <a:gd name="connsiteX16" fmla="*/ 1076055 w 1731219"/>
                      <a:gd name="connsiteY16" fmla="*/ 0 h 485269"/>
                      <a:gd name="connsiteX17" fmla="*/ 1706009 w 1731219"/>
                      <a:gd name="connsiteY17" fmla="*/ 0 h 485269"/>
                      <a:gd name="connsiteX18" fmla="*/ 1706009 w 1731219"/>
                      <a:gd name="connsiteY18" fmla="*/ 1 h 485269"/>
                      <a:gd name="connsiteX19" fmla="*/ 1076055 w 1731219"/>
                      <a:gd name="connsiteY19" fmla="*/ 1 h 485269"/>
                      <a:gd name="connsiteX20" fmla="*/ 1076055 w 1731219"/>
                      <a:gd name="connsiteY20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1073449 w 1731219"/>
                      <a:gd name="connsiteY3" fmla="*/ 135899 h 485269"/>
                      <a:gd name="connsiteX4" fmla="*/ 1088470 w 1731219"/>
                      <a:gd name="connsiteY4" fmla="*/ 61499 h 485269"/>
                      <a:gd name="connsiteX5" fmla="*/ 23241 w 1731219"/>
                      <a:gd name="connsiteY5" fmla="*/ 37896 h 485269"/>
                      <a:gd name="connsiteX6" fmla="*/ 680567 w 1731219"/>
                      <a:gd name="connsiteY6" fmla="*/ 37896 h 485269"/>
                      <a:gd name="connsiteX7" fmla="*/ 675801 w 1731219"/>
                      <a:gd name="connsiteY7" fmla="*/ 61498 h 485269"/>
                      <a:gd name="connsiteX8" fmla="*/ 897329 w 1731219"/>
                      <a:gd name="connsiteY8" fmla="*/ 283025 h 485269"/>
                      <a:gd name="connsiteX9" fmla="*/ 1118856 w 1731219"/>
                      <a:gd name="connsiteY9" fmla="*/ 61498 h 485269"/>
                      <a:gd name="connsiteX10" fmla="*/ 1114091 w 1731219"/>
                      <a:gd name="connsiteY10" fmla="*/ 37896 h 485269"/>
                      <a:gd name="connsiteX11" fmla="*/ 1707978 w 1731219"/>
                      <a:gd name="connsiteY11" fmla="*/ 37896 h 485269"/>
                      <a:gd name="connsiteX12" fmla="*/ 1731219 w 1731219"/>
                      <a:gd name="connsiteY12" fmla="*/ 485269 h 485269"/>
                      <a:gd name="connsiteX13" fmla="*/ 0 w 1731219"/>
                      <a:gd name="connsiteY13" fmla="*/ 485269 h 485269"/>
                      <a:gd name="connsiteX14" fmla="*/ 23241 w 1731219"/>
                      <a:gd name="connsiteY14" fmla="*/ 37896 h 485269"/>
                      <a:gd name="connsiteX15" fmla="*/ 1076055 w 1731219"/>
                      <a:gd name="connsiteY15" fmla="*/ 0 h 485269"/>
                      <a:gd name="connsiteX16" fmla="*/ 1706009 w 1731219"/>
                      <a:gd name="connsiteY16" fmla="*/ 0 h 485269"/>
                      <a:gd name="connsiteX17" fmla="*/ 1706009 w 1731219"/>
                      <a:gd name="connsiteY17" fmla="*/ 1 h 485269"/>
                      <a:gd name="connsiteX18" fmla="*/ 1076055 w 1731219"/>
                      <a:gd name="connsiteY18" fmla="*/ 1 h 485269"/>
                      <a:gd name="connsiteX19" fmla="*/ 1076055 w 1731219"/>
                      <a:gd name="connsiteY19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1073449 w 1731219"/>
                      <a:gd name="connsiteY2" fmla="*/ 135899 h 485269"/>
                      <a:gd name="connsiteX3" fmla="*/ 1088470 w 1731219"/>
                      <a:gd name="connsiteY3" fmla="*/ 61499 h 485269"/>
                      <a:gd name="connsiteX4" fmla="*/ 23241 w 1731219"/>
                      <a:gd name="connsiteY4" fmla="*/ 37896 h 485269"/>
                      <a:gd name="connsiteX5" fmla="*/ 680567 w 1731219"/>
                      <a:gd name="connsiteY5" fmla="*/ 37896 h 485269"/>
                      <a:gd name="connsiteX6" fmla="*/ 675801 w 1731219"/>
                      <a:gd name="connsiteY6" fmla="*/ 61498 h 485269"/>
                      <a:gd name="connsiteX7" fmla="*/ 897329 w 1731219"/>
                      <a:gd name="connsiteY7" fmla="*/ 283025 h 485269"/>
                      <a:gd name="connsiteX8" fmla="*/ 1118856 w 1731219"/>
                      <a:gd name="connsiteY8" fmla="*/ 61498 h 485269"/>
                      <a:gd name="connsiteX9" fmla="*/ 1114091 w 1731219"/>
                      <a:gd name="connsiteY9" fmla="*/ 37896 h 485269"/>
                      <a:gd name="connsiteX10" fmla="*/ 1707978 w 1731219"/>
                      <a:gd name="connsiteY10" fmla="*/ 37896 h 485269"/>
                      <a:gd name="connsiteX11" fmla="*/ 1731219 w 1731219"/>
                      <a:gd name="connsiteY11" fmla="*/ 485269 h 485269"/>
                      <a:gd name="connsiteX12" fmla="*/ 0 w 1731219"/>
                      <a:gd name="connsiteY12" fmla="*/ 485269 h 485269"/>
                      <a:gd name="connsiteX13" fmla="*/ 23241 w 1731219"/>
                      <a:gd name="connsiteY13" fmla="*/ 37896 h 485269"/>
                      <a:gd name="connsiteX14" fmla="*/ 1076055 w 1731219"/>
                      <a:gd name="connsiteY14" fmla="*/ 0 h 485269"/>
                      <a:gd name="connsiteX15" fmla="*/ 1706009 w 1731219"/>
                      <a:gd name="connsiteY15" fmla="*/ 0 h 485269"/>
                      <a:gd name="connsiteX16" fmla="*/ 1706009 w 1731219"/>
                      <a:gd name="connsiteY16" fmla="*/ 1 h 485269"/>
                      <a:gd name="connsiteX17" fmla="*/ 1076055 w 1731219"/>
                      <a:gd name="connsiteY17" fmla="*/ 1 h 485269"/>
                      <a:gd name="connsiteX18" fmla="*/ 1076055 w 1731219"/>
                      <a:gd name="connsiteY18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1088470 w 1731219"/>
                      <a:gd name="connsiteY2" fmla="*/ 61499 h 485269"/>
                      <a:gd name="connsiteX3" fmla="*/ 23241 w 1731219"/>
                      <a:gd name="connsiteY3" fmla="*/ 37896 h 485269"/>
                      <a:gd name="connsiteX4" fmla="*/ 680567 w 1731219"/>
                      <a:gd name="connsiteY4" fmla="*/ 37896 h 485269"/>
                      <a:gd name="connsiteX5" fmla="*/ 675801 w 1731219"/>
                      <a:gd name="connsiteY5" fmla="*/ 61498 h 485269"/>
                      <a:gd name="connsiteX6" fmla="*/ 897329 w 1731219"/>
                      <a:gd name="connsiteY6" fmla="*/ 283025 h 485269"/>
                      <a:gd name="connsiteX7" fmla="*/ 1118856 w 1731219"/>
                      <a:gd name="connsiteY7" fmla="*/ 61498 h 485269"/>
                      <a:gd name="connsiteX8" fmla="*/ 1114091 w 1731219"/>
                      <a:gd name="connsiteY8" fmla="*/ 37896 h 485269"/>
                      <a:gd name="connsiteX9" fmla="*/ 1707978 w 1731219"/>
                      <a:gd name="connsiteY9" fmla="*/ 37896 h 485269"/>
                      <a:gd name="connsiteX10" fmla="*/ 1731219 w 1731219"/>
                      <a:gd name="connsiteY10" fmla="*/ 485269 h 485269"/>
                      <a:gd name="connsiteX11" fmla="*/ 0 w 1731219"/>
                      <a:gd name="connsiteY11" fmla="*/ 485269 h 485269"/>
                      <a:gd name="connsiteX12" fmla="*/ 23241 w 1731219"/>
                      <a:gd name="connsiteY12" fmla="*/ 37896 h 485269"/>
                      <a:gd name="connsiteX13" fmla="*/ 1076055 w 1731219"/>
                      <a:gd name="connsiteY13" fmla="*/ 0 h 485269"/>
                      <a:gd name="connsiteX14" fmla="*/ 1706009 w 1731219"/>
                      <a:gd name="connsiteY14" fmla="*/ 0 h 485269"/>
                      <a:gd name="connsiteX15" fmla="*/ 1706009 w 1731219"/>
                      <a:gd name="connsiteY15" fmla="*/ 1 h 485269"/>
                      <a:gd name="connsiteX16" fmla="*/ 1076055 w 1731219"/>
                      <a:gd name="connsiteY16" fmla="*/ 1 h 485269"/>
                      <a:gd name="connsiteX17" fmla="*/ 1076055 w 1731219"/>
                      <a:gd name="connsiteY17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706009 w 1731219"/>
                      <a:gd name="connsiteY11" fmla="*/ 0 h 485269"/>
                      <a:gd name="connsiteX12" fmla="*/ 1706009 w 1731219"/>
                      <a:gd name="connsiteY12" fmla="*/ 1 h 485269"/>
                      <a:gd name="connsiteX13" fmla="*/ 1076055 w 1731219"/>
                      <a:gd name="connsiteY13" fmla="*/ 1 h 485269"/>
                      <a:gd name="connsiteX14" fmla="*/ 1076055 w 1731219"/>
                      <a:gd name="connsiteY14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706009 w 1731219"/>
                      <a:gd name="connsiteY11" fmla="*/ 0 h 485269"/>
                      <a:gd name="connsiteX12" fmla="*/ 1076055 w 1731219"/>
                      <a:gd name="connsiteY12" fmla="*/ 1 h 485269"/>
                      <a:gd name="connsiteX13" fmla="*/ 1076055 w 1731219"/>
                      <a:gd name="connsiteY13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076055 w 1731219"/>
                      <a:gd name="connsiteY11" fmla="*/ 1 h 485269"/>
                      <a:gd name="connsiteX12" fmla="*/ 1076055 w 1731219"/>
                      <a:gd name="connsiteY12" fmla="*/ 0 h 485269"/>
                      <a:gd name="connsiteX0" fmla="*/ 23241 w 1731219"/>
                      <a:gd name="connsiteY0" fmla="*/ 0 h 447373"/>
                      <a:gd name="connsiteX1" fmla="*/ 680567 w 1731219"/>
                      <a:gd name="connsiteY1" fmla="*/ 0 h 447373"/>
                      <a:gd name="connsiteX2" fmla="*/ 675801 w 1731219"/>
                      <a:gd name="connsiteY2" fmla="*/ 23602 h 447373"/>
                      <a:gd name="connsiteX3" fmla="*/ 897329 w 1731219"/>
                      <a:gd name="connsiteY3" fmla="*/ 245129 h 447373"/>
                      <a:gd name="connsiteX4" fmla="*/ 1118856 w 1731219"/>
                      <a:gd name="connsiteY4" fmla="*/ 23602 h 447373"/>
                      <a:gd name="connsiteX5" fmla="*/ 1114091 w 1731219"/>
                      <a:gd name="connsiteY5" fmla="*/ 0 h 447373"/>
                      <a:gd name="connsiteX6" fmla="*/ 1707978 w 1731219"/>
                      <a:gd name="connsiteY6" fmla="*/ 0 h 447373"/>
                      <a:gd name="connsiteX7" fmla="*/ 1731219 w 1731219"/>
                      <a:gd name="connsiteY7" fmla="*/ 447373 h 447373"/>
                      <a:gd name="connsiteX8" fmla="*/ 0 w 1731219"/>
                      <a:gd name="connsiteY8" fmla="*/ 447373 h 447373"/>
                      <a:gd name="connsiteX9" fmla="*/ 23241 w 1731219"/>
                      <a:gd name="connsiteY9" fmla="*/ 0 h 447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31219" h="447373">
                        <a:moveTo>
                          <a:pt x="23241" y="0"/>
                        </a:moveTo>
                        <a:lnTo>
                          <a:pt x="680567" y="0"/>
                        </a:lnTo>
                        <a:lnTo>
                          <a:pt x="675801" y="23602"/>
                        </a:lnTo>
                        <a:cubicBezTo>
                          <a:pt x="675801" y="145948"/>
                          <a:pt x="774983" y="245129"/>
                          <a:pt x="897329" y="245129"/>
                        </a:cubicBezTo>
                        <a:cubicBezTo>
                          <a:pt x="1019675" y="245129"/>
                          <a:pt x="1118856" y="145948"/>
                          <a:pt x="1118856" y="23602"/>
                        </a:cubicBezTo>
                        <a:lnTo>
                          <a:pt x="1114091" y="0"/>
                        </a:lnTo>
                        <a:lnTo>
                          <a:pt x="1707978" y="0"/>
                        </a:lnTo>
                        <a:lnTo>
                          <a:pt x="1731219" y="447373"/>
                        </a:lnTo>
                        <a:lnTo>
                          <a:pt x="0" y="447373"/>
                        </a:lnTo>
                        <a:lnTo>
                          <a:pt x="23241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rapezoid 58"/>
                  <p:cNvSpPr/>
                  <p:nvPr/>
                </p:nvSpPr>
                <p:spPr>
                  <a:xfrm>
                    <a:off x="9055998" y="4644310"/>
                    <a:ext cx="1834095" cy="224413"/>
                  </a:xfrm>
                  <a:prstGeom prst="trapezoid">
                    <a:avLst>
                      <a:gd name="adj" fmla="val 2311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8899667" y="2370688"/>
                <a:ext cx="2154090" cy="1151171"/>
                <a:chOff x="8899667" y="2370688"/>
                <a:chExt cx="2154090" cy="1151171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8899667" y="2370688"/>
                  <a:ext cx="2154090" cy="1151171"/>
                </a:xfrm>
                <a:custGeom>
                  <a:avLst/>
                  <a:gdLst>
                    <a:gd name="connsiteX0" fmla="*/ 1059139 w 2154090"/>
                    <a:gd name="connsiteY0" fmla="*/ 299235 h 1151171"/>
                    <a:gd name="connsiteX1" fmla="*/ 882375 w 2154090"/>
                    <a:gd name="connsiteY1" fmla="*/ 583546 h 1151171"/>
                    <a:gd name="connsiteX2" fmla="*/ 880445 w 2154090"/>
                    <a:gd name="connsiteY2" fmla="*/ 605163 h 1151171"/>
                    <a:gd name="connsiteX3" fmla="*/ 1288370 w 2154090"/>
                    <a:gd name="connsiteY3" fmla="*/ 605163 h 1151171"/>
                    <a:gd name="connsiteX4" fmla="*/ 1287366 w 2154090"/>
                    <a:gd name="connsiteY4" fmla="*/ 598330 h 1151171"/>
                    <a:gd name="connsiteX5" fmla="*/ 1059139 w 2154090"/>
                    <a:gd name="connsiteY5" fmla="*/ 299235 h 1151171"/>
                    <a:gd name="connsiteX6" fmla="*/ 1062814 w 2154090"/>
                    <a:gd name="connsiteY6" fmla="*/ 33 h 1151171"/>
                    <a:gd name="connsiteX7" fmla="*/ 1526011 w 2154090"/>
                    <a:gd name="connsiteY7" fmla="*/ 495001 h 1151171"/>
                    <a:gd name="connsiteX8" fmla="*/ 1556551 w 2154090"/>
                    <a:gd name="connsiteY8" fmla="*/ 605163 h 1151171"/>
                    <a:gd name="connsiteX9" fmla="*/ 2138849 w 2154090"/>
                    <a:gd name="connsiteY9" fmla="*/ 605163 h 1151171"/>
                    <a:gd name="connsiteX10" fmla="*/ 2154090 w 2154090"/>
                    <a:gd name="connsiteY10" fmla="*/ 898533 h 1151171"/>
                    <a:gd name="connsiteX11" fmla="*/ 1280940 w 2154090"/>
                    <a:gd name="connsiteY11" fmla="*/ 898533 h 1151171"/>
                    <a:gd name="connsiteX12" fmla="*/ 1293355 w 2154090"/>
                    <a:gd name="connsiteY12" fmla="*/ 960031 h 1151171"/>
                    <a:gd name="connsiteX13" fmla="*/ 1102215 w 2154090"/>
                    <a:gd name="connsiteY13" fmla="*/ 1151171 h 1151171"/>
                    <a:gd name="connsiteX14" fmla="*/ 911074 w 2154090"/>
                    <a:gd name="connsiteY14" fmla="*/ 960031 h 1151171"/>
                    <a:gd name="connsiteX15" fmla="*/ 923490 w 2154090"/>
                    <a:gd name="connsiteY15" fmla="*/ 898533 h 1151171"/>
                    <a:gd name="connsiteX16" fmla="*/ 0 w 2154090"/>
                    <a:gd name="connsiteY16" fmla="*/ 898533 h 1151171"/>
                    <a:gd name="connsiteX17" fmla="*/ 15241 w 2154090"/>
                    <a:gd name="connsiteY17" fmla="*/ 605163 h 1151171"/>
                    <a:gd name="connsiteX18" fmla="*/ 585926 w 2154090"/>
                    <a:gd name="connsiteY18" fmla="*/ 605163 h 1151171"/>
                    <a:gd name="connsiteX19" fmla="*/ 614258 w 2154090"/>
                    <a:gd name="connsiteY19" fmla="*/ 492102 h 1151171"/>
                    <a:gd name="connsiteX20" fmla="*/ 1062814 w 2154090"/>
                    <a:gd name="connsiteY20" fmla="*/ 33 h 115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154090" h="1151171">
                      <a:moveTo>
                        <a:pt x="1059139" y="299235"/>
                      </a:moveTo>
                      <a:cubicBezTo>
                        <a:pt x="955424" y="302540"/>
                        <a:pt x="904133" y="413700"/>
                        <a:pt x="882375" y="583546"/>
                      </a:cubicBezTo>
                      <a:lnTo>
                        <a:pt x="880445" y="605163"/>
                      </a:lnTo>
                      <a:lnTo>
                        <a:pt x="1288370" y="605163"/>
                      </a:lnTo>
                      <a:lnTo>
                        <a:pt x="1287366" y="598330"/>
                      </a:lnTo>
                      <a:cubicBezTo>
                        <a:pt x="1252907" y="426591"/>
                        <a:pt x="1178137" y="301875"/>
                        <a:pt x="1059139" y="299235"/>
                      </a:cubicBezTo>
                      <a:close/>
                      <a:moveTo>
                        <a:pt x="1062814" y="33"/>
                      </a:moveTo>
                      <a:cubicBezTo>
                        <a:pt x="1252141" y="7762"/>
                        <a:pt x="1435432" y="224723"/>
                        <a:pt x="1526011" y="495001"/>
                      </a:cubicBezTo>
                      <a:lnTo>
                        <a:pt x="1556551" y="605163"/>
                      </a:lnTo>
                      <a:lnTo>
                        <a:pt x="2138849" y="605163"/>
                      </a:lnTo>
                      <a:lnTo>
                        <a:pt x="2154090" y="898533"/>
                      </a:lnTo>
                      <a:lnTo>
                        <a:pt x="1280940" y="898533"/>
                      </a:lnTo>
                      <a:lnTo>
                        <a:pt x="1293355" y="960031"/>
                      </a:lnTo>
                      <a:cubicBezTo>
                        <a:pt x="1293355" y="1065595"/>
                        <a:pt x="1207779" y="1151171"/>
                        <a:pt x="1102215" y="1151171"/>
                      </a:cubicBezTo>
                      <a:cubicBezTo>
                        <a:pt x="996651" y="1151171"/>
                        <a:pt x="911074" y="1065595"/>
                        <a:pt x="911074" y="960031"/>
                      </a:cubicBezTo>
                      <a:lnTo>
                        <a:pt x="923490" y="898533"/>
                      </a:lnTo>
                      <a:lnTo>
                        <a:pt x="0" y="898533"/>
                      </a:lnTo>
                      <a:lnTo>
                        <a:pt x="15241" y="605163"/>
                      </a:lnTo>
                      <a:lnTo>
                        <a:pt x="585926" y="605163"/>
                      </a:lnTo>
                      <a:lnTo>
                        <a:pt x="614258" y="492102"/>
                      </a:lnTo>
                      <a:cubicBezTo>
                        <a:pt x="697660" y="218413"/>
                        <a:pt x="870452" y="-3080"/>
                        <a:pt x="1062814" y="3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9179136" y="2495060"/>
                  <a:ext cx="1587821" cy="1021740"/>
                  <a:chOff x="9179136" y="2495060"/>
                  <a:chExt cx="1587821" cy="1021740"/>
                </a:xfrm>
              </p:grpSpPr>
              <p:sp>
                <p:nvSpPr>
                  <p:cNvPr id="54" name="Freeform 53"/>
                  <p:cNvSpPr/>
                  <p:nvPr/>
                </p:nvSpPr>
                <p:spPr>
                  <a:xfrm>
                    <a:off x="9179136" y="3203617"/>
                    <a:ext cx="1587821" cy="313183"/>
                  </a:xfrm>
                  <a:custGeom>
                    <a:avLst/>
                    <a:gdLst>
                      <a:gd name="connsiteX0" fmla="*/ 3145 w 1587821"/>
                      <a:gd name="connsiteY0" fmla="*/ 0 h 313183"/>
                      <a:gd name="connsiteX1" fmla="*/ 1584676 w 1587821"/>
                      <a:gd name="connsiteY1" fmla="*/ 0 h 313183"/>
                      <a:gd name="connsiteX2" fmla="*/ 1587821 w 1587821"/>
                      <a:gd name="connsiteY2" fmla="*/ 60545 h 313183"/>
                      <a:gd name="connsiteX3" fmla="*/ 1004356 w 1587821"/>
                      <a:gd name="connsiteY3" fmla="*/ 60545 h 313183"/>
                      <a:gd name="connsiteX4" fmla="*/ 1016771 w 1587821"/>
                      <a:gd name="connsiteY4" fmla="*/ 122043 h 313183"/>
                      <a:gd name="connsiteX5" fmla="*/ 825631 w 1587821"/>
                      <a:gd name="connsiteY5" fmla="*/ 313183 h 313183"/>
                      <a:gd name="connsiteX6" fmla="*/ 634490 w 1587821"/>
                      <a:gd name="connsiteY6" fmla="*/ 122043 h 313183"/>
                      <a:gd name="connsiteX7" fmla="*/ 646906 w 1587821"/>
                      <a:gd name="connsiteY7" fmla="*/ 60545 h 313183"/>
                      <a:gd name="connsiteX8" fmla="*/ 0 w 1587821"/>
                      <a:gd name="connsiteY8" fmla="*/ 60545 h 313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87821" h="313183">
                        <a:moveTo>
                          <a:pt x="3145" y="0"/>
                        </a:moveTo>
                        <a:lnTo>
                          <a:pt x="1584676" y="0"/>
                        </a:lnTo>
                        <a:lnTo>
                          <a:pt x="1587821" y="60545"/>
                        </a:lnTo>
                        <a:lnTo>
                          <a:pt x="1004356" y="60545"/>
                        </a:lnTo>
                        <a:lnTo>
                          <a:pt x="1016771" y="122043"/>
                        </a:lnTo>
                        <a:cubicBezTo>
                          <a:pt x="1016771" y="227607"/>
                          <a:pt x="931195" y="313183"/>
                          <a:pt x="825631" y="313183"/>
                        </a:cubicBezTo>
                        <a:cubicBezTo>
                          <a:pt x="720067" y="313183"/>
                          <a:pt x="634490" y="227607"/>
                          <a:pt x="634490" y="122043"/>
                        </a:cubicBezTo>
                        <a:lnTo>
                          <a:pt x="646906" y="60545"/>
                        </a:lnTo>
                        <a:lnTo>
                          <a:pt x="0" y="6054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Freeform 54"/>
                  <p:cNvSpPr/>
                  <p:nvPr/>
                </p:nvSpPr>
                <p:spPr>
                  <a:xfrm>
                    <a:off x="9606450" y="2495060"/>
                    <a:ext cx="752593" cy="743631"/>
                  </a:xfrm>
                  <a:custGeom>
                    <a:avLst/>
                    <a:gdLst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36410 w 752593"/>
                      <a:gd name="connsiteY7" fmla="*/ 769100 h 769100"/>
                      <a:gd name="connsiteX8" fmla="*/ 4929 w 752593"/>
                      <a:gd name="connsiteY8" fmla="*/ 769100 h 769100"/>
                      <a:gd name="connsiteX9" fmla="*/ 1056 w 752593"/>
                      <a:gd name="connsiteY9" fmla="*/ 735118 h 769100"/>
                      <a:gd name="connsiteX10" fmla="*/ 361368 w 752593"/>
                      <a:gd name="connsiteY10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36410 w 752593"/>
                      <a:gd name="connsiteY7" fmla="*/ 769100 h 769100"/>
                      <a:gd name="connsiteX8" fmla="*/ 1056 w 752593"/>
                      <a:gd name="connsiteY8" fmla="*/ 735118 h 769100"/>
                      <a:gd name="connsiteX9" fmla="*/ 361368 w 752593"/>
                      <a:gd name="connsiteY9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1056 w 752593"/>
                      <a:gd name="connsiteY7" fmla="*/ 735118 h 769100"/>
                      <a:gd name="connsiteX8" fmla="*/ 361368 w 752593"/>
                      <a:gd name="connsiteY8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504 w 752593"/>
                      <a:gd name="connsiteY3" fmla="*/ 743631 h 769100"/>
                      <a:gd name="connsiteX4" fmla="*/ 362673 w 752593"/>
                      <a:gd name="connsiteY4" fmla="*/ 27534 h 769100"/>
                      <a:gd name="connsiteX5" fmla="*/ 33305 w 752593"/>
                      <a:gd name="connsiteY5" fmla="*/ 734534 h 769100"/>
                      <a:gd name="connsiteX6" fmla="*/ 1056 w 752593"/>
                      <a:gd name="connsiteY6" fmla="*/ 735118 h 769100"/>
                      <a:gd name="connsiteX7" fmla="*/ 361368 w 752593"/>
                      <a:gd name="connsiteY7" fmla="*/ 134 h 769100"/>
                      <a:gd name="connsiteX0" fmla="*/ 361368 w 752593"/>
                      <a:gd name="connsiteY0" fmla="*/ 134 h 743631"/>
                      <a:gd name="connsiteX1" fmla="*/ 752593 w 752593"/>
                      <a:gd name="connsiteY1" fmla="*/ 725842 h 743631"/>
                      <a:gd name="connsiteX2" fmla="*/ 717504 w 752593"/>
                      <a:gd name="connsiteY2" fmla="*/ 743631 h 743631"/>
                      <a:gd name="connsiteX3" fmla="*/ 362673 w 752593"/>
                      <a:gd name="connsiteY3" fmla="*/ 27534 h 743631"/>
                      <a:gd name="connsiteX4" fmla="*/ 33305 w 752593"/>
                      <a:gd name="connsiteY4" fmla="*/ 734534 h 743631"/>
                      <a:gd name="connsiteX5" fmla="*/ 1056 w 752593"/>
                      <a:gd name="connsiteY5" fmla="*/ 735118 h 743631"/>
                      <a:gd name="connsiteX6" fmla="*/ 361368 w 752593"/>
                      <a:gd name="connsiteY6" fmla="*/ 134 h 743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2593" h="743631">
                        <a:moveTo>
                          <a:pt x="361368" y="134"/>
                        </a:moveTo>
                        <a:cubicBezTo>
                          <a:pt x="580183" y="-8238"/>
                          <a:pt x="749050" y="374972"/>
                          <a:pt x="752593" y="725842"/>
                        </a:cubicBezTo>
                        <a:lnTo>
                          <a:pt x="717504" y="743631"/>
                        </a:lnTo>
                        <a:cubicBezTo>
                          <a:pt x="705759" y="430699"/>
                          <a:pt x="590905" y="40568"/>
                          <a:pt x="362673" y="27534"/>
                        </a:cubicBezTo>
                        <a:cubicBezTo>
                          <a:pt x="150233" y="30293"/>
                          <a:pt x="24201" y="405154"/>
                          <a:pt x="33305" y="734534"/>
                        </a:cubicBezTo>
                        <a:lnTo>
                          <a:pt x="1056" y="735118"/>
                        </a:lnTo>
                        <a:cubicBezTo>
                          <a:pt x="-13613" y="398138"/>
                          <a:pt x="125430" y="-2149"/>
                          <a:pt x="361368" y="13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8" name="Oval 47"/>
            <p:cNvSpPr/>
            <p:nvPr/>
          </p:nvSpPr>
          <p:spPr>
            <a:xfrm flipV="1">
              <a:off x="8650102" y="4858324"/>
              <a:ext cx="1184174" cy="94082"/>
            </a:xfrm>
            <a:prstGeom prst="ellipse">
              <a:avLst/>
            </a:prstGeom>
            <a:solidFill>
              <a:srgbClr val="F2F2F2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4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2197169" y="5562273"/>
            <a:ext cx="250421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Calibri Light" panose="020F0302020204030204" pitchFamily="34" charset="0"/>
              </a:rPr>
              <a:t>Shopping Cart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92" name="Rectangle 191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13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7035262" y="1724665"/>
            <a:ext cx="1184620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alibri Light" panose="020F0302020204030204" pitchFamily="34" charset="0"/>
              </a:rPr>
              <a:t>Step 2:</a:t>
            </a:r>
            <a:endParaRPr lang="en-US" sz="2800" dirty="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76401" y="1143000"/>
            <a:ext cx="3406802" cy="4124596"/>
            <a:chOff x="8008065" y="1987595"/>
            <a:chExt cx="2448851" cy="2964811"/>
          </a:xfrm>
        </p:grpSpPr>
        <p:grpSp>
          <p:nvGrpSpPr>
            <p:cNvPr id="21" name="Group 20"/>
            <p:cNvGrpSpPr/>
            <p:nvPr/>
          </p:nvGrpSpPr>
          <p:grpSpPr>
            <a:xfrm>
              <a:off x="8008065" y="1987595"/>
              <a:ext cx="2448851" cy="2690099"/>
              <a:chOff x="8748622" y="2370688"/>
              <a:chExt cx="2448851" cy="269009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849569" y="3203616"/>
                <a:ext cx="2246959" cy="1208064"/>
                <a:chOff x="8849569" y="3203616"/>
                <a:chExt cx="2246959" cy="1208064"/>
              </a:xfrm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8849569" y="3298346"/>
                  <a:ext cx="2246959" cy="1109624"/>
                </a:xfrm>
                <a:custGeom>
                  <a:avLst/>
                  <a:gdLst>
                    <a:gd name="connsiteX0" fmla="*/ 45181 w 2246959"/>
                    <a:gd name="connsiteY0" fmla="*/ 922677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61676 w 2246959"/>
                    <a:gd name="connsiteY26" fmla="*/ 605163 h 2046052"/>
                    <a:gd name="connsiteX27" fmla="*/ 632360 w 2246959"/>
                    <a:gd name="connsiteY27" fmla="*/ 605163 h 2046052"/>
                    <a:gd name="connsiteX28" fmla="*/ 632360 w 2246959"/>
                    <a:gd name="connsiteY28" fmla="*/ 605164 h 2046052"/>
                    <a:gd name="connsiteX29" fmla="*/ 61676 w 2246959"/>
                    <a:gd name="connsiteY29" fmla="*/ 605164 h 2046052"/>
                    <a:gd name="connsiteX30" fmla="*/ 1009804 w 2246959"/>
                    <a:gd name="connsiteY30" fmla="*/ 345862 h 2046052"/>
                    <a:gd name="connsiteX31" fmla="*/ 986458 w 2246959"/>
                    <a:gd name="connsiteY31" fmla="*/ 378938 h 2046052"/>
                    <a:gd name="connsiteX32" fmla="*/ 928810 w 2246959"/>
                    <a:gd name="connsiteY32" fmla="*/ 583546 h 2046052"/>
                    <a:gd name="connsiteX33" fmla="*/ 926880 w 2246959"/>
                    <a:gd name="connsiteY33" fmla="*/ 605163 h 2046052"/>
                    <a:gd name="connsiteX34" fmla="*/ 1334804 w 2246959"/>
                    <a:gd name="connsiteY34" fmla="*/ 605163 h 2046052"/>
                    <a:gd name="connsiteX35" fmla="*/ 1334804 w 2246959"/>
                    <a:gd name="connsiteY35" fmla="*/ 605164 h 2046052"/>
                    <a:gd name="connsiteX36" fmla="*/ 926879 w 2246959"/>
                    <a:gd name="connsiteY36" fmla="*/ 605164 h 2046052"/>
                    <a:gd name="connsiteX37" fmla="*/ 928809 w 2246959"/>
                    <a:gd name="connsiteY37" fmla="*/ 583547 h 2046052"/>
                    <a:gd name="connsiteX38" fmla="*/ 1009803 w 2246959"/>
                    <a:gd name="connsiteY38" fmla="*/ 345863 h 2046052"/>
                    <a:gd name="connsiteX39" fmla="*/ 1109249 w 2246959"/>
                    <a:gd name="connsiteY39" fmla="*/ 33 h 2046052"/>
                    <a:gd name="connsiteX40" fmla="*/ 1572446 w 2246959"/>
                    <a:gd name="connsiteY40" fmla="*/ 495001 h 2046052"/>
                    <a:gd name="connsiteX41" fmla="*/ 1602986 w 2246959"/>
                    <a:gd name="connsiteY41" fmla="*/ 605163 h 2046052"/>
                    <a:gd name="connsiteX42" fmla="*/ 2185284 w 2246959"/>
                    <a:gd name="connsiteY42" fmla="*/ 605163 h 2046052"/>
                    <a:gd name="connsiteX43" fmla="*/ 2200525 w 2246959"/>
                    <a:gd name="connsiteY43" fmla="*/ 898533 h 2046052"/>
                    <a:gd name="connsiteX44" fmla="*/ 2200524 w 2246959"/>
                    <a:gd name="connsiteY44" fmla="*/ 898533 h 2046052"/>
                    <a:gd name="connsiteX45" fmla="*/ 2185283 w 2246959"/>
                    <a:gd name="connsiteY45" fmla="*/ 605164 h 2046052"/>
                    <a:gd name="connsiteX46" fmla="*/ 1602985 w 2246959"/>
                    <a:gd name="connsiteY46" fmla="*/ 605164 h 2046052"/>
                    <a:gd name="connsiteX47" fmla="*/ 1572445 w 2246959"/>
                    <a:gd name="connsiteY47" fmla="*/ 495002 h 2046052"/>
                    <a:gd name="connsiteX48" fmla="*/ 1109248 w 2246959"/>
                    <a:gd name="connsiteY48" fmla="*/ 34 h 2046052"/>
                    <a:gd name="connsiteX49" fmla="*/ 904779 w 2246959"/>
                    <a:gd name="connsiteY49" fmla="*/ 82196 h 2046052"/>
                    <a:gd name="connsiteX50" fmla="*/ 844111 w 2246959"/>
                    <a:gd name="connsiteY50" fmla="*/ 142267 h 2046052"/>
                    <a:gd name="connsiteX51" fmla="*/ 844111 w 2246959"/>
                    <a:gd name="connsiteY51" fmla="*/ 142267 h 2046052"/>
                    <a:gd name="connsiteX52" fmla="*/ 1109249 w 2246959"/>
                    <a:gd name="connsiteY5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1334804 w 2246959"/>
                    <a:gd name="connsiteY37" fmla="*/ 605164 h 2046052"/>
                    <a:gd name="connsiteX38" fmla="*/ 926879 w 2246959"/>
                    <a:gd name="connsiteY38" fmla="*/ 605164 h 2046052"/>
                    <a:gd name="connsiteX39" fmla="*/ 928809 w 2246959"/>
                    <a:gd name="connsiteY39" fmla="*/ 583547 h 2046052"/>
                    <a:gd name="connsiteX40" fmla="*/ 1009803 w 2246959"/>
                    <a:gd name="connsiteY40" fmla="*/ 345863 h 2046052"/>
                    <a:gd name="connsiteX41" fmla="*/ 1009804 w 2246959"/>
                    <a:gd name="connsiteY41" fmla="*/ 345862 h 2046052"/>
                    <a:gd name="connsiteX42" fmla="*/ 1109249 w 2246959"/>
                    <a:gd name="connsiteY42" fmla="*/ 33 h 2046052"/>
                    <a:gd name="connsiteX43" fmla="*/ 1572446 w 2246959"/>
                    <a:gd name="connsiteY43" fmla="*/ 495001 h 2046052"/>
                    <a:gd name="connsiteX44" fmla="*/ 1602986 w 2246959"/>
                    <a:gd name="connsiteY44" fmla="*/ 605163 h 2046052"/>
                    <a:gd name="connsiteX45" fmla="*/ 2185284 w 2246959"/>
                    <a:gd name="connsiteY45" fmla="*/ 605163 h 2046052"/>
                    <a:gd name="connsiteX46" fmla="*/ 2200525 w 2246959"/>
                    <a:gd name="connsiteY46" fmla="*/ 898533 h 2046052"/>
                    <a:gd name="connsiteX47" fmla="*/ 2200524 w 2246959"/>
                    <a:gd name="connsiteY47" fmla="*/ 898533 h 2046052"/>
                    <a:gd name="connsiteX48" fmla="*/ 2185283 w 2246959"/>
                    <a:gd name="connsiteY48" fmla="*/ 605164 h 2046052"/>
                    <a:gd name="connsiteX49" fmla="*/ 1602985 w 2246959"/>
                    <a:gd name="connsiteY49" fmla="*/ 605164 h 2046052"/>
                    <a:gd name="connsiteX50" fmla="*/ 1572445 w 2246959"/>
                    <a:gd name="connsiteY50" fmla="*/ 495002 h 2046052"/>
                    <a:gd name="connsiteX51" fmla="*/ 1109248 w 2246959"/>
                    <a:gd name="connsiteY51" fmla="*/ 34 h 2046052"/>
                    <a:gd name="connsiteX52" fmla="*/ 904779 w 2246959"/>
                    <a:gd name="connsiteY52" fmla="*/ 82196 h 2046052"/>
                    <a:gd name="connsiteX53" fmla="*/ 844111 w 2246959"/>
                    <a:gd name="connsiteY53" fmla="*/ 142267 h 2046052"/>
                    <a:gd name="connsiteX54" fmla="*/ 844111 w 2246959"/>
                    <a:gd name="connsiteY54" fmla="*/ 142267 h 2046052"/>
                    <a:gd name="connsiteX55" fmla="*/ 1109249 w 2246959"/>
                    <a:gd name="connsiteY55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926879 w 2246959"/>
                    <a:gd name="connsiteY37" fmla="*/ 605164 h 2046052"/>
                    <a:gd name="connsiteX38" fmla="*/ 928809 w 2246959"/>
                    <a:gd name="connsiteY38" fmla="*/ 583547 h 2046052"/>
                    <a:gd name="connsiteX39" fmla="*/ 1009803 w 2246959"/>
                    <a:gd name="connsiteY39" fmla="*/ 345863 h 2046052"/>
                    <a:gd name="connsiteX40" fmla="*/ 1009804 w 2246959"/>
                    <a:gd name="connsiteY40" fmla="*/ 345862 h 2046052"/>
                    <a:gd name="connsiteX41" fmla="*/ 1109249 w 2246959"/>
                    <a:gd name="connsiteY41" fmla="*/ 33 h 2046052"/>
                    <a:gd name="connsiteX42" fmla="*/ 1572446 w 2246959"/>
                    <a:gd name="connsiteY42" fmla="*/ 495001 h 2046052"/>
                    <a:gd name="connsiteX43" fmla="*/ 1602986 w 2246959"/>
                    <a:gd name="connsiteY43" fmla="*/ 605163 h 2046052"/>
                    <a:gd name="connsiteX44" fmla="*/ 2185284 w 2246959"/>
                    <a:gd name="connsiteY44" fmla="*/ 605163 h 2046052"/>
                    <a:gd name="connsiteX45" fmla="*/ 2200525 w 2246959"/>
                    <a:gd name="connsiteY45" fmla="*/ 898533 h 2046052"/>
                    <a:gd name="connsiteX46" fmla="*/ 2200524 w 2246959"/>
                    <a:gd name="connsiteY46" fmla="*/ 898533 h 2046052"/>
                    <a:gd name="connsiteX47" fmla="*/ 2185283 w 2246959"/>
                    <a:gd name="connsiteY47" fmla="*/ 605164 h 2046052"/>
                    <a:gd name="connsiteX48" fmla="*/ 1602985 w 2246959"/>
                    <a:gd name="connsiteY48" fmla="*/ 605164 h 2046052"/>
                    <a:gd name="connsiteX49" fmla="*/ 1572445 w 2246959"/>
                    <a:gd name="connsiteY49" fmla="*/ 495002 h 2046052"/>
                    <a:gd name="connsiteX50" fmla="*/ 1109248 w 2246959"/>
                    <a:gd name="connsiteY50" fmla="*/ 34 h 2046052"/>
                    <a:gd name="connsiteX51" fmla="*/ 904779 w 2246959"/>
                    <a:gd name="connsiteY51" fmla="*/ 82196 h 2046052"/>
                    <a:gd name="connsiteX52" fmla="*/ 844111 w 2246959"/>
                    <a:gd name="connsiteY52" fmla="*/ 142267 h 2046052"/>
                    <a:gd name="connsiteX53" fmla="*/ 844111 w 2246959"/>
                    <a:gd name="connsiteY53" fmla="*/ 142267 h 2046052"/>
                    <a:gd name="connsiteX54" fmla="*/ 1109249 w 2246959"/>
                    <a:gd name="connsiteY54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928809 w 2246959"/>
                    <a:gd name="connsiteY37" fmla="*/ 583547 h 2046052"/>
                    <a:gd name="connsiteX38" fmla="*/ 1009803 w 2246959"/>
                    <a:gd name="connsiteY38" fmla="*/ 345863 h 2046052"/>
                    <a:gd name="connsiteX39" fmla="*/ 1009804 w 2246959"/>
                    <a:gd name="connsiteY39" fmla="*/ 345862 h 2046052"/>
                    <a:gd name="connsiteX40" fmla="*/ 1109249 w 2246959"/>
                    <a:gd name="connsiteY40" fmla="*/ 33 h 2046052"/>
                    <a:gd name="connsiteX41" fmla="*/ 1572446 w 2246959"/>
                    <a:gd name="connsiteY41" fmla="*/ 495001 h 2046052"/>
                    <a:gd name="connsiteX42" fmla="*/ 1602986 w 2246959"/>
                    <a:gd name="connsiteY42" fmla="*/ 605163 h 2046052"/>
                    <a:gd name="connsiteX43" fmla="*/ 2185284 w 2246959"/>
                    <a:gd name="connsiteY43" fmla="*/ 605163 h 2046052"/>
                    <a:gd name="connsiteX44" fmla="*/ 2200525 w 2246959"/>
                    <a:gd name="connsiteY44" fmla="*/ 898533 h 2046052"/>
                    <a:gd name="connsiteX45" fmla="*/ 2200524 w 2246959"/>
                    <a:gd name="connsiteY45" fmla="*/ 898533 h 2046052"/>
                    <a:gd name="connsiteX46" fmla="*/ 2185283 w 2246959"/>
                    <a:gd name="connsiteY46" fmla="*/ 605164 h 2046052"/>
                    <a:gd name="connsiteX47" fmla="*/ 1602985 w 2246959"/>
                    <a:gd name="connsiteY47" fmla="*/ 605164 h 2046052"/>
                    <a:gd name="connsiteX48" fmla="*/ 1572445 w 2246959"/>
                    <a:gd name="connsiteY48" fmla="*/ 495002 h 2046052"/>
                    <a:gd name="connsiteX49" fmla="*/ 1109248 w 2246959"/>
                    <a:gd name="connsiteY49" fmla="*/ 34 h 2046052"/>
                    <a:gd name="connsiteX50" fmla="*/ 904779 w 2246959"/>
                    <a:gd name="connsiteY50" fmla="*/ 82196 h 2046052"/>
                    <a:gd name="connsiteX51" fmla="*/ 844111 w 2246959"/>
                    <a:gd name="connsiteY51" fmla="*/ 142267 h 2046052"/>
                    <a:gd name="connsiteX52" fmla="*/ 844111 w 2246959"/>
                    <a:gd name="connsiteY52" fmla="*/ 142267 h 2046052"/>
                    <a:gd name="connsiteX53" fmla="*/ 1109249 w 2246959"/>
                    <a:gd name="connsiteY53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1334804 w 2246959"/>
                    <a:gd name="connsiteY35" fmla="*/ 605163 h 2046052"/>
                    <a:gd name="connsiteX36" fmla="*/ 928809 w 2246959"/>
                    <a:gd name="connsiteY36" fmla="*/ 583547 h 2046052"/>
                    <a:gd name="connsiteX37" fmla="*/ 1009803 w 2246959"/>
                    <a:gd name="connsiteY37" fmla="*/ 345863 h 2046052"/>
                    <a:gd name="connsiteX38" fmla="*/ 1009804 w 2246959"/>
                    <a:gd name="connsiteY38" fmla="*/ 345862 h 2046052"/>
                    <a:gd name="connsiteX39" fmla="*/ 1109249 w 2246959"/>
                    <a:gd name="connsiteY39" fmla="*/ 33 h 2046052"/>
                    <a:gd name="connsiteX40" fmla="*/ 1572446 w 2246959"/>
                    <a:gd name="connsiteY40" fmla="*/ 495001 h 2046052"/>
                    <a:gd name="connsiteX41" fmla="*/ 1602986 w 2246959"/>
                    <a:gd name="connsiteY41" fmla="*/ 605163 h 2046052"/>
                    <a:gd name="connsiteX42" fmla="*/ 2185284 w 2246959"/>
                    <a:gd name="connsiteY42" fmla="*/ 605163 h 2046052"/>
                    <a:gd name="connsiteX43" fmla="*/ 2200525 w 2246959"/>
                    <a:gd name="connsiteY43" fmla="*/ 898533 h 2046052"/>
                    <a:gd name="connsiteX44" fmla="*/ 2200524 w 2246959"/>
                    <a:gd name="connsiteY44" fmla="*/ 898533 h 2046052"/>
                    <a:gd name="connsiteX45" fmla="*/ 2185283 w 2246959"/>
                    <a:gd name="connsiteY45" fmla="*/ 605164 h 2046052"/>
                    <a:gd name="connsiteX46" fmla="*/ 1602985 w 2246959"/>
                    <a:gd name="connsiteY46" fmla="*/ 605164 h 2046052"/>
                    <a:gd name="connsiteX47" fmla="*/ 1572445 w 2246959"/>
                    <a:gd name="connsiteY47" fmla="*/ 495002 h 2046052"/>
                    <a:gd name="connsiteX48" fmla="*/ 1109248 w 2246959"/>
                    <a:gd name="connsiteY48" fmla="*/ 34 h 2046052"/>
                    <a:gd name="connsiteX49" fmla="*/ 904779 w 2246959"/>
                    <a:gd name="connsiteY49" fmla="*/ 82196 h 2046052"/>
                    <a:gd name="connsiteX50" fmla="*/ 844111 w 2246959"/>
                    <a:gd name="connsiteY50" fmla="*/ 142267 h 2046052"/>
                    <a:gd name="connsiteX51" fmla="*/ 844111 w 2246959"/>
                    <a:gd name="connsiteY51" fmla="*/ 142267 h 2046052"/>
                    <a:gd name="connsiteX52" fmla="*/ 1109249 w 2246959"/>
                    <a:gd name="connsiteY5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1334804 w 2246959"/>
                    <a:gd name="connsiteY35" fmla="*/ 605163 h 2046052"/>
                    <a:gd name="connsiteX36" fmla="*/ 1009803 w 2246959"/>
                    <a:gd name="connsiteY36" fmla="*/ 345863 h 2046052"/>
                    <a:gd name="connsiteX37" fmla="*/ 1009804 w 2246959"/>
                    <a:gd name="connsiteY37" fmla="*/ 345862 h 2046052"/>
                    <a:gd name="connsiteX38" fmla="*/ 1109249 w 2246959"/>
                    <a:gd name="connsiteY38" fmla="*/ 33 h 2046052"/>
                    <a:gd name="connsiteX39" fmla="*/ 1572446 w 2246959"/>
                    <a:gd name="connsiteY39" fmla="*/ 495001 h 2046052"/>
                    <a:gd name="connsiteX40" fmla="*/ 1602986 w 2246959"/>
                    <a:gd name="connsiteY40" fmla="*/ 605163 h 2046052"/>
                    <a:gd name="connsiteX41" fmla="*/ 2185284 w 2246959"/>
                    <a:gd name="connsiteY41" fmla="*/ 605163 h 2046052"/>
                    <a:gd name="connsiteX42" fmla="*/ 2200525 w 2246959"/>
                    <a:gd name="connsiteY42" fmla="*/ 898533 h 2046052"/>
                    <a:gd name="connsiteX43" fmla="*/ 2200524 w 2246959"/>
                    <a:gd name="connsiteY43" fmla="*/ 898533 h 2046052"/>
                    <a:gd name="connsiteX44" fmla="*/ 2185283 w 2246959"/>
                    <a:gd name="connsiteY44" fmla="*/ 605164 h 2046052"/>
                    <a:gd name="connsiteX45" fmla="*/ 1602985 w 2246959"/>
                    <a:gd name="connsiteY45" fmla="*/ 605164 h 2046052"/>
                    <a:gd name="connsiteX46" fmla="*/ 1572445 w 2246959"/>
                    <a:gd name="connsiteY46" fmla="*/ 495002 h 2046052"/>
                    <a:gd name="connsiteX47" fmla="*/ 1109248 w 2246959"/>
                    <a:gd name="connsiteY47" fmla="*/ 34 h 2046052"/>
                    <a:gd name="connsiteX48" fmla="*/ 904779 w 2246959"/>
                    <a:gd name="connsiteY48" fmla="*/ 82196 h 2046052"/>
                    <a:gd name="connsiteX49" fmla="*/ 844111 w 2246959"/>
                    <a:gd name="connsiteY49" fmla="*/ 142267 h 2046052"/>
                    <a:gd name="connsiteX50" fmla="*/ 844111 w 2246959"/>
                    <a:gd name="connsiteY50" fmla="*/ 142267 h 2046052"/>
                    <a:gd name="connsiteX51" fmla="*/ 1109249 w 2246959"/>
                    <a:gd name="connsiteY51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28810 w 2246959"/>
                    <a:gd name="connsiteY33" fmla="*/ 583546 h 2046052"/>
                    <a:gd name="connsiteX34" fmla="*/ 1334804 w 2246959"/>
                    <a:gd name="connsiteY34" fmla="*/ 605163 h 2046052"/>
                    <a:gd name="connsiteX35" fmla="*/ 1009803 w 2246959"/>
                    <a:gd name="connsiteY35" fmla="*/ 345863 h 2046052"/>
                    <a:gd name="connsiteX36" fmla="*/ 1009804 w 2246959"/>
                    <a:gd name="connsiteY36" fmla="*/ 345862 h 2046052"/>
                    <a:gd name="connsiteX37" fmla="*/ 1109249 w 2246959"/>
                    <a:gd name="connsiteY37" fmla="*/ 33 h 2046052"/>
                    <a:gd name="connsiteX38" fmla="*/ 1572446 w 2246959"/>
                    <a:gd name="connsiteY38" fmla="*/ 495001 h 2046052"/>
                    <a:gd name="connsiteX39" fmla="*/ 1602986 w 2246959"/>
                    <a:gd name="connsiteY39" fmla="*/ 605163 h 2046052"/>
                    <a:gd name="connsiteX40" fmla="*/ 2185284 w 2246959"/>
                    <a:gd name="connsiteY40" fmla="*/ 605163 h 2046052"/>
                    <a:gd name="connsiteX41" fmla="*/ 2200525 w 2246959"/>
                    <a:gd name="connsiteY41" fmla="*/ 898533 h 2046052"/>
                    <a:gd name="connsiteX42" fmla="*/ 2200524 w 2246959"/>
                    <a:gd name="connsiteY42" fmla="*/ 898533 h 2046052"/>
                    <a:gd name="connsiteX43" fmla="*/ 2185283 w 2246959"/>
                    <a:gd name="connsiteY43" fmla="*/ 605164 h 2046052"/>
                    <a:gd name="connsiteX44" fmla="*/ 1602985 w 2246959"/>
                    <a:gd name="connsiteY44" fmla="*/ 605164 h 2046052"/>
                    <a:gd name="connsiteX45" fmla="*/ 1572445 w 2246959"/>
                    <a:gd name="connsiteY45" fmla="*/ 495002 h 2046052"/>
                    <a:gd name="connsiteX46" fmla="*/ 1109248 w 2246959"/>
                    <a:gd name="connsiteY46" fmla="*/ 34 h 2046052"/>
                    <a:gd name="connsiteX47" fmla="*/ 904779 w 2246959"/>
                    <a:gd name="connsiteY47" fmla="*/ 82196 h 2046052"/>
                    <a:gd name="connsiteX48" fmla="*/ 844111 w 2246959"/>
                    <a:gd name="connsiteY48" fmla="*/ 142267 h 2046052"/>
                    <a:gd name="connsiteX49" fmla="*/ 844111 w 2246959"/>
                    <a:gd name="connsiteY49" fmla="*/ 142267 h 2046052"/>
                    <a:gd name="connsiteX50" fmla="*/ 1109249 w 2246959"/>
                    <a:gd name="connsiteY50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3 w 2246959"/>
                    <a:gd name="connsiteY32" fmla="*/ 345863 h 2046052"/>
                    <a:gd name="connsiteX33" fmla="*/ 928810 w 2246959"/>
                    <a:gd name="connsiteY33" fmla="*/ 583546 h 2046052"/>
                    <a:gd name="connsiteX34" fmla="*/ 1334804 w 2246959"/>
                    <a:gd name="connsiteY34" fmla="*/ 605163 h 2046052"/>
                    <a:gd name="connsiteX35" fmla="*/ 1009803 w 2246959"/>
                    <a:gd name="connsiteY35" fmla="*/ 345863 h 2046052"/>
                    <a:gd name="connsiteX36" fmla="*/ 1109249 w 2246959"/>
                    <a:gd name="connsiteY36" fmla="*/ 33 h 2046052"/>
                    <a:gd name="connsiteX37" fmla="*/ 1572446 w 2246959"/>
                    <a:gd name="connsiteY37" fmla="*/ 495001 h 2046052"/>
                    <a:gd name="connsiteX38" fmla="*/ 1602986 w 2246959"/>
                    <a:gd name="connsiteY38" fmla="*/ 605163 h 2046052"/>
                    <a:gd name="connsiteX39" fmla="*/ 2185284 w 2246959"/>
                    <a:gd name="connsiteY39" fmla="*/ 605163 h 2046052"/>
                    <a:gd name="connsiteX40" fmla="*/ 2200525 w 2246959"/>
                    <a:gd name="connsiteY40" fmla="*/ 898533 h 2046052"/>
                    <a:gd name="connsiteX41" fmla="*/ 2200524 w 2246959"/>
                    <a:gd name="connsiteY41" fmla="*/ 898533 h 2046052"/>
                    <a:gd name="connsiteX42" fmla="*/ 2185283 w 2246959"/>
                    <a:gd name="connsiteY42" fmla="*/ 605164 h 2046052"/>
                    <a:gd name="connsiteX43" fmla="*/ 1602985 w 2246959"/>
                    <a:gd name="connsiteY43" fmla="*/ 605164 h 2046052"/>
                    <a:gd name="connsiteX44" fmla="*/ 1572445 w 2246959"/>
                    <a:gd name="connsiteY44" fmla="*/ 495002 h 2046052"/>
                    <a:gd name="connsiteX45" fmla="*/ 1109248 w 2246959"/>
                    <a:gd name="connsiteY45" fmla="*/ 34 h 2046052"/>
                    <a:gd name="connsiteX46" fmla="*/ 904779 w 2246959"/>
                    <a:gd name="connsiteY46" fmla="*/ 82196 h 2046052"/>
                    <a:gd name="connsiteX47" fmla="*/ 844111 w 2246959"/>
                    <a:gd name="connsiteY47" fmla="*/ 142267 h 2046052"/>
                    <a:gd name="connsiteX48" fmla="*/ 844111 w 2246959"/>
                    <a:gd name="connsiteY48" fmla="*/ 142267 h 2046052"/>
                    <a:gd name="connsiteX49" fmla="*/ 1109249 w 2246959"/>
                    <a:gd name="connsiteY49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3 w 2246959"/>
                    <a:gd name="connsiteY32" fmla="*/ 345863 h 2046052"/>
                    <a:gd name="connsiteX33" fmla="*/ 1334804 w 2246959"/>
                    <a:gd name="connsiteY33" fmla="*/ 605163 h 2046052"/>
                    <a:gd name="connsiteX34" fmla="*/ 1009803 w 2246959"/>
                    <a:gd name="connsiteY34" fmla="*/ 345863 h 2046052"/>
                    <a:gd name="connsiteX35" fmla="*/ 1109249 w 2246959"/>
                    <a:gd name="connsiteY35" fmla="*/ 33 h 2046052"/>
                    <a:gd name="connsiteX36" fmla="*/ 1572446 w 2246959"/>
                    <a:gd name="connsiteY36" fmla="*/ 495001 h 2046052"/>
                    <a:gd name="connsiteX37" fmla="*/ 1602986 w 2246959"/>
                    <a:gd name="connsiteY37" fmla="*/ 605163 h 2046052"/>
                    <a:gd name="connsiteX38" fmla="*/ 2185284 w 2246959"/>
                    <a:gd name="connsiteY38" fmla="*/ 605163 h 2046052"/>
                    <a:gd name="connsiteX39" fmla="*/ 2200525 w 2246959"/>
                    <a:gd name="connsiteY39" fmla="*/ 898533 h 2046052"/>
                    <a:gd name="connsiteX40" fmla="*/ 2200524 w 2246959"/>
                    <a:gd name="connsiteY40" fmla="*/ 898533 h 2046052"/>
                    <a:gd name="connsiteX41" fmla="*/ 2185283 w 2246959"/>
                    <a:gd name="connsiteY41" fmla="*/ 605164 h 2046052"/>
                    <a:gd name="connsiteX42" fmla="*/ 1602985 w 2246959"/>
                    <a:gd name="connsiteY42" fmla="*/ 605164 h 2046052"/>
                    <a:gd name="connsiteX43" fmla="*/ 1572445 w 2246959"/>
                    <a:gd name="connsiteY43" fmla="*/ 495002 h 2046052"/>
                    <a:gd name="connsiteX44" fmla="*/ 1109248 w 2246959"/>
                    <a:gd name="connsiteY44" fmla="*/ 34 h 2046052"/>
                    <a:gd name="connsiteX45" fmla="*/ 904779 w 2246959"/>
                    <a:gd name="connsiteY45" fmla="*/ 82196 h 2046052"/>
                    <a:gd name="connsiteX46" fmla="*/ 844111 w 2246959"/>
                    <a:gd name="connsiteY46" fmla="*/ 142267 h 2046052"/>
                    <a:gd name="connsiteX47" fmla="*/ 844111 w 2246959"/>
                    <a:gd name="connsiteY47" fmla="*/ 142267 h 2046052"/>
                    <a:gd name="connsiteX48" fmla="*/ 1109249 w 2246959"/>
                    <a:gd name="connsiteY48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602985 w 2246959"/>
                    <a:gd name="connsiteY39" fmla="*/ 605164 h 2046052"/>
                    <a:gd name="connsiteX40" fmla="*/ 1572445 w 2246959"/>
                    <a:gd name="connsiteY40" fmla="*/ 495002 h 2046052"/>
                    <a:gd name="connsiteX41" fmla="*/ 1109248 w 2246959"/>
                    <a:gd name="connsiteY41" fmla="*/ 34 h 2046052"/>
                    <a:gd name="connsiteX42" fmla="*/ 904779 w 2246959"/>
                    <a:gd name="connsiteY42" fmla="*/ 82196 h 2046052"/>
                    <a:gd name="connsiteX43" fmla="*/ 844111 w 2246959"/>
                    <a:gd name="connsiteY43" fmla="*/ 142267 h 2046052"/>
                    <a:gd name="connsiteX44" fmla="*/ 844111 w 2246959"/>
                    <a:gd name="connsiteY44" fmla="*/ 142267 h 2046052"/>
                    <a:gd name="connsiteX45" fmla="*/ 1109249 w 2246959"/>
                    <a:gd name="connsiteY45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602985 w 2246959"/>
                    <a:gd name="connsiteY39" fmla="*/ 605164 h 2046052"/>
                    <a:gd name="connsiteX40" fmla="*/ 1109248 w 2246959"/>
                    <a:gd name="connsiteY40" fmla="*/ 34 h 2046052"/>
                    <a:gd name="connsiteX41" fmla="*/ 904779 w 2246959"/>
                    <a:gd name="connsiteY41" fmla="*/ 82196 h 2046052"/>
                    <a:gd name="connsiteX42" fmla="*/ 844111 w 2246959"/>
                    <a:gd name="connsiteY42" fmla="*/ 142267 h 2046052"/>
                    <a:gd name="connsiteX43" fmla="*/ 844111 w 2246959"/>
                    <a:gd name="connsiteY43" fmla="*/ 142267 h 2046052"/>
                    <a:gd name="connsiteX44" fmla="*/ 1109249 w 2246959"/>
                    <a:gd name="connsiteY44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109248 w 2246959"/>
                    <a:gd name="connsiteY39" fmla="*/ 34 h 2046052"/>
                    <a:gd name="connsiteX40" fmla="*/ 904779 w 2246959"/>
                    <a:gd name="connsiteY40" fmla="*/ 82196 h 2046052"/>
                    <a:gd name="connsiteX41" fmla="*/ 844111 w 2246959"/>
                    <a:gd name="connsiteY41" fmla="*/ 142267 h 2046052"/>
                    <a:gd name="connsiteX42" fmla="*/ 844111 w 2246959"/>
                    <a:gd name="connsiteY42" fmla="*/ 142267 h 2046052"/>
                    <a:gd name="connsiteX43" fmla="*/ 1109249 w 2246959"/>
                    <a:gd name="connsiteY43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2185284 w 2246959"/>
                    <a:gd name="connsiteY34" fmla="*/ 605163 h 2046052"/>
                    <a:gd name="connsiteX35" fmla="*/ 2200525 w 2246959"/>
                    <a:gd name="connsiteY35" fmla="*/ 898533 h 2046052"/>
                    <a:gd name="connsiteX36" fmla="*/ 2200524 w 2246959"/>
                    <a:gd name="connsiteY36" fmla="*/ 898533 h 2046052"/>
                    <a:gd name="connsiteX37" fmla="*/ 2185283 w 2246959"/>
                    <a:gd name="connsiteY37" fmla="*/ 605164 h 2046052"/>
                    <a:gd name="connsiteX38" fmla="*/ 1109248 w 2246959"/>
                    <a:gd name="connsiteY38" fmla="*/ 34 h 2046052"/>
                    <a:gd name="connsiteX39" fmla="*/ 904779 w 2246959"/>
                    <a:gd name="connsiteY39" fmla="*/ 82196 h 2046052"/>
                    <a:gd name="connsiteX40" fmla="*/ 844111 w 2246959"/>
                    <a:gd name="connsiteY40" fmla="*/ 142267 h 2046052"/>
                    <a:gd name="connsiteX41" fmla="*/ 844111 w 2246959"/>
                    <a:gd name="connsiteY41" fmla="*/ 142267 h 2046052"/>
                    <a:gd name="connsiteX42" fmla="*/ 1109249 w 2246959"/>
                    <a:gd name="connsiteY4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2185284 w 2246959"/>
                    <a:gd name="connsiteY33" fmla="*/ 605163 h 2046052"/>
                    <a:gd name="connsiteX34" fmla="*/ 2200525 w 2246959"/>
                    <a:gd name="connsiteY34" fmla="*/ 898533 h 2046052"/>
                    <a:gd name="connsiteX35" fmla="*/ 2200524 w 2246959"/>
                    <a:gd name="connsiteY35" fmla="*/ 898533 h 2046052"/>
                    <a:gd name="connsiteX36" fmla="*/ 2185283 w 2246959"/>
                    <a:gd name="connsiteY36" fmla="*/ 605164 h 2046052"/>
                    <a:gd name="connsiteX37" fmla="*/ 1109248 w 2246959"/>
                    <a:gd name="connsiteY37" fmla="*/ 34 h 2046052"/>
                    <a:gd name="connsiteX38" fmla="*/ 904779 w 2246959"/>
                    <a:gd name="connsiteY38" fmla="*/ 82196 h 2046052"/>
                    <a:gd name="connsiteX39" fmla="*/ 844111 w 2246959"/>
                    <a:gd name="connsiteY39" fmla="*/ 142267 h 2046052"/>
                    <a:gd name="connsiteX40" fmla="*/ 844111 w 2246959"/>
                    <a:gd name="connsiteY40" fmla="*/ 142267 h 2046052"/>
                    <a:gd name="connsiteX41" fmla="*/ 1109249 w 2246959"/>
                    <a:gd name="connsiteY41" fmla="*/ 33 h 2046052"/>
                    <a:gd name="connsiteX0" fmla="*/ 0 w 2246959"/>
                    <a:gd name="connsiteY0" fmla="*/ 1792374 h 2046051"/>
                    <a:gd name="connsiteX1" fmla="*/ 52298 w 2246959"/>
                    <a:gd name="connsiteY1" fmla="*/ 936427 h 2046051"/>
                    <a:gd name="connsiteX2" fmla="*/ 931887 w 2246959"/>
                    <a:gd name="connsiteY2" fmla="*/ 936427 h 2046051"/>
                    <a:gd name="connsiteX3" fmla="*/ 927121 w 2246959"/>
                    <a:gd name="connsiteY3" fmla="*/ 960029 h 2046051"/>
                    <a:gd name="connsiteX4" fmla="*/ 1148649 w 2246959"/>
                    <a:gd name="connsiteY4" fmla="*/ 1181556 h 2046051"/>
                    <a:gd name="connsiteX5" fmla="*/ 1370176 w 2246959"/>
                    <a:gd name="connsiteY5" fmla="*/ 960029 h 2046051"/>
                    <a:gd name="connsiteX6" fmla="*/ 1365411 w 2246959"/>
                    <a:gd name="connsiteY6" fmla="*/ 936427 h 2046051"/>
                    <a:gd name="connsiteX7" fmla="*/ 2202493 w 2246959"/>
                    <a:gd name="connsiteY7" fmla="*/ 936427 h 2046051"/>
                    <a:gd name="connsiteX8" fmla="*/ 2246959 w 2246959"/>
                    <a:gd name="connsiteY8" fmla="*/ 1792374 h 2046051"/>
                    <a:gd name="connsiteX9" fmla="*/ 1342591 w 2246959"/>
                    <a:gd name="connsiteY9" fmla="*/ 1792374 h 2046051"/>
                    <a:gd name="connsiteX10" fmla="*/ 1342801 w 2246959"/>
                    <a:gd name="connsiteY10" fmla="*/ 1793413 h 2046051"/>
                    <a:gd name="connsiteX11" fmla="*/ 1333925 w 2246959"/>
                    <a:gd name="connsiteY11" fmla="*/ 1793413 h 2046051"/>
                    <a:gd name="connsiteX12" fmla="*/ 1346340 w 2246959"/>
                    <a:gd name="connsiteY12" fmla="*/ 1854911 h 2046051"/>
                    <a:gd name="connsiteX13" fmla="*/ 1155200 w 2246959"/>
                    <a:gd name="connsiteY13" fmla="*/ 2046051 h 2046051"/>
                    <a:gd name="connsiteX14" fmla="*/ 964059 w 2246959"/>
                    <a:gd name="connsiteY14" fmla="*/ 1854911 h 2046051"/>
                    <a:gd name="connsiteX15" fmla="*/ 976475 w 2246959"/>
                    <a:gd name="connsiteY15" fmla="*/ 1793413 h 2046051"/>
                    <a:gd name="connsiteX16" fmla="*/ 958157 w 2246959"/>
                    <a:gd name="connsiteY16" fmla="*/ 1793413 h 2046051"/>
                    <a:gd name="connsiteX17" fmla="*/ 958367 w 2246959"/>
                    <a:gd name="connsiteY17" fmla="*/ 1792374 h 2046051"/>
                    <a:gd name="connsiteX18" fmla="*/ 0 w 2246959"/>
                    <a:gd name="connsiteY18" fmla="*/ 1792374 h 2046051"/>
                    <a:gd name="connsiteX19" fmla="*/ 1327374 w 2246959"/>
                    <a:gd name="connsiteY19" fmla="*/ 898533 h 2046051"/>
                    <a:gd name="connsiteX20" fmla="*/ 1327375 w 2246959"/>
                    <a:gd name="connsiteY20" fmla="*/ 898533 h 2046051"/>
                    <a:gd name="connsiteX21" fmla="*/ 1339790 w 2246959"/>
                    <a:gd name="connsiteY21" fmla="*/ 960030 h 2046051"/>
                    <a:gd name="connsiteX22" fmla="*/ 1283806 w 2246959"/>
                    <a:gd name="connsiteY22" fmla="*/ 1095187 h 2046051"/>
                    <a:gd name="connsiteX23" fmla="*/ 1283806 w 2246959"/>
                    <a:gd name="connsiteY23" fmla="*/ 1095187 h 2046051"/>
                    <a:gd name="connsiteX24" fmla="*/ 1324768 w 2246959"/>
                    <a:gd name="connsiteY24" fmla="*/ 1034431 h 2046051"/>
                    <a:gd name="connsiteX25" fmla="*/ 1339789 w 2246959"/>
                    <a:gd name="connsiteY25" fmla="*/ 960031 h 2046051"/>
                    <a:gd name="connsiteX26" fmla="*/ 1327374 w 2246959"/>
                    <a:gd name="connsiteY26" fmla="*/ 898533 h 2046051"/>
                    <a:gd name="connsiteX27" fmla="*/ 61676 w 2246959"/>
                    <a:gd name="connsiteY27" fmla="*/ 605162 h 2046051"/>
                    <a:gd name="connsiteX28" fmla="*/ 632360 w 2246959"/>
                    <a:gd name="connsiteY28" fmla="*/ 605162 h 2046051"/>
                    <a:gd name="connsiteX29" fmla="*/ 632360 w 2246959"/>
                    <a:gd name="connsiteY29" fmla="*/ 605163 h 2046051"/>
                    <a:gd name="connsiteX30" fmla="*/ 61676 w 2246959"/>
                    <a:gd name="connsiteY30" fmla="*/ 605163 h 2046051"/>
                    <a:gd name="connsiteX31" fmla="*/ 61676 w 2246959"/>
                    <a:gd name="connsiteY31" fmla="*/ 605162 h 2046051"/>
                    <a:gd name="connsiteX32" fmla="*/ 844111 w 2246959"/>
                    <a:gd name="connsiteY32" fmla="*/ 142266 h 2046051"/>
                    <a:gd name="connsiteX33" fmla="*/ 2185284 w 2246959"/>
                    <a:gd name="connsiteY33" fmla="*/ 605162 h 2046051"/>
                    <a:gd name="connsiteX34" fmla="*/ 2200525 w 2246959"/>
                    <a:gd name="connsiteY34" fmla="*/ 898532 h 2046051"/>
                    <a:gd name="connsiteX35" fmla="*/ 2200524 w 2246959"/>
                    <a:gd name="connsiteY35" fmla="*/ 898532 h 2046051"/>
                    <a:gd name="connsiteX36" fmla="*/ 2185283 w 2246959"/>
                    <a:gd name="connsiteY36" fmla="*/ 605163 h 2046051"/>
                    <a:gd name="connsiteX37" fmla="*/ 1109248 w 2246959"/>
                    <a:gd name="connsiteY37" fmla="*/ 33 h 2046051"/>
                    <a:gd name="connsiteX38" fmla="*/ 904779 w 2246959"/>
                    <a:gd name="connsiteY38" fmla="*/ 82195 h 2046051"/>
                    <a:gd name="connsiteX39" fmla="*/ 844111 w 2246959"/>
                    <a:gd name="connsiteY39" fmla="*/ 142266 h 2046051"/>
                    <a:gd name="connsiteX40" fmla="*/ 844111 w 2246959"/>
                    <a:gd name="connsiteY40" fmla="*/ 142266 h 2046051"/>
                    <a:gd name="connsiteX0" fmla="*/ 0 w 2246959"/>
                    <a:gd name="connsiteY0" fmla="*/ 1810247 h 2063924"/>
                    <a:gd name="connsiteX1" fmla="*/ 52298 w 2246959"/>
                    <a:gd name="connsiteY1" fmla="*/ 954300 h 2063924"/>
                    <a:gd name="connsiteX2" fmla="*/ 931887 w 2246959"/>
                    <a:gd name="connsiteY2" fmla="*/ 954300 h 2063924"/>
                    <a:gd name="connsiteX3" fmla="*/ 927121 w 2246959"/>
                    <a:gd name="connsiteY3" fmla="*/ 977902 h 2063924"/>
                    <a:gd name="connsiteX4" fmla="*/ 1148649 w 2246959"/>
                    <a:gd name="connsiteY4" fmla="*/ 1199429 h 2063924"/>
                    <a:gd name="connsiteX5" fmla="*/ 1370176 w 2246959"/>
                    <a:gd name="connsiteY5" fmla="*/ 977902 h 2063924"/>
                    <a:gd name="connsiteX6" fmla="*/ 1365411 w 2246959"/>
                    <a:gd name="connsiteY6" fmla="*/ 954300 h 2063924"/>
                    <a:gd name="connsiteX7" fmla="*/ 2202493 w 2246959"/>
                    <a:gd name="connsiteY7" fmla="*/ 954300 h 2063924"/>
                    <a:gd name="connsiteX8" fmla="*/ 2246959 w 2246959"/>
                    <a:gd name="connsiteY8" fmla="*/ 1810247 h 2063924"/>
                    <a:gd name="connsiteX9" fmla="*/ 1342591 w 2246959"/>
                    <a:gd name="connsiteY9" fmla="*/ 1810247 h 2063924"/>
                    <a:gd name="connsiteX10" fmla="*/ 1342801 w 2246959"/>
                    <a:gd name="connsiteY10" fmla="*/ 1811286 h 2063924"/>
                    <a:gd name="connsiteX11" fmla="*/ 1333925 w 2246959"/>
                    <a:gd name="connsiteY11" fmla="*/ 1811286 h 2063924"/>
                    <a:gd name="connsiteX12" fmla="*/ 1346340 w 2246959"/>
                    <a:gd name="connsiteY12" fmla="*/ 1872784 h 2063924"/>
                    <a:gd name="connsiteX13" fmla="*/ 1155200 w 2246959"/>
                    <a:gd name="connsiteY13" fmla="*/ 2063924 h 2063924"/>
                    <a:gd name="connsiteX14" fmla="*/ 964059 w 2246959"/>
                    <a:gd name="connsiteY14" fmla="*/ 1872784 h 2063924"/>
                    <a:gd name="connsiteX15" fmla="*/ 976475 w 2246959"/>
                    <a:gd name="connsiteY15" fmla="*/ 1811286 h 2063924"/>
                    <a:gd name="connsiteX16" fmla="*/ 958157 w 2246959"/>
                    <a:gd name="connsiteY16" fmla="*/ 1811286 h 2063924"/>
                    <a:gd name="connsiteX17" fmla="*/ 958367 w 2246959"/>
                    <a:gd name="connsiteY17" fmla="*/ 1810247 h 2063924"/>
                    <a:gd name="connsiteX18" fmla="*/ 0 w 2246959"/>
                    <a:gd name="connsiteY18" fmla="*/ 1810247 h 2063924"/>
                    <a:gd name="connsiteX19" fmla="*/ 1327374 w 2246959"/>
                    <a:gd name="connsiteY19" fmla="*/ 916406 h 2063924"/>
                    <a:gd name="connsiteX20" fmla="*/ 1327375 w 2246959"/>
                    <a:gd name="connsiteY20" fmla="*/ 916406 h 2063924"/>
                    <a:gd name="connsiteX21" fmla="*/ 1339790 w 2246959"/>
                    <a:gd name="connsiteY21" fmla="*/ 977903 h 2063924"/>
                    <a:gd name="connsiteX22" fmla="*/ 1283806 w 2246959"/>
                    <a:gd name="connsiteY22" fmla="*/ 1113060 h 2063924"/>
                    <a:gd name="connsiteX23" fmla="*/ 1283806 w 2246959"/>
                    <a:gd name="connsiteY23" fmla="*/ 1113060 h 2063924"/>
                    <a:gd name="connsiteX24" fmla="*/ 1324768 w 2246959"/>
                    <a:gd name="connsiteY24" fmla="*/ 1052304 h 2063924"/>
                    <a:gd name="connsiteX25" fmla="*/ 1339789 w 2246959"/>
                    <a:gd name="connsiteY25" fmla="*/ 977904 h 2063924"/>
                    <a:gd name="connsiteX26" fmla="*/ 1327374 w 2246959"/>
                    <a:gd name="connsiteY26" fmla="*/ 916406 h 2063924"/>
                    <a:gd name="connsiteX27" fmla="*/ 61676 w 2246959"/>
                    <a:gd name="connsiteY27" fmla="*/ 623035 h 2063924"/>
                    <a:gd name="connsiteX28" fmla="*/ 632360 w 2246959"/>
                    <a:gd name="connsiteY28" fmla="*/ 623035 h 2063924"/>
                    <a:gd name="connsiteX29" fmla="*/ 632360 w 2246959"/>
                    <a:gd name="connsiteY29" fmla="*/ 623036 h 2063924"/>
                    <a:gd name="connsiteX30" fmla="*/ 61676 w 2246959"/>
                    <a:gd name="connsiteY30" fmla="*/ 623036 h 2063924"/>
                    <a:gd name="connsiteX31" fmla="*/ 61676 w 2246959"/>
                    <a:gd name="connsiteY31" fmla="*/ 623035 h 2063924"/>
                    <a:gd name="connsiteX32" fmla="*/ 844111 w 2246959"/>
                    <a:gd name="connsiteY32" fmla="*/ 160139 h 2063924"/>
                    <a:gd name="connsiteX33" fmla="*/ 2185284 w 2246959"/>
                    <a:gd name="connsiteY33" fmla="*/ 623035 h 2063924"/>
                    <a:gd name="connsiteX34" fmla="*/ 2200525 w 2246959"/>
                    <a:gd name="connsiteY34" fmla="*/ 916405 h 2063924"/>
                    <a:gd name="connsiteX35" fmla="*/ 2200524 w 2246959"/>
                    <a:gd name="connsiteY35" fmla="*/ 916405 h 2063924"/>
                    <a:gd name="connsiteX36" fmla="*/ 2185283 w 2246959"/>
                    <a:gd name="connsiteY36" fmla="*/ 623036 h 2063924"/>
                    <a:gd name="connsiteX37" fmla="*/ 1109248 w 2246959"/>
                    <a:gd name="connsiteY37" fmla="*/ 17906 h 2063924"/>
                    <a:gd name="connsiteX38" fmla="*/ 844111 w 2246959"/>
                    <a:gd name="connsiteY38" fmla="*/ 160139 h 2063924"/>
                    <a:gd name="connsiteX39" fmla="*/ 844111 w 2246959"/>
                    <a:gd name="connsiteY39" fmla="*/ 160139 h 2063924"/>
                    <a:gd name="connsiteX0" fmla="*/ 0 w 2246959"/>
                    <a:gd name="connsiteY0" fmla="*/ 1810247 h 2063924"/>
                    <a:gd name="connsiteX1" fmla="*/ 52298 w 2246959"/>
                    <a:gd name="connsiteY1" fmla="*/ 954300 h 2063924"/>
                    <a:gd name="connsiteX2" fmla="*/ 931887 w 2246959"/>
                    <a:gd name="connsiteY2" fmla="*/ 954300 h 2063924"/>
                    <a:gd name="connsiteX3" fmla="*/ 927121 w 2246959"/>
                    <a:gd name="connsiteY3" fmla="*/ 977902 h 2063924"/>
                    <a:gd name="connsiteX4" fmla="*/ 1148649 w 2246959"/>
                    <a:gd name="connsiteY4" fmla="*/ 1199429 h 2063924"/>
                    <a:gd name="connsiteX5" fmla="*/ 1370176 w 2246959"/>
                    <a:gd name="connsiteY5" fmla="*/ 977902 h 2063924"/>
                    <a:gd name="connsiteX6" fmla="*/ 1365411 w 2246959"/>
                    <a:gd name="connsiteY6" fmla="*/ 954300 h 2063924"/>
                    <a:gd name="connsiteX7" fmla="*/ 2202493 w 2246959"/>
                    <a:gd name="connsiteY7" fmla="*/ 954300 h 2063924"/>
                    <a:gd name="connsiteX8" fmla="*/ 2246959 w 2246959"/>
                    <a:gd name="connsiteY8" fmla="*/ 1810247 h 2063924"/>
                    <a:gd name="connsiteX9" fmla="*/ 1342591 w 2246959"/>
                    <a:gd name="connsiteY9" fmla="*/ 1810247 h 2063924"/>
                    <a:gd name="connsiteX10" fmla="*/ 1342801 w 2246959"/>
                    <a:gd name="connsiteY10" fmla="*/ 1811286 h 2063924"/>
                    <a:gd name="connsiteX11" fmla="*/ 1333925 w 2246959"/>
                    <a:gd name="connsiteY11" fmla="*/ 1811286 h 2063924"/>
                    <a:gd name="connsiteX12" fmla="*/ 1346340 w 2246959"/>
                    <a:gd name="connsiteY12" fmla="*/ 1872784 h 2063924"/>
                    <a:gd name="connsiteX13" fmla="*/ 1155200 w 2246959"/>
                    <a:gd name="connsiteY13" fmla="*/ 2063924 h 2063924"/>
                    <a:gd name="connsiteX14" fmla="*/ 964059 w 2246959"/>
                    <a:gd name="connsiteY14" fmla="*/ 1872784 h 2063924"/>
                    <a:gd name="connsiteX15" fmla="*/ 976475 w 2246959"/>
                    <a:gd name="connsiteY15" fmla="*/ 1811286 h 2063924"/>
                    <a:gd name="connsiteX16" fmla="*/ 958157 w 2246959"/>
                    <a:gd name="connsiteY16" fmla="*/ 1811286 h 2063924"/>
                    <a:gd name="connsiteX17" fmla="*/ 958367 w 2246959"/>
                    <a:gd name="connsiteY17" fmla="*/ 1810247 h 2063924"/>
                    <a:gd name="connsiteX18" fmla="*/ 0 w 2246959"/>
                    <a:gd name="connsiteY18" fmla="*/ 1810247 h 2063924"/>
                    <a:gd name="connsiteX19" fmla="*/ 1327374 w 2246959"/>
                    <a:gd name="connsiteY19" fmla="*/ 916406 h 2063924"/>
                    <a:gd name="connsiteX20" fmla="*/ 1327375 w 2246959"/>
                    <a:gd name="connsiteY20" fmla="*/ 916406 h 2063924"/>
                    <a:gd name="connsiteX21" fmla="*/ 1339790 w 2246959"/>
                    <a:gd name="connsiteY21" fmla="*/ 977903 h 2063924"/>
                    <a:gd name="connsiteX22" fmla="*/ 1283806 w 2246959"/>
                    <a:gd name="connsiteY22" fmla="*/ 1113060 h 2063924"/>
                    <a:gd name="connsiteX23" fmla="*/ 1283806 w 2246959"/>
                    <a:gd name="connsiteY23" fmla="*/ 1113060 h 2063924"/>
                    <a:gd name="connsiteX24" fmla="*/ 1324768 w 2246959"/>
                    <a:gd name="connsiteY24" fmla="*/ 1052304 h 2063924"/>
                    <a:gd name="connsiteX25" fmla="*/ 1339789 w 2246959"/>
                    <a:gd name="connsiteY25" fmla="*/ 977904 h 2063924"/>
                    <a:gd name="connsiteX26" fmla="*/ 1327374 w 2246959"/>
                    <a:gd name="connsiteY26" fmla="*/ 916406 h 2063924"/>
                    <a:gd name="connsiteX27" fmla="*/ 61676 w 2246959"/>
                    <a:gd name="connsiteY27" fmla="*/ 623035 h 2063924"/>
                    <a:gd name="connsiteX28" fmla="*/ 632360 w 2246959"/>
                    <a:gd name="connsiteY28" fmla="*/ 623035 h 2063924"/>
                    <a:gd name="connsiteX29" fmla="*/ 632360 w 2246959"/>
                    <a:gd name="connsiteY29" fmla="*/ 623036 h 2063924"/>
                    <a:gd name="connsiteX30" fmla="*/ 61676 w 2246959"/>
                    <a:gd name="connsiteY30" fmla="*/ 623036 h 2063924"/>
                    <a:gd name="connsiteX31" fmla="*/ 61676 w 2246959"/>
                    <a:gd name="connsiteY31" fmla="*/ 623035 h 2063924"/>
                    <a:gd name="connsiteX32" fmla="*/ 844111 w 2246959"/>
                    <a:gd name="connsiteY32" fmla="*/ 160139 h 2063924"/>
                    <a:gd name="connsiteX33" fmla="*/ 2185284 w 2246959"/>
                    <a:gd name="connsiteY33" fmla="*/ 623035 h 2063924"/>
                    <a:gd name="connsiteX34" fmla="*/ 2200525 w 2246959"/>
                    <a:gd name="connsiteY34" fmla="*/ 916405 h 2063924"/>
                    <a:gd name="connsiteX35" fmla="*/ 2200524 w 2246959"/>
                    <a:gd name="connsiteY35" fmla="*/ 916405 h 2063924"/>
                    <a:gd name="connsiteX36" fmla="*/ 2185283 w 2246959"/>
                    <a:gd name="connsiteY36" fmla="*/ 623036 h 2063924"/>
                    <a:gd name="connsiteX37" fmla="*/ 1109248 w 2246959"/>
                    <a:gd name="connsiteY37" fmla="*/ 17906 h 2063924"/>
                    <a:gd name="connsiteX38" fmla="*/ 844111 w 2246959"/>
                    <a:gd name="connsiteY38" fmla="*/ 160139 h 2063924"/>
                    <a:gd name="connsiteX0" fmla="*/ 0 w 2246959"/>
                    <a:gd name="connsiteY0" fmla="*/ 1650108 h 1903785"/>
                    <a:gd name="connsiteX1" fmla="*/ 52298 w 2246959"/>
                    <a:gd name="connsiteY1" fmla="*/ 794161 h 1903785"/>
                    <a:gd name="connsiteX2" fmla="*/ 931887 w 2246959"/>
                    <a:gd name="connsiteY2" fmla="*/ 794161 h 1903785"/>
                    <a:gd name="connsiteX3" fmla="*/ 927121 w 2246959"/>
                    <a:gd name="connsiteY3" fmla="*/ 817763 h 1903785"/>
                    <a:gd name="connsiteX4" fmla="*/ 1148649 w 2246959"/>
                    <a:gd name="connsiteY4" fmla="*/ 1039290 h 1903785"/>
                    <a:gd name="connsiteX5" fmla="*/ 1370176 w 2246959"/>
                    <a:gd name="connsiteY5" fmla="*/ 817763 h 1903785"/>
                    <a:gd name="connsiteX6" fmla="*/ 1365411 w 2246959"/>
                    <a:gd name="connsiteY6" fmla="*/ 794161 h 1903785"/>
                    <a:gd name="connsiteX7" fmla="*/ 2202493 w 2246959"/>
                    <a:gd name="connsiteY7" fmla="*/ 794161 h 1903785"/>
                    <a:gd name="connsiteX8" fmla="*/ 2246959 w 2246959"/>
                    <a:gd name="connsiteY8" fmla="*/ 1650108 h 1903785"/>
                    <a:gd name="connsiteX9" fmla="*/ 1342591 w 2246959"/>
                    <a:gd name="connsiteY9" fmla="*/ 1650108 h 1903785"/>
                    <a:gd name="connsiteX10" fmla="*/ 1342801 w 2246959"/>
                    <a:gd name="connsiteY10" fmla="*/ 1651147 h 1903785"/>
                    <a:gd name="connsiteX11" fmla="*/ 1333925 w 2246959"/>
                    <a:gd name="connsiteY11" fmla="*/ 1651147 h 1903785"/>
                    <a:gd name="connsiteX12" fmla="*/ 1346340 w 2246959"/>
                    <a:gd name="connsiteY12" fmla="*/ 1712645 h 1903785"/>
                    <a:gd name="connsiteX13" fmla="*/ 1155200 w 2246959"/>
                    <a:gd name="connsiteY13" fmla="*/ 1903785 h 1903785"/>
                    <a:gd name="connsiteX14" fmla="*/ 964059 w 2246959"/>
                    <a:gd name="connsiteY14" fmla="*/ 1712645 h 1903785"/>
                    <a:gd name="connsiteX15" fmla="*/ 976475 w 2246959"/>
                    <a:gd name="connsiteY15" fmla="*/ 1651147 h 1903785"/>
                    <a:gd name="connsiteX16" fmla="*/ 958157 w 2246959"/>
                    <a:gd name="connsiteY16" fmla="*/ 1651147 h 1903785"/>
                    <a:gd name="connsiteX17" fmla="*/ 958367 w 2246959"/>
                    <a:gd name="connsiteY17" fmla="*/ 1650108 h 1903785"/>
                    <a:gd name="connsiteX18" fmla="*/ 0 w 2246959"/>
                    <a:gd name="connsiteY18" fmla="*/ 1650108 h 1903785"/>
                    <a:gd name="connsiteX19" fmla="*/ 1327374 w 2246959"/>
                    <a:gd name="connsiteY19" fmla="*/ 756267 h 1903785"/>
                    <a:gd name="connsiteX20" fmla="*/ 1327375 w 2246959"/>
                    <a:gd name="connsiteY20" fmla="*/ 756267 h 1903785"/>
                    <a:gd name="connsiteX21" fmla="*/ 1339790 w 2246959"/>
                    <a:gd name="connsiteY21" fmla="*/ 817764 h 1903785"/>
                    <a:gd name="connsiteX22" fmla="*/ 1283806 w 2246959"/>
                    <a:gd name="connsiteY22" fmla="*/ 952921 h 1903785"/>
                    <a:gd name="connsiteX23" fmla="*/ 1283806 w 2246959"/>
                    <a:gd name="connsiteY23" fmla="*/ 952921 h 1903785"/>
                    <a:gd name="connsiteX24" fmla="*/ 1324768 w 2246959"/>
                    <a:gd name="connsiteY24" fmla="*/ 892165 h 1903785"/>
                    <a:gd name="connsiteX25" fmla="*/ 1339789 w 2246959"/>
                    <a:gd name="connsiteY25" fmla="*/ 817765 h 1903785"/>
                    <a:gd name="connsiteX26" fmla="*/ 1327374 w 2246959"/>
                    <a:gd name="connsiteY26" fmla="*/ 756267 h 1903785"/>
                    <a:gd name="connsiteX27" fmla="*/ 61676 w 2246959"/>
                    <a:gd name="connsiteY27" fmla="*/ 462896 h 1903785"/>
                    <a:gd name="connsiteX28" fmla="*/ 632360 w 2246959"/>
                    <a:gd name="connsiteY28" fmla="*/ 462896 h 1903785"/>
                    <a:gd name="connsiteX29" fmla="*/ 632360 w 2246959"/>
                    <a:gd name="connsiteY29" fmla="*/ 462897 h 1903785"/>
                    <a:gd name="connsiteX30" fmla="*/ 61676 w 2246959"/>
                    <a:gd name="connsiteY30" fmla="*/ 462897 h 1903785"/>
                    <a:gd name="connsiteX31" fmla="*/ 61676 w 2246959"/>
                    <a:gd name="connsiteY31" fmla="*/ 462896 h 1903785"/>
                    <a:gd name="connsiteX32" fmla="*/ 844111 w 2246959"/>
                    <a:gd name="connsiteY32" fmla="*/ 0 h 1903785"/>
                    <a:gd name="connsiteX33" fmla="*/ 2185284 w 2246959"/>
                    <a:gd name="connsiteY33" fmla="*/ 462896 h 1903785"/>
                    <a:gd name="connsiteX34" fmla="*/ 2200525 w 2246959"/>
                    <a:gd name="connsiteY34" fmla="*/ 756266 h 1903785"/>
                    <a:gd name="connsiteX35" fmla="*/ 2200524 w 2246959"/>
                    <a:gd name="connsiteY35" fmla="*/ 756266 h 1903785"/>
                    <a:gd name="connsiteX36" fmla="*/ 2185283 w 2246959"/>
                    <a:gd name="connsiteY36" fmla="*/ 462897 h 1903785"/>
                    <a:gd name="connsiteX37" fmla="*/ 844111 w 2246959"/>
                    <a:gd name="connsiteY37" fmla="*/ 0 h 1903785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185283 w 2246959"/>
                    <a:gd name="connsiteY32" fmla="*/ 1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35" fmla="*/ 2200524 w 2246959"/>
                    <a:gd name="connsiteY35" fmla="*/ 293370 h 1440889"/>
                    <a:gd name="connsiteX36" fmla="*/ 2185283 w 2246959"/>
                    <a:gd name="connsiteY36" fmla="*/ 1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200524 w 2246959"/>
                    <a:gd name="connsiteY32" fmla="*/ 293370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35" fmla="*/ 2200524 w 2246959"/>
                    <a:gd name="connsiteY35" fmla="*/ 29337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200525 w 2246959"/>
                    <a:gd name="connsiteY32" fmla="*/ 293370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1676 w 2246959"/>
                    <a:gd name="connsiteY29" fmla="*/ 1 h 1440889"/>
                    <a:gd name="connsiteX30" fmla="*/ 61676 w 2246959"/>
                    <a:gd name="connsiteY30" fmla="*/ 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1676 w 2246959"/>
                    <a:gd name="connsiteY28" fmla="*/ 1 h 1440889"/>
                    <a:gd name="connsiteX29" fmla="*/ 61676 w 2246959"/>
                    <a:gd name="connsiteY29" fmla="*/ 0 h 1440889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27374 w 2246959"/>
                    <a:gd name="connsiteY19" fmla="*/ 0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283806 w 2246959"/>
                    <a:gd name="connsiteY23" fmla="*/ 196654 h 1147518"/>
                    <a:gd name="connsiteX24" fmla="*/ 1324768 w 2246959"/>
                    <a:gd name="connsiteY24" fmla="*/ 135898 h 1147518"/>
                    <a:gd name="connsiteX25" fmla="*/ 1339789 w 2246959"/>
                    <a:gd name="connsiteY25" fmla="*/ 61498 h 1147518"/>
                    <a:gd name="connsiteX26" fmla="*/ 1327374 w 2246959"/>
                    <a:gd name="connsiteY26" fmla="*/ 0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283806 w 2246959"/>
                    <a:gd name="connsiteY23" fmla="*/ 196654 h 1147518"/>
                    <a:gd name="connsiteX24" fmla="*/ 1324768 w 2246959"/>
                    <a:gd name="connsiteY24" fmla="*/ 135898 h 1147518"/>
                    <a:gd name="connsiteX25" fmla="*/ 1339789 w 2246959"/>
                    <a:gd name="connsiteY25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324768 w 2246959"/>
                    <a:gd name="connsiteY23" fmla="*/ 135898 h 1147518"/>
                    <a:gd name="connsiteX24" fmla="*/ 1339789 w 2246959"/>
                    <a:gd name="connsiteY24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339789 w 2246959"/>
                    <a:gd name="connsiteY23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339789 w 2246959"/>
                    <a:gd name="connsiteY22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90 w 2246959"/>
                    <a:gd name="connsiteY19" fmla="*/ 61497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0" fmla="*/ 0 w 2246959"/>
                    <a:gd name="connsiteY0" fmla="*/ 855947 h 1109624"/>
                    <a:gd name="connsiteX1" fmla="*/ 52298 w 2246959"/>
                    <a:gd name="connsiteY1" fmla="*/ 0 h 1109624"/>
                    <a:gd name="connsiteX2" fmla="*/ 931887 w 2246959"/>
                    <a:gd name="connsiteY2" fmla="*/ 0 h 1109624"/>
                    <a:gd name="connsiteX3" fmla="*/ 927121 w 2246959"/>
                    <a:gd name="connsiteY3" fmla="*/ 23602 h 1109624"/>
                    <a:gd name="connsiteX4" fmla="*/ 1148649 w 2246959"/>
                    <a:gd name="connsiteY4" fmla="*/ 245129 h 1109624"/>
                    <a:gd name="connsiteX5" fmla="*/ 1370176 w 2246959"/>
                    <a:gd name="connsiteY5" fmla="*/ 23602 h 1109624"/>
                    <a:gd name="connsiteX6" fmla="*/ 1365411 w 2246959"/>
                    <a:gd name="connsiteY6" fmla="*/ 0 h 1109624"/>
                    <a:gd name="connsiteX7" fmla="*/ 2202493 w 2246959"/>
                    <a:gd name="connsiteY7" fmla="*/ 0 h 1109624"/>
                    <a:gd name="connsiteX8" fmla="*/ 2246959 w 2246959"/>
                    <a:gd name="connsiteY8" fmla="*/ 855947 h 1109624"/>
                    <a:gd name="connsiteX9" fmla="*/ 1342591 w 2246959"/>
                    <a:gd name="connsiteY9" fmla="*/ 855947 h 1109624"/>
                    <a:gd name="connsiteX10" fmla="*/ 1342801 w 2246959"/>
                    <a:gd name="connsiteY10" fmla="*/ 856986 h 1109624"/>
                    <a:gd name="connsiteX11" fmla="*/ 1333925 w 2246959"/>
                    <a:gd name="connsiteY11" fmla="*/ 856986 h 1109624"/>
                    <a:gd name="connsiteX12" fmla="*/ 1346340 w 2246959"/>
                    <a:gd name="connsiteY12" fmla="*/ 918484 h 1109624"/>
                    <a:gd name="connsiteX13" fmla="*/ 1155200 w 2246959"/>
                    <a:gd name="connsiteY13" fmla="*/ 1109624 h 1109624"/>
                    <a:gd name="connsiteX14" fmla="*/ 964059 w 2246959"/>
                    <a:gd name="connsiteY14" fmla="*/ 918484 h 1109624"/>
                    <a:gd name="connsiteX15" fmla="*/ 976475 w 2246959"/>
                    <a:gd name="connsiteY15" fmla="*/ 856986 h 1109624"/>
                    <a:gd name="connsiteX16" fmla="*/ 958157 w 2246959"/>
                    <a:gd name="connsiteY16" fmla="*/ 856986 h 1109624"/>
                    <a:gd name="connsiteX17" fmla="*/ 958367 w 2246959"/>
                    <a:gd name="connsiteY17" fmla="*/ 855947 h 1109624"/>
                    <a:gd name="connsiteX18" fmla="*/ 0 w 2246959"/>
                    <a:gd name="connsiteY18" fmla="*/ 855947 h 1109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246959" h="1109624">
                      <a:moveTo>
                        <a:pt x="0" y="855947"/>
                      </a:moveTo>
                      <a:lnTo>
                        <a:pt x="52298" y="0"/>
                      </a:lnTo>
                      <a:lnTo>
                        <a:pt x="931887" y="0"/>
                      </a:lnTo>
                      <a:lnTo>
                        <a:pt x="927121" y="23602"/>
                      </a:lnTo>
                      <a:cubicBezTo>
                        <a:pt x="927121" y="145948"/>
                        <a:pt x="1026303" y="245129"/>
                        <a:pt x="1148649" y="245129"/>
                      </a:cubicBezTo>
                      <a:cubicBezTo>
                        <a:pt x="1270995" y="245129"/>
                        <a:pt x="1370176" y="145948"/>
                        <a:pt x="1370176" y="23602"/>
                      </a:cubicBezTo>
                      <a:lnTo>
                        <a:pt x="1365411" y="0"/>
                      </a:lnTo>
                      <a:lnTo>
                        <a:pt x="2202493" y="0"/>
                      </a:lnTo>
                      <a:lnTo>
                        <a:pt x="2246959" y="855947"/>
                      </a:lnTo>
                      <a:lnTo>
                        <a:pt x="1342591" y="855947"/>
                      </a:lnTo>
                      <a:lnTo>
                        <a:pt x="1342801" y="856986"/>
                      </a:lnTo>
                      <a:lnTo>
                        <a:pt x="1333925" y="856986"/>
                      </a:lnTo>
                      <a:lnTo>
                        <a:pt x="1346340" y="918484"/>
                      </a:lnTo>
                      <a:cubicBezTo>
                        <a:pt x="1346340" y="1024048"/>
                        <a:pt x="1260764" y="1109624"/>
                        <a:pt x="1155200" y="1109624"/>
                      </a:cubicBezTo>
                      <a:cubicBezTo>
                        <a:pt x="1049636" y="1109624"/>
                        <a:pt x="964059" y="1024048"/>
                        <a:pt x="964059" y="918484"/>
                      </a:cubicBezTo>
                      <a:lnTo>
                        <a:pt x="976475" y="856986"/>
                      </a:lnTo>
                      <a:lnTo>
                        <a:pt x="958157" y="856986"/>
                      </a:lnTo>
                      <a:lnTo>
                        <a:pt x="958367" y="855947"/>
                      </a:lnTo>
                      <a:lnTo>
                        <a:pt x="0" y="85594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9132647" y="3203616"/>
                  <a:ext cx="1680799" cy="1208064"/>
                </a:xfrm>
                <a:custGeom>
                  <a:avLst/>
                  <a:gdLst>
                    <a:gd name="connsiteX0" fmla="*/ 44520 w 1680799"/>
                    <a:gd name="connsiteY0" fmla="*/ 98440 h 1208064"/>
                    <a:gd name="connsiteX1" fmla="*/ 655357 w 1680799"/>
                    <a:gd name="connsiteY1" fmla="*/ 98440 h 1208064"/>
                    <a:gd name="connsiteX2" fmla="*/ 650591 w 1680799"/>
                    <a:gd name="connsiteY2" fmla="*/ 122042 h 1208064"/>
                    <a:gd name="connsiteX3" fmla="*/ 872119 w 1680799"/>
                    <a:gd name="connsiteY3" fmla="*/ 343569 h 1208064"/>
                    <a:gd name="connsiteX4" fmla="*/ 1093646 w 1680799"/>
                    <a:gd name="connsiteY4" fmla="*/ 122042 h 1208064"/>
                    <a:gd name="connsiteX5" fmla="*/ 1088881 w 1680799"/>
                    <a:gd name="connsiteY5" fmla="*/ 98440 h 1208064"/>
                    <a:gd name="connsiteX6" fmla="*/ 1636279 w 1680799"/>
                    <a:gd name="connsiteY6" fmla="*/ 98440 h 1208064"/>
                    <a:gd name="connsiteX7" fmla="*/ 1680799 w 1680799"/>
                    <a:gd name="connsiteY7" fmla="*/ 955426 h 1208064"/>
                    <a:gd name="connsiteX8" fmla="*/ 1050845 w 1680799"/>
                    <a:gd name="connsiteY8" fmla="*/ 955426 h 1208064"/>
                    <a:gd name="connsiteX9" fmla="*/ 1063260 w 1680799"/>
                    <a:gd name="connsiteY9" fmla="*/ 1016924 h 1208064"/>
                    <a:gd name="connsiteX10" fmla="*/ 872120 w 1680799"/>
                    <a:gd name="connsiteY10" fmla="*/ 1208064 h 1208064"/>
                    <a:gd name="connsiteX11" fmla="*/ 680979 w 1680799"/>
                    <a:gd name="connsiteY11" fmla="*/ 1016924 h 1208064"/>
                    <a:gd name="connsiteX12" fmla="*/ 693395 w 1680799"/>
                    <a:gd name="connsiteY12" fmla="*/ 955426 h 1208064"/>
                    <a:gd name="connsiteX13" fmla="*/ 0 w 1680799"/>
                    <a:gd name="connsiteY13" fmla="*/ 955426 h 1208064"/>
                    <a:gd name="connsiteX14" fmla="*/ 1050845 w 1680799"/>
                    <a:gd name="connsiteY14" fmla="*/ 60546 h 1208064"/>
                    <a:gd name="connsiteX15" fmla="*/ 1050845 w 1680799"/>
                    <a:gd name="connsiteY15" fmla="*/ 60546 h 1208064"/>
                    <a:gd name="connsiteX16" fmla="*/ 1063260 w 1680799"/>
                    <a:gd name="connsiteY16" fmla="*/ 122043 h 1208064"/>
                    <a:gd name="connsiteX17" fmla="*/ 1063260 w 1680799"/>
                    <a:gd name="connsiteY17" fmla="*/ 122044 h 1208064"/>
                    <a:gd name="connsiteX18" fmla="*/ 693395 w 1680799"/>
                    <a:gd name="connsiteY18" fmla="*/ 60546 h 1208064"/>
                    <a:gd name="connsiteX19" fmla="*/ 693395 w 1680799"/>
                    <a:gd name="connsiteY19" fmla="*/ 60546 h 1208064"/>
                    <a:gd name="connsiteX20" fmla="*/ 680979 w 1680799"/>
                    <a:gd name="connsiteY20" fmla="*/ 122044 h 1208064"/>
                    <a:gd name="connsiteX21" fmla="*/ 680979 w 1680799"/>
                    <a:gd name="connsiteY21" fmla="*/ 122043 h 1208064"/>
                    <a:gd name="connsiteX22" fmla="*/ 49634 w 1680799"/>
                    <a:gd name="connsiteY22" fmla="*/ 0 h 1208064"/>
                    <a:gd name="connsiteX23" fmla="*/ 1631165 w 1680799"/>
                    <a:gd name="connsiteY23" fmla="*/ 0 h 1208064"/>
                    <a:gd name="connsiteX24" fmla="*/ 1634310 w 1680799"/>
                    <a:gd name="connsiteY24" fmla="*/ 60545 h 1208064"/>
                    <a:gd name="connsiteX25" fmla="*/ 1634310 w 1680799"/>
                    <a:gd name="connsiteY25" fmla="*/ 60545 h 1208064"/>
                    <a:gd name="connsiteX26" fmla="*/ 1631165 w 1680799"/>
                    <a:gd name="connsiteY26" fmla="*/ 1 h 1208064"/>
                    <a:gd name="connsiteX27" fmla="*/ 49634 w 1680799"/>
                    <a:gd name="connsiteY27" fmla="*/ 1 h 1208064"/>
                    <a:gd name="connsiteX28" fmla="*/ 46489 w 1680799"/>
                    <a:gd name="connsiteY28" fmla="*/ 60545 h 1208064"/>
                    <a:gd name="connsiteX29" fmla="*/ 46489 w 1680799"/>
                    <a:gd name="connsiteY29" fmla="*/ 60545 h 120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80799" h="1208064">
                      <a:moveTo>
                        <a:pt x="44520" y="98440"/>
                      </a:moveTo>
                      <a:lnTo>
                        <a:pt x="655357" y="98440"/>
                      </a:lnTo>
                      <a:lnTo>
                        <a:pt x="650591" y="122042"/>
                      </a:lnTo>
                      <a:cubicBezTo>
                        <a:pt x="650591" y="244388"/>
                        <a:pt x="749773" y="343569"/>
                        <a:pt x="872119" y="343569"/>
                      </a:cubicBezTo>
                      <a:cubicBezTo>
                        <a:pt x="994465" y="343569"/>
                        <a:pt x="1093646" y="244388"/>
                        <a:pt x="1093646" y="122042"/>
                      </a:cubicBezTo>
                      <a:lnTo>
                        <a:pt x="1088881" y="98440"/>
                      </a:lnTo>
                      <a:lnTo>
                        <a:pt x="1636279" y="98440"/>
                      </a:lnTo>
                      <a:lnTo>
                        <a:pt x="1680799" y="955426"/>
                      </a:lnTo>
                      <a:lnTo>
                        <a:pt x="1050845" y="955426"/>
                      </a:lnTo>
                      <a:lnTo>
                        <a:pt x="1063260" y="1016924"/>
                      </a:lnTo>
                      <a:cubicBezTo>
                        <a:pt x="1063260" y="1122488"/>
                        <a:pt x="977684" y="1208064"/>
                        <a:pt x="872120" y="1208064"/>
                      </a:cubicBezTo>
                      <a:cubicBezTo>
                        <a:pt x="766556" y="1208064"/>
                        <a:pt x="680979" y="1122488"/>
                        <a:pt x="680979" y="1016924"/>
                      </a:cubicBezTo>
                      <a:lnTo>
                        <a:pt x="693395" y="955426"/>
                      </a:lnTo>
                      <a:lnTo>
                        <a:pt x="0" y="955426"/>
                      </a:lnTo>
                      <a:close/>
                      <a:moveTo>
                        <a:pt x="1050845" y="60546"/>
                      </a:moveTo>
                      <a:lnTo>
                        <a:pt x="1050845" y="60546"/>
                      </a:lnTo>
                      <a:lnTo>
                        <a:pt x="1063260" y="122043"/>
                      </a:lnTo>
                      <a:lnTo>
                        <a:pt x="1063260" y="122044"/>
                      </a:lnTo>
                      <a:close/>
                      <a:moveTo>
                        <a:pt x="693395" y="60546"/>
                      </a:moveTo>
                      <a:lnTo>
                        <a:pt x="693395" y="60546"/>
                      </a:lnTo>
                      <a:lnTo>
                        <a:pt x="680979" y="122044"/>
                      </a:lnTo>
                      <a:lnTo>
                        <a:pt x="680979" y="122043"/>
                      </a:lnTo>
                      <a:close/>
                      <a:moveTo>
                        <a:pt x="49634" y="0"/>
                      </a:moveTo>
                      <a:lnTo>
                        <a:pt x="1631165" y="0"/>
                      </a:lnTo>
                      <a:lnTo>
                        <a:pt x="1634310" y="60545"/>
                      </a:lnTo>
                      <a:lnTo>
                        <a:pt x="1634310" y="60545"/>
                      </a:lnTo>
                      <a:lnTo>
                        <a:pt x="1631165" y="1"/>
                      </a:lnTo>
                      <a:lnTo>
                        <a:pt x="49634" y="1"/>
                      </a:lnTo>
                      <a:lnTo>
                        <a:pt x="46489" y="60545"/>
                      </a:lnTo>
                      <a:lnTo>
                        <a:pt x="46489" y="605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748622" y="4188320"/>
                <a:ext cx="2448851" cy="872467"/>
                <a:chOff x="8748622" y="4188320"/>
                <a:chExt cx="2448851" cy="872467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8748622" y="4188320"/>
                  <a:ext cx="2448851" cy="872467"/>
                  <a:chOff x="8748622" y="4188320"/>
                  <a:chExt cx="2448851" cy="872467"/>
                </a:xfrm>
              </p:grpSpPr>
              <p:sp>
                <p:nvSpPr>
                  <p:cNvPr id="34" name="Freeform 33"/>
                  <p:cNvSpPr/>
                  <p:nvPr/>
                </p:nvSpPr>
                <p:spPr>
                  <a:xfrm>
                    <a:off x="8817313" y="4188320"/>
                    <a:ext cx="2311492" cy="604517"/>
                  </a:xfrm>
                  <a:custGeom>
                    <a:avLst/>
                    <a:gdLst>
                      <a:gd name="connsiteX0" fmla="*/ 1365319 w 2311492"/>
                      <a:gd name="connsiteY0" fmla="*/ 0 h 585580"/>
                      <a:gd name="connsiteX1" fmla="*/ 1373154 w 2311492"/>
                      <a:gd name="connsiteY1" fmla="*/ 0 h 585580"/>
                      <a:gd name="connsiteX2" fmla="*/ 1378606 w 2311492"/>
                      <a:gd name="connsiteY2" fmla="*/ 27010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78606 w 2311492"/>
                      <a:gd name="connsiteY2" fmla="*/ 27010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19" fmla="*/ 30421 w 2311492"/>
                      <a:gd name="connsiteY19" fmla="*/ 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74723 w 2311492"/>
                      <a:gd name="connsiteY2" fmla="*/ 65531 h 585580"/>
                      <a:gd name="connsiteX3" fmla="*/ 1371799 w 2311492"/>
                      <a:gd name="connsiteY3" fmla="*/ 74950 h 585580"/>
                      <a:gd name="connsiteX4" fmla="*/ 1374680 w 2311492"/>
                      <a:gd name="connsiteY4" fmla="*/ 46371 h 585580"/>
                      <a:gd name="connsiteX5" fmla="*/ 30421 w 2311492"/>
                      <a:gd name="connsiteY5" fmla="*/ 0 h 585580"/>
                      <a:gd name="connsiteX6" fmla="*/ 89351 w 2311492"/>
                      <a:gd name="connsiteY6" fmla="*/ 0 h 585580"/>
                      <a:gd name="connsiteX7" fmla="*/ 91114 w 2311492"/>
                      <a:gd name="connsiteY7" fmla="*/ 3407 h 585580"/>
                      <a:gd name="connsiteX8" fmla="*/ 970703 w 2311492"/>
                      <a:gd name="connsiteY8" fmla="*/ 3407 h 585580"/>
                      <a:gd name="connsiteX9" fmla="*/ 965937 w 2311492"/>
                      <a:gd name="connsiteY9" fmla="*/ 27009 h 585580"/>
                      <a:gd name="connsiteX10" fmla="*/ 1187465 w 2311492"/>
                      <a:gd name="connsiteY10" fmla="*/ 248536 h 585580"/>
                      <a:gd name="connsiteX11" fmla="*/ 1408992 w 2311492"/>
                      <a:gd name="connsiteY11" fmla="*/ 27009 h 585580"/>
                      <a:gd name="connsiteX12" fmla="*/ 1404227 w 2311492"/>
                      <a:gd name="connsiteY12" fmla="*/ 3407 h 585580"/>
                      <a:gd name="connsiteX13" fmla="*/ 2245239 w 2311492"/>
                      <a:gd name="connsiteY13" fmla="*/ 3407 h 585580"/>
                      <a:gd name="connsiteX14" fmla="*/ 2244823 w 2311492"/>
                      <a:gd name="connsiteY14" fmla="*/ 0 h 585580"/>
                      <a:gd name="connsiteX15" fmla="*/ 2281071 w 2311492"/>
                      <a:gd name="connsiteY15" fmla="*/ 0 h 585580"/>
                      <a:gd name="connsiteX16" fmla="*/ 2311492 w 2311492"/>
                      <a:gd name="connsiteY16" fmla="*/ 585580 h 585580"/>
                      <a:gd name="connsiteX17" fmla="*/ 0 w 2311492"/>
                      <a:gd name="connsiteY17" fmla="*/ 585580 h 585580"/>
                      <a:gd name="connsiteX18" fmla="*/ 30421 w 2311492"/>
                      <a:gd name="connsiteY18" fmla="*/ 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69686 w 2311492"/>
                      <a:gd name="connsiteY2" fmla="*/ 29624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19" fmla="*/ 30421 w 2311492"/>
                      <a:gd name="connsiteY19" fmla="*/ 0 h 585580"/>
                      <a:gd name="connsiteX0" fmla="*/ 1374680 w 2311492"/>
                      <a:gd name="connsiteY0" fmla="*/ 46371 h 585580"/>
                      <a:gd name="connsiteX1" fmla="*/ 1369686 w 2311492"/>
                      <a:gd name="connsiteY1" fmla="*/ 29624 h 585580"/>
                      <a:gd name="connsiteX2" fmla="*/ 1374723 w 2311492"/>
                      <a:gd name="connsiteY2" fmla="*/ 65531 h 585580"/>
                      <a:gd name="connsiteX3" fmla="*/ 1371799 w 2311492"/>
                      <a:gd name="connsiteY3" fmla="*/ 74950 h 585580"/>
                      <a:gd name="connsiteX4" fmla="*/ 1374680 w 2311492"/>
                      <a:gd name="connsiteY4" fmla="*/ 46371 h 585580"/>
                      <a:gd name="connsiteX5" fmla="*/ 30421 w 2311492"/>
                      <a:gd name="connsiteY5" fmla="*/ 0 h 585580"/>
                      <a:gd name="connsiteX6" fmla="*/ 89351 w 2311492"/>
                      <a:gd name="connsiteY6" fmla="*/ 0 h 585580"/>
                      <a:gd name="connsiteX7" fmla="*/ 91114 w 2311492"/>
                      <a:gd name="connsiteY7" fmla="*/ 3407 h 585580"/>
                      <a:gd name="connsiteX8" fmla="*/ 970703 w 2311492"/>
                      <a:gd name="connsiteY8" fmla="*/ 3407 h 585580"/>
                      <a:gd name="connsiteX9" fmla="*/ 965937 w 2311492"/>
                      <a:gd name="connsiteY9" fmla="*/ 27009 h 585580"/>
                      <a:gd name="connsiteX10" fmla="*/ 1187465 w 2311492"/>
                      <a:gd name="connsiteY10" fmla="*/ 248536 h 585580"/>
                      <a:gd name="connsiteX11" fmla="*/ 1408992 w 2311492"/>
                      <a:gd name="connsiteY11" fmla="*/ 27009 h 585580"/>
                      <a:gd name="connsiteX12" fmla="*/ 1404227 w 2311492"/>
                      <a:gd name="connsiteY12" fmla="*/ 3407 h 585580"/>
                      <a:gd name="connsiteX13" fmla="*/ 2245239 w 2311492"/>
                      <a:gd name="connsiteY13" fmla="*/ 3407 h 585580"/>
                      <a:gd name="connsiteX14" fmla="*/ 2244823 w 2311492"/>
                      <a:gd name="connsiteY14" fmla="*/ 0 h 585580"/>
                      <a:gd name="connsiteX15" fmla="*/ 2281071 w 2311492"/>
                      <a:gd name="connsiteY15" fmla="*/ 0 h 585580"/>
                      <a:gd name="connsiteX16" fmla="*/ 2311492 w 2311492"/>
                      <a:gd name="connsiteY16" fmla="*/ 585580 h 585580"/>
                      <a:gd name="connsiteX17" fmla="*/ 0 w 2311492"/>
                      <a:gd name="connsiteY17" fmla="*/ 585580 h 585580"/>
                      <a:gd name="connsiteX18" fmla="*/ 30421 w 2311492"/>
                      <a:gd name="connsiteY18" fmla="*/ 0 h 585580"/>
                      <a:gd name="connsiteX0" fmla="*/ 1374680 w 2311492"/>
                      <a:gd name="connsiteY0" fmla="*/ 46371 h 585580"/>
                      <a:gd name="connsiteX1" fmla="*/ 1374723 w 2311492"/>
                      <a:gd name="connsiteY1" fmla="*/ 65531 h 585580"/>
                      <a:gd name="connsiteX2" fmla="*/ 1371799 w 2311492"/>
                      <a:gd name="connsiteY2" fmla="*/ 74950 h 585580"/>
                      <a:gd name="connsiteX3" fmla="*/ 1374680 w 2311492"/>
                      <a:gd name="connsiteY3" fmla="*/ 46371 h 585580"/>
                      <a:gd name="connsiteX4" fmla="*/ 30421 w 2311492"/>
                      <a:gd name="connsiteY4" fmla="*/ 0 h 585580"/>
                      <a:gd name="connsiteX5" fmla="*/ 89351 w 2311492"/>
                      <a:gd name="connsiteY5" fmla="*/ 0 h 585580"/>
                      <a:gd name="connsiteX6" fmla="*/ 91114 w 2311492"/>
                      <a:gd name="connsiteY6" fmla="*/ 3407 h 585580"/>
                      <a:gd name="connsiteX7" fmla="*/ 970703 w 2311492"/>
                      <a:gd name="connsiteY7" fmla="*/ 3407 h 585580"/>
                      <a:gd name="connsiteX8" fmla="*/ 965937 w 2311492"/>
                      <a:gd name="connsiteY8" fmla="*/ 27009 h 585580"/>
                      <a:gd name="connsiteX9" fmla="*/ 1187465 w 2311492"/>
                      <a:gd name="connsiteY9" fmla="*/ 248536 h 585580"/>
                      <a:gd name="connsiteX10" fmla="*/ 1408992 w 2311492"/>
                      <a:gd name="connsiteY10" fmla="*/ 27009 h 585580"/>
                      <a:gd name="connsiteX11" fmla="*/ 1404227 w 2311492"/>
                      <a:gd name="connsiteY11" fmla="*/ 3407 h 585580"/>
                      <a:gd name="connsiteX12" fmla="*/ 2245239 w 2311492"/>
                      <a:gd name="connsiteY12" fmla="*/ 3407 h 585580"/>
                      <a:gd name="connsiteX13" fmla="*/ 2244823 w 2311492"/>
                      <a:gd name="connsiteY13" fmla="*/ 0 h 585580"/>
                      <a:gd name="connsiteX14" fmla="*/ 2281071 w 2311492"/>
                      <a:gd name="connsiteY14" fmla="*/ 0 h 585580"/>
                      <a:gd name="connsiteX15" fmla="*/ 2311492 w 2311492"/>
                      <a:gd name="connsiteY15" fmla="*/ 585580 h 585580"/>
                      <a:gd name="connsiteX16" fmla="*/ 0 w 2311492"/>
                      <a:gd name="connsiteY16" fmla="*/ 585580 h 585580"/>
                      <a:gd name="connsiteX17" fmla="*/ 30421 w 2311492"/>
                      <a:gd name="connsiteY17" fmla="*/ 0 h 585580"/>
                      <a:gd name="connsiteX0" fmla="*/ 1371799 w 2311492"/>
                      <a:gd name="connsiteY0" fmla="*/ 74950 h 585580"/>
                      <a:gd name="connsiteX1" fmla="*/ 1374723 w 2311492"/>
                      <a:gd name="connsiteY1" fmla="*/ 65531 h 585580"/>
                      <a:gd name="connsiteX2" fmla="*/ 1371799 w 2311492"/>
                      <a:gd name="connsiteY2" fmla="*/ 74950 h 585580"/>
                      <a:gd name="connsiteX3" fmla="*/ 30421 w 2311492"/>
                      <a:gd name="connsiteY3" fmla="*/ 0 h 585580"/>
                      <a:gd name="connsiteX4" fmla="*/ 89351 w 2311492"/>
                      <a:gd name="connsiteY4" fmla="*/ 0 h 585580"/>
                      <a:gd name="connsiteX5" fmla="*/ 91114 w 2311492"/>
                      <a:gd name="connsiteY5" fmla="*/ 3407 h 585580"/>
                      <a:gd name="connsiteX6" fmla="*/ 970703 w 2311492"/>
                      <a:gd name="connsiteY6" fmla="*/ 3407 h 585580"/>
                      <a:gd name="connsiteX7" fmla="*/ 965937 w 2311492"/>
                      <a:gd name="connsiteY7" fmla="*/ 27009 h 585580"/>
                      <a:gd name="connsiteX8" fmla="*/ 1187465 w 2311492"/>
                      <a:gd name="connsiteY8" fmla="*/ 248536 h 585580"/>
                      <a:gd name="connsiteX9" fmla="*/ 1408992 w 2311492"/>
                      <a:gd name="connsiteY9" fmla="*/ 27009 h 585580"/>
                      <a:gd name="connsiteX10" fmla="*/ 1404227 w 2311492"/>
                      <a:gd name="connsiteY10" fmla="*/ 3407 h 585580"/>
                      <a:gd name="connsiteX11" fmla="*/ 2245239 w 2311492"/>
                      <a:gd name="connsiteY11" fmla="*/ 3407 h 585580"/>
                      <a:gd name="connsiteX12" fmla="*/ 2244823 w 2311492"/>
                      <a:gd name="connsiteY12" fmla="*/ 0 h 585580"/>
                      <a:gd name="connsiteX13" fmla="*/ 2281071 w 2311492"/>
                      <a:gd name="connsiteY13" fmla="*/ 0 h 585580"/>
                      <a:gd name="connsiteX14" fmla="*/ 2311492 w 2311492"/>
                      <a:gd name="connsiteY14" fmla="*/ 585580 h 585580"/>
                      <a:gd name="connsiteX15" fmla="*/ 0 w 2311492"/>
                      <a:gd name="connsiteY15" fmla="*/ 585580 h 585580"/>
                      <a:gd name="connsiteX16" fmla="*/ 30421 w 2311492"/>
                      <a:gd name="connsiteY16" fmla="*/ 0 h 585580"/>
                      <a:gd name="connsiteX0" fmla="*/ 30421 w 2311492"/>
                      <a:gd name="connsiteY0" fmla="*/ 0 h 585580"/>
                      <a:gd name="connsiteX1" fmla="*/ 89351 w 2311492"/>
                      <a:gd name="connsiteY1" fmla="*/ 0 h 585580"/>
                      <a:gd name="connsiteX2" fmla="*/ 91114 w 2311492"/>
                      <a:gd name="connsiteY2" fmla="*/ 3407 h 585580"/>
                      <a:gd name="connsiteX3" fmla="*/ 970703 w 2311492"/>
                      <a:gd name="connsiteY3" fmla="*/ 3407 h 585580"/>
                      <a:gd name="connsiteX4" fmla="*/ 965937 w 2311492"/>
                      <a:gd name="connsiteY4" fmla="*/ 27009 h 585580"/>
                      <a:gd name="connsiteX5" fmla="*/ 1187465 w 2311492"/>
                      <a:gd name="connsiteY5" fmla="*/ 248536 h 585580"/>
                      <a:gd name="connsiteX6" fmla="*/ 1408992 w 2311492"/>
                      <a:gd name="connsiteY6" fmla="*/ 27009 h 585580"/>
                      <a:gd name="connsiteX7" fmla="*/ 1404227 w 2311492"/>
                      <a:gd name="connsiteY7" fmla="*/ 3407 h 585580"/>
                      <a:gd name="connsiteX8" fmla="*/ 2245239 w 2311492"/>
                      <a:gd name="connsiteY8" fmla="*/ 3407 h 585580"/>
                      <a:gd name="connsiteX9" fmla="*/ 2244823 w 2311492"/>
                      <a:gd name="connsiteY9" fmla="*/ 0 h 585580"/>
                      <a:gd name="connsiteX10" fmla="*/ 2281071 w 2311492"/>
                      <a:gd name="connsiteY10" fmla="*/ 0 h 585580"/>
                      <a:gd name="connsiteX11" fmla="*/ 2311492 w 2311492"/>
                      <a:gd name="connsiteY11" fmla="*/ 585580 h 585580"/>
                      <a:gd name="connsiteX12" fmla="*/ 0 w 2311492"/>
                      <a:gd name="connsiteY12" fmla="*/ 585580 h 585580"/>
                      <a:gd name="connsiteX13" fmla="*/ 30421 w 2311492"/>
                      <a:gd name="connsiteY13" fmla="*/ 0 h 585580"/>
                      <a:gd name="connsiteX0" fmla="*/ 30421 w 2311492"/>
                      <a:gd name="connsiteY0" fmla="*/ 0 h 585580"/>
                      <a:gd name="connsiteX1" fmla="*/ 89351 w 2311492"/>
                      <a:gd name="connsiteY1" fmla="*/ 0 h 585580"/>
                      <a:gd name="connsiteX2" fmla="*/ 970703 w 2311492"/>
                      <a:gd name="connsiteY2" fmla="*/ 3407 h 585580"/>
                      <a:gd name="connsiteX3" fmla="*/ 965937 w 2311492"/>
                      <a:gd name="connsiteY3" fmla="*/ 27009 h 585580"/>
                      <a:gd name="connsiteX4" fmla="*/ 1187465 w 2311492"/>
                      <a:gd name="connsiteY4" fmla="*/ 248536 h 585580"/>
                      <a:gd name="connsiteX5" fmla="*/ 1408992 w 2311492"/>
                      <a:gd name="connsiteY5" fmla="*/ 27009 h 585580"/>
                      <a:gd name="connsiteX6" fmla="*/ 1404227 w 2311492"/>
                      <a:gd name="connsiteY6" fmla="*/ 3407 h 585580"/>
                      <a:gd name="connsiteX7" fmla="*/ 2245239 w 2311492"/>
                      <a:gd name="connsiteY7" fmla="*/ 3407 h 585580"/>
                      <a:gd name="connsiteX8" fmla="*/ 2244823 w 2311492"/>
                      <a:gd name="connsiteY8" fmla="*/ 0 h 585580"/>
                      <a:gd name="connsiteX9" fmla="*/ 2281071 w 2311492"/>
                      <a:gd name="connsiteY9" fmla="*/ 0 h 585580"/>
                      <a:gd name="connsiteX10" fmla="*/ 2311492 w 2311492"/>
                      <a:gd name="connsiteY10" fmla="*/ 585580 h 585580"/>
                      <a:gd name="connsiteX11" fmla="*/ 0 w 2311492"/>
                      <a:gd name="connsiteY11" fmla="*/ 585580 h 585580"/>
                      <a:gd name="connsiteX12" fmla="*/ 30421 w 2311492"/>
                      <a:gd name="connsiteY12" fmla="*/ 0 h 585580"/>
                      <a:gd name="connsiteX0" fmla="*/ 30421 w 2311492"/>
                      <a:gd name="connsiteY0" fmla="*/ 0 h 585580"/>
                      <a:gd name="connsiteX1" fmla="*/ 970703 w 2311492"/>
                      <a:gd name="connsiteY1" fmla="*/ 3407 h 585580"/>
                      <a:gd name="connsiteX2" fmla="*/ 965937 w 2311492"/>
                      <a:gd name="connsiteY2" fmla="*/ 27009 h 585580"/>
                      <a:gd name="connsiteX3" fmla="*/ 1187465 w 2311492"/>
                      <a:gd name="connsiteY3" fmla="*/ 248536 h 585580"/>
                      <a:gd name="connsiteX4" fmla="*/ 1408992 w 2311492"/>
                      <a:gd name="connsiteY4" fmla="*/ 27009 h 585580"/>
                      <a:gd name="connsiteX5" fmla="*/ 1404227 w 2311492"/>
                      <a:gd name="connsiteY5" fmla="*/ 3407 h 585580"/>
                      <a:gd name="connsiteX6" fmla="*/ 2245239 w 2311492"/>
                      <a:gd name="connsiteY6" fmla="*/ 3407 h 585580"/>
                      <a:gd name="connsiteX7" fmla="*/ 2244823 w 2311492"/>
                      <a:gd name="connsiteY7" fmla="*/ 0 h 585580"/>
                      <a:gd name="connsiteX8" fmla="*/ 2281071 w 2311492"/>
                      <a:gd name="connsiteY8" fmla="*/ 0 h 585580"/>
                      <a:gd name="connsiteX9" fmla="*/ 2311492 w 2311492"/>
                      <a:gd name="connsiteY9" fmla="*/ 585580 h 585580"/>
                      <a:gd name="connsiteX10" fmla="*/ 0 w 2311492"/>
                      <a:gd name="connsiteY10" fmla="*/ 585580 h 585580"/>
                      <a:gd name="connsiteX11" fmla="*/ 30421 w 2311492"/>
                      <a:gd name="connsiteY11" fmla="*/ 0 h 585580"/>
                      <a:gd name="connsiteX0" fmla="*/ 30421 w 2317906"/>
                      <a:gd name="connsiteY0" fmla="*/ 42380 h 627960"/>
                      <a:gd name="connsiteX1" fmla="*/ 970703 w 2317906"/>
                      <a:gd name="connsiteY1" fmla="*/ 45787 h 627960"/>
                      <a:gd name="connsiteX2" fmla="*/ 965937 w 2317906"/>
                      <a:gd name="connsiteY2" fmla="*/ 69389 h 627960"/>
                      <a:gd name="connsiteX3" fmla="*/ 1187465 w 2317906"/>
                      <a:gd name="connsiteY3" fmla="*/ 290916 h 627960"/>
                      <a:gd name="connsiteX4" fmla="*/ 1408992 w 2317906"/>
                      <a:gd name="connsiteY4" fmla="*/ 69389 h 627960"/>
                      <a:gd name="connsiteX5" fmla="*/ 1404227 w 2317906"/>
                      <a:gd name="connsiteY5" fmla="*/ 45787 h 627960"/>
                      <a:gd name="connsiteX6" fmla="*/ 2245239 w 2317906"/>
                      <a:gd name="connsiteY6" fmla="*/ 45787 h 627960"/>
                      <a:gd name="connsiteX7" fmla="*/ 2281071 w 2317906"/>
                      <a:gd name="connsiteY7" fmla="*/ 42380 h 627960"/>
                      <a:gd name="connsiteX8" fmla="*/ 2311492 w 2317906"/>
                      <a:gd name="connsiteY8" fmla="*/ 627960 h 627960"/>
                      <a:gd name="connsiteX9" fmla="*/ 0 w 2317906"/>
                      <a:gd name="connsiteY9" fmla="*/ 627960 h 627960"/>
                      <a:gd name="connsiteX10" fmla="*/ 30421 w 2317906"/>
                      <a:gd name="connsiteY10" fmla="*/ 42380 h 627960"/>
                      <a:gd name="connsiteX0" fmla="*/ 30421 w 2311492"/>
                      <a:gd name="connsiteY0" fmla="*/ 0 h 585580"/>
                      <a:gd name="connsiteX1" fmla="*/ 970703 w 2311492"/>
                      <a:gd name="connsiteY1" fmla="*/ 3407 h 585580"/>
                      <a:gd name="connsiteX2" fmla="*/ 965937 w 2311492"/>
                      <a:gd name="connsiteY2" fmla="*/ 27009 h 585580"/>
                      <a:gd name="connsiteX3" fmla="*/ 1187465 w 2311492"/>
                      <a:gd name="connsiteY3" fmla="*/ 248536 h 585580"/>
                      <a:gd name="connsiteX4" fmla="*/ 1408992 w 2311492"/>
                      <a:gd name="connsiteY4" fmla="*/ 27009 h 585580"/>
                      <a:gd name="connsiteX5" fmla="*/ 1404227 w 2311492"/>
                      <a:gd name="connsiteY5" fmla="*/ 3407 h 585580"/>
                      <a:gd name="connsiteX6" fmla="*/ 2281071 w 2311492"/>
                      <a:gd name="connsiteY6" fmla="*/ 0 h 585580"/>
                      <a:gd name="connsiteX7" fmla="*/ 2311492 w 2311492"/>
                      <a:gd name="connsiteY7" fmla="*/ 585580 h 585580"/>
                      <a:gd name="connsiteX8" fmla="*/ 0 w 2311492"/>
                      <a:gd name="connsiteY8" fmla="*/ 585580 h 585580"/>
                      <a:gd name="connsiteX9" fmla="*/ 30421 w 2311492"/>
                      <a:gd name="connsiteY9" fmla="*/ 0 h 585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1492" h="585580">
                        <a:moveTo>
                          <a:pt x="30421" y="0"/>
                        </a:moveTo>
                        <a:lnTo>
                          <a:pt x="970703" y="3407"/>
                        </a:lnTo>
                        <a:lnTo>
                          <a:pt x="965937" y="27009"/>
                        </a:lnTo>
                        <a:cubicBezTo>
                          <a:pt x="965937" y="149355"/>
                          <a:pt x="1065119" y="248536"/>
                          <a:pt x="1187465" y="248536"/>
                        </a:cubicBezTo>
                        <a:cubicBezTo>
                          <a:pt x="1309811" y="248536"/>
                          <a:pt x="1408992" y="149355"/>
                          <a:pt x="1408992" y="27009"/>
                        </a:cubicBezTo>
                        <a:lnTo>
                          <a:pt x="1404227" y="3407"/>
                        </a:lnTo>
                        <a:lnTo>
                          <a:pt x="2281071" y="0"/>
                        </a:lnTo>
                        <a:lnTo>
                          <a:pt x="2311492" y="585580"/>
                        </a:lnTo>
                        <a:lnTo>
                          <a:pt x="0" y="585580"/>
                        </a:lnTo>
                        <a:lnTo>
                          <a:pt x="30421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rapezoid 34"/>
                  <p:cNvSpPr/>
                  <p:nvPr/>
                </p:nvSpPr>
                <p:spPr>
                  <a:xfrm>
                    <a:off x="8748622" y="4779110"/>
                    <a:ext cx="2448851" cy="281677"/>
                  </a:xfrm>
                  <a:prstGeom prst="trapezoid">
                    <a:avLst>
                      <a:gd name="adj" fmla="val 2445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9055998" y="4196937"/>
                  <a:ext cx="1834095" cy="671786"/>
                  <a:chOff x="9055998" y="4196937"/>
                  <a:chExt cx="1834095" cy="671786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9107437" y="4196937"/>
                    <a:ext cx="1731219" cy="447373"/>
                  </a:xfrm>
                  <a:custGeom>
                    <a:avLst/>
                    <a:gdLst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23241 w 1731219"/>
                      <a:gd name="connsiteY8" fmla="*/ 894881 h 1342254"/>
                      <a:gd name="connsiteX9" fmla="*/ 680567 w 1731219"/>
                      <a:gd name="connsiteY9" fmla="*/ 894881 h 1342254"/>
                      <a:gd name="connsiteX10" fmla="*/ 675801 w 1731219"/>
                      <a:gd name="connsiteY10" fmla="*/ 918483 h 1342254"/>
                      <a:gd name="connsiteX11" fmla="*/ 897329 w 1731219"/>
                      <a:gd name="connsiteY11" fmla="*/ 1140010 h 1342254"/>
                      <a:gd name="connsiteX12" fmla="*/ 1118856 w 1731219"/>
                      <a:gd name="connsiteY12" fmla="*/ 918483 h 1342254"/>
                      <a:gd name="connsiteX13" fmla="*/ 1114091 w 1731219"/>
                      <a:gd name="connsiteY13" fmla="*/ 894881 h 1342254"/>
                      <a:gd name="connsiteX14" fmla="*/ 1707978 w 1731219"/>
                      <a:gd name="connsiteY14" fmla="*/ 894881 h 1342254"/>
                      <a:gd name="connsiteX15" fmla="*/ 1731219 w 1731219"/>
                      <a:gd name="connsiteY15" fmla="*/ 1342254 h 1342254"/>
                      <a:gd name="connsiteX16" fmla="*/ 0 w 1731219"/>
                      <a:gd name="connsiteY16" fmla="*/ 1342254 h 1342254"/>
                      <a:gd name="connsiteX17" fmla="*/ 1076055 w 1731219"/>
                      <a:gd name="connsiteY17" fmla="*/ 856985 h 1342254"/>
                      <a:gd name="connsiteX18" fmla="*/ 1706009 w 1731219"/>
                      <a:gd name="connsiteY18" fmla="*/ 856985 h 1342254"/>
                      <a:gd name="connsiteX19" fmla="*/ 1706009 w 1731219"/>
                      <a:gd name="connsiteY19" fmla="*/ 856986 h 1342254"/>
                      <a:gd name="connsiteX20" fmla="*/ 1076055 w 1731219"/>
                      <a:gd name="connsiteY20" fmla="*/ 856986 h 1342254"/>
                      <a:gd name="connsiteX21" fmla="*/ 25210 w 1731219"/>
                      <a:gd name="connsiteY21" fmla="*/ 856985 h 1342254"/>
                      <a:gd name="connsiteX22" fmla="*/ 718605 w 1731219"/>
                      <a:gd name="connsiteY22" fmla="*/ 856985 h 1342254"/>
                      <a:gd name="connsiteX23" fmla="*/ 718605 w 1731219"/>
                      <a:gd name="connsiteY23" fmla="*/ 856986 h 1342254"/>
                      <a:gd name="connsiteX24" fmla="*/ 25210 w 1731219"/>
                      <a:gd name="connsiteY24" fmla="*/ 856986 h 1342254"/>
                      <a:gd name="connsiteX25" fmla="*/ 1114091 w 1731219"/>
                      <a:gd name="connsiteY25" fmla="*/ 0 h 1342254"/>
                      <a:gd name="connsiteX26" fmla="*/ 1114091 w 1731219"/>
                      <a:gd name="connsiteY26" fmla="*/ 0 h 1342254"/>
                      <a:gd name="connsiteX27" fmla="*/ 1118856 w 1731219"/>
                      <a:gd name="connsiteY27" fmla="*/ 23601 h 1342254"/>
                      <a:gd name="connsiteX28" fmla="*/ 1118856 w 1731219"/>
                      <a:gd name="connsiteY28" fmla="*/ 23602 h 1342254"/>
                      <a:gd name="connsiteX29" fmla="*/ 680567 w 1731219"/>
                      <a:gd name="connsiteY29" fmla="*/ 0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1114091 w 1731219"/>
                      <a:gd name="connsiteY29" fmla="*/ 0 h 1342254"/>
                      <a:gd name="connsiteX30" fmla="*/ 1114091 w 1731219"/>
                      <a:gd name="connsiteY30" fmla="*/ 0 h 1342254"/>
                      <a:gd name="connsiteX31" fmla="*/ 1118856 w 1731219"/>
                      <a:gd name="connsiteY31" fmla="*/ 23601 h 1342254"/>
                      <a:gd name="connsiteX32" fmla="*/ 1114091 w 1731219"/>
                      <a:gd name="connsiteY32" fmla="*/ 0 h 1342254"/>
                      <a:gd name="connsiteX33" fmla="*/ 680567 w 1731219"/>
                      <a:gd name="connsiteY33" fmla="*/ 0 h 1342254"/>
                      <a:gd name="connsiteX34" fmla="*/ 680567 w 1731219"/>
                      <a:gd name="connsiteY34" fmla="*/ 0 h 1342254"/>
                      <a:gd name="connsiteX35" fmla="*/ 675801 w 1731219"/>
                      <a:gd name="connsiteY35" fmla="*/ 23602 h 1342254"/>
                      <a:gd name="connsiteX36" fmla="*/ 675801 w 1731219"/>
                      <a:gd name="connsiteY36" fmla="*/ 23601 h 1342254"/>
                      <a:gd name="connsiteX37" fmla="*/ 680567 w 1731219"/>
                      <a:gd name="connsiteY37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1118856 w 1731219"/>
                      <a:gd name="connsiteY29" fmla="*/ 23601 h 1342254"/>
                      <a:gd name="connsiteX30" fmla="*/ 1114091 w 1731219"/>
                      <a:gd name="connsiteY30" fmla="*/ 0 h 1342254"/>
                      <a:gd name="connsiteX31" fmla="*/ 1118856 w 1731219"/>
                      <a:gd name="connsiteY31" fmla="*/ 23601 h 1342254"/>
                      <a:gd name="connsiteX32" fmla="*/ 680567 w 1731219"/>
                      <a:gd name="connsiteY32" fmla="*/ 0 h 1342254"/>
                      <a:gd name="connsiteX33" fmla="*/ 680567 w 1731219"/>
                      <a:gd name="connsiteY33" fmla="*/ 0 h 1342254"/>
                      <a:gd name="connsiteX34" fmla="*/ 675801 w 1731219"/>
                      <a:gd name="connsiteY34" fmla="*/ 23602 h 1342254"/>
                      <a:gd name="connsiteX35" fmla="*/ 675801 w 1731219"/>
                      <a:gd name="connsiteY35" fmla="*/ 23601 h 1342254"/>
                      <a:gd name="connsiteX36" fmla="*/ 680567 w 1731219"/>
                      <a:gd name="connsiteY36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80567 w 1731219"/>
                      <a:gd name="connsiteY29" fmla="*/ 0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33" fmla="*/ 680567 w 1731219"/>
                      <a:gd name="connsiteY33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75801 w 1731219"/>
                      <a:gd name="connsiteY29" fmla="*/ 23601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75801 w 1731219"/>
                      <a:gd name="connsiteY29" fmla="*/ 23602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718605 w 1731219"/>
                      <a:gd name="connsiteY25" fmla="*/ 0 h 485269"/>
                      <a:gd name="connsiteX26" fmla="*/ 718605 w 1731219"/>
                      <a:gd name="connsiteY26" fmla="*/ 1 h 485269"/>
                      <a:gd name="connsiteX27" fmla="*/ 25210 w 1731219"/>
                      <a:gd name="connsiteY27" fmla="*/ 1 h 485269"/>
                      <a:gd name="connsiteX28" fmla="*/ 25210 w 1731219"/>
                      <a:gd name="connsiteY28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718605 w 1731219"/>
                      <a:gd name="connsiteY25" fmla="*/ 0 h 485269"/>
                      <a:gd name="connsiteX26" fmla="*/ 25210 w 1731219"/>
                      <a:gd name="connsiteY26" fmla="*/ 1 h 485269"/>
                      <a:gd name="connsiteX27" fmla="*/ 25210 w 1731219"/>
                      <a:gd name="connsiteY27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25210 w 1731219"/>
                      <a:gd name="connsiteY25" fmla="*/ 1 h 485269"/>
                      <a:gd name="connsiteX26" fmla="*/ 25210 w 1731219"/>
                      <a:gd name="connsiteY26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21210 w 1731219"/>
                      <a:gd name="connsiteY4" fmla="*/ 135899 h 485269"/>
                      <a:gd name="connsiteX5" fmla="*/ 897330 w 1731219"/>
                      <a:gd name="connsiteY5" fmla="*/ 252638 h 485269"/>
                      <a:gd name="connsiteX6" fmla="*/ 1073449 w 1731219"/>
                      <a:gd name="connsiteY6" fmla="*/ 135899 h 485269"/>
                      <a:gd name="connsiteX7" fmla="*/ 1088470 w 1731219"/>
                      <a:gd name="connsiteY7" fmla="*/ 61499 h 485269"/>
                      <a:gd name="connsiteX8" fmla="*/ 23241 w 1731219"/>
                      <a:gd name="connsiteY8" fmla="*/ 37896 h 485269"/>
                      <a:gd name="connsiteX9" fmla="*/ 680567 w 1731219"/>
                      <a:gd name="connsiteY9" fmla="*/ 37896 h 485269"/>
                      <a:gd name="connsiteX10" fmla="*/ 675801 w 1731219"/>
                      <a:gd name="connsiteY10" fmla="*/ 61498 h 485269"/>
                      <a:gd name="connsiteX11" fmla="*/ 897329 w 1731219"/>
                      <a:gd name="connsiteY11" fmla="*/ 283025 h 485269"/>
                      <a:gd name="connsiteX12" fmla="*/ 1118856 w 1731219"/>
                      <a:gd name="connsiteY12" fmla="*/ 61498 h 485269"/>
                      <a:gd name="connsiteX13" fmla="*/ 1114091 w 1731219"/>
                      <a:gd name="connsiteY13" fmla="*/ 37896 h 485269"/>
                      <a:gd name="connsiteX14" fmla="*/ 1707978 w 1731219"/>
                      <a:gd name="connsiteY14" fmla="*/ 37896 h 485269"/>
                      <a:gd name="connsiteX15" fmla="*/ 1731219 w 1731219"/>
                      <a:gd name="connsiteY15" fmla="*/ 485269 h 485269"/>
                      <a:gd name="connsiteX16" fmla="*/ 0 w 1731219"/>
                      <a:gd name="connsiteY16" fmla="*/ 485269 h 485269"/>
                      <a:gd name="connsiteX17" fmla="*/ 23241 w 1731219"/>
                      <a:gd name="connsiteY17" fmla="*/ 37896 h 485269"/>
                      <a:gd name="connsiteX18" fmla="*/ 1076055 w 1731219"/>
                      <a:gd name="connsiteY18" fmla="*/ 0 h 485269"/>
                      <a:gd name="connsiteX19" fmla="*/ 1706009 w 1731219"/>
                      <a:gd name="connsiteY19" fmla="*/ 0 h 485269"/>
                      <a:gd name="connsiteX20" fmla="*/ 1706009 w 1731219"/>
                      <a:gd name="connsiteY20" fmla="*/ 1 h 485269"/>
                      <a:gd name="connsiteX21" fmla="*/ 1076055 w 1731219"/>
                      <a:gd name="connsiteY21" fmla="*/ 1 h 485269"/>
                      <a:gd name="connsiteX22" fmla="*/ 1076055 w 1731219"/>
                      <a:gd name="connsiteY22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21210 w 1731219"/>
                      <a:gd name="connsiteY3" fmla="*/ 135899 h 485269"/>
                      <a:gd name="connsiteX4" fmla="*/ 897330 w 1731219"/>
                      <a:gd name="connsiteY4" fmla="*/ 252638 h 485269"/>
                      <a:gd name="connsiteX5" fmla="*/ 1073449 w 1731219"/>
                      <a:gd name="connsiteY5" fmla="*/ 135899 h 485269"/>
                      <a:gd name="connsiteX6" fmla="*/ 1088470 w 1731219"/>
                      <a:gd name="connsiteY6" fmla="*/ 61499 h 485269"/>
                      <a:gd name="connsiteX7" fmla="*/ 23241 w 1731219"/>
                      <a:gd name="connsiteY7" fmla="*/ 37896 h 485269"/>
                      <a:gd name="connsiteX8" fmla="*/ 680567 w 1731219"/>
                      <a:gd name="connsiteY8" fmla="*/ 37896 h 485269"/>
                      <a:gd name="connsiteX9" fmla="*/ 675801 w 1731219"/>
                      <a:gd name="connsiteY9" fmla="*/ 61498 h 485269"/>
                      <a:gd name="connsiteX10" fmla="*/ 897329 w 1731219"/>
                      <a:gd name="connsiteY10" fmla="*/ 283025 h 485269"/>
                      <a:gd name="connsiteX11" fmla="*/ 1118856 w 1731219"/>
                      <a:gd name="connsiteY11" fmla="*/ 61498 h 485269"/>
                      <a:gd name="connsiteX12" fmla="*/ 1114091 w 1731219"/>
                      <a:gd name="connsiteY12" fmla="*/ 37896 h 485269"/>
                      <a:gd name="connsiteX13" fmla="*/ 1707978 w 1731219"/>
                      <a:gd name="connsiteY13" fmla="*/ 37896 h 485269"/>
                      <a:gd name="connsiteX14" fmla="*/ 1731219 w 1731219"/>
                      <a:gd name="connsiteY14" fmla="*/ 485269 h 485269"/>
                      <a:gd name="connsiteX15" fmla="*/ 0 w 1731219"/>
                      <a:gd name="connsiteY15" fmla="*/ 485269 h 485269"/>
                      <a:gd name="connsiteX16" fmla="*/ 23241 w 1731219"/>
                      <a:gd name="connsiteY16" fmla="*/ 37896 h 485269"/>
                      <a:gd name="connsiteX17" fmla="*/ 1076055 w 1731219"/>
                      <a:gd name="connsiteY17" fmla="*/ 0 h 485269"/>
                      <a:gd name="connsiteX18" fmla="*/ 1706009 w 1731219"/>
                      <a:gd name="connsiteY18" fmla="*/ 0 h 485269"/>
                      <a:gd name="connsiteX19" fmla="*/ 1706009 w 1731219"/>
                      <a:gd name="connsiteY19" fmla="*/ 1 h 485269"/>
                      <a:gd name="connsiteX20" fmla="*/ 1076055 w 1731219"/>
                      <a:gd name="connsiteY20" fmla="*/ 1 h 485269"/>
                      <a:gd name="connsiteX21" fmla="*/ 1076055 w 1731219"/>
                      <a:gd name="connsiteY21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897330 w 1731219"/>
                      <a:gd name="connsiteY3" fmla="*/ 252638 h 485269"/>
                      <a:gd name="connsiteX4" fmla="*/ 1073449 w 1731219"/>
                      <a:gd name="connsiteY4" fmla="*/ 135899 h 485269"/>
                      <a:gd name="connsiteX5" fmla="*/ 1088470 w 1731219"/>
                      <a:gd name="connsiteY5" fmla="*/ 61499 h 485269"/>
                      <a:gd name="connsiteX6" fmla="*/ 23241 w 1731219"/>
                      <a:gd name="connsiteY6" fmla="*/ 37896 h 485269"/>
                      <a:gd name="connsiteX7" fmla="*/ 680567 w 1731219"/>
                      <a:gd name="connsiteY7" fmla="*/ 37896 h 485269"/>
                      <a:gd name="connsiteX8" fmla="*/ 675801 w 1731219"/>
                      <a:gd name="connsiteY8" fmla="*/ 61498 h 485269"/>
                      <a:gd name="connsiteX9" fmla="*/ 897329 w 1731219"/>
                      <a:gd name="connsiteY9" fmla="*/ 283025 h 485269"/>
                      <a:gd name="connsiteX10" fmla="*/ 1118856 w 1731219"/>
                      <a:gd name="connsiteY10" fmla="*/ 61498 h 485269"/>
                      <a:gd name="connsiteX11" fmla="*/ 1114091 w 1731219"/>
                      <a:gd name="connsiteY11" fmla="*/ 37896 h 485269"/>
                      <a:gd name="connsiteX12" fmla="*/ 1707978 w 1731219"/>
                      <a:gd name="connsiteY12" fmla="*/ 37896 h 485269"/>
                      <a:gd name="connsiteX13" fmla="*/ 1731219 w 1731219"/>
                      <a:gd name="connsiteY13" fmla="*/ 485269 h 485269"/>
                      <a:gd name="connsiteX14" fmla="*/ 0 w 1731219"/>
                      <a:gd name="connsiteY14" fmla="*/ 485269 h 485269"/>
                      <a:gd name="connsiteX15" fmla="*/ 23241 w 1731219"/>
                      <a:gd name="connsiteY15" fmla="*/ 37896 h 485269"/>
                      <a:gd name="connsiteX16" fmla="*/ 1076055 w 1731219"/>
                      <a:gd name="connsiteY16" fmla="*/ 0 h 485269"/>
                      <a:gd name="connsiteX17" fmla="*/ 1706009 w 1731219"/>
                      <a:gd name="connsiteY17" fmla="*/ 0 h 485269"/>
                      <a:gd name="connsiteX18" fmla="*/ 1706009 w 1731219"/>
                      <a:gd name="connsiteY18" fmla="*/ 1 h 485269"/>
                      <a:gd name="connsiteX19" fmla="*/ 1076055 w 1731219"/>
                      <a:gd name="connsiteY19" fmla="*/ 1 h 485269"/>
                      <a:gd name="connsiteX20" fmla="*/ 1076055 w 1731219"/>
                      <a:gd name="connsiteY20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1073449 w 1731219"/>
                      <a:gd name="connsiteY3" fmla="*/ 135899 h 485269"/>
                      <a:gd name="connsiteX4" fmla="*/ 1088470 w 1731219"/>
                      <a:gd name="connsiteY4" fmla="*/ 61499 h 485269"/>
                      <a:gd name="connsiteX5" fmla="*/ 23241 w 1731219"/>
                      <a:gd name="connsiteY5" fmla="*/ 37896 h 485269"/>
                      <a:gd name="connsiteX6" fmla="*/ 680567 w 1731219"/>
                      <a:gd name="connsiteY6" fmla="*/ 37896 h 485269"/>
                      <a:gd name="connsiteX7" fmla="*/ 675801 w 1731219"/>
                      <a:gd name="connsiteY7" fmla="*/ 61498 h 485269"/>
                      <a:gd name="connsiteX8" fmla="*/ 897329 w 1731219"/>
                      <a:gd name="connsiteY8" fmla="*/ 283025 h 485269"/>
                      <a:gd name="connsiteX9" fmla="*/ 1118856 w 1731219"/>
                      <a:gd name="connsiteY9" fmla="*/ 61498 h 485269"/>
                      <a:gd name="connsiteX10" fmla="*/ 1114091 w 1731219"/>
                      <a:gd name="connsiteY10" fmla="*/ 37896 h 485269"/>
                      <a:gd name="connsiteX11" fmla="*/ 1707978 w 1731219"/>
                      <a:gd name="connsiteY11" fmla="*/ 37896 h 485269"/>
                      <a:gd name="connsiteX12" fmla="*/ 1731219 w 1731219"/>
                      <a:gd name="connsiteY12" fmla="*/ 485269 h 485269"/>
                      <a:gd name="connsiteX13" fmla="*/ 0 w 1731219"/>
                      <a:gd name="connsiteY13" fmla="*/ 485269 h 485269"/>
                      <a:gd name="connsiteX14" fmla="*/ 23241 w 1731219"/>
                      <a:gd name="connsiteY14" fmla="*/ 37896 h 485269"/>
                      <a:gd name="connsiteX15" fmla="*/ 1076055 w 1731219"/>
                      <a:gd name="connsiteY15" fmla="*/ 0 h 485269"/>
                      <a:gd name="connsiteX16" fmla="*/ 1706009 w 1731219"/>
                      <a:gd name="connsiteY16" fmla="*/ 0 h 485269"/>
                      <a:gd name="connsiteX17" fmla="*/ 1706009 w 1731219"/>
                      <a:gd name="connsiteY17" fmla="*/ 1 h 485269"/>
                      <a:gd name="connsiteX18" fmla="*/ 1076055 w 1731219"/>
                      <a:gd name="connsiteY18" fmla="*/ 1 h 485269"/>
                      <a:gd name="connsiteX19" fmla="*/ 1076055 w 1731219"/>
                      <a:gd name="connsiteY19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1073449 w 1731219"/>
                      <a:gd name="connsiteY2" fmla="*/ 135899 h 485269"/>
                      <a:gd name="connsiteX3" fmla="*/ 1088470 w 1731219"/>
                      <a:gd name="connsiteY3" fmla="*/ 61499 h 485269"/>
                      <a:gd name="connsiteX4" fmla="*/ 23241 w 1731219"/>
                      <a:gd name="connsiteY4" fmla="*/ 37896 h 485269"/>
                      <a:gd name="connsiteX5" fmla="*/ 680567 w 1731219"/>
                      <a:gd name="connsiteY5" fmla="*/ 37896 h 485269"/>
                      <a:gd name="connsiteX6" fmla="*/ 675801 w 1731219"/>
                      <a:gd name="connsiteY6" fmla="*/ 61498 h 485269"/>
                      <a:gd name="connsiteX7" fmla="*/ 897329 w 1731219"/>
                      <a:gd name="connsiteY7" fmla="*/ 283025 h 485269"/>
                      <a:gd name="connsiteX8" fmla="*/ 1118856 w 1731219"/>
                      <a:gd name="connsiteY8" fmla="*/ 61498 h 485269"/>
                      <a:gd name="connsiteX9" fmla="*/ 1114091 w 1731219"/>
                      <a:gd name="connsiteY9" fmla="*/ 37896 h 485269"/>
                      <a:gd name="connsiteX10" fmla="*/ 1707978 w 1731219"/>
                      <a:gd name="connsiteY10" fmla="*/ 37896 h 485269"/>
                      <a:gd name="connsiteX11" fmla="*/ 1731219 w 1731219"/>
                      <a:gd name="connsiteY11" fmla="*/ 485269 h 485269"/>
                      <a:gd name="connsiteX12" fmla="*/ 0 w 1731219"/>
                      <a:gd name="connsiteY12" fmla="*/ 485269 h 485269"/>
                      <a:gd name="connsiteX13" fmla="*/ 23241 w 1731219"/>
                      <a:gd name="connsiteY13" fmla="*/ 37896 h 485269"/>
                      <a:gd name="connsiteX14" fmla="*/ 1076055 w 1731219"/>
                      <a:gd name="connsiteY14" fmla="*/ 0 h 485269"/>
                      <a:gd name="connsiteX15" fmla="*/ 1706009 w 1731219"/>
                      <a:gd name="connsiteY15" fmla="*/ 0 h 485269"/>
                      <a:gd name="connsiteX16" fmla="*/ 1706009 w 1731219"/>
                      <a:gd name="connsiteY16" fmla="*/ 1 h 485269"/>
                      <a:gd name="connsiteX17" fmla="*/ 1076055 w 1731219"/>
                      <a:gd name="connsiteY17" fmla="*/ 1 h 485269"/>
                      <a:gd name="connsiteX18" fmla="*/ 1076055 w 1731219"/>
                      <a:gd name="connsiteY18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1088470 w 1731219"/>
                      <a:gd name="connsiteY2" fmla="*/ 61499 h 485269"/>
                      <a:gd name="connsiteX3" fmla="*/ 23241 w 1731219"/>
                      <a:gd name="connsiteY3" fmla="*/ 37896 h 485269"/>
                      <a:gd name="connsiteX4" fmla="*/ 680567 w 1731219"/>
                      <a:gd name="connsiteY4" fmla="*/ 37896 h 485269"/>
                      <a:gd name="connsiteX5" fmla="*/ 675801 w 1731219"/>
                      <a:gd name="connsiteY5" fmla="*/ 61498 h 485269"/>
                      <a:gd name="connsiteX6" fmla="*/ 897329 w 1731219"/>
                      <a:gd name="connsiteY6" fmla="*/ 283025 h 485269"/>
                      <a:gd name="connsiteX7" fmla="*/ 1118856 w 1731219"/>
                      <a:gd name="connsiteY7" fmla="*/ 61498 h 485269"/>
                      <a:gd name="connsiteX8" fmla="*/ 1114091 w 1731219"/>
                      <a:gd name="connsiteY8" fmla="*/ 37896 h 485269"/>
                      <a:gd name="connsiteX9" fmla="*/ 1707978 w 1731219"/>
                      <a:gd name="connsiteY9" fmla="*/ 37896 h 485269"/>
                      <a:gd name="connsiteX10" fmla="*/ 1731219 w 1731219"/>
                      <a:gd name="connsiteY10" fmla="*/ 485269 h 485269"/>
                      <a:gd name="connsiteX11" fmla="*/ 0 w 1731219"/>
                      <a:gd name="connsiteY11" fmla="*/ 485269 h 485269"/>
                      <a:gd name="connsiteX12" fmla="*/ 23241 w 1731219"/>
                      <a:gd name="connsiteY12" fmla="*/ 37896 h 485269"/>
                      <a:gd name="connsiteX13" fmla="*/ 1076055 w 1731219"/>
                      <a:gd name="connsiteY13" fmla="*/ 0 h 485269"/>
                      <a:gd name="connsiteX14" fmla="*/ 1706009 w 1731219"/>
                      <a:gd name="connsiteY14" fmla="*/ 0 h 485269"/>
                      <a:gd name="connsiteX15" fmla="*/ 1706009 w 1731219"/>
                      <a:gd name="connsiteY15" fmla="*/ 1 h 485269"/>
                      <a:gd name="connsiteX16" fmla="*/ 1076055 w 1731219"/>
                      <a:gd name="connsiteY16" fmla="*/ 1 h 485269"/>
                      <a:gd name="connsiteX17" fmla="*/ 1076055 w 1731219"/>
                      <a:gd name="connsiteY17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706009 w 1731219"/>
                      <a:gd name="connsiteY11" fmla="*/ 0 h 485269"/>
                      <a:gd name="connsiteX12" fmla="*/ 1706009 w 1731219"/>
                      <a:gd name="connsiteY12" fmla="*/ 1 h 485269"/>
                      <a:gd name="connsiteX13" fmla="*/ 1076055 w 1731219"/>
                      <a:gd name="connsiteY13" fmla="*/ 1 h 485269"/>
                      <a:gd name="connsiteX14" fmla="*/ 1076055 w 1731219"/>
                      <a:gd name="connsiteY14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706009 w 1731219"/>
                      <a:gd name="connsiteY11" fmla="*/ 0 h 485269"/>
                      <a:gd name="connsiteX12" fmla="*/ 1076055 w 1731219"/>
                      <a:gd name="connsiteY12" fmla="*/ 1 h 485269"/>
                      <a:gd name="connsiteX13" fmla="*/ 1076055 w 1731219"/>
                      <a:gd name="connsiteY13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076055 w 1731219"/>
                      <a:gd name="connsiteY11" fmla="*/ 1 h 485269"/>
                      <a:gd name="connsiteX12" fmla="*/ 1076055 w 1731219"/>
                      <a:gd name="connsiteY12" fmla="*/ 0 h 485269"/>
                      <a:gd name="connsiteX0" fmla="*/ 23241 w 1731219"/>
                      <a:gd name="connsiteY0" fmla="*/ 0 h 447373"/>
                      <a:gd name="connsiteX1" fmla="*/ 680567 w 1731219"/>
                      <a:gd name="connsiteY1" fmla="*/ 0 h 447373"/>
                      <a:gd name="connsiteX2" fmla="*/ 675801 w 1731219"/>
                      <a:gd name="connsiteY2" fmla="*/ 23602 h 447373"/>
                      <a:gd name="connsiteX3" fmla="*/ 897329 w 1731219"/>
                      <a:gd name="connsiteY3" fmla="*/ 245129 h 447373"/>
                      <a:gd name="connsiteX4" fmla="*/ 1118856 w 1731219"/>
                      <a:gd name="connsiteY4" fmla="*/ 23602 h 447373"/>
                      <a:gd name="connsiteX5" fmla="*/ 1114091 w 1731219"/>
                      <a:gd name="connsiteY5" fmla="*/ 0 h 447373"/>
                      <a:gd name="connsiteX6" fmla="*/ 1707978 w 1731219"/>
                      <a:gd name="connsiteY6" fmla="*/ 0 h 447373"/>
                      <a:gd name="connsiteX7" fmla="*/ 1731219 w 1731219"/>
                      <a:gd name="connsiteY7" fmla="*/ 447373 h 447373"/>
                      <a:gd name="connsiteX8" fmla="*/ 0 w 1731219"/>
                      <a:gd name="connsiteY8" fmla="*/ 447373 h 447373"/>
                      <a:gd name="connsiteX9" fmla="*/ 23241 w 1731219"/>
                      <a:gd name="connsiteY9" fmla="*/ 0 h 447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31219" h="447373">
                        <a:moveTo>
                          <a:pt x="23241" y="0"/>
                        </a:moveTo>
                        <a:lnTo>
                          <a:pt x="680567" y="0"/>
                        </a:lnTo>
                        <a:lnTo>
                          <a:pt x="675801" y="23602"/>
                        </a:lnTo>
                        <a:cubicBezTo>
                          <a:pt x="675801" y="145948"/>
                          <a:pt x="774983" y="245129"/>
                          <a:pt x="897329" y="245129"/>
                        </a:cubicBezTo>
                        <a:cubicBezTo>
                          <a:pt x="1019675" y="245129"/>
                          <a:pt x="1118856" y="145948"/>
                          <a:pt x="1118856" y="23602"/>
                        </a:cubicBezTo>
                        <a:lnTo>
                          <a:pt x="1114091" y="0"/>
                        </a:lnTo>
                        <a:lnTo>
                          <a:pt x="1707978" y="0"/>
                        </a:lnTo>
                        <a:lnTo>
                          <a:pt x="1731219" y="447373"/>
                        </a:lnTo>
                        <a:lnTo>
                          <a:pt x="0" y="447373"/>
                        </a:lnTo>
                        <a:lnTo>
                          <a:pt x="23241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rapezoid 32"/>
                  <p:cNvSpPr/>
                  <p:nvPr/>
                </p:nvSpPr>
                <p:spPr>
                  <a:xfrm>
                    <a:off x="9055998" y="4644310"/>
                    <a:ext cx="1834095" cy="224413"/>
                  </a:xfrm>
                  <a:prstGeom prst="trapezoid">
                    <a:avLst>
                      <a:gd name="adj" fmla="val 23114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8899667" y="2370688"/>
                <a:ext cx="2154090" cy="1151171"/>
                <a:chOff x="8899667" y="2370688"/>
                <a:chExt cx="2154090" cy="1151171"/>
              </a:xfrm>
            </p:grpSpPr>
            <p:sp>
              <p:nvSpPr>
                <p:cNvPr id="26" name="Freeform 25"/>
                <p:cNvSpPr/>
                <p:nvPr/>
              </p:nvSpPr>
              <p:spPr>
                <a:xfrm>
                  <a:off x="8899667" y="2370688"/>
                  <a:ext cx="2154090" cy="1151171"/>
                </a:xfrm>
                <a:custGeom>
                  <a:avLst/>
                  <a:gdLst>
                    <a:gd name="connsiteX0" fmla="*/ 1059139 w 2154090"/>
                    <a:gd name="connsiteY0" fmla="*/ 299235 h 1151171"/>
                    <a:gd name="connsiteX1" fmla="*/ 882375 w 2154090"/>
                    <a:gd name="connsiteY1" fmla="*/ 583546 h 1151171"/>
                    <a:gd name="connsiteX2" fmla="*/ 880445 w 2154090"/>
                    <a:gd name="connsiteY2" fmla="*/ 605163 h 1151171"/>
                    <a:gd name="connsiteX3" fmla="*/ 1288370 w 2154090"/>
                    <a:gd name="connsiteY3" fmla="*/ 605163 h 1151171"/>
                    <a:gd name="connsiteX4" fmla="*/ 1287366 w 2154090"/>
                    <a:gd name="connsiteY4" fmla="*/ 598330 h 1151171"/>
                    <a:gd name="connsiteX5" fmla="*/ 1059139 w 2154090"/>
                    <a:gd name="connsiteY5" fmla="*/ 299235 h 1151171"/>
                    <a:gd name="connsiteX6" fmla="*/ 1062814 w 2154090"/>
                    <a:gd name="connsiteY6" fmla="*/ 33 h 1151171"/>
                    <a:gd name="connsiteX7" fmla="*/ 1526011 w 2154090"/>
                    <a:gd name="connsiteY7" fmla="*/ 495001 h 1151171"/>
                    <a:gd name="connsiteX8" fmla="*/ 1556551 w 2154090"/>
                    <a:gd name="connsiteY8" fmla="*/ 605163 h 1151171"/>
                    <a:gd name="connsiteX9" fmla="*/ 2138849 w 2154090"/>
                    <a:gd name="connsiteY9" fmla="*/ 605163 h 1151171"/>
                    <a:gd name="connsiteX10" fmla="*/ 2154090 w 2154090"/>
                    <a:gd name="connsiteY10" fmla="*/ 898533 h 1151171"/>
                    <a:gd name="connsiteX11" fmla="*/ 1280940 w 2154090"/>
                    <a:gd name="connsiteY11" fmla="*/ 898533 h 1151171"/>
                    <a:gd name="connsiteX12" fmla="*/ 1293355 w 2154090"/>
                    <a:gd name="connsiteY12" fmla="*/ 960031 h 1151171"/>
                    <a:gd name="connsiteX13" fmla="*/ 1102215 w 2154090"/>
                    <a:gd name="connsiteY13" fmla="*/ 1151171 h 1151171"/>
                    <a:gd name="connsiteX14" fmla="*/ 911074 w 2154090"/>
                    <a:gd name="connsiteY14" fmla="*/ 960031 h 1151171"/>
                    <a:gd name="connsiteX15" fmla="*/ 923490 w 2154090"/>
                    <a:gd name="connsiteY15" fmla="*/ 898533 h 1151171"/>
                    <a:gd name="connsiteX16" fmla="*/ 0 w 2154090"/>
                    <a:gd name="connsiteY16" fmla="*/ 898533 h 1151171"/>
                    <a:gd name="connsiteX17" fmla="*/ 15241 w 2154090"/>
                    <a:gd name="connsiteY17" fmla="*/ 605163 h 1151171"/>
                    <a:gd name="connsiteX18" fmla="*/ 585926 w 2154090"/>
                    <a:gd name="connsiteY18" fmla="*/ 605163 h 1151171"/>
                    <a:gd name="connsiteX19" fmla="*/ 614258 w 2154090"/>
                    <a:gd name="connsiteY19" fmla="*/ 492102 h 1151171"/>
                    <a:gd name="connsiteX20" fmla="*/ 1062814 w 2154090"/>
                    <a:gd name="connsiteY20" fmla="*/ 33 h 115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154090" h="1151171">
                      <a:moveTo>
                        <a:pt x="1059139" y="299235"/>
                      </a:moveTo>
                      <a:cubicBezTo>
                        <a:pt x="955424" y="302540"/>
                        <a:pt x="904133" y="413700"/>
                        <a:pt x="882375" y="583546"/>
                      </a:cubicBezTo>
                      <a:lnTo>
                        <a:pt x="880445" y="605163"/>
                      </a:lnTo>
                      <a:lnTo>
                        <a:pt x="1288370" y="605163"/>
                      </a:lnTo>
                      <a:lnTo>
                        <a:pt x="1287366" y="598330"/>
                      </a:lnTo>
                      <a:cubicBezTo>
                        <a:pt x="1252907" y="426591"/>
                        <a:pt x="1178137" y="301875"/>
                        <a:pt x="1059139" y="299235"/>
                      </a:cubicBezTo>
                      <a:close/>
                      <a:moveTo>
                        <a:pt x="1062814" y="33"/>
                      </a:moveTo>
                      <a:cubicBezTo>
                        <a:pt x="1252141" y="7762"/>
                        <a:pt x="1435432" y="224723"/>
                        <a:pt x="1526011" y="495001"/>
                      </a:cubicBezTo>
                      <a:lnTo>
                        <a:pt x="1556551" y="605163"/>
                      </a:lnTo>
                      <a:lnTo>
                        <a:pt x="2138849" y="605163"/>
                      </a:lnTo>
                      <a:lnTo>
                        <a:pt x="2154090" y="898533"/>
                      </a:lnTo>
                      <a:lnTo>
                        <a:pt x="1280940" y="898533"/>
                      </a:lnTo>
                      <a:lnTo>
                        <a:pt x="1293355" y="960031"/>
                      </a:lnTo>
                      <a:cubicBezTo>
                        <a:pt x="1293355" y="1065595"/>
                        <a:pt x="1207779" y="1151171"/>
                        <a:pt x="1102215" y="1151171"/>
                      </a:cubicBezTo>
                      <a:cubicBezTo>
                        <a:pt x="996651" y="1151171"/>
                        <a:pt x="911074" y="1065595"/>
                        <a:pt x="911074" y="960031"/>
                      </a:cubicBezTo>
                      <a:lnTo>
                        <a:pt x="923490" y="898533"/>
                      </a:lnTo>
                      <a:lnTo>
                        <a:pt x="0" y="898533"/>
                      </a:lnTo>
                      <a:lnTo>
                        <a:pt x="15241" y="605163"/>
                      </a:lnTo>
                      <a:lnTo>
                        <a:pt x="585926" y="605163"/>
                      </a:lnTo>
                      <a:lnTo>
                        <a:pt x="614258" y="492102"/>
                      </a:lnTo>
                      <a:cubicBezTo>
                        <a:pt x="697660" y="218413"/>
                        <a:pt x="870452" y="-3080"/>
                        <a:pt x="1062814" y="3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9179136" y="2495060"/>
                  <a:ext cx="1587821" cy="1021740"/>
                  <a:chOff x="9179136" y="2495060"/>
                  <a:chExt cx="1587821" cy="1021740"/>
                </a:xfrm>
              </p:grpSpPr>
              <p:sp>
                <p:nvSpPr>
                  <p:cNvPr id="28" name="Freeform 27"/>
                  <p:cNvSpPr/>
                  <p:nvPr/>
                </p:nvSpPr>
                <p:spPr>
                  <a:xfrm>
                    <a:off x="9179136" y="3203617"/>
                    <a:ext cx="1587821" cy="313183"/>
                  </a:xfrm>
                  <a:custGeom>
                    <a:avLst/>
                    <a:gdLst>
                      <a:gd name="connsiteX0" fmla="*/ 3145 w 1587821"/>
                      <a:gd name="connsiteY0" fmla="*/ 0 h 313183"/>
                      <a:gd name="connsiteX1" fmla="*/ 1584676 w 1587821"/>
                      <a:gd name="connsiteY1" fmla="*/ 0 h 313183"/>
                      <a:gd name="connsiteX2" fmla="*/ 1587821 w 1587821"/>
                      <a:gd name="connsiteY2" fmla="*/ 60545 h 313183"/>
                      <a:gd name="connsiteX3" fmla="*/ 1004356 w 1587821"/>
                      <a:gd name="connsiteY3" fmla="*/ 60545 h 313183"/>
                      <a:gd name="connsiteX4" fmla="*/ 1016771 w 1587821"/>
                      <a:gd name="connsiteY4" fmla="*/ 122043 h 313183"/>
                      <a:gd name="connsiteX5" fmla="*/ 825631 w 1587821"/>
                      <a:gd name="connsiteY5" fmla="*/ 313183 h 313183"/>
                      <a:gd name="connsiteX6" fmla="*/ 634490 w 1587821"/>
                      <a:gd name="connsiteY6" fmla="*/ 122043 h 313183"/>
                      <a:gd name="connsiteX7" fmla="*/ 646906 w 1587821"/>
                      <a:gd name="connsiteY7" fmla="*/ 60545 h 313183"/>
                      <a:gd name="connsiteX8" fmla="*/ 0 w 1587821"/>
                      <a:gd name="connsiteY8" fmla="*/ 60545 h 313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87821" h="313183">
                        <a:moveTo>
                          <a:pt x="3145" y="0"/>
                        </a:moveTo>
                        <a:lnTo>
                          <a:pt x="1584676" y="0"/>
                        </a:lnTo>
                        <a:lnTo>
                          <a:pt x="1587821" y="60545"/>
                        </a:lnTo>
                        <a:lnTo>
                          <a:pt x="1004356" y="60545"/>
                        </a:lnTo>
                        <a:lnTo>
                          <a:pt x="1016771" y="122043"/>
                        </a:lnTo>
                        <a:cubicBezTo>
                          <a:pt x="1016771" y="227607"/>
                          <a:pt x="931195" y="313183"/>
                          <a:pt x="825631" y="313183"/>
                        </a:cubicBezTo>
                        <a:cubicBezTo>
                          <a:pt x="720067" y="313183"/>
                          <a:pt x="634490" y="227607"/>
                          <a:pt x="634490" y="122043"/>
                        </a:cubicBezTo>
                        <a:lnTo>
                          <a:pt x="646906" y="60545"/>
                        </a:lnTo>
                        <a:lnTo>
                          <a:pt x="0" y="605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9606450" y="2495060"/>
                    <a:ext cx="752593" cy="743631"/>
                  </a:xfrm>
                  <a:custGeom>
                    <a:avLst/>
                    <a:gdLst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36410 w 752593"/>
                      <a:gd name="connsiteY7" fmla="*/ 769100 h 769100"/>
                      <a:gd name="connsiteX8" fmla="*/ 4929 w 752593"/>
                      <a:gd name="connsiteY8" fmla="*/ 769100 h 769100"/>
                      <a:gd name="connsiteX9" fmla="*/ 1056 w 752593"/>
                      <a:gd name="connsiteY9" fmla="*/ 735118 h 769100"/>
                      <a:gd name="connsiteX10" fmla="*/ 361368 w 752593"/>
                      <a:gd name="connsiteY10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36410 w 752593"/>
                      <a:gd name="connsiteY7" fmla="*/ 769100 h 769100"/>
                      <a:gd name="connsiteX8" fmla="*/ 1056 w 752593"/>
                      <a:gd name="connsiteY8" fmla="*/ 735118 h 769100"/>
                      <a:gd name="connsiteX9" fmla="*/ 361368 w 752593"/>
                      <a:gd name="connsiteY9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1056 w 752593"/>
                      <a:gd name="connsiteY7" fmla="*/ 735118 h 769100"/>
                      <a:gd name="connsiteX8" fmla="*/ 361368 w 752593"/>
                      <a:gd name="connsiteY8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504 w 752593"/>
                      <a:gd name="connsiteY3" fmla="*/ 743631 h 769100"/>
                      <a:gd name="connsiteX4" fmla="*/ 362673 w 752593"/>
                      <a:gd name="connsiteY4" fmla="*/ 27534 h 769100"/>
                      <a:gd name="connsiteX5" fmla="*/ 33305 w 752593"/>
                      <a:gd name="connsiteY5" fmla="*/ 734534 h 769100"/>
                      <a:gd name="connsiteX6" fmla="*/ 1056 w 752593"/>
                      <a:gd name="connsiteY6" fmla="*/ 735118 h 769100"/>
                      <a:gd name="connsiteX7" fmla="*/ 361368 w 752593"/>
                      <a:gd name="connsiteY7" fmla="*/ 134 h 769100"/>
                      <a:gd name="connsiteX0" fmla="*/ 361368 w 752593"/>
                      <a:gd name="connsiteY0" fmla="*/ 134 h 743631"/>
                      <a:gd name="connsiteX1" fmla="*/ 752593 w 752593"/>
                      <a:gd name="connsiteY1" fmla="*/ 725842 h 743631"/>
                      <a:gd name="connsiteX2" fmla="*/ 717504 w 752593"/>
                      <a:gd name="connsiteY2" fmla="*/ 743631 h 743631"/>
                      <a:gd name="connsiteX3" fmla="*/ 362673 w 752593"/>
                      <a:gd name="connsiteY3" fmla="*/ 27534 h 743631"/>
                      <a:gd name="connsiteX4" fmla="*/ 33305 w 752593"/>
                      <a:gd name="connsiteY4" fmla="*/ 734534 h 743631"/>
                      <a:gd name="connsiteX5" fmla="*/ 1056 w 752593"/>
                      <a:gd name="connsiteY5" fmla="*/ 735118 h 743631"/>
                      <a:gd name="connsiteX6" fmla="*/ 361368 w 752593"/>
                      <a:gd name="connsiteY6" fmla="*/ 134 h 743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2593" h="743631">
                        <a:moveTo>
                          <a:pt x="361368" y="134"/>
                        </a:moveTo>
                        <a:cubicBezTo>
                          <a:pt x="580183" y="-8238"/>
                          <a:pt x="749050" y="374972"/>
                          <a:pt x="752593" y="725842"/>
                        </a:cubicBezTo>
                        <a:lnTo>
                          <a:pt x="717504" y="743631"/>
                        </a:lnTo>
                        <a:cubicBezTo>
                          <a:pt x="705759" y="430699"/>
                          <a:pt x="590905" y="40568"/>
                          <a:pt x="362673" y="27534"/>
                        </a:cubicBezTo>
                        <a:cubicBezTo>
                          <a:pt x="150233" y="30293"/>
                          <a:pt x="24201" y="405154"/>
                          <a:pt x="33305" y="734534"/>
                        </a:cubicBezTo>
                        <a:lnTo>
                          <a:pt x="1056" y="735118"/>
                        </a:lnTo>
                        <a:cubicBezTo>
                          <a:pt x="-13613" y="398138"/>
                          <a:pt x="125430" y="-2149"/>
                          <a:pt x="361368" y="13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22" name="Oval 21"/>
            <p:cNvSpPr/>
            <p:nvPr/>
          </p:nvSpPr>
          <p:spPr>
            <a:xfrm flipV="1">
              <a:off x="8650102" y="4858324"/>
              <a:ext cx="1184174" cy="94082"/>
            </a:xfrm>
            <a:prstGeom prst="ellipse">
              <a:avLst/>
            </a:prstGeom>
            <a:solidFill>
              <a:srgbClr val="F2F2F2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82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2197169" y="5562273"/>
            <a:ext cx="250421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Calibri Light" panose="020F0302020204030204" pitchFamily="34" charset="0"/>
              </a:rPr>
              <a:t>Shopping Cart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92" name="Rectangle 191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14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7035262" y="1724665"/>
            <a:ext cx="1184620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Calibri Light" panose="020F0302020204030204" pitchFamily="34" charset="0"/>
              </a:rPr>
              <a:t>Step 3:</a:t>
            </a:r>
            <a:endParaRPr lang="en-US" sz="2800" dirty="0">
              <a:solidFill>
                <a:schemeClr val="accent4"/>
              </a:solidFill>
              <a:latin typeface="Calibri Light" panose="020F030202020403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76401" y="1143000"/>
            <a:ext cx="3406802" cy="4124596"/>
            <a:chOff x="8008065" y="1987595"/>
            <a:chExt cx="2448851" cy="2964811"/>
          </a:xfrm>
        </p:grpSpPr>
        <p:grpSp>
          <p:nvGrpSpPr>
            <p:cNvPr id="21" name="Group 20"/>
            <p:cNvGrpSpPr/>
            <p:nvPr/>
          </p:nvGrpSpPr>
          <p:grpSpPr>
            <a:xfrm>
              <a:off x="8008065" y="1987595"/>
              <a:ext cx="2448851" cy="2690099"/>
              <a:chOff x="8748622" y="2370688"/>
              <a:chExt cx="2448851" cy="269009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849569" y="3203616"/>
                <a:ext cx="2246959" cy="1208064"/>
                <a:chOff x="8849569" y="3203616"/>
                <a:chExt cx="2246959" cy="1208064"/>
              </a:xfrm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8849569" y="3298346"/>
                  <a:ext cx="2246959" cy="1109624"/>
                </a:xfrm>
                <a:custGeom>
                  <a:avLst/>
                  <a:gdLst>
                    <a:gd name="connsiteX0" fmla="*/ 45181 w 2246959"/>
                    <a:gd name="connsiteY0" fmla="*/ 922677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61676 w 2246959"/>
                    <a:gd name="connsiteY26" fmla="*/ 605163 h 2046052"/>
                    <a:gd name="connsiteX27" fmla="*/ 632360 w 2246959"/>
                    <a:gd name="connsiteY27" fmla="*/ 605163 h 2046052"/>
                    <a:gd name="connsiteX28" fmla="*/ 632360 w 2246959"/>
                    <a:gd name="connsiteY28" fmla="*/ 605164 h 2046052"/>
                    <a:gd name="connsiteX29" fmla="*/ 61676 w 2246959"/>
                    <a:gd name="connsiteY29" fmla="*/ 605164 h 2046052"/>
                    <a:gd name="connsiteX30" fmla="*/ 1009804 w 2246959"/>
                    <a:gd name="connsiteY30" fmla="*/ 345862 h 2046052"/>
                    <a:gd name="connsiteX31" fmla="*/ 986458 w 2246959"/>
                    <a:gd name="connsiteY31" fmla="*/ 378938 h 2046052"/>
                    <a:gd name="connsiteX32" fmla="*/ 928810 w 2246959"/>
                    <a:gd name="connsiteY32" fmla="*/ 583546 h 2046052"/>
                    <a:gd name="connsiteX33" fmla="*/ 926880 w 2246959"/>
                    <a:gd name="connsiteY33" fmla="*/ 605163 h 2046052"/>
                    <a:gd name="connsiteX34" fmla="*/ 1334804 w 2246959"/>
                    <a:gd name="connsiteY34" fmla="*/ 605163 h 2046052"/>
                    <a:gd name="connsiteX35" fmla="*/ 1334804 w 2246959"/>
                    <a:gd name="connsiteY35" fmla="*/ 605164 h 2046052"/>
                    <a:gd name="connsiteX36" fmla="*/ 926879 w 2246959"/>
                    <a:gd name="connsiteY36" fmla="*/ 605164 h 2046052"/>
                    <a:gd name="connsiteX37" fmla="*/ 928809 w 2246959"/>
                    <a:gd name="connsiteY37" fmla="*/ 583547 h 2046052"/>
                    <a:gd name="connsiteX38" fmla="*/ 1009803 w 2246959"/>
                    <a:gd name="connsiteY38" fmla="*/ 345863 h 2046052"/>
                    <a:gd name="connsiteX39" fmla="*/ 1109249 w 2246959"/>
                    <a:gd name="connsiteY39" fmla="*/ 33 h 2046052"/>
                    <a:gd name="connsiteX40" fmla="*/ 1572446 w 2246959"/>
                    <a:gd name="connsiteY40" fmla="*/ 495001 h 2046052"/>
                    <a:gd name="connsiteX41" fmla="*/ 1602986 w 2246959"/>
                    <a:gd name="connsiteY41" fmla="*/ 605163 h 2046052"/>
                    <a:gd name="connsiteX42" fmla="*/ 2185284 w 2246959"/>
                    <a:gd name="connsiteY42" fmla="*/ 605163 h 2046052"/>
                    <a:gd name="connsiteX43" fmla="*/ 2200525 w 2246959"/>
                    <a:gd name="connsiteY43" fmla="*/ 898533 h 2046052"/>
                    <a:gd name="connsiteX44" fmla="*/ 2200524 w 2246959"/>
                    <a:gd name="connsiteY44" fmla="*/ 898533 h 2046052"/>
                    <a:gd name="connsiteX45" fmla="*/ 2185283 w 2246959"/>
                    <a:gd name="connsiteY45" fmla="*/ 605164 h 2046052"/>
                    <a:gd name="connsiteX46" fmla="*/ 1602985 w 2246959"/>
                    <a:gd name="connsiteY46" fmla="*/ 605164 h 2046052"/>
                    <a:gd name="connsiteX47" fmla="*/ 1572445 w 2246959"/>
                    <a:gd name="connsiteY47" fmla="*/ 495002 h 2046052"/>
                    <a:gd name="connsiteX48" fmla="*/ 1109248 w 2246959"/>
                    <a:gd name="connsiteY48" fmla="*/ 34 h 2046052"/>
                    <a:gd name="connsiteX49" fmla="*/ 904779 w 2246959"/>
                    <a:gd name="connsiteY49" fmla="*/ 82196 h 2046052"/>
                    <a:gd name="connsiteX50" fmla="*/ 844111 w 2246959"/>
                    <a:gd name="connsiteY50" fmla="*/ 142267 h 2046052"/>
                    <a:gd name="connsiteX51" fmla="*/ 844111 w 2246959"/>
                    <a:gd name="connsiteY51" fmla="*/ 142267 h 2046052"/>
                    <a:gd name="connsiteX52" fmla="*/ 1109249 w 2246959"/>
                    <a:gd name="connsiteY5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1334804 w 2246959"/>
                    <a:gd name="connsiteY37" fmla="*/ 605164 h 2046052"/>
                    <a:gd name="connsiteX38" fmla="*/ 926879 w 2246959"/>
                    <a:gd name="connsiteY38" fmla="*/ 605164 h 2046052"/>
                    <a:gd name="connsiteX39" fmla="*/ 928809 w 2246959"/>
                    <a:gd name="connsiteY39" fmla="*/ 583547 h 2046052"/>
                    <a:gd name="connsiteX40" fmla="*/ 1009803 w 2246959"/>
                    <a:gd name="connsiteY40" fmla="*/ 345863 h 2046052"/>
                    <a:gd name="connsiteX41" fmla="*/ 1009804 w 2246959"/>
                    <a:gd name="connsiteY41" fmla="*/ 345862 h 2046052"/>
                    <a:gd name="connsiteX42" fmla="*/ 1109249 w 2246959"/>
                    <a:gd name="connsiteY42" fmla="*/ 33 h 2046052"/>
                    <a:gd name="connsiteX43" fmla="*/ 1572446 w 2246959"/>
                    <a:gd name="connsiteY43" fmla="*/ 495001 h 2046052"/>
                    <a:gd name="connsiteX44" fmla="*/ 1602986 w 2246959"/>
                    <a:gd name="connsiteY44" fmla="*/ 605163 h 2046052"/>
                    <a:gd name="connsiteX45" fmla="*/ 2185284 w 2246959"/>
                    <a:gd name="connsiteY45" fmla="*/ 605163 h 2046052"/>
                    <a:gd name="connsiteX46" fmla="*/ 2200525 w 2246959"/>
                    <a:gd name="connsiteY46" fmla="*/ 898533 h 2046052"/>
                    <a:gd name="connsiteX47" fmla="*/ 2200524 w 2246959"/>
                    <a:gd name="connsiteY47" fmla="*/ 898533 h 2046052"/>
                    <a:gd name="connsiteX48" fmla="*/ 2185283 w 2246959"/>
                    <a:gd name="connsiteY48" fmla="*/ 605164 h 2046052"/>
                    <a:gd name="connsiteX49" fmla="*/ 1602985 w 2246959"/>
                    <a:gd name="connsiteY49" fmla="*/ 605164 h 2046052"/>
                    <a:gd name="connsiteX50" fmla="*/ 1572445 w 2246959"/>
                    <a:gd name="connsiteY50" fmla="*/ 495002 h 2046052"/>
                    <a:gd name="connsiteX51" fmla="*/ 1109248 w 2246959"/>
                    <a:gd name="connsiteY51" fmla="*/ 34 h 2046052"/>
                    <a:gd name="connsiteX52" fmla="*/ 904779 w 2246959"/>
                    <a:gd name="connsiteY52" fmla="*/ 82196 h 2046052"/>
                    <a:gd name="connsiteX53" fmla="*/ 844111 w 2246959"/>
                    <a:gd name="connsiteY53" fmla="*/ 142267 h 2046052"/>
                    <a:gd name="connsiteX54" fmla="*/ 844111 w 2246959"/>
                    <a:gd name="connsiteY54" fmla="*/ 142267 h 2046052"/>
                    <a:gd name="connsiteX55" fmla="*/ 1109249 w 2246959"/>
                    <a:gd name="connsiteY55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926879 w 2246959"/>
                    <a:gd name="connsiteY37" fmla="*/ 605164 h 2046052"/>
                    <a:gd name="connsiteX38" fmla="*/ 928809 w 2246959"/>
                    <a:gd name="connsiteY38" fmla="*/ 583547 h 2046052"/>
                    <a:gd name="connsiteX39" fmla="*/ 1009803 w 2246959"/>
                    <a:gd name="connsiteY39" fmla="*/ 345863 h 2046052"/>
                    <a:gd name="connsiteX40" fmla="*/ 1009804 w 2246959"/>
                    <a:gd name="connsiteY40" fmla="*/ 345862 h 2046052"/>
                    <a:gd name="connsiteX41" fmla="*/ 1109249 w 2246959"/>
                    <a:gd name="connsiteY41" fmla="*/ 33 h 2046052"/>
                    <a:gd name="connsiteX42" fmla="*/ 1572446 w 2246959"/>
                    <a:gd name="connsiteY42" fmla="*/ 495001 h 2046052"/>
                    <a:gd name="connsiteX43" fmla="*/ 1602986 w 2246959"/>
                    <a:gd name="connsiteY43" fmla="*/ 605163 h 2046052"/>
                    <a:gd name="connsiteX44" fmla="*/ 2185284 w 2246959"/>
                    <a:gd name="connsiteY44" fmla="*/ 605163 h 2046052"/>
                    <a:gd name="connsiteX45" fmla="*/ 2200525 w 2246959"/>
                    <a:gd name="connsiteY45" fmla="*/ 898533 h 2046052"/>
                    <a:gd name="connsiteX46" fmla="*/ 2200524 w 2246959"/>
                    <a:gd name="connsiteY46" fmla="*/ 898533 h 2046052"/>
                    <a:gd name="connsiteX47" fmla="*/ 2185283 w 2246959"/>
                    <a:gd name="connsiteY47" fmla="*/ 605164 h 2046052"/>
                    <a:gd name="connsiteX48" fmla="*/ 1602985 w 2246959"/>
                    <a:gd name="connsiteY48" fmla="*/ 605164 h 2046052"/>
                    <a:gd name="connsiteX49" fmla="*/ 1572445 w 2246959"/>
                    <a:gd name="connsiteY49" fmla="*/ 495002 h 2046052"/>
                    <a:gd name="connsiteX50" fmla="*/ 1109248 w 2246959"/>
                    <a:gd name="connsiteY50" fmla="*/ 34 h 2046052"/>
                    <a:gd name="connsiteX51" fmla="*/ 904779 w 2246959"/>
                    <a:gd name="connsiteY51" fmla="*/ 82196 h 2046052"/>
                    <a:gd name="connsiteX52" fmla="*/ 844111 w 2246959"/>
                    <a:gd name="connsiteY52" fmla="*/ 142267 h 2046052"/>
                    <a:gd name="connsiteX53" fmla="*/ 844111 w 2246959"/>
                    <a:gd name="connsiteY53" fmla="*/ 142267 h 2046052"/>
                    <a:gd name="connsiteX54" fmla="*/ 1109249 w 2246959"/>
                    <a:gd name="connsiteY54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928809 w 2246959"/>
                    <a:gd name="connsiteY37" fmla="*/ 583547 h 2046052"/>
                    <a:gd name="connsiteX38" fmla="*/ 1009803 w 2246959"/>
                    <a:gd name="connsiteY38" fmla="*/ 345863 h 2046052"/>
                    <a:gd name="connsiteX39" fmla="*/ 1009804 w 2246959"/>
                    <a:gd name="connsiteY39" fmla="*/ 345862 h 2046052"/>
                    <a:gd name="connsiteX40" fmla="*/ 1109249 w 2246959"/>
                    <a:gd name="connsiteY40" fmla="*/ 33 h 2046052"/>
                    <a:gd name="connsiteX41" fmla="*/ 1572446 w 2246959"/>
                    <a:gd name="connsiteY41" fmla="*/ 495001 h 2046052"/>
                    <a:gd name="connsiteX42" fmla="*/ 1602986 w 2246959"/>
                    <a:gd name="connsiteY42" fmla="*/ 605163 h 2046052"/>
                    <a:gd name="connsiteX43" fmla="*/ 2185284 w 2246959"/>
                    <a:gd name="connsiteY43" fmla="*/ 605163 h 2046052"/>
                    <a:gd name="connsiteX44" fmla="*/ 2200525 w 2246959"/>
                    <a:gd name="connsiteY44" fmla="*/ 898533 h 2046052"/>
                    <a:gd name="connsiteX45" fmla="*/ 2200524 w 2246959"/>
                    <a:gd name="connsiteY45" fmla="*/ 898533 h 2046052"/>
                    <a:gd name="connsiteX46" fmla="*/ 2185283 w 2246959"/>
                    <a:gd name="connsiteY46" fmla="*/ 605164 h 2046052"/>
                    <a:gd name="connsiteX47" fmla="*/ 1602985 w 2246959"/>
                    <a:gd name="connsiteY47" fmla="*/ 605164 h 2046052"/>
                    <a:gd name="connsiteX48" fmla="*/ 1572445 w 2246959"/>
                    <a:gd name="connsiteY48" fmla="*/ 495002 h 2046052"/>
                    <a:gd name="connsiteX49" fmla="*/ 1109248 w 2246959"/>
                    <a:gd name="connsiteY49" fmla="*/ 34 h 2046052"/>
                    <a:gd name="connsiteX50" fmla="*/ 904779 w 2246959"/>
                    <a:gd name="connsiteY50" fmla="*/ 82196 h 2046052"/>
                    <a:gd name="connsiteX51" fmla="*/ 844111 w 2246959"/>
                    <a:gd name="connsiteY51" fmla="*/ 142267 h 2046052"/>
                    <a:gd name="connsiteX52" fmla="*/ 844111 w 2246959"/>
                    <a:gd name="connsiteY52" fmla="*/ 142267 h 2046052"/>
                    <a:gd name="connsiteX53" fmla="*/ 1109249 w 2246959"/>
                    <a:gd name="connsiteY53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1334804 w 2246959"/>
                    <a:gd name="connsiteY35" fmla="*/ 605163 h 2046052"/>
                    <a:gd name="connsiteX36" fmla="*/ 928809 w 2246959"/>
                    <a:gd name="connsiteY36" fmla="*/ 583547 h 2046052"/>
                    <a:gd name="connsiteX37" fmla="*/ 1009803 w 2246959"/>
                    <a:gd name="connsiteY37" fmla="*/ 345863 h 2046052"/>
                    <a:gd name="connsiteX38" fmla="*/ 1009804 w 2246959"/>
                    <a:gd name="connsiteY38" fmla="*/ 345862 h 2046052"/>
                    <a:gd name="connsiteX39" fmla="*/ 1109249 w 2246959"/>
                    <a:gd name="connsiteY39" fmla="*/ 33 h 2046052"/>
                    <a:gd name="connsiteX40" fmla="*/ 1572446 w 2246959"/>
                    <a:gd name="connsiteY40" fmla="*/ 495001 h 2046052"/>
                    <a:gd name="connsiteX41" fmla="*/ 1602986 w 2246959"/>
                    <a:gd name="connsiteY41" fmla="*/ 605163 h 2046052"/>
                    <a:gd name="connsiteX42" fmla="*/ 2185284 w 2246959"/>
                    <a:gd name="connsiteY42" fmla="*/ 605163 h 2046052"/>
                    <a:gd name="connsiteX43" fmla="*/ 2200525 w 2246959"/>
                    <a:gd name="connsiteY43" fmla="*/ 898533 h 2046052"/>
                    <a:gd name="connsiteX44" fmla="*/ 2200524 w 2246959"/>
                    <a:gd name="connsiteY44" fmla="*/ 898533 h 2046052"/>
                    <a:gd name="connsiteX45" fmla="*/ 2185283 w 2246959"/>
                    <a:gd name="connsiteY45" fmla="*/ 605164 h 2046052"/>
                    <a:gd name="connsiteX46" fmla="*/ 1602985 w 2246959"/>
                    <a:gd name="connsiteY46" fmla="*/ 605164 h 2046052"/>
                    <a:gd name="connsiteX47" fmla="*/ 1572445 w 2246959"/>
                    <a:gd name="connsiteY47" fmla="*/ 495002 h 2046052"/>
                    <a:gd name="connsiteX48" fmla="*/ 1109248 w 2246959"/>
                    <a:gd name="connsiteY48" fmla="*/ 34 h 2046052"/>
                    <a:gd name="connsiteX49" fmla="*/ 904779 w 2246959"/>
                    <a:gd name="connsiteY49" fmla="*/ 82196 h 2046052"/>
                    <a:gd name="connsiteX50" fmla="*/ 844111 w 2246959"/>
                    <a:gd name="connsiteY50" fmla="*/ 142267 h 2046052"/>
                    <a:gd name="connsiteX51" fmla="*/ 844111 w 2246959"/>
                    <a:gd name="connsiteY51" fmla="*/ 142267 h 2046052"/>
                    <a:gd name="connsiteX52" fmla="*/ 1109249 w 2246959"/>
                    <a:gd name="connsiteY5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1334804 w 2246959"/>
                    <a:gd name="connsiteY35" fmla="*/ 605163 h 2046052"/>
                    <a:gd name="connsiteX36" fmla="*/ 1009803 w 2246959"/>
                    <a:gd name="connsiteY36" fmla="*/ 345863 h 2046052"/>
                    <a:gd name="connsiteX37" fmla="*/ 1009804 w 2246959"/>
                    <a:gd name="connsiteY37" fmla="*/ 345862 h 2046052"/>
                    <a:gd name="connsiteX38" fmla="*/ 1109249 w 2246959"/>
                    <a:gd name="connsiteY38" fmla="*/ 33 h 2046052"/>
                    <a:gd name="connsiteX39" fmla="*/ 1572446 w 2246959"/>
                    <a:gd name="connsiteY39" fmla="*/ 495001 h 2046052"/>
                    <a:gd name="connsiteX40" fmla="*/ 1602986 w 2246959"/>
                    <a:gd name="connsiteY40" fmla="*/ 605163 h 2046052"/>
                    <a:gd name="connsiteX41" fmla="*/ 2185284 w 2246959"/>
                    <a:gd name="connsiteY41" fmla="*/ 605163 h 2046052"/>
                    <a:gd name="connsiteX42" fmla="*/ 2200525 w 2246959"/>
                    <a:gd name="connsiteY42" fmla="*/ 898533 h 2046052"/>
                    <a:gd name="connsiteX43" fmla="*/ 2200524 w 2246959"/>
                    <a:gd name="connsiteY43" fmla="*/ 898533 h 2046052"/>
                    <a:gd name="connsiteX44" fmla="*/ 2185283 w 2246959"/>
                    <a:gd name="connsiteY44" fmla="*/ 605164 h 2046052"/>
                    <a:gd name="connsiteX45" fmla="*/ 1602985 w 2246959"/>
                    <a:gd name="connsiteY45" fmla="*/ 605164 h 2046052"/>
                    <a:gd name="connsiteX46" fmla="*/ 1572445 w 2246959"/>
                    <a:gd name="connsiteY46" fmla="*/ 495002 h 2046052"/>
                    <a:gd name="connsiteX47" fmla="*/ 1109248 w 2246959"/>
                    <a:gd name="connsiteY47" fmla="*/ 34 h 2046052"/>
                    <a:gd name="connsiteX48" fmla="*/ 904779 w 2246959"/>
                    <a:gd name="connsiteY48" fmla="*/ 82196 h 2046052"/>
                    <a:gd name="connsiteX49" fmla="*/ 844111 w 2246959"/>
                    <a:gd name="connsiteY49" fmla="*/ 142267 h 2046052"/>
                    <a:gd name="connsiteX50" fmla="*/ 844111 w 2246959"/>
                    <a:gd name="connsiteY50" fmla="*/ 142267 h 2046052"/>
                    <a:gd name="connsiteX51" fmla="*/ 1109249 w 2246959"/>
                    <a:gd name="connsiteY51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28810 w 2246959"/>
                    <a:gd name="connsiteY33" fmla="*/ 583546 h 2046052"/>
                    <a:gd name="connsiteX34" fmla="*/ 1334804 w 2246959"/>
                    <a:gd name="connsiteY34" fmla="*/ 605163 h 2046052"/>
                    <a:gd name="connsiteX35" fmla="*/ 1009803 w 2246959"/>
                    <a:gd name="connsiteY35" fmla="*/ 345863 h 2046052"/>
                    <a:gd name="connsiteX36" fmla="*/ 1009804 w 2246959"/>
                    <a:gd name="connsiteY36" fmla="*/ 345862 h 2046052"/>
                    <a:gd name="connsiteX37" fmla="*/ 1109249 w 2246959"/>
                    <a:gd name="connsiteY37" fmla="*/ 33 h 2046052"/>
                    <a:gd name="connsiteX38" fmla="*/ 1572446 w 2246959"/>
                    <a:gd name="connsiteY38" fmla="*/ 495001 h 2046052"/>
                    <a:gd name="connsiteX39" fmla="*/ 1602986 w 2246959"/>
                    <a:gd name="connsiteY39" fmla="*/ 605163 h 2046052"/>
                    <a:gd name="connsiteX40" fmla="*/ 2185284 w 2246959"/>
                    <a:gd name="connsiteY40" fmla="*/ 605163 h 2046052"/>
                    <a:gd name="connsiteX41" fmla="*/ 2200525 w 2246959"/>
                    <a:gd name="connsiteY41" fmla="*/ 898533 h 2046052"/>
                    <a:gd name="connsiteX42" fmla="*/ 2200524 w 2246959"/>
                    <a:gd name="connsiteY42" fmla="*/ 898533 h 2046052"/>
                    <a:gd name="connsiteX43" fmla="*/ 2185283 w 2246959"/>
                    <a:gd name="connsiteY43" fmla="*/ 605164 h 2046052"/>
                    <a:gd name="connsiteX44" fmla="*/ 1602985 w 2246959"/>
                    <a:gd name="connsiteY44" fmla="*/ 605164 h 2046052"/>
                    <a:gd name="connsiteX45" fmla="*/ 1572445 w 2246959"/>
                    <a:gd name="connsiteY45" fmla="*/ 495002 h 2046052"/>
                    <a:gd name="connsiteX46" fmla="*/ 1109248 w 2246959"/>
                    <a:gd name="connsiteY46" fmla="*/ 34 h 2046052"/>
                    <a:gd name="connsiteX47" fmla="*/ 904779 w 2246959"/>
                    <a:gd name="connsiteY47" fmla="*/ 82196 h 2046052"/>
                    <a:gd name="connsiteX48" fmla="*/ 844111 w 2246959"/>
                    <a:gd name="connsiteY48" fmla="*/ 142267 h 2046052"/>
                    <a:gd name="connsiteX49" fmla="*/ 844111 w 2246959"/>
                    <a:gd name="connsiteY49" fmla="*/ 142267 h 2046052"/>
                    <a:gd name="connsiteX50" fmla="*/ 1109249 w 2246959"/>
                    <a:gd name="connsiteY50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3 w 2246959"/>
                    <a:gd name="connsiteY32" fmla="*/ 345863 h 2046052"/>
                    <a:gd name="connsiteX33" fmla="*/ 928810 w 2246959"/>
                    <a:gd name="connsiteY33" fmla="*/ 583546 h 2046052"/>
                    <a:gd name="connsiteX34" fmla="*/ 1334804 w 2246959"/>
                    <a:gd name="connsiteY34" fmla="*/ 605163 h 2046052"/>
                    <a:gd name="connsiteX35" fmla="*/ 1009803 w 2246959"/>
                    <a:gd name="connsiteY35" fmla="*/ 345863 h 2046052"/>
                    <a:gd name="connsiteX36" fmla="*/ 1109249 w 2246959"/>
                    <a:gd name="connsiteY36" fmla="*/ 33 h 2046052"/>
                    <a:gd name="connsiteX37" fmla="*/ 1572446 w 2246959"/>
                    <a:gd name="connsiteY37" fmla="*/ 495001 h 2046052"/>
                    <a:gd name="connsiteX38" fmla="*/ 1602986 w 2246959"/>
                    <a:gd name="connsiteY38" fmla="*/ 605163 h 2046052"/>
                    <a:gd name="connsiteX39" fmla="*/ 2185284 w 2246959"/>
                    <a:gd name="connsiteY39" fmla="*/ 605163 h 2046052"/>
                    <a:gd name="connsiteX40" fmla="*/ 2200525 w 2246959"/>
                    <a:gd name="connsiteY40" fmla="*/ 898533 h 2046052"/>
                    <a:gd name="connsiteX41" fmla="*/ 2200524 w 2246959"/>
                    <a:gd name="connsiteY41" fmla="*/ 898533 h 2046052"/>
                    <a:gd name="connsiteX42" fmla="*/ 2185283 w 2246959"/>
                    <a:gd name="connsiteY42" fmla="*/ 605164 h 2046052"/>
                    <a:gd name="connsiteX43" fmla="*/ 1602985 w 2246959"/>
                    <a:gd name="connsiteY43" fmla="*/ 605164 h 2046052"/>
                    <a:gd name="connsiteX44" fmla="*/ 1572445 w 2246959"/>
                    <a:gd name="connsiteY44" fmla="*/ 495002 h 2046052"/>
                    <a:gd name="connsiteX45" fmla="*/ 1109248 w 2246959"/>
                    <a:gd name="connsiteY45" fmla="*/ 34 h 2046052"/>
                    <a:gd name="connsiteX46" fmla="*/ 904779 w 2246959"/>
                    <a:gd name="connsiteY46" fmla="*/ 82196 h 2046052"/>
                    <a:gd name="connsiteX47" fmla="*/ 844111 w 2246959"/>
                    <a:gd name="connsiteY47" fmla="*/ 142267 h 2046052"/>
                    <a:gd name="connsiteX48" fmla="*/ 844111 w 2246959"/>
                    <a:gd name="connsiteY48" fmla="*/ 142267 h 2046052"/>
                    <a:gd name="connsiteX49" fmla="*/ 1109249 w 2246959"/>
                    <a:gd name="connsiteY49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3 w 2246959"/>
                    <a:gd name="connsiteY32" fmla="*/ 345863 h 2046052"/>
                    <a:gd name="connsiteX33" fmla="*/ 1334804 w 2246959"/>
                    <a:gd name="connsiteY33" fmla="*/ 605163 h 2046052"/>
                    <a:gd name="connsiteX34" fmla="*/ 1009803 w 2246959"/>
                    <a:gd name="connsiteY34" fmla="*/ 345863 h 2046052"/>
                    <a:gd name="connsiteX35" fmla="*/ 1109249 w 2246959"/>
                    <a:gd name="connsiteY35" fmla="*/ 33 h 2046052"/>
                    <a:gd name="connsiteX36" fmla="*/ 1572446 w 2246959"/>
                    <a:gd name="connsiteY36" fmla="*/ 495001 h 2046052"/>
                    <a:gd name="connsiteX37" fmla="*/ 1602986 w 2246959"/>
                    <a:gd name="connsiteY37" fmla="*/ 605163 h 2046052"/>
                    <a:gd name="connsiteX38" fmla="*/ 2185284 w 2246959"/>
                    <a:gd name="connsiteY38" fmla="*/ 605163 h 2046052"/>
                    <a:gd name="connsiteX39" fmla="*/ 2200525 w 2246959"/>
                    <a:gd name="connsiteY39" fmla="*/ 898533 h 2046052"/>
                    <a:gd name="connsiteX40" fmla="*/ 2200524 w 2246959"/>
                    <a:gd name="connsiteY40" fmla="*/ 898533 h 2046052"/>
                    <a:gd name="connsiteX41" fmla="*/ 2185283 w 2246959"/>
                    <a:gd name="connsiteY41" fmla="*/ 605164 h 2046052"/>
                    <a:gd name="connsiteX42" fmla="*/ 1602985 w 2246959"/>
                    <a:gd name="connsiteY42" fmla="*/ 605164 h 2046052"/>
                    <a:gd name="connsiteX43" fmla="*/ 1572445 w 2246959"/>
                    <a:gd name="connsiteY43" fmla="*/ 495002 h 2046052"/>
                    <a:gd name="connsiteX44" fmla="*/ 1109248 w 2246959"/>
                    <a:gd name="connsiteY44" fmla="*/ 34 h 2046052"/>
                    <a:gd name="connsiteX45" fmla="*/ 904779 w 2246959"/>
                    <a:gd name="connsiteY45" fmla="*/ 82196 h 2046052"/>
                    <a:gd name="connsiteX46" fmla="*/ 844111 w 2246959"/>
                    <a:gd name="connsiteY46" fmla="*/ 142267 h 2046052"/>
                    <a:gd name="connsiteX47" fmla="*/ 844111 w 2246959"/>
                    <a:gd name="connsiteY47" fmla="*/ 142267 h 2046052"/>
                    <a:gd name="connsiteX48" fmla="*/ 1109249 w 2246959"/>
                    <a:gd name="connsiteY48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602985 w 2246959"/>
                    <a:gd name="connsiteY39" fmla="*/ 605164 h 2046052"/>
                    <a:gd name="connsiteX40" fmla="*/ 1572445 w 2246959"/>
                    <a:gd name="connsiteY40" fmla="*/ 495002 h 2046052"/>
                    <a:gd name="connsiteX41" fmla="*/ 1109248 w 2246959"/>
                    <a:gd name="connsiteY41" fmla="*/ 34 h 2046052"/>
                    <a:gd name="connsiteX42" fmla="*/ 904779 w 2246959"/>
                    <a:gd name="connsiteY42" fmla="*/ 82196 h 2046052"/>
                    <a:gd name="connsiteX43" fmla="*/ 844111 w 2246959"/>
                    <a:gd name="connsiteY43" fmla="*/ 142267 h 2046052"/>
                    <a:gd name="connsiteX44" fmla="*/ 844111 w 2246959"/>
                    <a:gd name="connsiteY44" fmla="*/ 142267 h 2046052"/>
                    <a:gd name="connsiteX45" fmla="*/ 1109249 w 2246959"/>
                    <a:gd name="connsiteY45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602985 w 2246959"/>
                    <a:gd name="connsiteY39" fmla="*/ 605164 h 2046052"/>
                    <a:gd name="connsiteX40" fmla="*/ 1109248 w 2246959"/>
                    <a:gd name="connsiteY40" fmla="*/ 34 h 2046052"/>
                    <a:gd name="connsiteX41" fmla="*/ 904779 w 2246959"/>
                    <a:gd name="connsiteY41" fmla="*/ 82196 h 2046052"/>
                    <a:gd name="connsiteX42" fmla="*/ 844111 w 2246959"/>
                    <a:gd name="connsiteY42" fmla="*/ 142267 h 2046052"/>
                    <a:gd name="connsiteX43" fmla="*/ 844111 w 2246959"/>
                    <a:gd name="connsiteY43" fmla="*/ 142267 h 2046052"/>
                    <a:gd name="connsiteX44" fmla="*/ 1109249 w 2246959"/>
                    <a:gd name="connsiteY44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109248 w 2246959"/>
                    <a:gd name="connsiteY39" fmla="*/ 34 h 2046052"/>
                    <a:gd name="connsiteX40" fmla="*/ 904779 w 2246959"/>
                    <a:gd name="connsiteY40" fmla="*/ 82196 h 2046052"/>
                    <a:gd name="connsiteX41" fmla="*/ 844111 w 2246959"/>
                    <a:gd name="connsiteY41" fmla="*/ 142267 h 2046052"/>
                    <a:gd name="connsiteX42" fmla="*/ 844111 w 2246959"/>
                    <a:gd name="connsiteY42" fmla="*/ 142267 h 2046052"/>
                    <a:gd name="connsiteX43" fmla="*/ 1109249 w 2246959"/>
                    <a:gd name="connsiteY43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2185284 w 2246959"/>
                    <a:gd name="connsiteY34" fmla="*/ 605163 h 2046052"/>
                    <a:gd name="connsiteX35" fmla="*/ 2200525 w 2246959"/>
                    <a:gd name="connsiteY35" fmla="*/ 898533 h 2046052"/>
                    <a:gd name="connsiteX36" fmla="*/ 2200524 w 2246959"/>
                    <a:gd name="connsiteY36" fmla="*/ 898533 h 2046052"/>
                    <a:gd name="connsiteX37" fmla="*/ 2185283 w 2246959"/>
                    <a:gd name="connsiteY37" fmla="*/ 605164 h 2046052"/>
                    <a:gd name="connsiteX38" fmla="*/ 1109248 w 2246959"/>
                    <a:gd name="connsiteY38" fmla="*/ 34 h 2046052"/>
                    <a:gd name="connsiteX39" fmla="*/ 904779 w 2246959"/>
                    <a:gd name="connsiteY39" fmla="*/ 82196 h 2046052"/>
                    <a:gd name="connsiteX40" fmla="*/ 844111 w 2246959"/>
                    <a:gd name="connsiteY40" fmla="*/ 142267 h 2046052"/>
                    <a:gd name="connsiteX41" fmla="*/ 844111 w 2246959"/>
                    <a:gd name="connsiteY41" fmla="*/ 142267 h 2046052"/>
                    <a:gd name="connsiteX42" fmla="*/ 1109249 w 2246959"/>
                    <a:gd name="connsiteY4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2185284 w 2246959"/>
                    <a:gd name="connsiteY33" fmla="*/ 605163 h 2046052"/>
                    <a:gd name="connsiteX34" fmla="*/ 2200525 w 2246959"/>
                    <a:gd name="connsiteY34" fmla="*/ 898533 h 2046052"/>
                    <a:gd name="connsiteX35" fmla="*/ 2200524 w 2246959"/>
                    <a:gd name="connsiteY35" fmla="*/ 898533 h 2046052"/>
                    <a:gd name="connsiteX36" fmla="*/ 2185283 w 2246959"/>
                    <a:gd name="connsiteY36" fmla="*/ 605164 h 2046052"/>
                    <a:gd name="connsiteX37" fmla="*/ 1109248 w 2246959"/>
                    <a:gd name="connsiteY37" fmla="*/ 34 h 2046052"/>
                    <a:gd name="connsiteX38" fmla="*/ 904779 w 2246959"/>
                    <a:gd name="connsiteY38" fmla="*/ 82196 h 2046052"/>
                    <a:gd name="connsiteX39" fmla="*/ 844111 w 2246959"/>
                    <a:gd name="connsiteY39" fmla="*/ 142267 h 2046052"/>
                    <a:gd name="connsiteX40" fmla="*/ 844111 w 2246959"/>
                    <a:gd name="connsiteY40" fmla="*/ 142267 h 2046052"/>
                    <a:gd name="connsiteX41" fmla="*/ 1109249 w 2246959"/>
                    <a:gd name="connsiteY41" fmla="*/ 33 h 2046052"/>
                    <a:gd name="connsiteX0" fmla="*/ 0 w 2246959"/>
                    <a:gd name="connsiteY0" fmla="*/ 1792374 h 2046051"/>
                    <a:gd name="connsiteX1" fmla="*/ 52298 w 2246959"/>
                    <a:gd name="connsiteY1" fmla="*/ 936427 h 2046051"/>
                    <a:gd name="connsiteX2" fmla="*/ 931887 w 2246959"/>
                    <a:gd name="connsiteY2" fmla="*/ 936427 h 2046051"/>
                    <a:gd name="connsiteX3" fmla="*/ 927121 w 2246959"/>
                    <a:gd name="connsiteY3" fmla="*/ 960029 h 2046051"/>
                    <a:gd name="connsiteX4" fmla="*/ 1148649 w 2246959"/>
                    <a:gd name="connsiteY4" fmla="*/ 1181556 h 2046051"/>
                    <a:gd name="connsiteX5" fmla="*/ 1370176 w 2246959"/>
                    <a:gd name="connsiteY5" fmla="*/ 960029 h 2046051"/>
                    <a:gd name="connsiteX6" fmla="*/ 1365411 w 2246959"/>
                    <a:gd name="connsiteY6" fmla="*/ 936427 h 2046051"/>
                    <a:gd name="connsiteX7" fmla="*/ 2202493 w 2246959"/>
                    <a:gd name="connsiteY7" fmla="*/ 936427 h 2046051"/>
                    <a:gd name="connsiteX8" fmla="*/ 2246959 w 2246959"/>
                    <a:gd name="connsiteY8" fmla="*/ 1792374 h 2046051"/>
                    <a:gd name="connsiteX9" fmla="*/ 1342591 w 2246959"/>
                    <a:gd name="connsiteY9" fmla="*/ 1792374 h 2046051"/>
                    <a:gd name="connsiteX10" fmla="*/ 1342801 w 2246959"/>
                    <a:gd name="connsiteY10" fmla="*/ 1793413 h 2046051"/>
                    <a:gd name="connsiteX11" fmla="*/ 1333925 w 2246959"/>
                    <a:gd name="connsiteY11" fmla="*/ 1793413 h 2046051"/>
                    <a:gd name="connsiteX12" fmla="*/ 1346340 w 2246959"/>
                    <a:gd name="connsiteY12" fmla="*/ 1854911 h 2046051"/>
                    <a:gd name="connsiteX13" fmla="*/ 1155200 w 2246959"/>
                    <a:gd name="connsiteY13" fmla="*/ 2046051 h 2046051"/>
                    <a:gd name="connsiteX14" fmla="*/ 964059 w 2246959"/>
                    <a:gd name="connsiteY14" fmla="*/ 1854911 h 2046051"/>
                    <a:gd name="connsiteX15" fmla="*/ 976475 w 2246959"/>
                    <a:gd name="connsiteY15" fmla="*/ 1793413 h 2046051"/>
                    <a:gd name="connsiteX16" fmla="*/ 958157 w 2246959"/>
                    <a:gd name="connsiteY16" fmla="*/ 1793413 h 2046051"/>
                    <a:gd name="connsiteX17" fmla="*/ 958367 w 2246959"/>
                    <a:gd name="connsiteY17" fmla="*/ 1792374 h 2046051"/>
                    <a:gd name="connsiteX18" fmla="*/ 0 w 2246959"/>
                    <a:gd name="connsiteY18" fmla="*/ 1792374 h 2046051"/>
                    <a:gd name="connsiteX19" fmla="*/ 1327374 w 2246959"/>
                    <a:gd name="connsiteY19" fmla="*/ 898533 h 2046051"/>
                    <a:gd name="connsiteX20" fmla="*/ 1327375 w 2246959"/>
                    <a:gd name="connsiteY20" fmla="*/ 898533 h 2046051"/>
                    <a:gd name="connsiteX21" fmla="*/ 1339790 w 2246959"/>
                    <a:gd name="connsiteY21" fmla="*/ 960030 h 2046051"/>
                    <a:gd name="connsiteX22" fmla="*/ 1283806 w 2246959"/>
                    <a:gd name="connsiteY22" fmla="*/ 1095187 h 2046051"/>
                    <a:gd name="connsiteX23" fmla="*/ 1283806 w 2246959"/>
                    <a:gd name="connsiteY23" fmla="*/ 1095187 h 2046051"/>
                    <a:gd name="connsiteX24" fmla="*/ 1324768 w 2246959"/>
                    <a:gd name="connsiteY24" fmla="*/ 1034431 h 2046051"/>
                    <a:gd name="connsiteX25" fmla="*/ 1339789 w 2246959"/>
                    <a:gd name="connsiteY25" fmla="*/ 960031 h 2046051"/>
                    <a:gd name="connsiteX26" fmla="*/ 1327374 w 2246959"/>
                    <a:gd name="connsiteY26" fmla="*/ 898533 h 2046051"/>
                    <a:gd name="connsiteX27" fmla="*/ 61676 w 2246959"/>
                    <a:gd name="connsiteY27" fmla="*/ 605162 h 2046051"/>
                    <a:gd name="connsiteX28" fmla="*/ 632360 w 2246959"/>
                    <a:gd name="connsiteY28" fmla="*/ 605162 h 2046051"/>
                    <a:gd name="connsiteX29" fmla="*/ 632360 w 2246959"/>
                    <a:gd name="connsiteY29" fmla="*/ 605163 h 2046051"/>
                    <a:gd name="connsiteX30" fmla="*/ 61676 w 2246959"/>
                    <a:gd name="connsiteY30" fmla="*/ 605163 h 2046051"/>
                    <a:gd name="connsiteX31" fmla="*/ 61676 w 2246959"/>
                    <a:gd name="connsiteY31" fmla="*/ 605162 h 2046051"/>
                    <a:gd name="connsiteX32" fmla="*/ 844111 w 2246959"/>
                    <a:gd name="connsiteY32" fmla="*/ 142266 h 2046051"/>
                    <a:gd name="connsiteX33" fmla="*/ 2185284 w 2246959"/>
                    <a:gd name="connsiteY33" fmla="*/ 605162 h 2046051"/>
                    <a:gd name="connsiteX34" fmla="*/ 2200525 w 2246959"/>
                    <a:gd name="connsiteY34" fmla="*/ 898532 h 2046051"/>
                    <a:gd name="connsiteX35" fmla="*/ 2200524 w 2246959"/>
                    <a:gd name="connsiteY35" fmla="*/ 898532 h 2046051"/>
                    <a:gd name="connsiteX36" fmla="*/ 2185283 w 2246959"/>
                    <a:gd name="connsiteY36" fmla="*/ 605163 h 2046051"/>
                    <a:gd name="connsiteX37" fmla="*/ 1109248 w 2246959"/>
                    <a:gd name="connsiteY37" fmla="*/ 33 h 2046051"/>
                    <a:gd name="connsiteX38" fmla="*/ 904779 w 2246959"/>
                    <a:gd name="connsiteY38" fmla="*/ 82195 h 2046051"/>
                    <a:gd name="connsiteX39" fmla="*/ 844111 w 2246959"/>
                    <a:gd name="connsiteY39" fmla="*/ 142266 h 2046051"/>
                    <a:gd name="connsiteX40" fmla="*/ 844111 w 2246959"/>
                    <a:gd name="connsiteY40" fmla="*/ 142266 h 2046051"/>
                    <a:gd name="connsiteX0" fmla="*/ 0 w 2246959"/>
                    <a:gd name="connsiteY0" fmla="*/ 1810247 h 2063924"/>
                    <a:gd name="connsiteX1" fmla="*/ 52298 w 2246959"/>
                    <a:gd name="connsiteY1" fmla="*/ 954300 h 2063924"/>
                    <a:gd name="connsiteX2" fmla="*/ 931887 w 2246959"/>
                    <a:gd name="connsiteY2" fmla="*/ 954300 h 2063924"/>
                    <a:gd name="connsiteX3" fmla="*/ 927121 w 2246959"/>
                    <a:gd name="connsiteY3" fmla="*/ 977902 h 2063924"/>
                    <a:gd name="connsiteX4" fmla="*/ 1148649 w 2246959"/>
                    <a:gd name="connsiteY4" fmla="*/ 1199429 h 2063924"/>
                    <a:gd name="connsiteX5" fmla="*/ 1370176 w 2246959"/>
                    <a:gd name="connsiteY5" fmla="*/ 977902 h 2063924"/>
                    <a:gd name="connsiteX6" fmla="*/ 1365411 w 2246959"/>
                    <a:gd name="connsiteY6" fmla="*/ 954300 h 2063924"/>
                    <a:gd name="connsiteX7" fmla="*/ 2202493 w 2246959"/>
                    <a:gd name="connsiteY7" fmla="*/ 954300 h 2063924"/>
                    <a:gd name="connsiteX8" fmla="*/ 2246959 w 2246959"/>
                    <a:gd name="connsiteY8" fmla="*/ 1810247 h 2063924"/>
                    <a:gd name="connsiteX9" fmla="*/ 1342591 w 2246959"/>
                    <a:gd name="connsiteY9" fmla="*/ 1810247 h 2063924"/>
                    <a:gd name="connsiteX10" fmla="*/ 1342801 w 2246959"/>
                    <a:gd name="connsiteY10" fmla="*/ 1811286 h 2063924"/>
                    <a:gd name="connsiteX11" fmla="*/ 1333925 w 2246959"/>
                    <a:gd name="connsiteY11" fmla="*/ 1811286 h 2063924"/>
                    <a:gd name="connsiteX12" fmla="*/ 1346340 w 2246959"/>
                    <a:gd name="connsiteY12" fmla="*/ 1872784 h 2063924"/>
                    <a:gd name="connsiteX13" fmla="*/ 1155200 w 2246959"/>
                    <a:gd name="connsiteY13" fmla="*/ 2063924 h 2063924"/>
                    <a:gd name="connsiteX14" fmla="*/ 964059 w 2246959"/>
                    <a:gd name="connsiteY14" fmla="*/ 1872784 h 2063924"/>
                    <a:gd name="connsiteX15" fmla="*/ 976475 w 2246959"/>
                    <a:gd name="connsiteY15" fmla="*/ 1811286 h 2063924"/>
                    <a:gd name="connsiteX16" fmla="*/ 958157 w 2246959"/>
                    <a:gd name="connsiteY16" fmla="*/ 1811286 h 2063924"/>
                    <a:gd name="connsiteX17" fmla="*/ 958367 w 2246959"/>
                    <a:gd name="connsiteY17" fmla="*/ 1810247 h 2063924"/>
                    <a:gd name="connsiteX18" fmla="*/ 0 w 2246959"/>
                    <a:gd name="connsiteY18" fmla="*/ 1810247 h 2063924"/>
                    <a:gd name="connsiteX19" fmla="*/ 1327374 w 2246959"/>
                    <a:gd name="connsiteY19" fmla="*/ 916406 h 2063924"/>
                    <a:gd name="connsiteX20" fmla="*/ 1327375 w 2246959"/>
                    <a:gd name="connsiteY20" fmla="*/ 916406 h 2063924"/>
                    <a:gd name="connsiteX21" fmla="*/ 1339790 w 2246959"/>
                    <a:gd name="connsiteY21" fmla="*/ 977903 h 2063924"/>
                    <a:gd name="connsiteX22" fmla="*/ 1283806 w 2246959"/>
                    <a:gd name="connsiteY22" fmla="*/ 1113060 h 2063924"/>
                    <a:gd name="connsiteX23" fmla="*/ 1283806 w 2246959"/>
                    <a:gd name="connsiteY23" fmla="*/ 1113060 h 2063924"/>
                    <a:gd name="connsiteX24" fmla="*/ 1324768 w 2246959"/>
                    <a:gd name="connsiteY24" fmla="*/ 1052304 h 2063924"/>
                    <a:gd name="connsiteX25" fmla="*/ 1339789 w 2246959"/>
                    <a:gd name="connsiteY25" fmla="*/ 977904 h 2063924"/>
                    <a:gd name="connsiteX26" fmla="*/ 1327374 w 2246959"/>
                    <a:gd name="connsiteY26" fmla="*/ 916406 h 2063924"/>
                    <a:gd name="connsiteX27" fmla="*/ 61676 w 2246959"/>
                    <a:gd name="connsiteY27" fmla="*/ 623035 h 2063924"/>
                    <a:gd name="connsiteX28" fmla="*/ 632360 w 2246959"/>
                    <a:gd name="connsiteY28" fmla="*/ 623035 h 2063924"/>
                    <a:gd name="connsiteX29" fmla="*/ 632360 w 2246959"/>
                    <a:gd name="connsiteY29" fmla="*/ 623036 h 2063924"/>
                    <a:gd name="connsiteX30" fmla="*/ 61676 w 2246959"/>
                    <a:gd name="connsiteY30" fmla="*/ 623036 h 2063924"/>
                    <a:gd name="connsiteX31" fmla="*/ 61676 w 2246959"/>
                    <a:gd name="connsiteY31" fmla="*/ 623035 h 2063924"/>
                    <a:gd name="connsiteX32" fmla="*/ 844111 w 2246959"/>
                    <a:gd name="connsiteY32" fmla="*/ 160139 h 2063924"/>
                    <a:gd name="connsiteX33" fmla="*/ 2185284 w 2246959"/>
                    <a:gd name="connsiteY33" fmla="*/ 623035 h 2063924"/>
                    <a:gd name="connsiteX34" fmla="*/ 2200525 w 2246959"/>
                    <a:gd name="connsiteY34" fmla="*/ 916405 h 2063924"/>
                    <a:gd name="connsiteX35" fmla="*/ 2200524 w 2246959"/>
                    <a:gd name="connsiteY35" fmla="*/ 916405 h 2063924"/>
                    <a:gd name="connsiteX36" fmla="*/ 2185283 w 2246959"/>
                    <a:gd name="connsiteY36" fmla="*/ 623036 h 2063924"/>
                    <a:gd name="connsiteX37" fmla="*/ 1109248 w 2246959"/>
                    <a:gd name="connsiteY37" fmla="*/ 17906 h 2063924"/>
                    <a:gd name="connsiteX38" fmla="*/ 844111 w 2246959"/>
                    <a:gd name="connsiteY38" fmla="*/ 160139 h 2063924"/>
                    <a:gd name="connsiteX39" fmla="*/ 844111 w 2246959"/>
                    <a:gd name="connsiteY39" fmla="*/ 160139 h 2063924"/>
                    <a:gd name="connsiteX0" fmla="*/ 0 w 2246959"/>
                    <a:gd name="connsiteY0" fmla="*/ 1810247 h 2063924"/>
                    <a:gd name="connsiteX1" fmla="*/ 52298 w 2246959"/>
                    <a:gd name="connsiteY1" fmla="*/ 954300 h 2063924"/>
                    <a:gd name="connsiteX2" fmla="*/ 931887 w 2246959"/>
                    <a:gd name="connsiteY2" fmla="*/ 954300 h 2063924"/>
                    <a:gd name="connsiteX3" fmla="*/ 927121 w 2246959"/>
                    <a:gd name="connsiteY3" fmla="*/ 977902 h 2063924"/>
                    <a:gd name="connsiteX4" fmla="*/ 1148649 w 2246959"/>
                    <a:gd name="connsiteY4" fmla="*/ 1199429 h 2063924"/>
                    <a:gd name="connsiteX5" fmla="*/ 1370176 w 2246959"/>
                    <a:gd name="connsiteY5" fmla="*/ 977902 h 2063924"/>
                    <a:gd name="connsiteX6" fmla="*/ 1365411 w 2246959"/>
                    <a:gd name="connsiteY6" fmla="*/ 954300 h 2063924"/>
                    <a:gd name="connsiteX7" fmla="*/ 2202493 w 2246959"/>
                    <a:gd name="connsiteY7" fmla="*/ 954300 h 2063924"/>
                    <a:gd name="connsiteX8" fmla="*/ 2246959 w 2246959"/>
                    <a:gd name="connsiteY8" fmla="*/ 1810247 h 2063924"/>
                    <a:gd name="connsiteX9" fmla="*/ 1342591 w 2246959"/>
                    <a:gd name="connsiteY9" fmla="*/ 1810247 h 2063924"/>
                    <a:gd name="connsiteX10" fmla="*/ 1342801 w 2246959"/>
                    <a:gd name="connsiteY10" fmla="*/ 1811286 h 2063924"/>
                    <a:gd name="connsiteX11" fmla="*/ 1333925 w 2246959"/>
                    <a:gd name="connsiteY11" fmla="*/ 1811286 h 2063924"/>
                    <a:gd name="connsiteX12" fmla="*/ 1346340 w 2246959"/>
                    <a:gd name="connsiteY12" fmla="*/ 1872784 h 2063924"/>
                    <a:gd name="connsiteX13" fmla="*/ 1155200 w 2246959"/>
                    <a:gd name="connsiteY13" fmla="*/ 2063924 h 2063924"/>
                    <a:gd name="connsiteX14" fmla="*/ 964059 w 2246959"/>
                    <a:gd name="connsiteY14" fmla="*/ 1872784 h 2063924"/>
                    <a:gd name="connsiteX15" fmla="*/ 976475 w 2246959"/>
                    <a:gd name="connsiteY15" fmla="*/ 1811286 h 2063924"/>
                    <a:gd name="connsiteX16" fmla="*/ 958157 w 2246959"/>
                    <a:gd name="connsiteY16" fmla="*/ 1811286 h 2063924"/>
                    <a:gd name="connsiteX17" fmla="*/ 958367 w 2246959"/>
                    <a:gd name="connsiteY17" fmla="*/ 1810247 h 2063924"/>
                    <a:gd name="connsiteX18" fmla="*/ 0 w 2246959"/>
                    <a:gd name="connsiteY18" fmla="*/ 1810247 h 2063924"/>
                    <a:gd name="connsiteX19" fmla="*/ 1327374 w 2246959"/>
                    <a:gd name="connsiteY19" fmla="*/ 916406 h 2063924"/>
                    <a:gd name="connsiteX20" fmla="*/ 1327375 w 2246959"/>
                    <a:gd name="connsiteY20" fmla="*/ 916406 h 2063924"/>
                    <a:gd name="connsiteX21" fmla="*/ 1339790 w 2246959"/>
                    <a:gd name="connsiteY21" fmla="*/ 977903 h 2063924"/>
                    <a:gd name="connsiteX22" fmla="*/ 1283806 w 2246959"/>
                    <a:gd name="connsiteY22" fmla="*/ 1113060 h 2063924"/>
                    <a:gd name="connsiteX23" fmla="*/ 1283806 w 2246959"/>
                    <a:gd name="connsiteY23" fmla="*/ 1113060 h 2063924"/>
                    <a:gd name="connsiteX24" fmla="*/ 1324768 w 2246959"/>
                    <a:gd name="connsiteY24" fmla="*/ 1052304 h 2063924"/>
                    <a:gd name="connsiteX25" fmla="*/ 1339789 w 2246959"/>
                    <a:gd name="connsiteY25" fmla="*/ 977904 h 2063924"/>
                    <a:gd name="connsiteX26" fmla="*/ 1327374 w 2246959"/>
                    <a:gd name="connsiteY26" fmla="*/ 916406 h 2063924"/>
                    <a:gd name="connsiteX27" fmla="*/ 61676 w 2246959"/>
                    <a:gd name="connsiteY27" fmla="*/ 623035 h 2063924"/>
                    <a:gd name="connsiteX28" fmla="*/ 632360 w 2246959"/>
                    <a:gd name="connsiteY28" fmla="*/ 623035 h 2063924"/>
                    <a:gd name="connsiteX29" fmla="*/ 632360 w 2246959"/>
                    <a:gd name="connsiteY29" fmla="*/ 623036 h 2063924"/>
                    <a:gd name="connsiteX30" fmla="*/ 61676 w 2246959"/>
                    <a:gd name="connsiteY30" fmla="*/ 623036 h 2063924"/>
                    <a:gd name="connsiteX31" fmla="*/ 61676 w 2246959"/>
                    <a:gd name="connsiteY31" fmla="*/ 623035 h 2063924"/>
                    <a:gd name="connsiteX32" fmla="*/ 844111 w 2246959"/>
                    <a:gd name="connsiteY32" fmla="*/ 160139 h 2063924"/>
                    <a:gd name="connsiteX33" fmla="*/ 2185284 w 2246959"/>
                    <a:gd name="connsiteY33" fmla="*/ 623035 h 2063924"/>
                    <a:gd name="connsiteX34" fmla="*/ 2200525 w 2246959"/>
                    <a:gd name="connsiteY34" fmla="*/ 916405 h 2063924"/>
                    <a:gd name="connsiteX35" fmla="*/ 2200524 w 2246959"/>
                    <a:gd name="connsiteY35" fmla="*/ 916405 h 2063924"/>
                    <a:gd name="connsiteX36" fmla="*/ 2185283 w 2246959"/>
                    <a:gd name="connsiteY36" fmla="*/ 623036 h 2063924"/>
                    <a:gd name="connsiteX37" fmla="*/ 1109248 w 2246959"/>
                    <a:gd name="connsiteY37" fmla="*/ 17906 h 2063924"/>
                    <a:gd name="connsiteX38" fmla="*/ 844111 w 2246959"/>
                    <a:gd name="connsiteY38" fmla="*/ 160139 h 2063924"/>
                    <a:gd name="connsiteX0" fmla="*/ 0 w 2246959"/>
                    <a:gd name="connsiteY0" fmla="*/ 1650108 h 1903785"/>
                    <a:gd name="connsiteX1" fmla="*/ 52298 w 2246959"/>
                    <a:gd name="connsiteY1" fmla="*/ 794161 h 1903785"/>
                    <a:gd name="connsiteX2" fmla="*/ 931887 w 2246959"/>
                    <a:gd name="connsiteY2" fmla="*/ 794161 h 1903785"/>
                    <a:gd name="connsiteX3" fmla="*/ 927121 w 2246959"/>
                    <a:gd name="connsiteY3" fmla="*/ 817763 h 1903785"/>
                    <a:gd name="connsiteX4" fmla="*/ 1148649 w 2246959"/>
                    <a:gd name="connsiteY4" fmla="*/ 1039290 h 1903785"/>
                    <a:gd name="connsiteX5" fmla="*/ 1370176 w 2246959"/>
                    <a:gd name="connsiteY5" fmla="*/ 817763 h 1903785"/>
                    <a:gd name="connsiteX6" fmla="*/ 1365411 w 2246959"/>
                    <a:gd name="connsiteY6" fmla="*/ 794161 h 1903785"/>
                    <a:gd name="connsiteX7" fmla="*/ 2202493 w 2246959"/>
                    <a:gd name="connsiteY7" fmla="*/ 794161 h 1903785"/>
                    <a:gd name="connsiteX8" fmla="*/ 2246959 w 2246959"/>
                    <a:gd name="connsiteY8" fmla="*/ 1650108 h 1903785"/>
                    <a:gd name="connsiteX9" fmla="*/ 1342591 w 2246959"/>
                    <a:gd name="connsiteY9" fmla="*/ 1650108 h 1903785"/>
                    <a:gd name="connsiteX10" fmla="*/ 1342801 w 2246959"/>
                    <a:gd name="connsiteY10" fmla="*/ 1651147 h 1903785"/>
                    <a:gd name="connsiteX11" fmla="*/ 1333925 w 2246959"/>
                    <a:gd name="connsiteY11" fmla="*/ 1651147 h 1903785"/>
                    <a:gd name="connsiteX12" fmla="*/ 1346340 w 2246959"/>
                    <a:gd name="connsiteY12" fmla="*/ 1712645 h 1903785"/>
                    <a:gd name="connsiteX13" fmla="*/ 1155200 w 2246959"/>
                    <a:gd name="connsiteY13" fmla="*/ 1903785 h 1903785"/>
                    <a:gd name="connsiteX14" fmla="*/ 964059 w 2246959"/>
                    <a:gd name="connsiteY14" fmla="*/ 1712645 h 1903785"/>
                    <a:gd name="connsiteX15" fmla="*/ 976475 w 2246959"/>
                    <a:gd name="connsiteY15" fmla="*/ 1651147 h 1903785"/>
                    <a:gd name="connsiteX16" fmla="*/ 958157 w 2246959"/>
                    <a:gd name="connsiteY16" fmla="*/ 1651147 h 1903785"/>
                    <a:gd name="connsiteX17" fmla="*/ 958367 w 2246959"/>
                    <a:gd name="connsiteY17" fmla="*/ 1650108 h 1903785"/>
                    <a:gd name="connsiteX18" fmla="*/ 0 w 2246959"/>
                    <a:gd name="connsiteY18" fmla="*/ 1650108 h 1903785"/>
                    <a:gd name="connsiteX19" fmla="*/ 1327374 w 2246959"/>
                    <a:gd name="connsiteY19" fmla="*/ 756267 h 1903785"/>
                    <a:gd name="connsiteX20" fmla="*/ 1327375 w 2246959"/>
                    <a:gd name="connsiteY20" fmla="*/ 756267 h 1903785"/>
                    <a:gd name="connsiteX21" fmla="*/ 1339790 w 2246959"/>
                    <a:gd name="connsiteY21" fmla="*/ 817764 h 1903785"/>
                    <a:gd name="connsiteX22" fmla="*/ 1283806 w 2246959"/>
                    <a:gd name="connsiteY22" fmla="*/ 952921 h 1903785"/>
                    <a:gd name="connsiteX23" fmla="*/ 1283806 w 2246959"/>
                    <a:gd name="connsiteY23" fmla="*/ 952921 h 1903785"/>
                    <a:gd name="connsiteX24" fmla="*/ 1324768 w 2246959"/>
                    <a:gd name="connsiteY24" fmla="*/ 892165 h 1903785"/>
                    <a:gd name="connsiteX25" fmla="*/ 1339789 w 2246959"/>
                    <a:gd name="connsiteY25" fmla="*/ 817765 h 1903785"/>
                    <a:gd name="connsiteX26" fmla="*/ 1327374 w 2246959"/>
                    <a:gd name="connsiteY26" fmla="*/ 756267 h 1903785"/>
                    <a:gd name="connsiteX27" fmla="*/ 61676 w 2246959"/>
                    <a:gd name="connsiteY27" fmla="*/ 462896 h 1903785"/>
                    <a:gd name="connsiteX28" fmla="*/ 632360 w 2246959"/>
                    <a:gd name="connsiteY28" fmla="*/ 462896 h 1903785"/>
                    <a:gd name="connsiteX29" fmla="*/ 632360 w 2246959"/>
                    <a:gd name="connsiteY29" fmla="*/ 462897 h 1903785"/>
                    <a:gd name="connsiteX30" fmla="*/ 61676 w 2246959"/>
                    <a:gd name="connsiteY30" fmla="*/ 462897 h 1903785"/>
                    <a:gd name="connsiteX31" fmla="*/ 61676 w 2246959"/>
                    <a:gd name="connsiteY31" fmla="*/ 462896 h 1903785"/>
                    <a:gd name="connsiteX32" fmla="*/ 844111 w 2246959"/>
                    <a:gd name="connsiteY32" fmla="*/ 0 h 1903785"/>
                    <a:gd name="connsiteX33" fmla="*/ 2185284 w 2246959"/>
                    <a:gd name="connsiteY33" fmla="*/ 462896 h 1903785"/>
                    <a:gd name="connsiteX34" fmla="*/ 2200525 w 2246959"/>
                    <a:gd name="connsiteY34" fmla="*/ 756266 h 1903785"/>
                    <a:gd name="connsiteX35" fmla="*/ 2200524 w 2246959"/>
                    <a:gd name="connsiteY35" fmla="*/ 756266 h 1903785"/>
                    <a:gd name="connsiteX36" fmla="*/ 2185283 w 2246959"/>
                    <a:gd name="connsiteY36" fmla="*/ 462897 h 1903785"/>
                    <a:gd name="connsiteX37" fmla="*/ 844111 w 2246959"/>
                    <a:gd name="connsiteY37" fmla="*/ 0 h 1903785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185283 w 2246959"/>
                    <a:gd name="connsiteY32" fmla="*/ 1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35" fmla="*/ 2200524 w 2246959"/>
                    <a:gd name="connsiteY35" fmla="*/ 293370 h 1440889"/>
                    <a:gd name="connsiteX36" fmla="*/ 2185283 w 2246959"/>
                    <a:gd name="connsiteY36" fmla="*/ 1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200524 w 2246959"/>
                    <a:gd name="connsiteY32" fmla="*/ 293370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35" fmla="*/ 2200524 w 2246959"/>
                    <a:gd name="connsiteY35" fmla="*/ 29337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200525 w 2246959"/>
                    <a:gd name="connsiteY32" fmla="*/ 293370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1676 w 2246959"/>
                    <a:gd name="connsiteY29" fmla="*/ 1 h 1440889"/>
                    <a:gd name="connsiteX30" fmla="*/ 61676 w 2246959"/>
                    <a:gd name="connsiteY30" fmla="*/ 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1676 w 2246959"/>
                    <a:gd name="connsiteY28" fmla="*/ 1 h 1440889"/>
                    <a:gd name="connsiteX29" fmla="*/ 61676 w 2246959"/>
                    <a:gd name="connsiteY29" fmla="*/ 0 h 1440889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27374 w 2246959"/>
                    <a:gd name="connsiteY19" fmla="*/ 0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283806 w 2246959"/>
                    <a:gd name="connsiteY23" fmla="*/ 196654 h 1147518"/>
                    <a:gd name="connsiteX24" fmla="*/ 1324768 w 2246959"/>
                    <a:gd name="connsiteY24" fmla="*/ 135898 h 1147518"/>
                    <a:gd name="connsiteX25" fmla="*/ 1339789 w 2246959"/>
                    <a:gd name="connsiteY25" fmla="*/ 61498 h 1147518"/>
                    <a:gd name="connsiteX26" fmla="*/ 1327374 w 2246959"/>
                    <a:gd name="connsiteY26" fmla="*/ 0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283806 w 2246959"/>
                    <a:gd name="connsiteY23" fmla="*/ 196654 h 1147518"/>
                    <a:gd name="connsiteX24" fmla="*/ 1324768 w 2246959"/>
                    <a:gd name="connsiteY24" fmla="*/ 135898 h 1147518"/>
                    <a:gd name="connsiteX25" fmla="*/ 1339789 w 2246959"/>
                    <a:gd name="connsiteY25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324768 w 2246959"/>
                    <a:gd name="connsiteY23" fmla="*/ 135898 h 1147518"/>
                    <a:gd name="connsiteX24" fmla="*/ 1339789 w 2246959"/>
                    <a:gd name="connsiteY24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339789 w 2246959"/>
                    <a:gd name="connsiteY23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339789 w 2246959"/>
                    <a:gd name="connsiteY22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90 w 2246959"/>
                    <a:gd name="connsiteY19" fmla="*/ 61497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0" fmla="*/ 0 w 2246959"/>
                    <a:gd name="connsiteY0" fmla="*/ 855947 h 1109624"/>
                    <a:gd name="connsiteX1" fmla="*/ 52298 w 2246959"/>
                    <a:gd name="connsiteY1" fmla="*/ 0 h 1109624"/>
                    <a:gd name="connsiteX2" fmla="*/ 931887 w 2246959"/>
                    <a:gd name="connsiteY2" fmla="*/ 0 h 1109624"/>
                    <a:gd name="connsiteX3" fmla="*/ 927121 w 2246959"/>
                    <a:gd name="connsiteY3" fmla="*/ 23602 h 1109624"/>
                    <a:gd name="connsiteX4" fmla="*/ 1148649 w 2246959"/>
                    <a:gd name="connsiteY4" fmla="*/ 245129 h 1109624"/>
                    <a:gd name="connsiteX5" fmla="*/ 1370176 w 2246959"/>
                    <a:gd name="connsiteY5" fmla="*/ 23602 h 1109624"/>
                    <a:gd name="connsiteX6" fmla="*/ 1365411 w 2246959"/>
                    <a:gd name="connsiteY6" fmla="*/ 0 h 1109624"/>
                    <a:gd name="connsiteX7" fmla="*/ 2202493 w 2246959"/>
                    <a:gd name="connsiteY7" fmla="*/ 0 h 1109624"/>
                    <a:gd name="connsiteX8" fmla="*/ 2246959 w 2246959"/>
                    <a:gd name="connsiteY8" fmla="*/ 855947 h 1109624"/>
                    <a:gd name="connsiteX9" fmla="*/ 1342591 w 2246959"/>
                    <a:gd name="connsiteY9" fmla="*/ 855947 h 1109624"/>
                    <a:gd name="connsiteX10" fmla="*/ 1342801 w 2246959"/>
                    <a:gd name="connsiteY10" fmla="*/ 856986 h 1109624"/>
                    <a:gd name="connsiteX11" fmla="*/ 1333925 w 2246959"/>
                    <a:gd name="connsiteY11" fmla="*/ 856986 h 1109624"/>
                    <a:gd name="connsiteX12" fmla="*/ 1346340 w 2246959"/>
                    <a:gd name="connsiteY12" fmla="*/ 918484 h 1109624"/>
                    <a:gd name="connsiteX13" fmla="*/ 1155200 w 2246959"/>
                    <a:gd name="connsiteY13" fmla="*/ 1109624 h 1109624"/>
                    <a:gd name="connsiteX14" fmla="*/ 964059 w 2246959"/>
                    <a:gd name="connsiteY14" fmla="*/ 918484 h 1109624"/>
                    <a:gd name="connsiteX15" fmla="*/ 976475 w 2246959"/>
                    <a:gd name="connsiteY15" fmla="*/ 856986 h 1109624"/>
                    <a:gd name="connsiteX16" fmla="*/ 958157 w 2246959"/>
                    <a:gd name="connsiteY16" fmla="*/ 856986 h 1109624"/>
                    <a:gd name="connsiteX17" fmla="*/ 958367 w 2246959"/>
                    <a:gd name="connsiteY17" fmla="*/ 855947 h 1109624"/>
                    <a:gd name="connsiteX18" fmla="*/ 0 w 2246959"/>
                    <a:gd name="connsiteY18" fmla="*/ 855947 h 1109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246959" h="1109624">
                      <a:moveTo>
                        <a:pt x="0" y="855947"/>
                      </a:moveTo>
                      <a:lnTo>
                        <a:pt x="52298" y="0"/>
                      </a:lnTo>
                      <a:lnTo>
                        <a:pt x="931887" y="0"/>
                      </a:lnTo>
                      <a:lnTo>
                        <a:pt x="927121" y="23602"/>
                      </a:lnTo>
                      <a:cubicBezTo>
                        <a:pt x="927121" y="145948"/>
                        <a:pt x="1026303" y="245129"/>
                        <a:pt x="1148649" y="245129"/>
                      </a:cubicBezTo>
                      <a:cubicBezTo>
                        <a:pt x="1270995" y="245129"/>
                        <a:pt x="1370176" y="145948"/>
                        <a:pt x="1370176" y="23602"/>
                      </a:cubicBezTo>
                      <a:lnTo>
                        <a:pt x="1365411" y="0"/>
                      </a:lnTo>
                      <a:lnTo>
                        <a:pt x="2202493" y="0"/>
                      </a:lnTo>
                      <a:lnTo>
                        <a:pt x="2246959" y="855947"/>
                      </a:lnTo>
                      <a:lnTo>
                        <a:pt x="1342591" y="855947"/>
                      </a:lnTo>
                      <a:lnTo>
                        <a:pt x="1342801" y="856986"/>
                      </a:lnTo>
                      <a:lnTo>
                        <a:pt x="1333925" y="856986"/>
                      </a:lnTo>
                      <a:lnTo>
                        <a:pt x="1346340" y="918484"/>
                      </a:lnTo>
                      <a:cubicBezTo>
                        <a:pt x="1346340" y="1024048"/>
                        <a:pt x="1260764" y="1109624"/>
                        <a:pt x="1155200" y="1109624"/>
                      </a:cubicBezTo>
                      <a:cubicBezTo>
                        <a:pt x="1049636" y="1109624"/>
                        <a:pt x="964059" y="1024048"/>
                        <a:pt x="964059" y="918484"/>
                      </a:cubicBezTo>
                      <a:lnTo>
                        <a:pt x="976475" y="856986"/>
                      </a:lnTo>
                      <a:lnTo>
                        <a:pt x="958157" y="856986"/>
                      </a:lnTo>
                      <a:lnTo>
                        <a:pt x="958367" y="855947"/>
                      </a:lnTo>
                      <a:lnTo>
                        <a:pt x="0" y="85594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9132647" y="3203616"/>
                  <a:ext cx="1680799" cy="1208064"/>
                </a:xfrm>
                <a:custGeom>
                  <a:avLst/>
                  <a:gdLst>
                    <a:gd name="connsiteX0" fmla="*/ 44520 w 1680799"/>
                    <a:gd name="connsiteY0" fmla="*/ 98440 h 1208064"/>
                    <a:gd name="connsiteX1" fmla="*/ 655357 w 1680799"/>
                    <a:gd name="connsiteY1" fmla="*/ 98440 h 1208064"/>
                    <a:gd name="connsiteX2" fmla="*/ 650591 w 1680799"/>
                    <a:gd name="connsiteY2" fmla="*/ 122042 h 1208064"/>
                    <a:gd name="connsiteX3" fmla="*/ 872119 w 1680799"/>
                    <a:gd name="connsiteY3" fmla="*/ 343569 h 1208064"/>
                    <a:gd name="connsiteX4" fmla="*/ 1093646 w 1680799"/>
                    <a:gd name="connsiteY4" fmla="*/ 122042 h 1208064"/>
                    <a:gd name="connsiteX5" fmla="*/ 1088881 w 1680799"/>
                    <a:gd name="connsiteY5" fmla="*/ 98440 h 1208064"/>
                    <a:gd name="connsiteX6" fmla="*/ 1636279 w 1680799"/>
                    <a:gd name="connsiteY6" fmla="*/ 98440 h 1208064"/>
                    <a:gd name="connsiteX7" fmla="*/ 1680799 w 1680799"/>
                    <a:gd name="connsiteY7" fmla="*/ 955426 h 1208064"/>
                    <a:gd name="connsiteX8" fmla="*/ 1050845 w 1680799"/>
                    <a:gd name="connsiteY8" fmla="*/ 955426 h 1208064"/>
                    <a:gd name="connsiteX9" fmla="*/ 1063260 w 1680799"/>
                    <a:gd name="connsiteY9" fmla="*/ 1016924 h 1208064"/>
                    <a:gd name="connsiteX10" fmla="*/ 872120 w 1680799"/>
                    <a:gd name="connsiteY10" fmla="*/ 1208064 h 1208064"/>
                    <a:gd name="connsiteX11" fmla="*/ 680979 w 1680799"/>
                    <a:gd name="connsiteY11" fmla="*/ 1016924 h 1208064"/>
                    <a:gd name="connsiteX12" fmla="*/ 693395 w 1680799"/>
                    <a:gd name="connsiteY12" fmla="*/ 955426 h 1208064"/>
                    <a:gd name="connsiteX13" fmla="*/ 0 w 1680799"/>
                    <a:gd name="connsiteY13" fmla="*/ 955426 h 1208064"/>
                    <a:gd name="connsiteX14" fmla="*/ 1050845 w 1680799"/>
                    <a:gd name="connsiteY14" fmla="*/ 60546 h 1208064"/>
                    <a:gd name="connsiteX15" fmla="*/ 1050845 w 1680799"/>
                    <a:gd name="connsiteY15" fmla="*/ 60546 h 1208064"/>
                    <a:gd name="connsiteX16" fmla="*/ 1063260 w 1680799"/>
                    <a:gd name="connsiteY16" fmla="*/ 122043 h 1208064"/>
                    <a:gd name="connsiteX17" fmla="*/ 1063260 w 1680799"/>
                    <a:gd name="connsiteY17" fmla="*/ 122044 h 1208064"/>
                    <a:gd name="connsiteX18" fmla="*/ 693395 w 1680799"/>
                    <a:gd name="connsiteY18" fmla="*/ 60546 h 1208064"/>
                    <a:gd name="connsiteX19" fmla="*/ 693395 w 1680799"/>
                    <a:gd name="connsiteY19" fmla="*/ 60546 h 1208064"/>
                    <a:gd name="connsiteX20" fmla="*/ 680979 w 1680799"/>
                    <a:gd name="connsiteY20" fmla="*/ 122044 h 1208064"/>
                    <a:gd name="connsiteX21" fmla="*/ 680979 w 1680799"/>
                    <a:gd name="connsiteY21" fmla="*/ 122043 h 1208064"/>
                    <a:gd name="connsiteX22" fmla="*/ 49634 w 1680799"/>
                    <a:gd name="connsiteY22" fmla="*/ 0 h 1208064"/>
                    <a:gd name="connsiteX23" fmla="*/ 1631165 w 1680799"/>
                    <a:gd name="connsiteY23" fmla="*/ 0 h 1208064"/>
                    <a:gd name="connsiteX24" fmla="*/ 1634310 w 1680799"/>
                    <a:gd name="connsiteY24" fmla="*/ 60545 h 1208064"/>
                    <a:gd name="connsiteX25" fmla="*/ 1634310 w 1680799"/>
                    <a:gd name="connsiteY25" fmla="*/ 60545 h 1208064"/>
                    <a:gd name="connsiteX26" fmla="*/ 1631165 w 1680799"/>
                    <a:gd name="connsiteY26" fmla="*/ 1 h 1208064"/>
                    <a:gd name="connsiteX27" fmla="*/ 49634 w 1680799"/>
                    <a:gd name="connsiteY27" fmla="*/ 1 h 1208064"/>
                    <a:gd name="connsiteX28" fmla="*/ 46489 w 1680799"/>
                    <a:gd name="connsiteY28" fmla="*/ 60545 h 1208064"/>
                    <a:gd name="connsiteX29" fmla="*/ 46489 w 1680799"/>
                    <a:gd name="connsiteY29" fmla="*/ 60545 h 120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80799" h="1208064">
                      <a:moveTo>
                        <a:pt x="44520" y="98440"/>
                      </a:moveTo>
                      <a:lnTo>
                        <a:pt x="655357" y="98440"/>
                      </a:lnTo>
                      <a:lnTo>
                        <a:pt x="650591" y="122042"/>
                      </a:lnTo>
                      <a:cubicBezTo>
                        <a:pt x="650591" y="244388"/>
                        <a:pt x="749773" y="343569"/>
                        <a:pt x="872119" y="343569"/>
                      </a:cubicBezTo>
                      <a:cubicBezTo>
                        <a:pt x="994465" y="343569"/>
                        <a:pt x="1093646" y="244388"/>
                        <a:pt x="1093646" y="122042"/>
                      </a:cubicBezTo>
                      <a:lnTo>
                        <a:pt x="1088881" y="98440"/>
                      </a:lnTo>
                      <a:lnTo>
                        <a:pt x="1636279" y="98440"/>
                      </a:lnTo>
                      <a:lnTo>
                        <a:pt x="1680799" y="955426"/>
                      </a:lnTo>
                      <a:lnTo>
                        <a:pt x="1050845" y="955426"/>
                      </a:lnTo>
                      <a:lnTo>
                        <a:pt x="1063260" y="1016924"/>
                      </a:lnTo>
                      <a:cubicBezTo>
                        <a:pt x="1063260" y="1122488"/>
                        <a:pt x="977684" y="1208064"/>
                        <a:pt x="872120" y="1208064"/>
                      </a:cubicBezTo>
                      <a:cubicBezTo>
                        <a:pt x="766556" y="1208064"/>
                        <a:pt x="680979" y="1122488"/>
                        <a:pt x="680979" y="1016924"/>
                      </a:cubicBezTo>
                      <a:lnTo>
                        <a:pt x="693395" y="955426"/>
                      </a:lnTo>
                      <a:lnTo>
                        <a:pt x="0" y="955426"/>
                      </a:lnTo>
                      <a:close/>
                      <a:moveTo>
                        <a:pt x="1050845" y="60546"/>
                      </a:moveTo>
                      <a:lnTo>
                        <a:pt x="1050845" y="60546"/>
                      </a:lnTo>
                      <a:lnTo>
                        <a:pt x="1063260" y="122043"/>
                      </a:lnTo>
                      <a:lnTo>
                        <a:pt x="1063260" y="122044"/>
                      </a:lnTo>
                      <a:close/>
                      <a:moveTo>
                        <a:pt x="693395" y="60546"/>
                      </a:moveTo>
                      <a:lnTo>
                        <a:pt x="693395" y="60546"/>
                      </a:lnTo>
                      <a:lnTo>
                        <a:pt x="680979" y="122044"/>
                      </a:lnTo>
                      <a:lnTo>
                        <a:pt x="680979" y="122043"/>
                      </a:lnTo>
                      <a:close/>
                      <a:moveTo>
                        <a:pt x="49634" y="0"/>
                      </a:moveTo>
                      <a:lnTo>
                        <a:pt x="1631165" y="0"/>
                      </a:lnTo>
                      <a:lnTo>
                        <a:pt x="1634310" y="60545"/>
                      </a:lnTo>
                      <a:lnTo>
                        <a:pt x="1634310" y="60545"/>
                      </a:lnTo>
                      <a:lnTo>
                        <a:pt x="1631165" y="1"/>
                      </a:lnTo>
                      <a:lnTo>
                        <a:pt x="49634" y="1"/>
                      </a:lnTo>
                      <a:lnTo>
                        <a:pt x="46489" y="60545"/>
                      </a:lnTo>
                      <a:lnTo>
                        <a:pt x="46489" y="60545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748622" y="4188320"/>
                <a:ext cx="2448851" cy="872467"/>
                <a:chOff x="8748622" y="4188320"/>
                <a:chExt cx="2448851" cy="872467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8748622" y="4188320"/>
                  <a:ext cx="2448851" cy="872467"/>
                  <a:chOff x="8748622" y="4188320"/>
                  <a:chExt cx="2448851" cy="872467"/>
                </a:xfrm>
              </p:grpSpPr>
              <p:sp>
                <p:nvSpPr>
                  <p:cNvPr id="34" name="Freeform 33"/>
                  <p:cNvSpPr/>
                  <p:nvPr/>
                </p:nvSpPr>
                <p:spPr>
                  <a:xfrm>
                    <a:off x="8817313" y="4188320"/>
                    <a:ext cx="2311492" cy="604517"/>
                  </a:xfrm>
                  <a:custGeom>
                    <a:avLst/>
                    <a:gdLst>
                      <a:gd name="connsiteX0" fmla="*/ 1365319 w 2311492"/>
                      <a:gd name="connsiteY0" fmla="*/ 0 h 585580"/>
                      <a:gd name="connsiteX1" fmla="*/ 1373154 w 2311492"/>
                      <a:gd name="connsiteY1" fmla="*/ 0 h 585580"/>
                      <a:gd name="connsiteX2" fmla="*/ 1378606 w 2311492"/>
                      <a:gd name="connsiteY2" fmla="*/ 27010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78606 w 2311492"/>
                      <a:gd name="connsiteY2" fmla="*/ 27010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19" fmla="*/ 30421 w 2311492"/>
                      <a:gd name="connsiteY19" fmla="*/ 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74723 w 2311492"/>
                      <a:gd name="connsiteY2" fmla="*/ 65531 h 585580"/>
                      <a:gd name="connsiteX3" fmla="*/ 1371799 w 2311492"/>
                      <a:gd name="connsiteY3" fmla="*/ 74950 h 585580"/>
                      <a:gd name="connsiteX4" fmla="*/ 1374680 w 2311492"/>
                      <a:gd name="connsiteY4" fmla="*/ 46371 h 585580"/>
                      <a:gd name="connsiteX5" fmla="*/ 30421 w 2311492"/>
                      <a:gd name="connsiteY5" fmla="*/ 0 h 585580"/>
                      <a:gd name="connsiteX6" fmla="*/ 89351 w 2311492"/>
                      <a:gd name="connsiteY6" fmla="*/ 0 h 585580"/>
                      <a:gd name="connsiteX7" fmla="*/ 91114 w 2311492"/>
                      <a:gd name="connsiteY7" fmla="*/ 3407 h 585580"/>
                      <a:gd name="connsiteX8" fmla="*/ 970703 w 2311492"/>
                      <a:gd name="connsiteY8" fmla="*/ 3407 h 585580"/>
                      <a:gd name="connsiteX9" fmla="*/ 965937 w 2311492"/>
                      <a:gd name="connsiteY9" fmla="*/ 27009 h 585580"/>
                      <a:gd name="connsiteX10" fmla="*/ 1187465 w 2311492"/>
                      <a:gd name="connsiteY10" fmla="*/ 248536 h 585580"/>
                      <a:gd name="connsiteX11" fmla="*/ 1408992 w 2311492"/>
                      <a:gd name="connsiteY11" fmla="*/ 27009 h 585580"/>
                      <a:gd name="connsiteX12" fmla="*/ 1404227 w 2311492"/>
                      <a:gd name="connsiteY12" fmla="*/ 3407 h 585580"/>
                      <a:gd name="connsiteX13" fmla="*/ 2245239 w 2311492"/>
                      <a:gd name="connsiteY13" fmla="*/ 3407 h 585580"/>
                      <a:gd name="connsiteX14" fmla="*/ 2244823 w 2311492"/>
                      <a:gd name="connsiteY14" fmla="*/ 0 h 585580"/>
                      <a:gd name="connsiteX15" fmla="*/ 2281071 w 2311492"/>
                      <a:gd name="connsiteY15" fmla="*/ 0 h 585580"/>
                      <a:gd name="connsiteX16" fmla="*/ 2311492 w 2311492"/>
                      <a:gd name="connsiteY16" fmla="*/ 585580 h 585580"/>
                      <a:gd name="connsiteX17" fmla="*/ 0 w 2311492"/>
                      <a:gd name="connsiteY17" fmla="*/ 585580 h 585580"/>
                      <a:gd name="connsiteX18" fmla="*/ 30421 w 2311492"/>
                      <a:gd name="connsiteY18" fmla="*/ 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69686 w 2311492"/>
                      <a:gd name="connsiteY2" fmla="*/ 29624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19" fmla="*/ 30421 w 2311492"/>
                      <a:gd name="connsiteY19" fmla="*/ 0 h 585580"/>
                      <a:gd name="connsiteX0" fmla="*/ 1374680 w 2311492"/>
                      <a:gd name="connsiteY0" fmla="*/ 46371 h 585580"/>
                      <a:gd name="connsiteX1" fmla="*/ 1369686 w 2311492"/>
                      <a:gd name="connsiteY1" fmla="*/ 29624 h 585580"/>
                      <a:gd name="connsiteX2" fmla="*/ 1374723 w 2311492"/>
                      <a:gd name="connsiteY2" fmla="*/ 65531 h 585580"/>
                      <a:gd name="connsiteX3" fmla="*/ 1371799 w 2311492"/>
                      <a:gd name="connsiteY3" fmla="*/ 74950 h 585580"/>
                      <a:gd name="connsiteX4" fmla="*/ 1374680 w 2311492"/>
                      <a:gd name="connsiteY4" fmla="*/ 46371 h 585580"/>
                      <a:gd name="connsiteX5" fmla="*/ 30421 w 2311492"/>
                      <a:gd name="connsiteY5" fmla="*/ 0 h 585580"/>
                      <a:gd name="connsiteX6" fmla="*/ 89351 w 2311492"/>
                      <a:gd name="connsiteY6" fmla="*/ 0 h 585580"/>
                      <a:gd name="connsiteX7" fmla="*/ 91114 w 2311492"/>
                      <a:gd name="connsiteY7" fmla="*/ 3407 h 585580"/>
                      <a:gd name="connsiteX8" fmla="*/ 970703 w 2311492"/>
                      <a:gd name="connsiteY8" fmla="*/ 3407 h 585580"/>
                      <a:gd name="connsiteX9" fmla="*/ 965937 w 2311492"/>
                      <a:gd name="connsiteY9" fmla="*/ 27009 h 585580"/>
                      <a:gd name="connsiteX10" fmla="*/ 1187465 w 2311492"/>
                      <a:gd name="connsiteY10" fmla="*/ 248536 h 585580"/>
                      <a:gd name="connsiteX11" fmla="*/ 1408992 w 2311492"/>
                      <a:gd name="connsiteY11" fmla="*/ 27009 h 585580"/>
                      <a:gd name="connsiteX12" fmla="*/ 1404227 w 2311492"/>
                      <a:gd name="connsiteY12" fmla="*/ 3407 h 585580"/>
                      <a:gd name="connsiteX13" fmla="*/ 2245239 w 2311492"/>
                      <a:gd name="connsiteY13" fmla="*/ 3407 h 585580"/>
                      <a:gd name="connsiteX14" fmla="*/ 2244823 w 2311492"/>
                      <a:gd name="connsiteY14" fmla="*/ 0 h 585580"/>
                      <a:gd name="connsiteX15" fmla="*/ 2281071 w 2311492"/>
                      <a:gd name="connsiteY15" fmla="*/ 0 h 585580"/>
                      <a:gd name="connsiteX16" fmla="*/ 2311492 w 2311492"/>
                      <a:gd name="connsiteY16" fmla="*/ 585580 h 585580"/>
                      <a:gd name="connsiteX17" fmla="*/ 0 w 2311492"/>
                      <a:gd name="connsiteY17" fmla="*/ 585580 h 585580"/>
                      <a:gd name="connsiteX18" fmla="*/ 30421 w 2311492"/>
                      <a:gd name="connsiteY18" fmla="*/ 0 h 585580"/>
                      <a:gd name="connsiteX0" fmla="*/ 1374680 w 2311492"/>
                      <a:gd name="connsiteY0" fmla="*/ 46371 h 585580"/>
                      <a:gd name="connsiteX1" fmla="*/ 1374723 w 2311492"/>
                      <a:gd name="connsiteY1" fmla="*/ 65531 h 585580"/>
                      <a:gd name="connsiteX2" fmla="*/ 1371799 w 2311492"/>
                      <a:gd name="connsiteY2" fmla="*/ 74950 h 585580"/>
                      <a:gd name="connsiteX3" fmla="*/ 1374680 w 2311492"/>
                      <a:gd name="connsiteY3" fmla="*/ 46371 h 585580"/>
                      <a:gd name="connsiteX4" fmla="*/ 30421 w 2311492"/>
                      <a:gd name="connsiteY4" fmla="*/ 0 h 585580"/>
                      <a:gd name="connsiteX5" fmla="*/ 89351 w 2311492"/>
                      <a:gd name="connsiteY5" fmla="*/ 0 h 585580"/>
                      <a:gd name="connsiteX6" fmla="*/ 91114 w 2311492"/>
                      <a:gd name="connsiteY6" fmla="*/ 3407 h 585580"/>
                      <a:gd name="connsiteX7" fmla="*/ 970703 w 2311492"/>
                      <a:gd name="connsiteY7" fmla="*/ 3407 h 585580"/>
                      <a:gd name="connsiteX8" fmla="*/ 965937 w 2311492"/>
                      <a:gd name="connsiteY8" fmla="*/ 27009 h 585580"/>
                      <a:gd name="connsiteX9" fmla="*/ 1187465 w 2311492"/>
                      <a:gd name="connsiteY9" fmla="*/ 248536 h 585580"/>
                      <a:gd name="connsiteX10" fmla="*/ 1408992 w 2311492"/>
                      <a:gd name="connsiteY10" fmla="*/ 27009 h 585580"/>
                      <a:gd name="connsiteX11" fmla="*/ 1404227 w 2311492"/>
                      <a:gd name="connsiteY11" fmla="*/ 3407 h 585580"/>
                      <a:gd name="connsiteX12" fmla="*/ 2245239 w 2311492"/>
                      <a:gd name="connsiteY12" fmla="*/ 3407 h 585580"/>
                      <a:gd name="connsiteX13" fmla="*/ 2244823 w 2311492"/>
                      <a:gd name="connsiteY13" fmla="*/ 0 h 585580"/>
                      <a:gd name="connsiteX14" fmla="*/ 2281071 w 2311492"/>
                      <a:gd name="connsiteY14" fmla="*/ 0 h 585580"/>
                      <a:gd name="connsiteX15" fmla="*/ 2311492 w 2311492"/>
                      <a:gd name="connsiteY15" fmla="*/ 585580 h 585580"/>
                      <a:gd name="connsiteX16" fmla="*/ 0 w 2311492"/>
                      <a:gd name="connsiteY16" fmla="*/ 585580 h 585580"/>
                      <a:gd name="connsiteX17" fmla="*/ 30421 w 2311492"/>
                      <a:gd name="connsiteY17" fmla="*/ 0 h 585580"/>
                      <a:gd name="connsiteX0" fmla="*/ 1371799 w 2311492"/>
                      <a:gd name="connsiteY0" fmla="*/ 74950 h 585580"/>
                      <a:gd name="connsiteX1" fmla="*/ 1374723 w 2311492"/>
                      <a:gd name="connsiteY1" fmla="*/ 65531 h 585580"/>
                      <a:gd name="connsiteX2" fmla="*/ 1371799 w 2311492"/>
                      <a:gd name="connsiteY2" fmla="*/ 74950 h 585580"/>
                      <a:gd name="connsiteX3" fmla="*/ 30421 w 2311492"/>
                      <a:gd name="connsiteY3" fmla="*/ 0 h 585580"/>
                      <a:gd name="connsiteX4" fmla="*/ 89351 w 2311492"/>
                      <a:gd name="connsiteY4" fmla="*/ 0 h 585580"/>
                      <a:gd name="connsiteX5" fmla="*/ 91114 w 2311492"/>
                      <a:gd name="connsiteY5" fmla="*/ 3407 h 585580"/>
                      <a:gd name="connsiteX6" fmla="*/ 970703 w 2311492"/>
                      <a:gd name="connsiteY6" fmla="*/ 3407 h 585580"/>
                      <a:gd name="connsiteX7" fmla="*/ 965937 w 2311492"/>
                      <a:gd name="connsiteY7" fmla="*/ 27009 h 585580"/>
                      <a:gd name="connsiteX8" fmla="*/ 1187465 w 2311492"/>
                      <a:gd name="connsiteY8" fmla="*/ 248536 h 585580"/>
                      <a:gd name="connsiteX9" fmla="*/ 1408992 w 2311492"/>
                      <a:gd name="connsiteY9" fmla="*/ 27009 h 585580"/>
                      <a:gd name="connsiteX10" fmla="*/ 1404227 w 2311492"/>
                      <a:gd name="connsiteY10" fmla="*/ 3407 h 585580"/>
                      <a:gd name="connsiteX11" fmla="*/ 2245239 w 2311492"/>
                      <a:gd name="connsiteY11" fmla="*/ 3407 h 585580"/>
                      <a:gd name="connsiteX12" fmla="*/ 2244823 w 2311492"/>
                      <a:gd name="connsiteY12" fmla="*/ 0 h 585580"/>
                      <a:gd name="connsiteX13" fmla="*/ 2281071 w 2311492"/>
                      <a:gd name="connsiteY13" fmla="*/ 0 h 585580"/>
                      <a:gd name="connsiteX14" fmla="*/ 2311492 w 2311492"/>
                      <a:gd name="connsiteY14" fmla="*/ 585580 h 585580"/>
                      <a:gd name="connsiteX15" fmla="*/ 0 w 2311492"/>
                      <a:gd name="connsiteY15" fmla="*/ 585580 h 585580"/>
                      <a:gd name="connsiteX16" fmla="*/ 30421 w 2311492"/>
                      <a:gd name="connsiteY16" fmla="*/ 0 h 585580"/>
                      <a:gd name="connsiteX0" fmla="*/ 30421 w 2311492"/>
                      <a:gd name="connsiteY0" fmla="*/ 0 h 585580"/>
                      <a:gd name="connsiteX1" fmla="*/ 89351 w 2311492"/>
                      <a:gd name="connsiteY1" fmla="*/ 0 h 585580"/>
                      <a:gd name="connsiteX2" fmla="*/ 91114 w 2311492"/>
                      <a:gd name="connsiteY2" fmla="*/ 3407 h 585580"/>
                      <a:gd name="connsiteX3" fmla="*/ 970703 w 2311492"/>
                      <a:gd name="connsiteY3" fmla="*/ 3407 h 585580"/>
                      <a:gd name="connsiteX4" fmla="*/ 965937 w 2311492"/>
                      <a:gd name="connsiteY4" fmla="*/ 27009 h 585580"/>
                      <a:gd name="connsiteX5" fmla="*/ 1187465 w 2311492"/>
                      <a:gd name="connsiteY5" fmla="*/ 248536 h 585580"/>
                      <a:gd name="connsiteX6" fmla="*/ 1408992 w 2311492"/>
                      <a:gd name="connsiteY6" fmla="*/ 27009 h 585580"/>
                      <a:gd name="connsiteX7" fmla="*/ 1404227 w 2311492"/>
                      <a:gd name="connsiteY7" fmla="*/ 3407 h 585580"/>
                      <a:gd name="connsiteX8" fmla="*/ 2245239 w 2311492"/>
                      <a:gd name="connsiteY8" fmla="*/ 3407 h 585580"/>
                      <a:gd name="connsiteX9" fmla="*/ 2244823 w 2311492"/>
                      <a:gd name="connsiteY9" fmla="*/ 0 h 585580"/>
                      <a:gd name="connsiteX10" fmla="*/ 2281071 w 2311492"/>
                      <a:gd name="connsiteY10" fmla="*/ 0 h 585580"/>
                      <a:gd name="connsiteX11" fmla="*/ 2311492 w 2311492"/>
                      <a:gd name="connsiteY11" fmla="*/ 585580 h 585580"/>
                      <a:gd name="connsiteX12" fmla="*/ 0 w 2311492"/>
                      <a:gd name="connsiteY12" fmla="*/ 585580 h 585580"/>
                      <a:gd name="connsiteX13" fmla="*/ 30421 w 2311492"/>
                      <a:gd name="connsiteY13" fmla="*/ 0 h 585580"/>
                      <a:gd name="connsiteX0" fmla="*/ 30421 w 2311492"/>
                      <a:gd name="connsiteY0" fmla="*/ 0 h 585580"/>
                      <a:gd name="connsiteX1" fmla="*/ 89351 w 2311492"/>
                      <a:gd name="connsiteY1" fmla="*/ 0 h 585580"/>
                      <a:gd name="connsiteX2" fmla="*/ 970703 w 2311492"/>
                      <a:gd name="connsiteY2" fmla="*/ 3407 h 585580"/>
                      <a:gd name="connsiteX3" fmla="*/ 965937 w 2311492"/>
                      <a:gd name="connsiteY3" fmla="*/ 27009 h 585580"/>
                      <a:gd name="connsiteX4" fmla="*/ 1187465 w 2311492"/>
                      <a:gd name="connsiteY4" fmla="*/ 248536 h 585580"/>
                      <a:gd name="connsiteX5" fmla="*/ 1408992 w 2311492"/>
                      <a:gd name="connsiteY5" fmla="*/ 27009 h 585580"/>
                      <a:gd name="connsiteX6" fmla="*/ 1404227 w 2311492"/>
                      <a:gd name="connsiteY6" fmla="*/ 3407 h 585580"/>
                      <a:gd name="connsiteX7" fmla="*/ 2245239 w 2311492"/>
                      <a:gd name="connsiteY7" fmla="*/ 3407 h 585580"/>
                      <a:gd name="connsiteX8" fmla="*/ 2244823 w 2311492"/>
                      <a:gd name="connsiteY8" fmla="*/ 0 h 585580"/>
                      <a:gd name="connsiteX9" fmla="*/ 2281071 w 2311492"/>
                      <a:gd name="connsiteY9" fmla="*/ 0 h 585580"/>
                      <a:gd name="connsiteX10" fmla="*/ 2311492 w 2311492"/>
                      <a:gd name="connsiteY10" fmla="*/ 585580 h 585580"/>
                      <a:gd name="connsiteX11" fmla="*/ 0 w 2311492"/>
                      <a:gd name="connsiteY11" fmla="*/ 585580 h 585580"/>
                      <a:gd name="connsiteX12" fmla="*/ 30421 w 2311492"/>
                      <a:gd name="connsiteY12" fmla="*/ 0 h 585580"/>
                      <a:gd name="connsiteX0" fmla="*/ 30421 w 2311492"/>
                      <a:gd name="connsiteY0" fmla="*/ 0 h 585580"/>
                      <a:gd name="connsiteX1" fmla="*/ 970703 w 2311492"/>
                      <a:gd name="connsiteY1" fmla="*/ 3407 h 585580"/>
                      <a:gd name="connsiteX2" fmla="*/ 965937 w 2311492"/>
                      <a:gd name="connsiteY2" fmla="*/ 27009 h 585580"/>
                      <a:gd name="connsiteX3" fmla="*/ 1187465 w 2311492"/>
                      <a:gd name="connsiteY3" fmla="*/ 248536 h 585580"/>
                      <a:gd name="connsiteX4" fmla="*/ 1408992 w 2311492"/>
                      <a:gd name="connsiteY4" fmla="*/ 27009 h 585580"/>
                      <a:gd name="connsiteX5" fmla="*/ 1404227 w 2311492"/>
                      <a:gd name="connsiteY5" fmla="*/ 3407 h 585580"/>
                      <a:gd name="connsiteX6" fmla="*/ 2245239 w 2311492"/>
                      <a:gd name="connsiteY6" fmla="*/ 3407 h 585580"/>
                      <a:gd name="connsiteX7" fmla="*/ 2244823 w 2311492"/>
                      <a:gd name="connsiteY7" fmla="*/ 0 h 585580"/>
                      <a:gd name="connsiteX8" fmla="*/ 2281071 w 2311492"/>
                      <a:gd name="connsiteY8" fmla="*/ 0 h 585580"/>
                      <a:gd name="connsiteX9" fmla="*/ 2311492 w 2311492"/>
                      <a:gd name="connsiteY9" fmla="*/ 585580 h 585580"/>
                      <a:gd name="connsiteX10" fmla="*/ 0 w 2311492"/>
                      <a:gd name="connsiteY10" fmla="*/ 585580 h 585580"/>
                      <a:gd name="connsiteX11" fmla="*/ 30421 w 2311492"/>
                      <a:gd name="connsiteY11" fmla="*/ 0 h 585580"/>
                      <a:gd name="connsiteX0" fmla="*/ 30421 w 2317906"/>
                      <a:gd name="connsiteY0" fmla="*/ 42380 h 627960"/>
                      <a:gd name="connsiteX1" fmla="*/ 970703 w 2317906"/>
                      <a:gd name="connsiteY1" fmla="*/ 45787 h 627960"/>
                      <a:gd name="connsiteX2" fmla="*/ 965937 w 2317906"/>
                      <a:gd name="connsiteY2" fmla="*/ 69389 h 627960"/>
                      <a:gd name="connsiteX3" fmla="*/ 1187465 w 2317906"/>
                      <a:gd name="connsiteY3" fmla="*/ 290916 h 627960"/>
                      <a:gd name="connsiteX4" fmla="*/ 1408992 w 2317906"/>
                      <a:gd name="connsiteY4" fmla="*/ 69389 h 627960"/>
                      <a:gd name="connsiteX5" fmla="*/ 1404227 w 2317906"/>
                      <a:gd name="connsiteY5" fmla="*/ 45787 h 627960"/>
                      <a:gd name="connsiteX6" fmla="*/ 2245239 w 2317906"/>
                      <a:gd name="connsiteY6" fmla="*/ 45787 h 627960"/>
                      <a:gd name="connsiteX7" fmla="*/ 2281071 w 2317906"/>
                      <a:gd name="connsiteY7" fmla="*/ 42380 h 627960"/>
                      <a:gd name="connsiteX8" fmla="*/ 2311492 w 2317906"/>
                      <a:gd name="connsiteY8" fmla="*/ 627960 h 627960"/>
                      <a:gd name="connsiteX9" fmla="*/ 0 w 2317906"/>
                      <a:gd name="connsiteY9" fmla="*/ 627960 h 627960"/>
                      <a:gd name="connsiteX10" fmla="*/ 30421 w 2317906"/>
                      <a:gd name="connsiteY10" fmla="*/ 42380 h 627960"/>
                      <a:gd name="connsiteX0" fmla="*/ 30421 w 2311492"/>
                      <a:gd name="connsiteY0" fmla="*/ 0 h 585580"/>
                      <a:gd name="connsiteX1" fmla="*/ 970703 w 2311492"/>
                      <a:gd name="connsiteY1" fmla="*/ 3407 h 585580"/>
                      <a:gd name="connsiteX2" fmla="*/ 965937 w 2311492"/>
                      <a:gd name="connsiteY2" fmla="*/ 27009 h 585580"/>
                      <a:gd name="connsiteX3" fmla="*/ 1187465 w 2311492"/>
                      <a:gd name="connsiteY3" fmla="*/ 248536 h 585580"/>
                      <a:gd name="connsiteX4" fmla="*/ 1408992 w 2311492"/>
                      <a:gd name="connsiteY4" fmla="*/ 27009 h 585580"/>
                      <a:gd name="connsiteX5" fmla="*/ 1404227 w 2311492"/>
                      <a:gd name="connsiteY5" fmla="*/ 3407 h 585580"/>
                      <a:gd name="connsiteX6" fmla="*/ 2281071 w 2311492"/>
                      <a:gd name="connsiteY6" fmla="*/ 0 h 585580"/>
                      <a:gd name="connsiteX7" fmla="*/ 2311492 w 2311492"/>
                      <a:gd name="connsiteY7" fmla="*/ 585580 h 585580"/>
                      <a:gd name="connsiteX8" fmla="*/ 0 w 2311492"/>
                      <a:gd name="connsiteY8" fmla="*/ 585580 h 585580"/>
                      <a:gd name="connsiteX9" fmla="*/ 30421 w 2311492"/>
                      <a:gd name="connsiteY9" fmla="*/ 0 h 585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1492" h="585580">
                        <a:moveTo>
                          <a:pt x="30421" y="0"/>
                        </a:moveTo>
                        <a:lnTo>
                          <a:pt x="970703" y="3407"/>
                        </a:lnTo>
                        <a:lnTo>
                          <a:pt x="965937" y="27009"/>
                        </a:lnTo>
                        <a:cubicBezTo>
                          <a:pt x="965937" y="149355"/>
                          <a:pt x="1065119" y="248536"/>
                          <a:pt x="1187465" y="248536"/>
                        </a:cubicBezTo>
                        <a:cubicBezTo>
                          <a:pt x="1309811" y="248536"/>
                          <a:pt x="1408992" y="149355"/>
                          <a:pt x="1408992" y="27009"/>
                        </a:cubicBezTo>
                        <a:lnTo>
                          <a:pt x="1404227" y="3407"/>
                        </a:lnTo>
                        <a:lnTo>
                          <a:pt x="2281071" y="0"/>
                        </a:lnTo>
                        <a:lnTo>
                          <a:pt x="2311492" y="585580"/>
                        </a:lnTo>
                        <a:lnTo>
                          <a:pt x="0" y="585580"/>
                        </a:lnTo>
                        <a:lnTo>
                          <a:pt x="30421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rapezoid 34"/>
                  <p:cNvSpPr/>
                  <p:nvPr/>
                </p:nvSpPr>
                <p:spPr>
                  <a:xfrm>
                    <a:off x="8748622" y="4779110"/>
                    <a:ext cx="2448851" cy="281677"/>
                  </a:xfrm>
                  <a:prstGeom prst="trapezoid">
                    <a:avLst>
                      <a:gd name="adj" fmla="val 2445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9055998" y="4196937"/>
                  <a:ext cx="1834095" cy="671786"/>
                  <a:chOff x="9055998" y="4196937"/>
                  <a:chExt cx="1834095" cy="671786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9107437" y="4196937"/>
                    <a:ext cx="1731219" cy="447373"/>
                  </a:xfrm>
                  <a:custGeom>
                    <a:avLst/>
                    <a:gdLst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23241 w 1731219"/>
                      <a:gd name="connsiteY8" fmla="*/ 894881 h 1342254"/>
                      <a:gd name="connsiteX9" fmla="*/ 680567 w 1731219"/>
                      <a:gd name="connsiteY9" fmla="*/ 894881 h 1342254"/>
                      <a:gd name="connsiteX10" fmla="*/ 675801 w 1731219"/>
                      <a:gd name="connsiteY10" fmla="*/ 918483 h 1342254"/>
                      <a:gd name="connsiteX11" fmla="*/ 897329 w 1731219"/>
                      <a:gd name="connsiteY11" fmla="*/ 1140010 h 1342254"/>
                      <a:gd name="connsiteX12" fmla="*/ 1118856 w 1731219"/>
                      <a:gd name="connsiteY12" fmla="*/ 918483 h 1342254"/>
                      <a:gd name="connsiteX13" fmla="*/ 1114091 w 1731219"/>
                      <a:gd name="connsiteY13" fmla="*/ 894881 h 1342254"/>
                      <a:gd name="connsiteX14" fmla="*/ 1707978 w 1731219"/>
                      <a:gd name="connsiteY14" fmla="*/ 894881 h 1342254"/>
                      <a:gd name="connsiteX15" fmla="*/ 1731219 w 1731219"/>
                      <a:gd name="connsiteY15" fmla="*/ 1342254 h 1342254"/>
                      <a:gd name="connsiteX16" fmla="*/ 0 w 1731219"/>
                      <a:gd name="connsiteY16" fmla="*/ 1342254 h 1342254"/>
                      <a:gd name="connsiteX17" fmla="*/ 1076055 w 1731219"/>
                      <a:gd name="connsiteY17" fmla="*/ 856985 h 1342254"/>
                      <a:gd name="connsiteX18" fmla="*/ 1706009 w 1731219"/>
                      <a:gd name="connsiteY18" fmla="*/ 856985 h 1342254"/>
                      <a:gd name="connsiteX19" fmla="*/ 1706009 w 1731219"/>
                      <a:gd name="connsiteY19" fmla="*/ 856986 h 1342254"/>
                      <a:gd name="connsiteX20" fmla="*/ 1076055 w 1731219"/>
                      <a:gd name="connsiteY20" fmla="*/ 856986 h 1342254"/>
                      <a:gd name="connsiteX21" fmla="*/ 25210 w 1731219"/>
                      <a:gd name="connsiteY21" fmla="*/ 856985 h 1342254"/>
                      <a:gd name="connsiteX22" fmla="*/ 718605 w 1731219"/>
                      <a:gd name="connsiteY22" fmla="*/ 856985 h 1342254"/>
                      <a:gd name="connsiteX23" fmla="*/ 718605 w 1731219"/>
                      <a:gd name="connsiteY23" fmla="*/ 856986 h 1342254"/>
                      <a:gd name="connsiteX24" fmla="*/ 25210 w 1731219"/>
                      <a:gd name="connsiteY24" fmla="*/ 856986 h 1342254"/>
                      <a:gd name="connsiteX25" fmla="*/ 1114091 w 1731219"/>
                      <a:gd name="connsiteY25" fmla="*/ 0 h 1342254"/>
                      <a:gd name="connsiteX26" fmla="*/ 1114091 w 1731219"/>
                      <a:gd name="connsiteY26" fmla="*/ 0 h 1342254"/>
                      <a:gd name="connsiteX27" fmla="*/ 1118856 w 1731219"/>
                      <a:gd name="connsiteY27" fmla="*/ 23601 h 1342254"/>
                      <a:gd name="connsiteX28" fmla="*/ 1118856 w 1731219"/>
                      <a:gd name="connsiteY28" fmla="*/ 23602 h 1342254"/>
                      <a:gd name="connsiteX29" fmla="*/ 680567 w 1731219"/>
                      <a:gd name="connsiteY29" fmla="*/ 0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1114091 w 1731219"/>
                      <a:gd name="connsiteY29" fmla="*/ 0 h 1342254"/>
                      <a:gd name="connsiteX30" fmla="*/ 1114091 w 1731219"/>
                      <a:gd name="connsiteY30" fmla="*/ 0 h 1342254"/>
                      <a:gd name="connsiteX31" fmla="*/ 1118856 w 1731219"/>
                      <a:gd name="connsiteY31" fmla="*/ 23601 h 1342254"/>
                      <a:gd name="connsiteX32" fmla="*/ 1114091 w 1731219"/>
                      <a:gd name="connsiteY32" fmla="*/ 0 h 1342254"/>
                      <a:gd name="connsiteX33" fmla="*/ 680567 w 1731219"/>
                      <a:gd name="connsiteY33" fmla="*/ 0 h 1342254"/>
                      <a:gd name="connsiteX34" fmla="*/ 680567 w 1731219"/>
                      <a:gd name="connsiteY34" fmla="*/ 0 h 1342254"/>
                      <a:gd name="connsiteX35" fmla="*/ 675801 w 1731219"/>
                      <a:gd name="connsiteY35" fmla="*/ 23602 h 1342254"/>
                      <a:gd name="connsiteX36" fmla="*/ 675801 w 1731219"/>
                      <a:gd name="connsiteY36" fmla="*/ 23601 h 1342254"/>
                      <a:gd name="connsiteX37" fmla="*/ 680567 w 1731219"/>
                      <a:gd name="connsiteY37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1118856 w 1731219"/>
                      <a:gd name="connsiteY29" fmla="*/ 23601 h 1342254"/>
                      <a:gd name="connsiteX30" fmla="*/ 1114091 w 1731219"/>
                      <a:gd name="connsiteY30" fmla="*/ 0 h 1342254"/>
                      <a:gd name="connsiteX31" fmla="*/ 1118856 w 1731219"/>
                      <a:gd name="connsiteY31" fmla="*/ 23601 h 1342254"/>
                      <a:gd name="connsiteX32" fmla="*/ 680567 w 1731219"/>
                      <a:gd name="connsiteY32" fmla="*/ 0 h 1342254"/>
                      <a:gd name="connsiteX33" fmla="*/ 680567 w 1731219"/>
                      <a:gd name="connsiteY33" fmla="*/ 0 h 1342254"/>
                      <a:gd name="connsiteX34" fmla="*/ 675801 w 1731219"/>
                      <a:gd name="connsiteY34" fmla="*/ 23602 h 1342254"/>
                      <a:gd name="connsiteX35" fmla="*/ 675801 w 1731219"/>
                      <a:gd name="connsiteY35" fmla="*/ 23601 h 1342254"/>
                      <a:gd name="connsiteX36" fmla="*/ 680567 w 1731219"/>
                      <a:gd name="connsiteY36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80567 w 1731219"/>
                      <a:gd name="connsiteY29" fmla="*/ 0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33" fmla="*/ 680567 w 1731219"/>
                      <a:gd name="connsiteY33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75801 w 1731219"/>
                      <a:gd name="connsiteY29" fmla="*/ 23601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75801 w 1731219"/>
                      <a:gd name="connsiteY29" fmla="*/ 23602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718605 w 1731219"/>
                      <a:gd name="connsiteY25" fmla="*/ 0 h 485269"/>
                      <a:gd name="connsiteX26" fmla="*/ 718605 w 1731219"/>
                      <a:gd name="connsiteY26" fmla="*/ 1 h 485269"/>
                      <a:gd name="connsiteX27" fmla="*/ 25210 w 1731219"/>
                      <a:gd name="connsiteY27" fmla="*/ 1 h 485269"/>
                      <a:gd name="connsiteX28" fmla="*/ 25210 w 1731219"/>
                      <a:gd name="connsiteY28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718605 w 1731219"/>
                      <a:gd name="connsiteY25" fmla="*/ 0 h 485269"/>
                      <a:gd name="connsiteX26" fmla="*/ 25210 w 1731219"/>
                      <a:gd name="connsiteY26" fmla="*/ 1 h 485269"/>
                      <a:gd name="connsiteX27" fmla="*/ 25210 w 1731219"/>
                      <a:gd name="connsiteY27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25210 w 1731219"/>
                      <a:gd name="connsiteY25" fmla="*/ 1 h 485269"/>
                      <a:gd name="connsiteX26" fmla="*/ 25210 w 1731219"/>
                      <a:gd name="connsiteY26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21210 w 1731219"/>
                      <a:gd name="connsiteY4" fmla="*/ 135899 h 485269"/>
                      <a:gd name="connsiteX5" fmla="*/ 897330 w 1731219"/>
                      <a:gd name="connsiteY5" fmla="*/ 252638 h 485269"/>
                      <a:gd name="connsiteX6" fmla="*/ 1073449 w 1731219"/>
                      <a:gd name="connsiteY6" fmla="*/ 135899 h 485269"/>
                      <a:gd name="connsiteX7" fmla="*/ 1088470 w 1731219"/>
                      <a:gd name="connsiteY7" fmla="*/ 61499 h 485269"/>
                      <a:gd name="connsiteX8" fmla="*/ 23241 w 1731219"/>
                      <a:gd name="connsiteY8" fmla="*/ 37896 h 485269"/>
                      <a:gd name="connsiteX9" fmla="*/ 680567 w 1731219"/>
                      <a:gd name="connsiteY9" fmla="*/ 37896 h 485269"/>
                      <a:gd name="connsiteX10" fmla="*/ 675801 w 1731219"/>
                      <a:gd name="connsiteY10" fmla="*/ 61498 h 485269"/>
                      <a:gd name="connsiteX11" fmla="*/ 897329 w 1731219"/>
                      <a:gd name="connsiteY11" fmla="*/ 283025 h 485269"/>
                      <a:gd name="connsiteX12" fmla="*/ 1118856 w 1731219"/>
                      <a:gd name="connsiteY12" fmla="*/ 61498 h 485269"/>
                      <a:gd name="connsiteX13" fmla="*/ 1114091 w 1731219"/>
                      <a:gd name="connsiteY13" fmla="*/ 37896 h 485269"/>
                      <a:gd name="connsiteX14" fmla="*/ 1707978 w 1731219"/>
                      <a:gd name="connsiteY14" fmla="*/ 37896 h 485269"/>
                      <a:gd name="connsiteX15" fmla="*/ 1731219 w 1731219"/>
                      <a:gd name="connsiteY15" fmla="*/ 485269 h 485269"/>
                      <a:gd name="connsiteX16" fmla="*/ 0 w 1731219"/>
                      <a:gd name="connsiteY16" fmla="*/ 485269 h 485269"/>
                      <a:gd name="connsiteX17" fmla="*/ 23241 w 1731219"/>
                      <a:gd name="connsiteY17" fmla="*/ 37896 h 485269"/>
                      <a:gd name="connsiteX18" fmla="*/ 1076055 w 1731219"/>
                      <a:gd name="connsiteY18" fmla="*/ 0 h 485269"/>
                      <a:gd name="connsiteX19" fmla="*/ 1706009 w 1731219"/>
                      <a:gd name="connsiteY19" fmla="*/ 0 h 485269"/>
                      <a:gd name="connsiteX20" fmla="*/ 1706009 w 1731219"/>
                      <a:gd name="connsiteY20" fmla="*/ 1 h 485269"/>
                      <a:gd name="connsiteX21" fmla="*/ 1076055 w 1731219"/>
                      <a:gd name="connsiteY21" fmla="*/ 1 h 485269"/>
                      <a:gd name="connsiteX22" fmla="*/ 1076055 w 1731219"/>
                      <a:gd name="connsiteY22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21210 w 1731219"/>
                      <a:gd name="connsiteY3" fmla="*/ 135899 h 485269"/>
                      <a:gd name="connsiteX4" fmla="*/ 897330 w 1731219"/>
                      <a:gd name="connsiteY4" fmla="*/ 252638 h 485269"/>
                      <a:gd name="connsiteX5" fmla="*/ 1073449 w 1731219"/>
                      <a:gd name="connsiteY5" fmla="*/ 135899 h 485269"/>
                      <a:gd name="connsiteX6" fmla="*/ 1088470 w 1731219"/>
                      <a:gd name="connsiteY6" fmla="*/ 61499 h 485269"/>
                      <a:gd name="connsiteX7" fmla="*/ 23241 w 1731219"/>
                      <a:gd name="connsiteY7" fmla="*/ 37896 h 485269"/>
                      <a:gd name="connsiteX8" fmla="*/ 680567 w 1731219"/>
                      <a:gd name="connsiteY8" fmla="*/ 37896 h 485269"/>
                      <a:gd name="connsiteX9" fmla="*/ 675801 w 1731219"/>
                      <a:gd name="connsiteY9" fmla="*/ 61498 h 485269"/>
                      <a:gd name="connsiteX10" fmla="*/ 897329 w 1731219"/>
                      <a:gd name="connsiteY10" fmla="*/ 283025 h 485269"/>
                      <a:gd name="connsiteX11" fmla="*/ 1118856 w 1731219"/>
                      <a:gd name="connsiteY11" fmla="*/ 61498 h 485269"/>
                      <a:gd name="connsiteX12" fmla="*/ 1114091 w 1731219"/>
                      <a:gd name="connsiteY12" fmla="*/ 37896 h 485269"/>
                      <a:gd name="connsiteX13" fmla="*/ 1707978 w 1731219"/>
                      <a:gd name="connsiteY13" fmla="*/ 37896 h 485269"/>
                      <a:gd name="connsiteX14" fmla="*/ 1731219 w 1731219"/>
                      <a:gd name="connsiteY14" fmla="*/ 485269 h 485269"/>
                      <a:gd name="connsiteX15" fmla="*/ 0 w 1731219"/>
                      <a:gd name="connsiteY15" fmla="*/ 485269 h 485269"/>
                      <a:gd name="connsiteX16" fmla="*/ 23241 w 1731219"/>
                      <a:gd name="connsiteY16" fmla="*/ 37896 h 485269"/>
                      <a:gd name="connsiteX17" fmla="*/ 1076055 w 1731219"/>
                      <a:gd name="connsiteY17" fmla="*/ 0 h 485269"/>
                      <a:gd name="connsiteX18" fmla="*/ 1706009 w 1731219"/>
                      <a:gd name="connsiteY18" fmla="*/ 0 h 485269"/>
                      <a:gd name="connsiteX19" fmla="*/ 1706009 w 1731219"/>
                      <a:gd name="connsiteY19" fmla="*/ 1 h 485269"/>
                      <a:gd name="connsiteX20" fmla="*/ 1076055 w 1731219"/>
                      <a:gd name="connsiteY20" fmla="*/ 1 h 485269"/>
                      <a:gd name="connsiteX21" fmla="*/ 1076055 w 1731219"/>
                      <a:gd name="connsiteY21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897330 w 1731219"/>
                      <a:gd name="connsiteY3" fmla="*/ 252638 h 485269"/>
                      <a:gd name="connsiteX4" fmla="*/ 1073449 w 1731219"/>
                      <a:gd name="connsiteY4" fmla="*/ 135899 h 485269"/>
                      <a:gd name="connsiteX5" fmla="*/ 1088470 w 1731219"/>
                      <a:gd name="connsiteY5" fmla="*/ 61499 h 485269"/>
                      <a:gd name="connsiteX6" fmla="*/ 23241 w 1731219"/>
                      <a:gd name="connsiteY6" fmla="*/ 37896 h 485269"/>
                      <a:gd name="connsiteX7" fmla="*/ 680567 w 1731219"/>
                      <a:gd name="connsiteY7" fmla="*/ 37896 h 485269"/>
                      <a:gd name="connsiteX8" fmla="*/ 675801 w 1731219"/>
                      <a:gd name="connsiteY8" fmla="*/ 61498 h 485269"/>
                      <a:gd name="connsiteX9" fmla="*/ 897329 w 1731219"/>
                      <a:gd name="connsiteY9" fmla="*/ 283025 h 485269"/>
                      <a:gd name="connsiteX10" fmla="*/ 1118856 w 1731219"/>
                      <a:gd name="connsiteY10" fmla="*/ 61498 h 485269"/>
                      <a:gd name="connsiteX11" fmla="*/ 1114091 w 1731219"/>
                      <a:gd name="connsiteY11" fmla="*/ 37896 h 485269"/>
                      <a:gd name="connsiteX12" fmla="*/ 1707978 w 1731219"/>
                      <a:gd name="connsiteY12" fmla="*/ 37896 h 485269"/>
                      <a:gd name="connsiteX13" fmla="*/ 1731219 w 1731219"/>
                      <a:gd name="connsiteY13" fmla="*/ 485269 h 485269"/>
                      <a:gd name="connsiteX14" fmla="*/ 0 w 1731219"/>
                      <a:gd name="connsiteY14" fmla="*/ 485269 h 485269"/>
                      <a:gd name="connsiteX15" fmla="*/ 23241 w 1731219"/>
                      <a:gd name="connsiteY15" fmla="*/ 37896 h 485269"/>
                      <a:gd name="connsiteX16" fmla="*/ 1076055 w 1731219"/>
                      <a:gd name="connsiteY16" fmla="*/ 0 h 485269"/>
                      <a:gd name="connsiteX17" fmla="*/ 1706009 w 1731219"/>
                      <a:gd name="connsiteY17" fmla="*/ 0 h 485269"/>
                      <a:gd name="connsiteX18" fmla="*/ 1706009 w 1731219"/>
                      <a:gd name="connsiteY18" fmla="*/ 1 h 485269"/>
                      <a:gd name="connsiteX19" fmla="*/ 1076055 w 1731219"/>
                      <a:gd name="connsiteY19" fmla="*/ 1 h 485269"/>
                      <a:gd name="connsiteX20" fmla="*/ 1076055 w 1731219"/>
                      <a:gd name="connsiteY20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1073449 w 1731219"/>
                      <a:gd name="connsiteY3" fmla="*/ 135899 h 485269"/>
                      <a:gd name="connsiteX4" fmla="*/ 1088470 w 1731219"/>
                      <a:gd name="connsiteY4" fmla="*/ 61499 h 485269"/>
                      <a:gd name="connsiteX5" fmla="*/ 23241 w 1731219"/>
                      <a:gd name="connsiteY5" fmla="*/ 37896 h 485269"/>
                      <a:gd name="connsiteX6" fmla="*/ 680567 w 1731219"/>
                      <a:gd name="connsiteY6" fmla="*/ 37896 h 485269"/>
                      <a:gd name="connsiteX7" fmla="*/ 675801 w 1731219"/>
                      <a:gd name="connsiteY7" fmla="*/ 61498 h 485269"/>
                      <a:gd name="connsiteX8" fmla="*/ 897329 w 1731219"/>
                      <a:gd name="connsiteY8" fmla="*/ 283025 h 485269"/>
                      <a:gd name="connsiteX9" fmla="*/ 1118856 w 1731219"/>
                      <a:gd name="connsiteY9" fmla="*/ 61498 h 485269"/>
                      <a:gd name="connsiteX10" fmla="*/ 1114091 w 1731219"/>
                      <a:gd name="connsiteY10" fmla="*/ 37896 h 485269"/>
                      <a:gd name="connsiteX11" fmla="*/ 1707978 w 1731219"/>
                      <a:gd name="connsiteY11" fmla="*/ 37896 h 485269"/>
                      <a:gd name="connsiteX12" fmla="*/ 1731219 w 1731219"/>
                      <a:gd name="connsiteY12" fmla="*/ 485269 h 485269"/>
                      <a:gd name="connsiteX13" fmla="*/ 0 w 1731219"/>
                      <a:gd name="connsiteY13" fmla="*/ 485269 h 485269"/>
                      <a:gd name="connsiteX14" fmla="*/ 23241 w 1731219"/>
                      <a:gd name="connsiteY14" fmla="*/ 37896 h 485269"/>
                      <a:gd name="connsiteX15" fmla="*/ 1076055 w 1731219"/>
                      <a:gd name="connsiteY15" fmla="*/ 0 h 485269"/>
                      <a:gd name="connsiteX16" fmla="*/ 1706009 w 1731219"/>
                      <a:gd name="connsiteY16" fmla="*/ 0 h 485269"/>
                      <a:gd name="connsiteX17" fmla="*/ 1706009 w 1731219"/>
                      <a:gd name="connsiteY17" fmla="*/ 1 h 485269"/>
                      <a:gd name="connsiteX18" fmla="*/ 1076055 w 1731219"/>
                      <a:gd name="connsiteY18" fmla="*/ 1 h 485269"/>
                      <a:gd name="connsiteX19" fmla="*/ 1076055 w 1731219"/>
                      <a:gd name="connsiteY19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1073449 w 1731219"/>
                      <a:gd name="connsiteY2" fmla="*/ 135899 h 485269"/>
                      <a:gd name="connsiteX3" fmla="*/ 1088470 w 1731219"/>
                      <a:gd name="connsiteY3" fmla="*/ 61499 h 485269"/>
                      <a:gd name="connsiteX4" fmla="*/ 23241 w 1731219"/>
                      <a:gd name="connsiteY4" fmla="*/ 37896 h 485269"/>
                      <a:gd name="connsiteX5" fmla="*/ 680567 w 1731219"/>
                      <a:gd name="connsiteY5" fmla="*/ 37896 h 485269"/>
                      <a:gd name="connsiteX6" fmla="*/ 675801 w 1731219"/>
                      <a:gd name="connsiteY6" fmla="*/ 61498 h 485269"/>
                      <a:gd name="connsiteX7" fmla="*/ 897329 w 1731219"/>
                      <a:gd name="connsiteY7" fmla="*/ 283025 h 485269"/>
                      <a:gd name="connsiteX8" fmla="*/ 1118856 w 1731219"/>
                      <a:gd name="connsiteY8" fmla="*/ 61498 h 485269"/>
                      <a:gd name="connsiteX9" fmla="*/ 1114091 w 1731219"/>
                      <a:gd name="connsiteY9" fmla="*/ 37896 h 485269"/>
                      <a:gd name="connsiteX10" fmla="*/ 1707978 w 1731219"/>
                      <a:gd name="connsiteY10" fmla="*/ 37896 h 485269"/>
                      <a:gd name="connsiteX11" fmla="*/ 1731219 w 1731219"/>
                      <a:gd name="connsiteY11" fmla="*/ 485269 h 485269"/>
                      <a:gd name="connsiteX12" fmla="*/ 0 w 1731219"/>
                      <a:gd name="connsiteY12" fmla="*/ 485269 h 485269"/>
                      <a:gd name="connsiteX13" fmla="*/ 23241 w 1731219"/>
                      <a:gd name="connsiteY13" fmla="*/ 37896 h 485269"/>
                      <a:gd name="connsiteX14" fmla="*/ 1076055 w 1731219"/>
                      <a:gd name="connsiteY14" fmla="*/ 0 h 485269"/>
                      <a:gd name="connsiteX15" fmla="*/ 1706009 w 1731219"/>
                      <a:gd name="connsiteY15" fmla="*/ 0 h 485269"/>
                      <a:gd name="connsiteX16" fmla="*/ 1706009 w 1731219"/>
                      <a:gd name="connsiteY16" fmla="*/ 1 h 485269"/>
                      <a:gd name="connsiteX17" fmla="*/ 1076055 w 1731219"/>
                      <a:gd name="connsiteY17" fmla="*/ 1 h 485269"/>
                      <a:gd name="connsiteX18" fmla="*/ 1076055 w 1731219"/>
                      <a:gd name="connsiteY18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1088470 w 1731219"/>
                      <a:gd name="connsiteY2" fmla="*/ 61499 h 485269"/>
                      <a:gd name="connsiteX3" fmla="*/ 23241 w 1731219"/>
                      <a:gd name="connsiteY3" fmla="*/ 37896 h 485269"/>
                      <a:gd name="connsiteX4" fmla="*/ 680567 w 1731219"/>
                      <a:gd name="connsiteY4" fmla="*/ 37896 h 485269"/>
                      <a:gd name="connsiteX5" fmla="*/ 675801 w 1731219"/>
                      <a:gd name="connsiteY5" fmla="*/ 61498 h 485269"/>
                      <a:gd name="connsiteX6" fmla="*/ 897329 w 1731219"/>
                      <a:gd name="connsiteY6" fmla="*/ 283025 h 485269"/>
                      <a:gd name="connsiteX7" fmla="*/ 1118856 w 1731219"/>
                      <a:gd name="connsiteY7" fmla="*/ 61498 h 485269"/>
                      <a:gd name="connsiteX8" fmla="*/ 1114091 w 1731219"/>
                      <a:gd name="connsiteY8" fmla="*/ 37896 h 485269"/>
                      <a:gd name="connsiteX9" fmla="*/ 1707978 w 1731219"/>
                      <a:gd name="connsiteY9" fmla="*/ 37896 h 485269"/>
                      <a:gd name="connsiteX10" fmla="*/ 1731219 w 1731219"/>
                      <a:gd name="connsiteY10" fmla="*/ 485269 h 485269"/>
                      <a:gd name="connsiteX11" fmla="*/ 0 w 1731219"/>
                      <a:gd name="connsiteY11" fmla="*/ 485269 h 485269"/>
                      <a:gd name="connsiteX12" fmla="*/ 23241 w 1731219"/>
                      <a:gd name="connsiteY12" fmla="*/ 37896 h 485269"/>
                      <a:gd name="connsiteX13" fmla="*/ 1076055 w 1731219"/>
                      <a:gd name="connsiteY13" fmla="*/ 0 h 485269"/>
                      <a:gd name="connsiteX14" fmla="*/ 1706009 w 1731219"/>
                      <a:gd name="connsiteY14" fmla="*/ 0 h 485269"/>
                      <a:gd name="connsiteX15" fmla="*/ 1706009 w 1731219"/>
                      <a:gd name="connsiteY15" fmla="*/ 1 h 485269"/>
                      <a:gd name="connsiteX16" fmla="*/ 1076055 w 1731219"/>
                      <a:gd name="connsiteY16" fmla="*/ 1 h 485269"/>
                      <a:gd name="connsiteX17" fmla="*/ 1076055 w 1731219"/>
                      <a:gd name="connsiteY17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706009 w 1731219"/>
                      <a:gd name="connsiteY11" fmla="*/ 0 h 485269"/>
                      <a:gd name="connsiteX12" fmla="*/ 1706009 w 1731219"/>
                      <a:gd name="connsiteY12" fmla="*/ 1 h 485269"/>
                      <a:gd name="connsiteX13" fmla="*/ 1076055 w 1731219"/>
                      <a:gd name="connsiteY13" fmla="*/ 1 h 485269"/>
                      <a:gd name="connsiteX14" fmla="*/ 1076055 w 1731219"/>
                      <a:gd name="connsiteY14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706009 w 1731219"/>
                      <a:gd name="connsiteY11" fmla="*/ 0 h 485269"/>
                      <a:gd name="connsiteX12" fmla="*/ 1076055 w 1731219"/>
                      <a:gd name="connsiteY12" fmla="*/ 1 h 485269"/>
                      <a:gd name="connsiteX13" fmla="*/ 1076055 w 1731219"/>
                      <a:gd name="connsiteY13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076055 w 1731219"/>
                      <a:gd name="connsiteY11" fmla="*/ 1 h 485269"/>
                      <a:gd name="connsiteX12" fmla="*/ 1076055 w 1731219"/>
                      <a:gd name="connsiteY12" fmla="*/ 0 h 485269"/>
                      <a:gd name="connsiteX0" fmla="*/ 23241 w 1731219"/>
                      <a:gd name="connsiteY0" fmla="*/ 0 h 447373"/>
                      <a:gd name="connsiteX1" fmla="*/ 680567 w 1731219"/>
                      <a:gd name="connsiteY1" fmla="*/ 0 h 447373"/>
                      <a:gd name="connsiteX2" fmla="*/ 675801 w 1731219"/>
                      <a:gd name="connsiteY2" fmla="*/ 23602 h 447373"/>
                      <a:gd name="connsiteX3" fmla="*/ 897329 w 1731219"/>
                      <a:gd name="connsiteY3" fmla="*/ 245129 h 447373"/>
                      <a:gd name="connsiteX4" fmla="*/ 1118856 w 1731219"/>
                      <a:gd name="connsiteY4" fmla="*/ 23602 h 447373"/>
                      <a:gd name="connsiteX5" fmla="*/ 1114091 w 1731219"/>
                      <a:gd name="connsiteY5" fmla="*/ 0 h 447373"/>
                      <a:gd name="connsiteX6" fmla="*/ 1707978 w 1731219"/>
                      <a:gd name="connsiteY6" fmla="*/ 0 h 447373"/>
                      <a:gd name="connsiteX7" fmla="*/ 1731219 w 1731219"/>
                      <a:gd name="connsiteY7" fmla="*/ 447373 h 447373"/>
                      <a:gd name="connsiteX8" fmla="*/ 0 w 1731219"/>
                      <a:gd name="connsiteY8" fmla="*/ 447373 h 447373"/>
                      <a:gd name="connsiteX9" fmla="*/ 23241 w 1731219"/>
                      <a:gd name="connsiteY9" fmla="*/ 0 h 447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31219" h="447373">
                        <a:moveTo>
                          <a:pt x="23241" y="0"/>
                        </a:moveTo>
                        <a:lnTo>
                          <a:pt x="680567" y="0"/>
                        </a:lnTo>
                        <a:lnTo>
                          <a:pt x="675801" y="23602"/>
                        </a:lnTo>
                        <a:cubicBezTo>
                          <a:pt x="675801" y="145948"/>
                          <a:pt x="774983" y="245129"/>
                          <a:pt x="897329" y="245129"/>
                        </a:cubicBezTo>
                        <a:cubicBezTo>
                          <a:pt x="1019675" y="245129"/>
                          <a:pt x="1118856" y="145948"/>
                          <a:pt x="1118856" y="23602"/>
                        </a:cubicBezTo>
                        <a:lnTo>
                          <a:pt x="1114091" y="0"/>
                        </a:lnTo>
                        <a:lnTo>
                          <a:pt x="1707978" y="0"/>
                        </a:lnTo>
                        <a:lnTo>
                          <a:pt x="1731219" y="447373"/>
                        </a:lnTo>
                        <a:lnTo>
                          <a:pt x="0" y="447373"/>
                        </a:lnTo>
                        <a:lnTo>
                          <a:pt x="2324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rapezoid 32"/>
                  <p:cNvSpPr/>
                  <p:nvPr/>
                </p:nvSpPr>
                <p:spPr>
                  <a:xfrm>
                    <a:off x="9055998" y="4644310"/>
                    <a:ext cx="1834095" cy="224413"/>
                  </a:xfrm>
                  <a:prstGeom prst="trapezoid">
                    <a:avLst>
                      <a:gd name="adj" fmla="val 23114"/>
                    </a:avLst>
                  </a:prstGeom>
                  <a:solidFill>
                    <a:schemeClr val="accent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8899667" y="2370688"/>
                <a:ext cx="2154090" cy="1151171"/>
                <a:chOff x="8899667" y="2370688"/>
                <a:chExt cx="2154090" cy="1151171"/>
              </a:xfrm>
            </p:grpSpPr>
            <p:sp>
              <p:nvSpPr>
                <p:cNvPr id="26" name="Freeform 25"/>
                <p:cNvSpPr/>
                <p:nvPr/>
              </p:nvSpPr>
              <p:spPr>
                <a:xfrm>
                  <a:off x="8899667" y="2370688"/>
                  <a:ext cx="2154090" cy="1151171"/>
                </a:xfrm>
                <a:custGeom>
                  <a:avLst/>
                  <a:gdLst>
                    <a:gd name="connsiteX0" fmla="*/ 1059139 w 2154090"/>
                    <a:gd name="connsiteY0" fmla="*/ 299235 h 1151171"/>
                    <a:gd name="connsiteX1" fmla="*/ 882375 w 2154090"/>
                    <a:gd name="connsiteY1" fmla="*/ 583546 h 1151171"/>
                    <a:gd name="connsiteX2" fmla="*/ 880445 w 2154090"/>
                    <a:gd name="connsiteY2" fmla="*/ 605163 h 1151171"/>
                    <a:gd name="connsiteX3" fmla="*/ 1288370 w 2154090"/>
                    <a:gd name="connsiteY3" fmla="*/ 605163 h 1151171"/>
                    <a:gd name="connsiteX4" fmla="*/ 1287366 w 2154090"/>
                    <a:gd name="connsiteY4" fmla="*/ 598330 h 1151171"/>
                    <a:gd name="connsiteX5" fmla="*/ 1059139 w 2154090"/>
                    <a:gd name="connsiteY5" fmla="*/ 299235 h 1151171"/>
                    <a:gd name="connsiteX6" fmla="*/ 1062814 w 2154090"/>
                    <a:gd name="connsiteY6" fmla="*/ 33 h 1151171"/>
                    <a:gd name="connsiteX7" fmla="*/ 1526011 w 2154090"/>
                    <a:gd name="connsiteY7" fmla="*/ 495001 h 1151171"/>
                    <a:gd name="connsiteX8" fmla="*/ 1556551 w 2154090"/>
                    <a:gd name="connsiteY8" fmla="*/ 605163 h 1151171"/>
                    <a:gd name="connsiteX9" fmla="*/ 2138849 w 2154090"/>
                    <a:gd name="connsiteY9" fmla="*/ 605163 h 1151171"/>
                    <a:gd name="connsiteX10" fmla="*/ 2154090 w 2154090"/>
                    <a:gd name="connsiteY10" fmla="*/ 898533 h 1151171"/>
                    <a:gd name="connsiteX11" fmla="*/ 1280940 w 2154090"/>
                    <a:gd name="connsiteY11" fmla="*/ 898533 h 1151171"/>
                    <a:gd name="connsiteX12" fmla="*/ 1293355 w 2154090"/>
                    <a:gd name="connsiteY12" fmla="*/ 960031 h 1151171"/>
                    <a:gd name="connsiteX13" fmla="*/ 1102215 w 2154090"/>
                    <a:gd name="connsiteY13" fmla="*/ 1151171 h 1151171"/>
                    <a:gd name="connsiteX14" fmla="*/ 911074 w 2154090"/>
                    <a:gd name="connsiteY14" fmla="*/ 960031 h 1151171"/>
                    <a:gd name="connsiteX15" fmla="*/ 923490 w 2154090"/>
                    <a:gd name="connsiteY15" fmla="*/ 898533 h 1151171"/>
                    <a:gd name="connsiteX16" fmla="*/ 0 w 2154090"/>
                    <a:gd name="connsiteY16" fmla="*/ 898533 h 1151171"/>
                    <a:gd name="connsiteX17" fmla="*/ 15241 w 2154090"/>
                    <a:gd name="connsiteY17" fmla="*/ 605163 h 1151171"/>
                    <a:gd name="connsiteX18" fmla="*/ 585926 w 2154090"/>
                    <a:gd name="connsiteY18" fmla="*/ 605163 h 1151171"/>
                    <a:gd name="connsiteX19" fmla="*/ 614258 w 2154090"/>
                    <a:gd name="connsiteY19" fmla="*/ 492102 h 1151171"/>
                    <a:gd name="connsiteX20" fmla="*/ 1062814 w 2154090"/>
                    <a:gd name="connsiteY20" fmla="*/ 33 h 115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154090" h="1151171">
                      <a:moveTo>
                        <a:pt x="1059139" y="299235"/>
                      </a:moveTo>
                      <a:cubicBezTo>
                        <a:pt x="955424" y="302540"/>
                        <a:pt x="904133" y="413700"/>
                        <a:pt x="882375" y="583546"/>
                      </a:cubicBezTo>
                      <a:lnTo>
                        <a:pt x="880445" y="605163"/>
                      </a:lnTo>
                      <a:lnTo>
                        <a:pt x="1288370" y="605163"/>
                      </a:lnTo>
                      <a:lnTo>
                        <a:pt x="1287366" y="598330"/>
                      </a:lnTo>
                      <a:cubicBezTo>
                        <a:pt x="1252907" y="426591"/>
                        <a:pt x="1178137" y="301875"/>
                        <a:pt x="1059139" y="299235"/>
                      </a:cubicBezTo>
                      <a:close/>
                      <a:moveTo>
                        <a:pt x="1062814" y="33"/>
                      </a:moveTo>
                      <a:cubicBezTo>
                        <a:pt x="1252141" y="7762"/>
                        <a:pt x="1435432" y="224723"/>
                        <a:pt x="1526011" y="495001"/>
                      </a:cubicBezTo>
                      <a:lnTo>
                        <a:pt x="1556551" y="605163"/>
                      </a:lnTo>
                      <a:lnTo>
                        <a:pt x="2138849" y="605163"/>
                      </a:lnTo>
                      <a:lnTo>
                        <a:pt x="2154090" y="898533"/>
                      </a:lnTo>
                      <a:lnTo>
                        <a:pt x="1280940" y="898533"/>
                      </a:lnTo>
                      <a:lnTo>
                        <a:pt x="1293355" y="960031"/>
                      </a:lnTo>
                      <a:cubicBezTo>
                        <a:pt x="1293355" y="1065595"/>
                        <a:pt x="1207779" y="1151171"/>
                        <a:pt x="1102215" y="1151171"/>
                      </a:cubicBezTo>
                      <a:cubicBezTo>
                        <a:pt x="996651" y="1151171"/>
                        <a:pt x="911074" y="1065595"/>
                        <a:pt x="911074" y="960031"/>
                      </a:cubicBezTo>
                      <a:lnTo>
                        <a:pt x="923490" y="898533"/>
                      </a:lnTo>
                      <a:lnTo>
                        <a:pt x="0" y="898533"/>
                      </a:lnTo>
                      <a:lnTo>
                        <a:pt x="15241" y="605163"/>
                      </a:lnTo>
                      <a:lnTo>
                        <a:pt x="585926" y="605163"/>
                      </a:lnTo>
                      <a:lnTo>
                        <a:pt x="614258" y="492102"/>
                      </a:lnTo>
                      <a:cubicBezTo>
                        <a:pt x="697660" y="218413"/>
                        <a:pt x="870452" y="-3080"/>
                        <a:pt x="1062814" y="3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9179136" y="2495060"/>
                  <a:ext cx="1587821" cy="1021740"/>
                  <a:chOff x="9179136" y="2495060"/>
                  <a:chExt cx="1587821" cy="1021740"/>
                </a:xfrm>
              </p:grpSpPr>
              <p:sp>
                <p:nvSpPr>
                  <p:cNvPr id="28" name="Freeform 27"/>
                  <p:cNvSpPr/>
                  <p:nvPr/>
                </p:nvSpPr>
                <p:spPr>
                  <a:xfrm>
                    <a:off x="9179136" y="3203617"/>
                    <a:ext cx="1587821" cy="313183"/>
                  </a:xfrm>
                  <a:custGeom>
                    <a:avLst/>
                    <a:gdLst>
                      <a:gd name="connsiteX0" fmla="*/ 3145 w 1587821"/>
                      <a:gd name="connsiteY0" fmla="*/ 0 h 313183"/>
                      <a:gd name="connsiteX1" fmla="*/ 1584676 w 1587821"/>
                      <a:gd name="connsiteY1" fmla="*/ 0 h 313183"/>
                      <a:gd name="connsiteX2" fmla="*/ 1587821 w 1587821"/>
                      <a:gd name="connsiteY2" fmla="*/ 60545 h 313183"/>
                      <a:gd name="connsiteX3" fmla="*/ 1004356 w 1587821"/>
                      <a:gd name="connsiteY3" fmla="*/ 60545 h 313183"/>
                      <a:gd name="connsiteX4" fmla="*/ 1016771 w 1587821"/>
                      <a:gd name="connsiteY4" fmla="*/ 122043 h 313183"/>
                      <a:gd name="connsiteX5" fmla="*/ 825631 w 1587821"/>
                      <a:gd name="connsiteY5" fmla="*/ 313183 h 313183"/>
                      <a:gd name="connsiteX6" fmla="*/ 634490 w 1587821"/>
                      <a:gd name="connsiteY6" fmla="*/ 122043 h 313183"/>
                      <a:gd name="connsiteX7" fmla="*/ 646906 w 1587821"/>
                      <a:gd name="connsiteY7" fmla="*/ 60545 h 313183"/>
                      <a:gd name="connsiteX8" fmla="*/ 0 w 1587821"/>
                      <a:gd name="connsiteY8" fmla="*/ 60545 h 313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87821" h="313183">
                        <a:moveTo>
                          <a:pt x="3145" y="0"/>
                        </a:moveTo>
                        <a:lnTo>
                          <a:pt x="1584676" y="0"/>
                        </a:lnTo>
                        <a:lnTo>
                          <a:pt x="1587821" y="60545"/>
                        </a:lnTo>
                        <a:lnTo>
                          <a:pt x="1004356" y="60545"/>
                        </a:lnTo>
                        <a:lnTo>
                          <a:pt x="1016771" y="122043"/>
                        </a:lnTo>
                        <a:cubicBezTo>
                          <a:pt x="1016771" y="227607"/>
                          <a:pt x="931195" y="313183"/>
                          <a:pt x="825631" y="313183"/>
                        </a:cubicBezTo>
                        <a:cubicBezTo>
                          <a:pt x="720067" y="313183"/>
                          <a:pt x="634490" y="227607"/>
                          <a:pt x="634490" y="122043"/>
                        </a:cubicBezTo>
                        <a:lnTo>
                          <a:pt x="646906" y="60545"/>
                        </a:lnTo>
                        <a:lnTo>
                          <a:pt x="0" y="605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9606450" y="2495060"/>
                    <a:ext cx="752593" cy="743631"/>
                  </a:xfrm>
                  <a:custGeom>
                    <a:avLst/>
                    <a:gdLst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36410 w 752593"/>
                      <a:gd name="connsiteY7" fmla="*/ 769100 h 769100"/>
                      <a:gd name="connsiteX8" fmla="*/ 4929 w 752593"/>
                      <a:gd name="connsiteY8" fmla="*/ 769100 h 769100"/>
                      <a:gd name="connsiteX9" fmla="*/ 1056 w 752593"/>
                      <a:gd name="connsiteY9" fmla="*/ 735118 h 769100"/>
                      <a:gd name="connsiteX10" fmla="*/ 361368 w 752593"/>
                      <a:gd name="connsiteY10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36410 w 752593"/>
                      <a:gd name="connsiteY7" fmla="*/ 769100 h 769100"/>
                      <a:gd name="connsiteX8" fmla="*/ 1056 w 752593"/>
                      <a:gd name="connsiteY8" fmla="*/ 735118 h 769100"/>
                      <a:gd name="connsiteX9" fmla="*/ 361368 w 752593"/>
                      <a:gd name="connsiteY9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1056 w 752593"/>
                      <a:gd name="connsiteY7" fmla="*/ 735118 h 769100"/>
                      <a:gd name="connsiteX8" fmla="*/ 361368 w 752593"/>
                      <a:gd name="connsiteY8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504 w 752593"/>
                      <a:gd name="connsiteY3" fmla="*/ 743631 h 769100"/>
                      <a:gd name="connsiteX4" fmla="*/ 362673 w 752593"/>
                      <a:gd name="connsiteY4" fmla="*/ 27534 h 769100"/>
                      <a:gd name="connsiteX5" fmla="*/ 33305 w 752593"/>
                      <a:gd name="connsiteY5" fmla="*/ 734534 h 769100"/>
                      <a:gd name="connsiteX6" fmla="*/ 1056 w 752593"/>
                      <a:gd name="connsiteY6" fmla="*/ 735118 h 769100"/>
                      <a:gd name="connsiteX7" fmla="*/ 361368 w 752593"/>
                      <a:gd name="connsiteY7" fmla="*/ 134 h 769100"/>
                      <a:gd name="connsiteX0" fmla="*/ 361368 w 752593"/>
                      <a:gd name="connsiteY0" fmla="*/ 134 h 743631"/>
                      <a:gd name="connsiteX1" fmla="*/ 752593 w 752593"/>
                      <a:gd name="connsiteY1" fmla="*/ 725842 h 743631"/>
                      <a:gd name="connsiteX2" fmla="*/ 717504 w 752593"/>
                      <a:gd name="connsiteY2" fmla="*/ 743631 h 743631"/>
                      <a:gd name="connsiteX3" fmla="*/ 362673 w 752593"/>
                      <a:gd name="connsiteY3" fmla="*/ 27534 h 743631"/>
                      <a:gd name="connsiteX4" fmla="*/ 33305 w 752593"/>
                      <a:gd name="connsiteY4" fmla="*/ 734534 h 743631"/>
                      <a:gd name="connsiteX5" fmla="*/ 1056 w 752593"/>
                      <a:gd name="connsiteY5" fmla="*/ 735118 h 743631"/>
                      <a:gd name="connsiteX6" fmla="*/ 361368 w 752593"/>
                      <a:gd name="connsiteY6" fmla="*/ 134 h 743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2593" h="743631">
                        <a:moveTo>
                          <a:pt x="361368" y="134"/>
                        </a:moveTo>
                        <a:cubicBezTo>
                          <a:pt x="580183" y="-8238"/>
                          <a:pt x="749050" y="374972"/>
                          <a:pt x="752593" y="725842"/>
                        </a:cubicBezTo>
                        <a:lnTo>
                          <a:pt x="717504" y="743631"/>
                        </a:lnTo>
                        <a:cubicBezTo>
                          <a:pt x="705759" y="430699"/>
                          <a:pt x="590905" y="40568"/>
                          <a:pt x="362673" y="27534"/>
                        </a:cubicBezTo>
                        <a:cubicBezTo>
                          <a:pt x="150233" y="30293"/>
                          <a:pt x="24201" y="405154"/>
                          <a:pt x="33305" y="734534"/>
                        </a:cubicBezTo>
                        <a:lnTo>
                          <a:pt x="1056" y="735118"/>
                        </a:lnTo>
                        <a:cubicBezTo>
                          <a:pt x="-13613" y="398138"/>
                          <a:pt x="125430" y="-2149"/>
                          <a:pt x="361368" y="13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2" name="Oval 21"/>
            <p:cNvSpPr/>
            <p:nvPr/>
          </p:nvSpPr>
          <p:spPr>
            <a:xfrm flipV="1">
              <a:off x="8650102" y="4858324"/>
              <a:ext cx="1184174" cy="94082"/>
            </a:xfrm>
            <a:prstGeom prst="ellipse">
              <a:avLst/>
            </a:prstGeom>
            <a:solidFill>
              <a:srgbClr val="F2F2F2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40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256056" y="1849623"/>
            <a:ext cx="3007212" cy="3242005"/>
            <a:chOff x="4608543" y="1982536"/>
            <a:chExt cx="2754785" cy="2969871"/>
          </a:xfrm>
        </p:grpSpPr>
        <p:sp>
          <p:nvSpPr>
            <p:cNvPr id="45" name="Oval 44"/>
            <p:cNvSpPr/>
            <p:nvPr/>
          </p:nvSpPr>
          <p:spPr>
            <a:xfrm flipV="1">
              <a:off x="5721148" y="4858325"/>
              <a:ext cx="1184174" cy="94082"/>
            </a:xfrm>
            <a:prstGeom prst="ellipse">
              <a:avLst/>
            </a:prstGeom>
            <a:solidFill>
              <a:srgbClr val="F2F2F2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608543" y="1982536"/>
              <a:ext cx="2754785" cy="2695158"/>
              <a:chOff x="533402" y="1600200"/>
              <a:chExt cx="3581398" cy="3503877"/>
            </a:xfrm>
          </p:grpSpPr>
          <p:sp>
            <p:nvSpPr>
              <p:cNvPr id="82" name="Freeform 81"/>
              <p:cNvSpPr/>
              <p:nvPr/>
            </p:nvSpPr>
            <p:spPr>
              <a:xfrm>
                <a:off x="533402" y="1600200"/>
                <a:ext cx="3581398" cy="1496280"/>
              </a:xfrm>
              <a:custGeom>
                <a:avLst/>
                <a:gdLst>
                  <a:gd name="connsiteX0" fmla="*/ 447542 w 3581399"/>
                  <a:gd name="connsiteY0" fmla="*/ 0 h 1496280"/>
                  <a:gd name="connsiteX1" fmla="*/ 920669 w 3581399"/>
                  <a:gd name="connsiteY1" fmla="*/ 1714 h 1496280"/>
                  <a:gd name="connsiteX2" fmla="*/ 1407509 w 3581399"/>
                  <a:gd name="connsiteY2" fmla="*/ 394272 h 1496280"/>
                  <a:gd name="connsiteX3" fmla="*/ 3049738 w 3581399"/>
                  <a:gd name="connsiteY3" fmla="*/ 498840 h 1496280"/>
                  <a:gd name="connsiteX4" fmla="*/ 3581148 w 3581399"/>
                  <a:gd name="connsiteY4" fmla="*/ 954825 h 1496280"/>
                  <a:gd name="connsiteX5" fmla="*/ 3575378 w 3581399"/>
                  <a:gd name="connsiteY5" fmla="*/ 1167834 h 1496280"/>
                  <a:gd name="connsiteX6" fmla="*/ 2438579 w 3581399"/>
                  <a:gd name="connsiteY6" fmla="*/ 1167834 h 1496280"/>
                  <a:gd name="connsiteX7" fmla="*/ 2454720 w 3581399"/>
                  <a:gd name="connsiteY7" fmla="*/ 1247785 h 1496280"/>
                  <a:gd name="connsiteX8" fmla="*/ 2206225 w 3581399"/>
                  <a:gd name="connsiteY8" fmla="*/ 1496280 h 1496280"/>
                  <a:gd name="connsiteX9" fmla="*/ 1957730 w 3581399"/>
                  <a:gd name="connsiteY9" fmla="*/ 1247785 h 1496280"/>
                  <a:gd name="connsiteX10" fmla="*/ 1973871 w 3581399"/>
                  <a:gd name="connsiteY10" fmla="*/ 1167834 h 1496280"/>
                  <a:gd name="connsiteX11" fmla="*/ 755400 w 3581399"/>
                  <a:gd name="connsiteY11" fmla="*/ 1167834 h 1496280"/>
                  <a:gd name="connsiteX12" fmla="*/ 649821 w 3581399"/>
                  <a:gd name="connsiteY12" fmla="*/ 881113 h 1496280"/>
                  <a:gd name="connsiteX13" fmla="*/ 382401 w 3581399"/>
                  <a:gd name="connsiteY13" fmla="*/ 882827 h 1496280"/>
                  <a:gd name="connsiteX14" fmla="*/ 129 w 3581399"/>
                  <a:gd name="connsiteY14" fmla="*/ 445699 h 1496280"/>
                  <a:gd name="connsiteX15" fmla="*/ 447542 w 3581399"/>
                  <a:gd name="connsiteY15" fmla="*/ 0 h 149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81399" h="1496280">
                    <a:moveTo>
                      <a:pt x="447542" y="0"/>
                    </a:moveTo>
                    <a:lnTo>
                      <a:pt x="920669" y="1714"/>
                    </a:lnTo>
                    <a:cubicBezTo>
                      <a:pt x="1209802" y="19428"/>
                      <a:pt x="1317227" y="133138"/>
                      <a:pt x="1407509" y="394272"/>
                    </a:cubicBezTo>
                    <a:lnTo>
                      <a:pt x="3049738" y="498840"/>
                    </a:lnTo>
                    <a:cubicBezTo>
                      <a:pt x="3456010" y="536553"/>
                      <a:pt x="3588005" y="714833"/>
                      <a:pt x="3581148" y="954825"/>
                    </a:cubicBezTo>
                    <a:lnTo>
                      <a:pt x="3575378" y="1167834"/>
                    </a:lnTo>
                    <a:lnTo>
                      <a:pt x="2438579" y="1167834"/>
                    </a:lnTo>
                    <a:lnTo>
                      <a:pt x="2454720" y="1247785"/>
                    </a:lnTo>
                    <a:cubicBezTo>
                      <a:pt x="2454720" y="1385025"/>
                      <a:pt x="2343465" y="1496280"/>
                      <a:pt x="2206225" y="1496280"/>
                    </a:cubicBezTo>
                    <a:cubicBezTo>
                      <a:pt x="2068985" y="1496280"/>
                      <a:pt x="1957730" y="1385025"/>
                      <a:pt x="1957730" y="1247785"/>
                    </a:cubicBezTo>
                    <a:lnTo>
                      <a:pt x="1973871" y="1167834"/>
                    </a:lnTo>
                    <a:lnTo>
                      <a:pt x="755400" y="1167834"/>
                    </a:lnTo>
                    <a:lnTo>
                      <a:pt x="649821" y="881113"/>
                    </a:lnTo>
                    <a:lnTo>
                      <a:pt x="382401" y="882827"/>
                    </a:lnTo>
                    <a:cubicBezTo>
                      <a:pt x="206979" y="855399"/>
                      <a:pt x="17842" y="723404"/>
                      <a:pt x="129" y="445699"/>
                    </a:cubicBezTo>
                    <a:cubicBezTo>
                      <a:pt x="-5014" y="247420"/>
                      <a:pt x="144124" y="8000"/>
                      <a:pt x="447542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854090" y="1925902"/>
                <a:ext cx="2921108" cy="842131"/>
              </a:xfrm>
              <a:custGeom>
                <a:avLst/>
                <a:gdLst>
                  <a:gd name="connsiteX0" fmla="*/ 1295399 w 32461932"/>
                  <a:gd name="connsiteY0" fmla="*/ 0 h 9358502"/>
                  <a:gd name="connsiteX1" fmla="*/ 6934199 w 32461932"/>
                  <a:gd name="connsiteY1" fmla="*/ 0 h 9358502"/>
                  <a:gd name="connsiteX2" fmla="*/ 8008365 w 32461932"/>
                  <a:gd name="connsiteY2" fmla="*/ 571130 h 9358502"/>
                  <a:gd name="connsiteX3" fmla="*/ 8009714 w 32461932"/>
                  <a:gd name="connsiteY3" fmla="*/ 573351 h 9358502"/>
                  <a:gd name="connsiteX4" fmla="*/ 8037190 w 32461932"/>
                  <a:gd name="connsiteY4" fmla="*/ 604500 h 9358502"/>
                  <a:gd name="connsiteX5" fmla="*/ 8236289 w 32461932"/>
                  <a:gd name="connsiteY5" fmla="*/ 950612 h 9358502"/>
                  <a:gd name="connsiteX6" fmla="*/ 9486312 w 32461932"/>
                  <a:gd name="connsiteY6" fmla="*/ 4154720 h 9358502"/>
                  <a:gd name="connsiteX7" fmla="*/ 31134868 w 32461932"/>
                  <a:gd name="connsiteY7" fmla="*/ 5411764 h 9358502"/>
                  <a:gd name="connsiteX8" fmla="*/ 31165796 w 32461932"/>
                  <a:gd name="connsiteY8" fmla="*/ 5410202 h 9358502"/>
                  <a:gd name="connsiteX9" fmla="*/ 32239960 w 32461932"/>
                  <a:gd name="connsiteY9" fmla="*/ 5981332 h 9358502"/>
                  <a:gd name="connsiteX10" fmla="*/ 32280908 w 32461932"/>
                  <a:gd name="connsiteY10" fmla="*/ 6048735 h 9358502"/>
                  <a:gd name="connsiteX11" fmla="*/ 32282056 w 32461932"/>
                  <a:gd name="connsiteY11" fmla="*/ 6050467 h 9358502"/>
                  <a:gd name="connsiteX12" fmla="*/ 32282696 w 32461932"/>
                  <a:gd name="connsiteY12" fmla="*/ 6051674 h 9358502"/>
                  <a:gd name="connsiteX13" fmla="*/ 32304848 w 32461932"/>
                  <a:gd name="connsiteY13" fmla="*/ 6088138 h 9358502"/>
                  <a:gd name="connsiteX14" fmla="*/ 32332368 w 32461932"/>
                  <a:gd name="connsiteY14" fmla="*/ 6145271 h 9358502"/>
                  <a:gd name="connsiteX15" fmla="*/ 32340640 w 32461932"/>
                  <a:gd name="connsiteY15" fmla="*/ 6160855 h 9358502"/>
                  <a:gd name="connsiteX16" fmla="*/ 32345164 w 32461932"/>
                  <a:gd name="connsiteY16" fmla="*/ 6171830 h 9358502"/>
                  <a:gd name="connsiteX17" fmla="*/ 32359396 w 32461932"/>
                  <a:gd name="connsiteY17" fmla="*/ 6201374 h 9358502"/>
                  <a:gd name="connsiteX18" fmla="*/ 32375708 w 32461932"/>
                  <a:gd name="connsiteY18" fmla="*/ 6245947 h 9358502"/>
                  <a:gd name="connsiteX19" fmla="*/ 32388532 w 32461932"/>
                  <a:gd name="connsiteY19" fmla="*/ 6277064 h 9358502"/>
                  <a:gd name="connsiteX20" fmla="*/ 32395248 w 32461932"/>
                  <a:gd name="connsiteY20" fmla="*/ 6299326 h 9358502"/>
                  <a:gd name="connsiteX21" fmla="*/ 32402956 w 32461932"/>
                  <a:gd name="connsiteY21" fmla="*/ 6320389 h 9358502"/>
                  <a:gd name="connsiteX22" fmla="*/ 32410820 w 32461932"/>
                  <a:gd name="connsiteY22" fmla="*/ 6350973 h 9358502"/>
                  <a:gd name="connsiteX23" fmla="*/ 32425120 w 32461932"/>
                  <a:gd name="connsiteY23" fmla="*/ 6398405 h 9358502"/>
                  <a:gd name="connsiteX24" fmla="*/ 32431896 w 32461932"/>
                  <a:gd name="connsiteY24" fmla="*/ 6432935 h 9358502"/>
                  <a:gd name="connsiteX25" fmla="*/ 32434876 w 32461932"/>
                  <a:gd name="connsiteY25" fmla="*/ 6444534 h 9358502"/>
                  <a:gd name="connsiteX26" fmla="*/ 32437356 w 32461932"/>
                  <a:gd name="connsiteY26" fmla="*/ 6460788 h 9358502"/>
                  <a:gd name="connsiteX27" fmla="*/ 32449792 w 32461932"/>
                  <a:gd name="connsiteY27" fmla="*/ 6524190 h 9358502"/>
                  <a:gd name="connsiteX28" fmla="*/ 32454184 w 32461932"/>
                  <a:gd name="connsiteY28" fmla="*/ 6571042 h 9358502"/>
                  <a:gd name="connsiteX29" fmla="*/ 32454508 w 32461932"/>
                  <a:gd name="connsiteY29" fmla="*/ 6573155 h 9358502"/>
                  <a:gd name="connsiteX30" fmla="*/ 32454652 w 32461932"/>
                  <a:gd name="connsiteY30" fmla="*/ 6576035 h 9358502"/>
                  <a:gd name="connsiteX31" fmla="*/ 32461932 w 32461932"/>
                  <a:gd name="connsiteY31" fmla="*/ 6653732 h 9358502"/>
                  <a:gd name="connsiteX32" fmla="*/ 32461196 w 32461932"/>
                  <a:gd name="connsiteY32" fmla="*/ 6751669 h 9358502"/>
                  <a:gd name="connsiteX33" fmla="*/ 32461196 w 32461932"/>
                  <a:gd name="connsiteY33" fmla="*/ 9358502 h 9358502"/>
                  <a:gd name="connsiteX34" fmla="*/ 29870396 w 32461932"/>
                  <a:gd name="connsiteY34" fmla="*/ 9358502 h 9358502"/>
                  <a:gd name="connsiteX35" fmla="*/ 29870396 w 32461932"/>
                  <a:gd name="connsiteY35" fmla="*/ 7933505 h 9358502"/>
                  <a:gd name="connsiteX36" fmla="*/ 10522234 w 32461932"/>
                  <a:gd name="connsiteY36" fmla="*/ 6810036 h 9358502"/>
                  <a:gd name="connsiteX37" fmla="*/ 11516471 w 32461932"/>
                  <a:gd name="connsiteY37" fmla="*/ 9358502 h 9358502"/>
                  <a:gd name="connsiteX38" fmla="*/ 8666259 w 32461932"/>
                  <a:gd name="connsiteY38" fmla="*/ 9358502 h 9358502"/>
                  <a:gd name="connsiteX39" fmla="*/ 6025967 w 32461932"/>
                  <a:gd name="connsiteY39" fmla="*/ 2590803 h 9358502"/>
                  <a:gd name="connsiteX40" fmla="*/ 1295399 w 32461932"/>
                  <a:gd name="connsiteY40" fmla="*/ 2590803 h 9358502"/>
                  <a:gd name="connsiteX41" fmla="*/ 0 w 32461932"/>
                  <a:gd name="connsiteY41" fmla="*/ 1295404 h 9358502"/>
                  <a:gd name="connsiteX42" fmla="*/ 1295399 w 32461932"/>
                  <a:gd name="connsiteY42" fmla="*/ 0 h 9358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461932" h="9358502">
                    <a:moveTo>
                      <a:pt x="1295399" y="0"/>
                    </a:moveTo>
                    <a:lnTo>
                      <a:pt x="6934199" y="0"/>
                    </a:lnTo>
                    <a:cubicBezTo>
                      <a:pt x="7381343" y="0"/>
                      <a:pt x="7775572" y="226552"/>
                      <a:pt x="8008365" y="571130"/>
                    </a:cubicBezTo>
                    <a:lnTo>
                      <a:pt x="8009714" y="573351"/>
                    </a:lnTo>
                    <a:lnTo>
                      <a:pt x="8037190" y="604500"/>
                    </a:lnTo>
                    <a:cubicBezTo>
                      <a:pt x="8118658" y="706591"/>
                      <a:pt x="8186320" y="822532"/>
                      <a:pt x="8236289" y="950612"/>
                    </a:cubicBezTo>
                    <a:lnTo>
                      <a:pt x="9486312" y="4154720"/>
                    </a:lnTo>
                    <a:lnTo>
                      <a:pt x="31134868" y="5411764"/>
                    </a:lnTo>
                    <a:lnTo>
                      <a:pt x="31165796" y="5410202"/>
                    </a:lnTo>
                    <a:cubicBezTo>
                      <a:pt x="31612940" y="5410202"/>
                      <a:pt x="32007168" y="5636752"/>
                      <a:pt x="32239960" y="5981332"/>
                    </a:cubicBezTo>
                    <a:lnTo>
                      <a:pt x="32280908" y="6048735"/>
                    </a:lnTo>
                    <a:lnTo>
                      <a:pt x="32282056" y="6050467"/>
                    </a:lnTo>
                    <a:lnTo>
                      <a:pt x="32282696" y="6051674"/>
                    </a:lnTo>
                    <a:lnTo>
                      <a:pt x="32304848" y="6088138"/>
                    </a:lnTo>
                    <a:lnTo>
                      <a:pt x="32332368" y="6145271"/>
                    </a:lnTo>
                    <a:lnTo>
                      <a:pt x="32340640" y="6160855"/>
                    </a:lnTo>
                    <a:lnTo>
                      <a:pt x="32345164" y="6171830"/>
                    </a:lnTo>
                    <a:lnTo>
                      <a:pt x="32359396" y="6201374"/>
                    </a:lnTo>
                    <a:lnTo>
                      <a:pt x="32375708" y="6245947"/>
                    </a:lnTo>
                    <a:lnTo>
                      <a:pt x="32388532" y="6277064"/>
                    </a:lnTo>
                    <a:lnTo>
                      <a:pt x="32395248" y="6299326"/>
                    </a:lnTo>
                    <a:lnTo>
                      <a:pt x="32402956" y="6320389"/>
                    </a:lnTo>
                    <a:lnTo>
                      <a:pt x="32410820" y="6350973"/>
                    </a:lnTo>
                    <a:lnTo>
                      <a:pt x="32425120" y="6398405"/>
                    </a:lnTo>
                    <a:lnTo>
                      <a:pt x="32431896" y="6432935"/>
                    </a:lnTo>
                    <a:lnTo>
                      <a:pt x="32434876" y="6444534"/>
                    </a:lnTo>
                    <a:lnTo>
                      <a:pt x="32437356" y="6460788"/>
                    </a:lnTo>
                    <a:lnTo>
                      <a:pt x="32449792" y="6524190"/>
                    </a:lnTo>
                    <a:lnTo>
                      <a:pt x="32454184" y="6571042"/>
                    </a:lnTo>
                    <a:lnTo>
                      <a:pt x="32454508" y="6573155"/>
                    </a:lnTo>
                    <a:lnTo>
                      <a:pt x="32454652" y="6576035"/>
                    </a:lnTo>
                    <a:lnTo>
                      <a:pt x="32461932" y="6653732"/>
                    </a:lnTo>
                    <a:lnTo>
                      <a:pt x="32461196" y="6751669"/>
                    </a:lnTo>
                    <a:lnTo>
                      <a:pt x="32461196" y="9358502"/>
                    </a:lnTo>
                    <a:lnTo>
                      <a:pt x="29870396" y="9358502"/>
                    </a:lnTo>
                    <a:lnTo>
                      <a:pt x="29870396" y="7933505"/>
                    </a:lnTo>
                    <a:lnTo>
                      <a:pt x="10522234" y="6810036"/>
                    </a:lnTo>
                    <a:lnTo>
                      <a:pt x="11516471" y="9358502"/>
                    </a:lnTo>
                    <a:lnTo>
                      <a:pt x="8666259" y="9358502"/>
                    </a:lnTo>
                    <a:lnTo>
                      <a:pt x="6025967" y="2590803"/>
                    </a:lnTo>
                    <a:lnTo>
                      <a:pt x="1295399" y="2590803"/>
                    </a:lnTo>
                    <a:cubicBezTo>
                      <a:pt x="579967" y="2590803"/>
                      <a:pt x="0" y="2010833"/>
                      <a:pt x="0" y="1295404"/>
                    </a:cubicBezTo>
                    <a:cubicBezTo>
                      <a:pt x="0" y="579972"/>
                      <a:pt x="579967" y="0"/>
                      <a:pt x="1295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1286573" y="2817300"/>
                <a:ext cx="2828227" cy="1440988"/>
              </a:xfrm>
              <a:custGeom>
                <a:avLst/>
                <a:gdLst>
                  <a:gd name="connsiteX0" fmla="*/ 27725 w 2828227"/>
                  <a:gd name="connsiteY0" fmla="*/ 0 h 1440989"/>
                  <a:gd name="connsiteX1" fmla="*/ 1171247 w 2828227"/>
                  <a:gd name="connsiteY1" fmla="*/ 0 h 1440989"/>
                  <a:gd name="connsiteX2" fmla="*/ 1165052 w 2828227"/>
                  <a:gd name="connsiteY2" fmla="*/ 30684 h 1440989"/>
                  <a:gd name="connsiteX3" fmla="*/ 1453052 w 2828227"/>
                  <a:gd name="connsiteY3" fmla="*/ 318684 h 1440989"/>
                  <a:gd name="connsiteX4" fmla="*/ 1741052 w 2828227"/>
                  <a:gd name="connsiteY4" fmla="*/ 30684 h 1440989"/>
                  <a:gd name="connsiteX5" fmla="*/ 1734857 w 2828227"/>
                  <a:gd name="connsiteY5" fmla="*/ 0 h 1440989"/>
                  <a:gd name="connsiteX6" fmla="*/ 2828227 w 2828227"/>
                  <a:gd name="connsiteY6" fmla="*/ 0 h 1440989"/>
                  <a:gd name="connsiteX7" fmla="*/ 2814761 w 2828227"/>
                  <a:gd name="connsiteY7" fmla="*/ 497127 h 1440989"/>
                  <a:gd name="connsiteX8" fmla="*/ 2581316 w 2828227"/>
                  <a:gd name="connsiteY8" fmla="*/ 906401 h 1440989"/>
                  <a:gd name="connsiteX9" fmla="*/ 2772492 w 2828227"/>
                  <a:gd name="connsiteY9" fmla="*/ 1088007 h 1440989"/>
                  <a:gd name="connsiteX10" fmla="*/ 2785783 w 2828227"/>
                  <a:gd name="connsiteY10" fmla="*/ 1114453 h 1440989"/>
                  <a:gd name="connsiteX11" fmla="*/ 1687815 w 2828227"/>
                  <a:gd name="connsiteY11" fmla="*/ 1114453 h 1440989"/>
                  <a:gd name="connsiteX12" fmla="*/ 1703571 w 2828227"/>
                  <a:gd name="connsiteY12" fmla="*/ 1192494 h 1440989"/>
                  <a:gd name="connsiteX13" fmla="*/ 1455076 w 2828227"/>
                  <a:gd name="connsiteY13" fmla="*/ 1440989 h 1440989"/>
                  <a:gd name="connsiteX14" fmla="*/ 1206581 w 2828227"/>
                  <a:gd name="connsiteY14" fmla="*/ 1192494 h 1440989"/>
                  <a:gd name="connsiteX15" fmla="*/ 1222337 w 2828227"/>
                  <a:gd name="connsiteY15" fmla="*/ 1114453 h 1440989"/>
                  <a:gd name="connsiteX16" fmla="*/ 3936 w 2828227"/>
                  <a:gd name="connsiteY16" fmla="*/ 1114453 h 1440989"/>
                  <a:gd name="connsiteX17" fmla="*/ 1014 w 2828227"/>
                  <a:gd name="connsiteY17" fmla="*/ 1078294 h 1440989"/>
                  <a:gd name="connsiteX18" fmla="*/ 0 w 2828227"/>
                  <a:gd name="connsiteY18" fmla="*/ 1040537 h 1440989"/>
                  <a:gd name="connsiteX19" fmla="*/ 202341 w 2828227"/>
                  <a:gd name="connsiteY19" fmla="*/ 552043 h 1440989"/>
                  <a:gd name="connsiteX20" fmla="*/ 223556 w 2828227"/>
                  <a:gd name="connsiteY20" fmla="*/ 531817 h 144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28227" h="1440989">
                    <a:moveTo>
                      <a:pt x="27725" y="0"/>
                    </a:moveTo>
                    <a:lnTo>
                      <a:pt x="1171247" y="0"/>
                    </a:lnTo>
                    <a:lnTo>
                      <a:pt x="1165052" y="30684"/>
                    </a:lnTo>
                    <a:cubicBezTo>
                      <a:pt x="1165052" y="189742"/>
                      <a:pt x="1293994" y="318684"/>
                      <a:pt x="1453052" y="318684"/>
                    </a:cubicBezTo>
                    <a:cubicBezTo>
                      <a:pt x="1612110" y="318684"/>
                      <a:pt x="1741052" y="189742"/>
                      <a:pt x="1741052" y="30684"/>
                    </a:cubicBezTo>
                    <a:lnTo>
                      <a:pt x="1734857" y="0"/>
                    </a:lnTo>
                    <a:lnTo>
                      <a:pt x="2828227" y="0"/>
                    </a:lnTo>
                    <a:lnTo>
                      <a:pt x="2814761" y="497127"/>
                    </a:lnTo>
                    <a:cubicBezTo>
                      <a:pt x="2814086" y="674693"/>
                      <a:pt x="2731128" y="812832"/>
                      <a:pt x="2581316" y="906401"/>
                    </a:cubicBezTo>
                    <a:cubicBezTo>
                      <a:pt x="2662435" y="945488"/>
                      <a:pt x="2729413" y="1009276"/>
                      <a:pt x="2772492" y="1088007"/>
                    </a:cubicBezTo>
                    <a:lnTo>
                      <a:pt x="2785783" y="1114453"/>
                    </a:lnTo>
                    <a:lnTo>
                      <a:pt x="1687815" y="1114453"/>
                    </a:lnTo>
                    <a:lnTo>
                      <a:pt x="1703571" y="1192494"/>
                    </a:lnTo>
                    <a:cubicBezTo>
                      <a:pt x="1703571" y="1329734"/>
                      <a:pt x="1592316" y="1440989"/>
                      <a:pt x="1455076" y="1440989"/>
                    </a:cubicBezTo>
                    <a:cubicBezTo>
                      <a:pt x="1317836" y="1440989"/>
                      <a:pt x="1206581" y="1329734"/>
                      <a:pt x="1206581" y="1192494"/>
                    </a:cubicBezTo>
                    <a:lnTo>
                      <a:pt x="1222337" y="1114453"/>
                    </a:lnTo>
                    <a:lnTo>
                      <a:pt x="3936" y="1114453"/>
                    </a:lnTo>
                    <a:lnTo>
                      <a:pt x="1014" y="1078294"/>
                    </a:lnTo>
                    <a:cubicBezTo>
                      <a:pt x="341" y="1065793"/>
                      <a:pt x="0" y="1053205"/>
                      <a:pt x="0" y="1040537"/>
                    </a:cubicBezTo>
                    <a:cubicBezTo>
                      <a:pt x="0" y="849768"/>
                      <a:pt x="77324" y="677060"/>
                      <a:pt x="202341" y="552043"/>
                    </a:cubicBezTo>
                    <a:lnTo>
                      <a:pt x="223556" y="5318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600485" y="2817300"/>
                <a:ext cx="2182001" cy="1114452"/>
              </a:xfrm>
              <a:custGeom>
                <a:avLst/>
                <a:gdLst>
                  <a:gd name="connsiteX0" fmla="*/ 667000 w 24248336"/>
                  <a:gd name="connsiteY0" fmla="*/ 0 h 12384776"/>
                  <a:gd name="connsiteX1" fmla="*/ 3517208 w 24248336"/>
                  <a:gd name="connsiteY1" fmla="*/ 0 h 12384776"/>
                  <a:gd name="connsiteX2" fmla="*/ 6282112 w 24248336"/>
                  <a:gd name="connsiteY2" fmla="*/ 7087101 h 12384776"/>
                  <a:gd name="connsiteX3" fmla="*/ 21657536 w 24248336"/>
                  <a:gd name="connsiteY3" fmla="*/ 4626917 h 12384776"/>
                  <a:gd name="connsiteX4" fmla="*/ 21657536 w 24248336"/>
                  <a:gd name="connsiteY4" fmla="*/ 0 h 12384776"/>
                  <a:gd name="connsiteX5" fmla="*/ 24248336 w 24248336"/>
                  <a:gd name="connsiteY5" fmla="*/ 0 h 12384776"/>
                  <a:gd name="connsiteX6" fmla="*/ 24248336 w 24248336"/>
                  <a:gd name="connsiteY6" fmla="*/ 5715003 h 12384776"/>
                  <a:gd name="connsiteX7" fmla="*/ 23677208 w 24248336"/>
                  <a:gd name="connsiteY7" fmla="*/ 6789168 h 12384776"/>
                  <a:gd name="connsiteX8" fmla="*/ 23631760 w 24248336"/>
                  <a:gd name="connsiteY8" fmla="*/ 6816781 h 12384776"/>
                  <a:gd name="connsiteX9" fmla="*/ 23603912 w 24248336"/>
                  <a:gd name="connsiteY9" fmla="*/ 6836145 h 12384776"/>
                  <a:gd name="connsiteX10" fmla="*/ 23122096 w 24248336"/>
                  <a:gd name="connsiteY10" fmla="*/ 7016331 h 12384776"/>
                  <a:gd name="connsiteX11" fmla="*/ 5572488 w 24248336"/>
                  <a:gd name="connsiteY11" fmla="*/ 9824402 h 12384776"/>
                  <a:gd name="connsiteX12" fmla="*/ 4150592 w 24248336"/>
                  <a:gd name="connsiteY12" fmla="*/ 10077451 h 12384776"/>
                  <a:gd name="connsiteX13" fmla="*/ 2674216 w 24248336"/>
                  <a:gd name="connsiteY13" fmla="*/ 11782426 h 12384776"/>
                  <a:gd name="connsiteX14" fmla="*/ 2824980 w 24248336"/>
                  <a:gd name="connsiteY14" fmla="*/ 12359582 h 12384776"/>
                  <a:gd name="connsiteX15" fmla="*/ 2842312 w 24248336"/>
                  <a:gd name="connsiteY15" fmla="*/ 12384776 h 12384776"/>
                  <a:gd name="connsiteX16" fmla="*/ 70336 w 24248336"/>
                  <a:gd name="connsiteY16" fmla="*/ 12384776 h 12384776"/>
                  <a:gd name="connsiteX17" fmla="*/ 50376 w 24248336"/>
                  <a:gd name="connsiteY17" fmla="*/ 12270396 h 12384776"/>
                  <a:gd name="connsiteX18" fmla="*/ 16740 w 24248336"/>
                  <a:gd name="connsiteY18" fmla="*/ 12020550 h 12384776"/>
                  <a:gd name="connsiteX19" fmla="*/ 3336600 w 24248336"/>
                  <a:gd name="connsiteY19" fmla="*/ 7464019 h 12384776"/>
                  <a:gd name="connsiteX20" fmla="*/ 3556016 w 24248336"/>
                  <a:gd name="connsiteY20" fmla="*/ 7405239 h 1238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248336" h="12384776">
                    <a:moveTo>
                      <a:pt x="667000" y="0"/>
                    </a:moveTo>
                    <a:lnTo>
                      <a:pt x="3517208" y="0"/>
                    </a:lnTo>
                    <a:lnTo>
                      <a:pt x="6282112" y="7087101"/>
                    </a:lnTo>
                    <a:lnTo>
                      <a:pt x="21657536" y="4626917"/>
                    </a:lnTo>
                    <a:lnTo>
                      <a:pt x="21657536" y="0"/>
                    </a:lnTo>
                    <a:lnTo>
                      <a:pt x="24248336" y="0"/>
                    </a:lnTo>
                    <a:lnTo>
                      <a:pt x="24248336" y="5715003"/>
                    </a:lnTo>
                    <a:cubicBezTo>
                      <a:pt x="24248336" y="6162146"/>
                      <a:pt x="24021792" y="6556375"/>
                      <a:pt x="23677208" y="6789168"/>
                    </a:cubicBezTo>
                    <a:lnTo>
                      <a:pt x="23631760" y="6816781"/>
                    </a:lnTo>
                    <a:lnTo>
                      <a:pt x="23603912" y="6836145"/>
                    </a:lnTo>
                    <a:cubicBezTo>
                      <a:pt x="23461232" y="6925359"/>
                      <a:pt x="23298712" y="6988073"/>
                      <a:pt x="23122096" y="7016331"/>
                    </a:cubicBezTo>
                    <a:lnTo>
                      <a:pt x="5572488" y="9824402"/>
                    </a:lnTo>
                    <a:lnTo>
                      <a:pt x="4150592" y="10077451"/>
                    </a:lnTo>
                    <a:cubicBezTo>
                      <a:pt x="3026640" y="10372727"/>
                      <a:pt x="2664692" y="11029951"/>
                      <a:pt x="2674216" y="11782426"/>
                    </a:cubicBezTo>
                    <a:cubicBezTo>
                      <a:pt x="2672628" y="12002295"/>
                      <a:pt x="2727000" y="12194780"/>
                      <a:pt x="2824980" y="12359582"/>
                    </a:cubicBezTo>
                    <a:lnTo>
                      <a:pt x="2842312" y="12384776"/>
                    </a:lnTo>
                    <a:lnTo>
                      <a:pt x="70336" y="12384776"/>
                    </a:lnTo>
                    <a:lnTo>
                      <a:pt x="50376" y="12270396"/>
                    </a:lnTo>
                    <a:cubicBezTo>
                      <a:pt x="37780" y="12188757"/>
                      <a:pt x="26564" y="12105482"/>
                      <a:pt x="16740" y="12020550"/>
                    </a:cubicBezTo>
                    <a:cubicBezTo>
                      <a:pt x="-124744" y="10534951"/>
                      <a:pt x="600852" y="8262715"/>
                      <a:pt x="3336600" y="7464019"/>
                    </a:cubicBezTo>
                    <a:lnTo>
                      <a:pt x="3556016" y="74052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1301702" y="3985133"/>
                <a:ext cx="2813098" cy="1118944"/>
              </a:xfrm>
              <a:custGeom>
                <a:avLst/>
                <a:gdLst>
                  <a:gd name="connsiteX0" fmla="*/ 0 w 2813098"/>
                  <a:gd name="connsiteY0" fmla="*/ 0 h 1118945"/>
                  <a:gd name="connsiteX1" fmla="*/ 1156897 w 2813098"/>
                  <a:gd name="connsiteY1" fmla="*/ 0 h 1118945"/>
                  <a:gd name="connsiteX2" fmla="*/ 1151918 w 2813098"/>
                  <a:gd name="connsiteY2" fmla="*/ 24660 h 1118945"/>
                  <a:gd name="connsiteX3" fmla="*/ 1439918 w 2813098"/>
                  <a:gd name="connsiteY3" fmla="*/ 312660 h 1118945"/>
                  <a:gd name="connsiteX4" fmla="*/ 1727918 w 2813098"/>
                  <a:gd name="connsiteY4" fmla="*/ 24660 h 1118945"/>
                  <a:gd name="connsiteX5" fmla="*/ 1722940 w 2813098"/>
                  <a:gd name="connsiteY5" fmla="*/ 0 h 1118945"/>
                  <a:gd name="connsiteX6" fmla="*/ 2794109 w 2813098"/>
                  <a:gd name="connsiteY6" fmla="*/ 0 h 1118945"/>
                  <a:gd name="connsiteX7" fmla="*/ 2795295 w 2813098"/>
                  <a:gd name="connsiteY7" fmla="*/ 3524 h 1118945"/>
                  <a:gd name="connsiteX8" fmla="*/ 2813098 w 2813098"/>
                  <a:gd name="connsiteY8" fmla="*/ 126408 h 1118945"/>
                  <a:gd name="connsiteX9" fmla="*/ 2701322 w 2813098"/>
                  <a:gd name="connsiteY9" fmla="*/ 415712 h 1118945"/>
                  <a:gd name="connsiteX10" fmla="*/ 2688836 w 2813098"/>
                  <a:gd name="connsiteY10" fmla="*/ 428808 h 1118945"/>
                  <a:gd name="connsiteX11" fmla="*/ 2694023 w 2813098"/>
                  <a:gd name="connsiteY11" fmla="*/ 445810 h 1118945"/>
                  <a:gd name="connsiteX12" fmla="*/ 2713673 w 2813098"/>
                  <a:gd name="connsiteY12" fmla="*/ 589249 h 1118945"/>
                  <a:gd name="connsiteX13" fmla="*/ 2183977 w 2813098"/>
                  <a:gd name="connsiteY13" fmla="*/ 1118945 h 1118945"/>
                  <a:gd name="connsiteX14" fmla="*/ 1654281 w 2813098"/>
                  <a:gd name="connsiteY14" fmla="*/ 589249 h 1118945"/>
                  <a:gd name="connsiteX15" fmla="*/ 1654912 w 2813098"/>
                  <a:gd name="connsiteY15" fmla="*/ 564277 h 1118945"/>
                  <a:gd name="connsiteX16" fmla="*/ 1242295 w 2813098"/>
                  <a:gd name="connsiteY16" fmla="*/ 566634 h 1118945"/>
                  <a:gd name="connsiteX17" fmla="*/ 1242866 w 2813098"/>
                  <a:gd name="connsiteY17" fmla="*/ 589249 h 1118945"/>
                  <a:gd name="connsiteX18" fmla="*/ 713170 w 2813098"/>
                  <a:gd name="connsiteY18" fmla="*/ 1118945 h 1118945"/>
                  <a:gd name="connsiteX19" fmla="*/ 183474 w 2813098"/>
                  <a:gd name="connsiteY19" fmla="*/ 589249 h 1118945"/>
                  <a:gd name="connsiteX20" fmla="*/ 215615 w 2813098"/>
                  <a:gd name="connsiteY20" fmla="*/ 407122 h 1118945"/>
                  <a:gd name="connsiteX21" fmla="*/ 222078 w 2813098"/>
                  <a:gd name="connsiteY21" fmla="*/ 390733 h 1118945"/>
                  <a:gd name="connsiteX22" fmla="*/ 214384 w 2813098"/>
                  <a:gd name="connsiteY22" fmla="*/ 384070 h 1118945"/>
                  <a:gd name="connsiteX23" fmla="*/ 3864 w 2813098"/>
                  <a:gd name="connsiteY23" fmla="*/ 20343 h 1118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13098" h="1118945">
                    <a:moveTo>
                      <a:pt x="0" y="0"/>
                    </a:moveTo>
                    <a:lnTo>
                      <a:pt x="1156897" y="0"/>
                    </a:lnTo>
                    <a:lnTo>
                      <a:pt x="1151918" y="24660"/>
                    </a:lnTo>
                    <a:cubicBezTo>
                      <a:pt x="1151918" y="183718"/>
                      <a:pt x="1280860" y="312660"/>
                      <a:pt x="1439918" y="312660"/>
                    </a:cubicBezTo>
                    <a:cubicBezTo>
                      <a:pt x="1598976" y="312660"/>
                      <a:pt x="1727918" y="183718"/>
                      <a:pt x="1727918" y="24660"/>
                    </a:cubicBezTo>
                    <a:lnTo>
                      <a:pt x="1722940" y="0"/>
                    </a:lnTo>
                    <a:lnTo>
                      <a:pt x="2794109" y="0"/>
                    </a:lnTo>
                    <a:lnTo>
                      <a:pt x="2795295" y="3524"/>
                    </a:lnTo>
                    <a:cubicBezTo>
                      <a:pt x="2806878" y="42461"/>
                      <a:pt x="2813098" y="83708"/>
                      <a:pt x="2813098" y="126408"/>
                    </a:cubicBezTo>
                    <a:cubicBezTo>
                      <a:pt x="2813098" y="237798"/>
                      <a:pt x="2770770" y="339302"/>
                      <a:pt x="2701322" y="415712"/>
                    </a:cubicBezTo>
                    <a:lnTo>
                      <a:pt x="2688836" y="428808"/>
                    </a:lnTo>
                    <a:lnTo>
                      <a:pt x="2694023" y="445810"/>
                    </a:lnTo>
                    <a:cubicBezTo>
                      <a:pt x="2706826" y="491429"/>
                      <a:pt x="2713673" y="539540"/>
                      <a:pt x="2713673" y="589249"/>
                    </a:cubicBezTo>
                    <a:cubicBezTo>
                      <a:pt x="2713673" y="881792"/>
                      <a:pt x="2476520" y="1118945"/>
                      <a:pt x="2183977" y="1118945"/>
                    </a:cubicBezTo>
                    <a:cubicBezTo>
                      <a:pt x="1891434" y="1118945"/>
                      <a:pt x="1654281" y="881792"/>
                      <a:pt x="1654281" y="589249"/>
                    </a:cubicBezTo>
                    <a:lnTo>
                      <a:pt x="1654912" y="564277"/>
                    </a:lnTo>
                    <a:lnTo>
                      <a:pt x="1242295" y="566634"/>
                    </a:lnTo>
                    <a:lnTo>
                      <a:pt x="1242866" y="589249"/>
                    </a:lnTo>
                    <a:cubicBezTo>
                      <a:pt x="1242866" y="881792"/>
                      <a:pt x="1005714" y="1118945"/>
                      <a:pt x="713170" y="1118945"/>
                    </a:cubicBezTo>
                    <a:cubicBezTo>
                      <a:pt x="420627" y="1118945"/>
                      <a:pt x="183474" y="881792"/>
                      <a:pt x="183474" y="589249"/>
                    </a:cubicBezTo>
                    <a:cubicBezTo>
                      <a:pt x="183474" y="525255"/>
                      <a:pt x="194822" y="463912"/>
                      <a:pt x="215615" y="407122"/>
                    </a:cubicBezTo>
                    <a:lnTo>
                      <a:pt x="222078" y="390733"/>
                    </a:lnTo>
                    <a:lnTo>
                      <a:pt x="214384" y="384070"/>
                    </a:lnTo>
                    <a:cubicBezTo>
                      <a:pt x="110104" y="289290"/>
                      <a:pt x="34932" y="163049"/>
                      <a:pt x="3864" y="2034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1620999" y="3989326"/>
                <a:ext cx="2164670" cy="827298"/>
              </a:xfrm>
              <a:custGeom>
                <a:avLst/>
                <a:gdLst>
                  <a:gd name="connsiteX0" fmla="*/ 1871994 w 2164670"/>
                  <a:gd name="connsiteY0" fmla="*/ 379085 h 827299"/>
                  <a:gd name="connsiteX1" fmla="*/ 2096101 w 2164670"/>
                  <a:gd name="connsiteY1" fmla="*/ 603192 h 827299"/>
                  <a:gd name="connsiteX2" fmla="*/ 1871994 w 2164670"/>
                  <a:gd name="connsiteY2" fmla="*/ 827299 h 827299"/>
                  <a:gd name="connsiteX3" fmla="*/ 1647887 w 2164670"/>
                  <a:gd name="connsiteY3" fmla="*/ 603192 h 827299"/>
                  <a:gd name="connsiteX4" fmla="*/ 1871994 w 2164670"/>
                  <a:gd name="connsiteY4" fmla="*/ 379085 h 827299"/>
                  <a:gd name="connsiteX5" fmla="*/ 390902 w 2164670"/>
                  <a:gd name="connsiteY5" fmla="*/ 379085 h 827299"/>
                  <a:gd name="connsiteX6" fmla="*/ 615008 w 2164670"/>
                  <a:gd name="connsiteY6" fmla="*/ 603192 h 827299"/>
                  <a:gd name="connsiteX7" fmla="*/ 390902 w 2164670"/>
                  <a:gd name="connsiteY7" fmla="*/ 827299 h 827299"/>
                  <a:gd name="connsiteX8" fmla="*/ 166794 w 2164670"/>
                  <a:gd name="connsiteY8" fmla="*/ 603192 h 827299"/>
                  <a:gd name="connsiteX9" fmla="*/ 390902 w 2164670"/>
                  <a:gd name="connsiteY9" fmla="*/ 379085 h 827299"/>
                  <a:gd name="connsiteX10" fmla="*/ 1407260 w 2164670"/>
                  <a:gd name="connsiteY10" fmla="*/ 14214 h 827299"/>
                  <a:gd name="connsiteX11" fmla="*/ 2048103 w 2164670"/>
                  <a:gd name="connsiteY11" fmla="*/ 14214 h 827299"/>
                  <a:gd name="connsiteX12" fmla="*/ 2164670 w 2164670"/>
                  <a:gd name="connsiteY12" fmla="*/ 130782 h 827299"/>
                  <a:gd name="connsiteX13" fmla="*/ 2048103 w 2164670"/>
                  <a:gd name="connsiteY13" fmla="*/ 247349 h 827299"/>
                  <a:gd name="connsiteX14" fmla="*/ 1307755 w 2164670"/>
                  <a:gd name="connsiteY14" fmla="*/ 247349 h 827299"/>
                  <a:gd name="connsiteX15" fmla="*/ 1325847 w 2164670"/>
                  <a:gd name="connsiteY15" fmla="*/ 232422 h 827299"/>
                  <a:gd name="connsiteX16" fmla="*/ 1410200 w 2164670"/>
                  <a:gd name="connsiteY16" fmla="*/ 28775 h 827299"/>
                  <a:gd name="connsiteX17" fmla="*/ 0 w 2164670"/>
                  <a:gd name="connsiteY17" fmla="*/ 0 h 827299"/>
                  <a:gd name="connsiteX18" fmla="*/ 304051 w 2164670"/>
                  <a:gd name="connsiteY18" fmla="*/ 0 h 827299"/>
                  <a:gd name="connsiteX19" fmla="*/ 313256 w 2164670"/>
                  <a:gd name="connsiteY19" fmla="*/ 3293 h 827299"/>
                  <a:gd name="connsiteX20" fmla="*/ 392159 w 2164670"/>
                  <a:gd name="connsiteY20" fmla="*/ 13954 h 827299"/>
                  <a:gd name="connsiteX21" fmla="*/ 580724 w 2164670"/>
                  <a:gd name="connsiteY21" fmla="*/ 13954 h 827299"/>
                  <a:gd name="connsiteX22" fmla="*/ 580735 w 2164670"/>
                  <a:gd name="connsiteY22" fmla="*/ 14214 h 827299"/>
                  <a:gd name="connsiteX23" fmla="*/ 837140 w 2164670"/>
                  <a:gd name="connsiteY23" fmla="*/ 14214 h 827299"/>
                  <a:gd name="connsiteX24" fmla="*/ 834200 w 2164670"/>
                  <a:gd name="connsiteY24" fmla="*/ 28775 h 827299"/>
                  <a:gd name="connsiteX25" fmla="*/ 918553 w 2164670"/>
                  <a:gd name="connsiteY25" fmla="*/ 232422 h 827299"/>
                  <a:gd name="connsiteX26" fmla="*/ 936645 w 2164670"/>
                  <a:gd name="connsiteY26" fmla="*/ 247349 h 827299"/>
                  <a:gd name="connsiteX27" fmla="*/ 590946 w 2164670"/>
                  <a:gd name="connsiteY27" fmla="*/ 247349 h 827299"/>
                  <a:gd name="connsiteX28" fmla="*/ 591010 w 2164670"/>
                  <a:gd name="connsiteY28" fmla="*/ 248804 h 827299"/>
                  <a:gd name="connsiteX29" fmla="*/ 395587 w 2164670"/>
                  <a:gd name="connsiteY29" fmla="*/ 250518 h 827299"/>
                  <a:gd name="connsiteX30" fmla="*/ 691 w 2164670"/>
                  <a:gd name="connsiteY30" fmla="*/ 2628 h 827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164670" h="827299">
                    <a:moveTo>
                      <a:pt x="1871994" y="379085"/>
                    </a:moveTo>
                    <a:cubicBezTo>
                      <a:pt x="1995765" y="379085"/>
                      <a:pt x="2096101" y="479421"/>
                      <a:pt x="2096101" y="603192"/>
                    </a:cubicBezTo>
                    <a:cubicBezTo>
                      <a:pt x="2096101" y="726963"/>
                      <a:pt x="1995765" y="827299"/>
                      <a:pt x="1871994" y="827299"/>
                    </a:cubicBezTo>
                    <a:cubicBezTo>
                      <a:pt x="1748223" y="827299"/>
                      <a:pt x="1647887" y="726963"/>
                      <a:pt x="1647887" y="603192"/>
                    </a:cubicBezTo>
                    <a:cubicBezTo>
                      <a:pt x="1647887" y="479421"/>
                      <a:pt x="1748223" y="379085"/>
                      <a:pt x="1871994" y="379085"/>
                    </a:cubicBezTo>
                    <a:close/>
                    <a:moveTo>
                      <a:pt x="390902" y="379085"/>
                    </a:moveTo>
                    <a:cubicBezTo>
                      <a:pt x="514672" y="379085"/>
                      <a:pt x="615008" y="479421"/>
                      <a:pt x="615008" y="603192"/>
                    </a:cubicBezTo>
                    <a:cubicBezTo>
                      <a:pt x="615008" y="726963"/>
                      <a:pt x="514672" y="827299"/>
                      <a:pt x="390902" y="827299"/>
                    </a:cubicBezTo>
                    <a:cubicBezTo>
                      <a:pt x="267130" y="827299"/>
                      <a:pt x="166794" y="726963"/>
                      <a:pt x="166794" y="603192"/>
                    </a:cubicBezTo>
                    <a:cubicBezTo>
                      <a:pt x="166794" y="479421"/>
                      <a:pt x="267130" y="379085"/>
                      <a:pt x="390902" y="379085"/>
                    </a:cubicBezTo>
                    <a:close/>
                    <a:moveTo>
                      <a:pt x="1407260" y="14214"/>
                    </a:moveTo>
                    <a:lnTo>
                      <a:pt x="2048103" y="14214"/>
                    </a:lnTo>
                    <a:cubicBezTo>
                      <a:pt x="2112481" y="14214"/>
                      <a:pt x="2164670" y="66403"/>
                      <a:pt x="2164670" y="130782"/>
                    </a:cubicBezTo>
                    <a:cubicBezTo>
                      <a:pt x="2164670" y="195160"/>
                      <a:pt x="2112481" y="247349"/>
                      <a:pt x="2048103" y="247349"/>
                    </a:cubicBezTo>
                    <a:lnTo>
                      <a:pt x="1307755" y="247349"/>
                    </a:lnTo>
                    <a:lnTo>
                      <a:pt x="1325847" y="232422"/>
                    </a:lnTo>
                    <a:cubicBezTo>
                      <a:pt x="1377965" y="180304"/>
                      <a:pt x="1410200" y="108304"/>
                      <a:pt x="1410200" y="28775"/>
                    </a:cubicBezTo>
                    <a:close/>
                    <a:moveTo>
                      <a:pt x="0" y="0"/>
                    </a:moveTo>
                    <a:lnTo>
                      <a:pt x="304051" y="0"/>
                    </a:lnTo>
                    <a:lnTo>
                      <a:pt x="313256" y="3293"/>
                    </a:lnTo>
                    <a:cubicBezTo>
                      <a:pt x="337189" y="10830"/>
                      <a:pt x="364214" y="14401"/>
                      <a:pt x="392159" y="13954"/>
                    </a:cubicBezTo>
                    <a:lnTo>
                      <a:pt x="580724" y="13954"/>
                    </a:lnTo>
                    <a:lnTo>
                      <a:pt x="580735" y="14214"/>
                    </a:lnTo>
                    <a:lnTo>
                      <a:pt x="837140" y="14214"/>
                    </a:lnTo>
                    <a:lnTo>
                      <a:pt x="834200" y="28775"/>
                    </a:lnTo>
                    <a:cubicBezTo>
                      <a:pt x="834200" y="108304"/>
                      <a:pt x="866436" y="180304"/>
                      <a:pt x="918553" y="232422"/>
                    </a:cubicBezTo>
                    <a:lnTo>
                      <a:pt x="936645" y="247349"/>
                    </a:lnTo>
                    <a:lnTo>
                      <a:pt x="590946" y="247349"/>
                    </a:lnTo>
                    <a:lnTo>
                      <a:pt x="591010" y="248804"/>
                    </a:lnTo>
                    <a:lnTo>
                      <a:pt x="395587" y="250518"/>
                    </a:lnTo>
                    <a:cubicBezTo>
                      <a:pt x="197594" y="254018"/>
                      <a:pt x="52755" y="184020"/>
                      <a:pt x="691" y="26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2493125" y="4003160"/>
                <a:ext cx="496990" cy="263056"/>
              </a:xfrm>
              <a:custGeom>
                <a:avLst/>
                <a:gdLst>
                  <a:gd name="connsiteX0" fmla="*/ 1468 w 496990"/>
                  <a:gd name="connsiteY0" fmla="*/ 0 h 263056"/>
                  <a:gd name="connsiteX1" fmla="*/ 495522 w 496990"/>
                  <a:gd name="connsiteY1" fmla="*/ 0 h 263056"/>
                  <a:gd name="connsiteX2" fmla="*/ 496990 w 496990"/>
                  <a:gd name="connsiteY2" fmla="*/ 14561 h 263056"/>
                  <a:gd name="connsiteX3" fmla="*/ 387431 w 496990"/>
                  <a:gd name="connsiteY3" fmla="*/ 220617 h 263056"/>
                  <a:gd name="connsiteX4" fmla="*/ 364368 w 496990"/>
                  <a:gd name="connsiteY4" fmla="*/ 233135 h 263056"/>
                  <a:gd name="connsiteX5" fmla="*/ 345220 w 496990"/>
                  <a:gd name="connsiteY5" fmla="*/ 243528 h 263056"/>
                  <a:gd name="connsiteX6" fmla="*/ 248495 w 496990"/>
                  <a:gd name="connsiteY6" fmla="*/ 263056 h 263056"/>
                  <a:gd name="connsiteX7" fmla="*/ 151770 w 496990"/>
                  <a:gd name="connsiteY7" fmla="*/ 243528 h 263056"/>
                  <a:gd name="connsiteX8" fmla="*/ 132622 w 496990"/>
                  <a:gd name="connsiteY8" fmla="*/ 233135 h 263056"/>
                  <a:gd name="connsiteX9" fmla="*/ 109559 w 496990"/>
                  <a:gd name="connsiteY9" fmla="*/ 220617 h 263056"/>
                  <a:gd name="connsiteX10" fmla="*/ 0 w 496990"/>
                  <a:gd name="connsiteY10" fmla="*/ 14561 h 26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990" h="263056">
                    <a:moveTo>
                      <a:pt x="1468" y="0"/>
                    </a:moveTo>
                    <a:lnTo>
                      <a:pt x="495522" y="0"/>
                    </a:lnTo>
                    <a:lnTo>
                      <a:pt x="496990" y="14561"/>
                    </a:lnTo>
                    <a:cubicBezTo>
                      <a:pt x="496990" y="100336"/>
                      <a:pt x="453531" y="175961"/>
                      <a:pt x="387431" y="220617"/>
                    </a:cubicBezTo>
                    <a:lnTo>
                      <a:pt x="364368" y="233135"/>
                    </a:lnTo>
                    <a:lnTo>
                      <a:pt x="345220" y="243528"/>
                    </a:lnTo>
                    <a:cubicBezTo>
                      <a:pt x="315491" y="256103"/>
                      <a:pt x="282805" y="263056"/>
                      <a:pt x="248495" y="263056"/>
                    </a:cubicBezTo>
                    <a:cubicBezTo>
                      <a:pt x="214185" y="263056"/>
                      <a:pt x="181499" y="256103"/>
                      <a:pt x="151770" y="243528"/>
                    </a:cubicBezTo>
                    <a:lnTo>
                      <a:pt x="132622" y="233135"/>
                    </a:lnTo>
                    <a:lnTo>
                      <a:pt x="109559" y="220617"/>
                    </a:lnTo>
                    <a:cubicBezTo>
                      <a:pt x="43459" y="175961"/>
                      <a:pt x="0" y="100336"/>
                      <a:pt x="0" y="14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24841" y="1768385"/>
            <a:ext cx="2755657" cy="3329338"/>
            <a:chOff x="1730806" y="1908117"/>
            <a:chExt cx="2524346" cy="3049873"/>
          </a:xfrm>
        </p:grpSpPr>
        <p:grpSp>
          <p:nvGrpSpPr>
            <p:cNvPr id="46" name="Group 45"/>
            <p:cNvGrpSpPr/>
            <p:nvPr/>
          </p:nvGrpSpPr>
          <p:grpSpPr>
            <a:xfrm>
              <a:off x="1730806" y="1908117"/>
              <a:ext cx="2524346" cy="2870993"/>
              <a:chOff x="1310377" y="2285626"/>
              <a:chExt cx="2524346" cy="287099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10604" y="3517836"/>
                <a:ext cx="2189956" cy="1638783"/>
                <a:chOff x="1510604" y="3517836"/>
                <a:chExt cx="2189956" cy="1638783"/>
              </a:xfrm>
            </p:grpSpPr>
            <p:sp>
              <p:nvSpPr>
                <p:cNvPr id="229" name="Freeform 228"/>
                <p:cNvSpPr/>
                <p:nvPr/>
              </p:nvSpPr>
              <p:spPr>
                <a:xfrm rot="19702360">
                  <a:off x="1510604" y="3517836"/>
                  <a:ext cx="2189956" cy="1638783"/>
                </a:xfrm>
                <a:custGeom>
                  <a:avLst/>
                  <a:gdLst>
                    <a:gd name="connsiteX0" fmla="*/ 29203888 w 44173176"/>
                    <a:gd name="connsiteY0" fmla="*/ 15953559 h 33055582"/>
                    <a:gd name="connsiteX1" fmla="*/ 34747447 w 44173176"/>
                    <a:gd name="connsiteY1" fmla="*/ 19367627 h 33055582"/>
                    <a:gd name="connsiteX2" fmla="*/ 34585042 w 44173176"/>
                    <a:gd name="connsiteY2" fmla="*/ 19603766 h 33055582"/>
                    <a:gd name="connsiteX3" fmla="*/ 35826819 w 44173176"/>
                    <a:gd name="connsiteY3" fmla="*/ 24827260 h 33055582"/>
                    <a:gd name="connsiteX4" fmla="*/ 41050316 w 44173176"/>
                    <a:gd name="connsiteY4" fmla="*/ 23585482 h 33055582"/>
                    <a:gd name="connsiteX5" fmla="*/ 41188106 w 44173176"/>
                    <a:gd name="connsiteY5" fmla="*/ 23334184 h 33055582"/>
                    <a:gd name="connsiteX6" fmla="*/ 43424008 w 44173176"/>
                    <a:gd name="connsiteY6" fmla="*/ 24711192 h 33055582"/>
                    <a:gd name="connsiteX7" fmla="*/ 44173176 w 44173176"/>
                    <a:gd name="connsiteY7" fmla="*/ 27517051 h 33055582"/>
                    <a:gd name="connsiteX8" fmla="*/ 36825767 w 44173176"/>
                    <a:gd name="connsiteY8" fmla="*/ 31491518 h 33055582"/>
                    <a:gd name="connsiteX9" fmla="*/ 34515263 w 44173176"/>
                    <a:gd name="connsiteY9" fmla="*/ 28953934 h 33055582"/>
                    <a:gd name="connsiteX10" fmla="*/ 33281359 w 44173176"/>
                    <a:gd name="connsiteY10" fmla="*/ 29310219 h 33055582"/>
                    <a:gd name="connsiteX11" fmla="*/ 31893388 w 44173176"/>
                    <a:gd name="connsiteY11" fmla="*/ 29570957 h 33055582"/>
                    <a:gd name="connsiteX12" fmla="*/ 31098204 w 44173176"/>
                    <a:gd name="connsiteY12" fmla="*/ 32747848 h 33055582"/>
                    <a:gd name="connsiteX13" fmla="*/ 22745188 w 44173176"/>
                    <a:gd name="connsiteY13" fmla="*/ 32661683 h 33055582"/>
                    <a:gd name="connsiteX14" fmla="*/ 21949750 w 44173176"/>
                    <a:gd name="connsiteY14" fmla="*/ 29301224 h 33055582"/>
                    <a:gd name="connsiteX15" fmla="*/ 21542883 w 44173176"/>
                    <a:gd name="connsiteY15" fmla="*/ 29218255 h 33055582"/>
                    <a:gd name="connsiteX16" fmla="*/ 19495633 w 44173176"/>
                    <a:gd name="connsiteY16" fmla="*/ 28584219 h 33055582"/>
                    <a:gd name="connsiteX17" fmla="*/ 16956040 w 44173176"/>
                    <a:gd name="connsiteY17" fmla="*/ 30935871 h 33055582"/>
                    <a:gd name="connsiteX18" fmla="*/ 9973561 w 44173176"/>
                    <a:gd name="connsiteY18" fmla="*/ 26350547 h 33055582"/>
                    <a:gd name="connsiteX19" fmla="*/ 11007286 w 44173176"/>
                    <a:gd name="connsiteY19" fmla="*/ 23484155 h 33055582"/>
                    <a:gd name="connsiteX20" fmla="*/ 10813516 w 44173176"/>
                    <a:gd name="connsiteY20" fmla="*/ 23319803 h 33055582"/>
                    <a:gd name="connsiteX21" fmla="*/ 9130108 w 44173176"/>
                    <a:gd name="connsiteY21" fmla="*/ 21573687 h 33055582"/>
                    <a:gd name="connsiteX22" fmla="*/ 8929912 w 44173176"/>
                    <a:gd name="connsiteY22" fmla="*/ 21319919 h 33055582"/>
                    <a:gd name="connsiteX23" fmla="*/ 5670878 w 44173176"/>
                    <a:gd name="connsiteY23" fmla="*/ 22098055 h 33055582"/>
                    <a:gd name="connsiteX24" fmla="*/ 1834855 w 44173176"/>
                    <a:gd name="connsiteY24" fmla="*/ 14677434 h 33055582"/>
                    <a:gd name="connsiteX25" fmla="*/ 4199625 w 44173176"/>
                    <a:gd name="connsiteY25" fmla="*/ 12636362 h 33055582"/>
                    <a:gd name="connsiteX26" fmla="*/ 3765370 w 44173176"/>
                    <a:gd name="connsiteY26" fmla="*/ 11132415 h 33055582"/>
                    <a:gd name="connsiteX27" fmla="*/ 3525299 w 44173176"/>
                    <a:gd name="connsiteY27" fmla="*/ 9854529 h 33055582"/>
                    <a:gd name="connsiteX28" fmla="*/ 238524 w 44173176"/>
                    <a:gd name="connsiteY28" fmla="*/ 8938491 h 33055582"/>
                    <a:gd name="connsiteX29" fmla="*/ 481263 w 44173176"/>
                    <a:gd name="connsiteY29" fmla="*/ 588560 h 33055582"/>
                    <a:gd name="connsiteX30" fmla="*/ 3299440 w 44173176"/>
                    <a:gd name="connsiteY30" fmla="*/ 0 h 33055582"/>
                    <a:gd name="connsiteX31" fmla="*/ 5615770 w 44173176"/>
                    <a:gd name="connsiteY31" fmla="*/ 1426540 h 33055582"/>
                    <a:gd name="connsiteX32" fmla="*/ 5453368 w 44173176"/>
                    <a:gd name="connsiteY32" fmla="*/ 1662679 h 33055582"/>
                    <a:gd name="connsiteX33" fmla="*/ 6695146 w 44173176"/>
                    <a:gd name="connsiteY33" fmla="*/ 6886172 h 33055582"/>
                    <a:gd name="connsiteX34" fmla="*/ 11918642 w 44173176"/>
                    <a:gd name="connsiteY34" fmla="*/ 5644395 h 33055582"/>
                    <a:gd name="connsiteX35" fmla="*/ 12056433 w 44173176"/>
                    <a:gd name="connsiteY35" fmla="*/ 5393099 h 33055582"/>
                    <a:gd name="connsiteX36" fmla="*/ 17544716 w 44173176"/>
                    <a:gd name="connsiteY36" fmla="*/ 8773123 h 33055582"/>
                    <a:gd name="connsiteX37" fmla="*/ 17609840 w 44173176"/>
                    <a:gd name="connsiteY37" fmla="*/ 8980014 h 33055582"/>
                    <a:gd name="connsiteX38" fmla="*/ 22041852 w 44173176"/>
                    <a:gd name="connsiteY38" fmla="*/ 14526909 h 33055582"/>
                    <a:gd name="connsiteX39" fmla="*/ 28989822 w 44173176"/>
                    <a:gd name="connsiteY39" fmla="*/ 15988510 h 33055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4173176" h="33055582">
                      <a:moveTo>
                        <a:pt x="29203888" y="15953559"/>
                      </a:moveTo>
                      <a:lnTo>
                        <a:pt x="34747447" y="19367627"/>
                      </a:lnTo>
                      <a:lnTo>
                        <a:pt x="34585042" y="19603766"/>
                      </a:lnTo>
                      <a:cubicBezTo>
                        <a:pt x="33485522" y="21389102"/>
                        <a:pt x="34041484" y="23727740"/>
                        <a:pt x="35826819" y="24827260"/>
                      </a:cubicBezTo>
                      <a:cubicBezTo>
                        <a:pt x="37612155" y="25926780"/>
                        <a:pt x="39950796" y="25370818"/>
                        <a:pt x="41050316" y="23585482"/>
                      </a:cubicBezTo>
                      <a:lnTo>
                        <a:pt x="41188106" y="23334184"/>
                      </a:lnTo>
                      <a:lnTo>
                        <a:pt x="43424008" y="24711192"/>
                      </a:lnTo>
                      <a:lnTo>
                        <a:pt x="44173176" y="27517051"/>
                      </a:lnTo>
                      <a:cubicBezTo>
                        <a:pt x="41930896" y="29229071"/>
                        <a:pt x="39759224" y="30464975"/>
                        <a:pt x="36825767" y="31491518"/>
                      </a:cubicBezTo>
                      <a:lnTo>
                        <a:pt x="34515263" y="28953934"/>
                      </a:lnTo>
                      <a:lnTo>
                        <a:pt x="33281359" y="29310219"/>
                      </a:lnTo>
                      <a:lnTo>
                        <a:pt x="31893388" y="29570957"/>
                      </a:lnTo>
                      <a:lnTo>
                        <a:pt x="31098204" y="32747848"/>
                      </a:lnTo>
                      <a:cubicBezTo>
                        <a:pt x="28307083" y="33158058"/>
                        <a:pt x="25808500" y="33186079"/>
                        <a:pt x="22745188" y="32661683"/>
                      </a:cubicBezTo>
                      <a:lnTo>
                        <a:pt x="21949750" y="29301224"/>
                      </a:lnTo>
                      <a:lnTo>
                        <a:pt x="21542883" y="29218255"/>
                      </a:lnTo>
                      <a:lnTo>
                        <a:pt x="19495633" y="28584219"/>
                      </a:lnTo>
                      <a:lnTo>
                        <a:pt x="16956040" y="30935871"/>
                      </a:lnTo>
                      <a:cubicBezTo>
                        <a:pt x="14120626" y="29663407"/>
                        <a:pt x="12062000" y="28247155"/>
                        <a:pt x="9973561" y="26350547"/>
                      </a:cubicBezTo>
                      <a:lnTo>
                        <a:pt x="11007286" y="23484155"/>
                      </a:lnTo>
                      <a:lnTo>
                        <a:pt x="10813516" y="23319803"/>
                      </a:lnTo>
                      <a:cubicBezTo>
                        <a:pt x="10219815" y="22762423"/>
                        <a:pt x="9658447" y="22179439"/>
                        <a:pt x="9130108" y="21573687"/>
                      </a:cubicBezTo>
                      <a:lnTo>
                        <a:pt x="8929912" y="21319919"/>
                      </a:lnTo>
                      <a:lnTo>
                        <a:pt x="5670878" y="22098055"/>
                      </a:lnTo>
                      <a:cubicBezTo>
                        <a:pt x="3824008" y="19598443"/>
                        <a:pt x="2724599" y="17354583"/>
                        <a:pt x="1834855" y="14677434"/>
                      </a:cubicBezTo>
                      <a:lnTo>
                        <a:pt x="4199625" y="12636362"/>
                      </a:lnTo>
                      <a:lnTo>
                        <a:pt x="3765370" y="11132415"/>
                      </a:lnTo>
                      <a:lnTo>
                        <a:pt x="3525299" y="9854529"/>
                      </a:lnTo>
                      <a:lnTo>
                        <a:pt x="238524" y="8938491"/>
                      </a:lnTo>
                      <a:cubicBezTo>
                        <a:pt x="-164878" y="5856920"/>
                        <a:pt x="-38512" y="3361386"/>
                        <a:pt x="481263" y="588560"/>
                      </a:cubicBezTo>
                      <a:lnTo>
                        <a:pt x="3299440" y="0"/>
                      </a:lnTo>
                      <a:lnTo>
                        <a:pt x="5615770" y="1426540"/>
                      </a:lnTo>
                      <a:lnTo>
                        <a:pt x="5453368" y="1662679"/>
                      </a:lnTo>
                      <a:cubicBezTo>
                        <a:pt x="4353848" y="3448015"/>
                        <a:pt x="4909810" y="5786652"/>
                        <a:pt x="6695146" y="6886172"/>
                      </a:cubicBezTo>
                      <a:cubicBezTo>
                        <a:pt x="8480482" y="7985692"/>
                        <a:pt x="10819122" y="7429731"/>
                        <a:pt x="11918642" y="5644395"/>
                      </a:cubicBezTo>
                      <a:lnTo>
                        <a:pt x="12056433" y="5393099"/>
                      </a:lnTo>
                      <a:lnTo>
                        <a:pt x="17544716" y="8773123"/>
                      </a:lnTo>
                      <a:lnTo>
                        <a:pt x="17609840" y="8980014"/>
                      </a:lnTo>
                      <a:cubicBezTo>
                        <a:pt x="18370208" y="11208385"/>
                        <a:pt x="19880460" y="13195797"/>
                        <a:pt x="22041852" y="14526909"/>
                      </a:cubicBezTo>
                      <a:cubicBezTo>
                        <a:pt x="24203231" y="15858027"/>
                        <a:pt x="26657674" y="16312318"/>
                        <a:pt x="28989822" y="1598851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Freeform 229"/>
                <p:cNvSpPr/>
                <p:nvPr/>
              </p:nvSpPr>
              <p:spPr>
                <a:xfrm flipV="1">
                  <a:off x="1702149" y="4193535"/>
                  <a:ext cx="249592" cy="171714"/>
                </a:xfrm>
                <a:custGeom>
                  <a:avLst/>
                  <a:gdLst>
                    <a:gd name="connsiteX0" fmla="*/ 3623656 w 5034480"/>
                    <a:gd name="connsiteY0" fmla="*/ 3463605 h 3463605"/>
                    <a:gd name="connsiteX1" fmla="*/ 5034480 w 5034480"/>
                    <a:gd name="connsiteY1" fmla="*/ 1243075 h 3463605"/>
                    <a:gd name="connsiteX2" fmla="*/ 714792 w 5034480"/>
                    <a:gd name="connsiteY2" fmla="*/ 0 h 3463605"/>
                    <a:gd name="connsiteX3" fmla="*/ 9548 w 5034480"/>
                    <a:gd name="connsiteY3" fmla="*/ 916328 h 3463605"/>
                    <a:gd name="connsiteX4" fmla="*/ 0 w 5034480"/>
                    <a:gd name="connsiteY4" fmla="*/ 929742 h 3463605"/>
                    <a:gd name="connsiteX5" fmla="*/ 42696 w 5034480"/>
                    <a:gd name="connsiteY5" fmla="*/ 928662 h 3463605"/>
                    <a:gd name="connsiteX6" fmla="*/ 3608832 w 5034480"/>
                    <a:gd name="connsiteY6" fmla="*/ 3419802 h 346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34480" h="3463605">
                      <a:moveTo>
                        <a:pt x="3623656" y="3463605"/>
                      </a:moveTo>
                      <a:lnTo>
                        <a:pt x="5034480" y="1243075"/>
                      </a:lnTo>
                      <a:lnTo>
                        <a:pt x="714792" y="0"/>
                      </a:lnTo>
                      <a:cubicBezTo>
                        <a:pt x="463356" y="309555"/>
                        <a:pt x="229028" y="614121"/>
                        <a:pt x="9548" y="916328"/>
                      </a:cubicBezTo>
                      <a:lnTo>
                        <a:pt x="0" y="929742"/>
                      </a:lnTo>
                      <a:lnTo>
                        <a:pt x="42696" y="928662"/>
                      </a:lnTo>
                      <a:cubicBezTo>
                        <a:pt x="1680784" y="928662"/>
                        <a:pt x="3076564" y="1966110"/>
                        <a:pt x="3608832" y="341980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reeform 353"/>
                <p:cNvSpPr/>
                <p:nvPr/>
              </p:nvSpPr>
              <p:spPr>
                <a:xfrm rot="19833995" flipV="1">
                  <a:off x="1922287" y="4290944"/>
                  <a:ext cx="365143" cy="402516"/>
                </a:xfrm>
                <a:custGeom>
                  <a:avLst/>
                  <a:gdLst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224568 w 3009900"/>
                    <a:gd name="connsiteY0" fmla="*/ 3317973 h 3317973"/>
                    <a:gd name="connsiteX1" fmla="*/ 0 w 3009900"/>
                    <a:gd name="connsiteY1" fmla="*/ 2159000 h 3317973"/>
                    <a:gd name="connsiteX2" fmla="*/ 1244600 w 3009900"/>
                    <a:gd name="connsiteY2" fmla="*/ 0 h 3317973"/>
                    <a:gd name="connsiteX3" fmla="*/ 3009900 w 3009900"/>
                    <a:gd name="connsiteY3" fmla="*/ 508000 h 331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9900" h="3317973">
                      <a:moveTo>
                        <a:pt x="1224568" y="3317973"/>
                      </a:moveTo>
                      <a:lnTo>
                        <a:pt x="0" y="2159000"/>
                      </a:lnTo>
                      <a:cubicBezTo>
                        <a:pt x="301746" y="1373345"/>
                        <a:pt x="660050" y="719667"/>
                        <a:pt x="1244600" y="0"/>
                      </a:cubicBezTo>
                      <a:lnTo>
                        <a:pt x="3009900" y="50800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 232"/>
                <p:cNvSpPr/>
                <p:nvPr/>
              </p:nvSpPr>
              <p:spPr>
                <a:xfrm flipH="1" flipV="1">
                  <a:off x="3154137" y="4188598"/>
                  <a:ext cx="242619" cy="167163"/>
                </a:xfrm>
                <a:custGeom>
                  <a:avLst/>
                  <a:gdLst>
                    <a:gd name="connsiteX0" fmla="*/ 3541316 w 4893814"/>
                    <a:gd name="connsiteY0" fmla="*/ 3371804 h 3371804"/>
                    <a:gd name="connsiteX1" fmla="*/ 3492800 w 4893814"/>
                    <a:gd name="connsiteY1" fmla="*/ 3228417 h 3371804"/>
                    <a:gd name="connsiteX2" fmla="*/ 122034 w 4893814"/>
                    <a:gd name="connsiteY2" fmla="*/ 742217 h 3371804"/>
                    <a:gd name="connsiteX3" fmla="*/ 0 w 4893814"/>
                    <a:gd name="connsiteY3" fmla="*/ 739131 h 3371804"/>
                    <a:gd name="connsiteX4" fmla="*/ 124104 w 4893814"/>
                    <a:gd name="connsiteY4" fmla="*/ 572675 h 3371804"/>
                    <a:gd name="connsiteX5" fmla="*/ 574126 w 4893814"/>
                    <a:gd name="connsiteY5" fmla="*/ 0 h 3371804"/>
                    <a:gd name="connsiteX6" fmla="*/ 4893814 w 4893814"/>
                    <a:gd name="connsiteY6" fmla="*/ 1243075 h 3371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93814" h="3371804">
                      <a:moveTo>
                        <a:pt x="3541316" y="3371804"/>
                      </a:moveTo>
                      <a:lnTo>
                        <a:pt x="3492800" y="3228417"/>
                      </a:lnTo>
                      <a:cubicBezTo>
                        <a:pt x="2981822" y="1832872"/>
                        <a:pt x="1675034" y="820939"/>
                        <a:pt x="122034" y="742217"/>
                      </a:cubicBezTo>
                      <a:lnTo>
                        <a:pt x="0" y="739131"/>
                      </a:lnTo>
                      <a:lnTo>
                        <a:pt x="124104" y="572675"/>
                      </a:lnTo>
                      <a:cubicBezTo>
                        <a:pt x="267850" y="383292"/>
                        <a:pt x="417676" y="192612"/>
                        <a:pt x="574126" y="0"/>
                      </a:cubicBezTo>
                      <a:lnTo>
                        <a:pt x="4893814" y="12430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 359"/>
                <p:cNvSpPr/>
                <p:nvPr/>
              </p:nvSpPr>
              <p:spPr>
                <a:xfrm rot="1766005" flipH="1" flipV="1">
                  <a:off x="2832457" y="4285174"/>
                  <a:ext cx="365143" cy="402516"/>
                </a:xfrm>
                <a:custGeom>
                  <a:avLst/>
                  <a:gdLst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224568 w 3009900"/>
                    <a:gd name="connsiteY0" fmla="*/ 3317973 h 3317973"/>
                    <a:gd name="connsiteX1" fmla="*/ 0 w 3009900"/>
                    <a:gd name="connsiteY1" fmla="*/ 2159000 h 3317973"/>
                    <a:gd name="connsiteX2" fmla="*/ 1244600 w 3009900"/>
                    <a:gd name="connsiteY2" fmla="*/ 0 h 3317973"/>
                    <a:gd name="connsiteX3" fmla="*/ 3009900 w 3009900"/>
                    <a:gd name="connsiteY3" fmla="*/ 508000 h 331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9900" h="3317973">
                      <a:moveTo>
                        <a:pt x="1224568" y="3317973"/>
                      </a:moveTo>
                      <a:lnTo>
                        <a:pt x="0" y="2159000"/>
                      </a:lnTo>
                      <a:cubicBezTo>
                        <a:pt x="301746" y="1373345"/>
                        <a:pt x="660050" y="719667"/>
                        <a:pt x="1244600" y="0"/>
                      </a:cubicBezTo>
                      <a:lnTo>
                        <a:pt x="3009900" y="50800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reeform 360"/>
                <p:cNvSpPr/>
                <p:nvPr/>
              </p:nvSpPr>
              <p:spPr>
                <a:xfrm rot="18051806" flipV="1">
                  <a:off x="2368127" y="4416135"/>
                  <a:ext cx="365142" cy="402516"/>
                </a:xfrm>
                <a:custGeom>
                  <a:avLst/>
                  <a:gdLst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224568 w 3009900"/>
                    <a:gd name="connsiteY0" fmla="*/ 3317973 h 3317973"/>
                    <a:gd name="connsiteX1" fmla="*/ 0 w 3009900"/>
                    <a:gd name="connsiteY1" fmla="*/ 2159000 h 3317973"/>
                    <a:gd name="connsiteX2" fmla="*/ 1244600 w 3009900"/>
                    <a:gd name="connsiteY2" fmla="*/ 0 h 3317973"/>
                    <a:gd name="connsiteX3" fmla="*/ 3009900 w 3009900"/>
                    <a:gd name="connsiteY3" fmla="*/ 508000 h 331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9900" h="3317973">
                      <a:moveTo>
                        <a:pt x="1224568" y="3317973"/>
                      </a:moveTo>
                      <a:lnTo>
                        <a:pt x="0" y="2159000"/>
                      </a:lnTo>
                      <a:cubicBezTo>
                        <a:pt x="301746" y="1373345"/>
                        <a:pt x="660050" y="719667"/>
                        <a:pt x="1244600" y="0"/>
                      </a:cubicBezTo>
                      <a:lnTo>
                        <a:pt x="3009900" y="50800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Freeform 231"/>
                <p:cNvSpPr/>
                <p:nvPr/>
              </p:nvSpPr>
              <p:spPr>
                <a:xfrm>
                  <a:off x="1828316" y="4158283"/>
                  <a:ext cx="1449096" cy="475626"/>
                </a:xfrm>
                <a:custGeom>
                  <a:avLst/>
                  <a:gdLst>
                    <a:gd name="connsiteX0" fmla="*/ 1249028 w 29229434"/>
                    <a:gd name="connsiteY0" fmla="*/ 0 h 9593767"/>
                    <a:gd name="connsiteX1" fmla="*/ 1524908 w 29229434"/>
                    <a:gd name="connsiteY1" fmla="*/ 409024 h 9593767"/>
                    <a:gd name="connsiteX2" fmla="*/ 14622036 w 29229434"/>
                    <a:gd name="connsiteY2" fmla="*/ 7247043 h 9593767"/>
                    <a:gd name="connsiteX3" fmla="*/ 27719156 w 29229434"/>
                    <a:gd name="connsiteY3" fmla="*/ 409024 h 9593767"/>
                    <a:gd name="connsiteX4" fmla="*/ 27965462 w 29229434"/>
                    <a:gd name="connsiteY4" fmla="*/ 43846 h 9593767"/>
                    <a:gd name="connsiteX5" fmla="*/ 27991528 w 29229434"/>
                    <a:gd name="connsiteY5" fmla="*/ 214629 h 9593767"/>
                    <a:gd name="connsiteX6" fmla="*/ 29026368 w 29229434"/>
                    <a:gd name="connsiteY6" fmla="*/ 2134035 h 9593767"/>
                    <a:gd name="connsiteX7" fmla="*/ 29229434 w 29229434"/>
                    <a:gd name="connsiteY7" fmla="*/ 2318596 h 9593767"/>
                    <a:gd name="connsiteX8" fmla="*/ 29124306 w 29229434"/>
                    <a:gd name="connsiteY8" fmla="*/ 2459830 h 9593767"/>
                    <a:gd name="connsiteX9" fmla="*/ 14622036 w 29229434"/>
                    <a:gd name="connsiteY9" fmla="*/ 9593767 h 9593767"/>
                    <a:gd name="connsiteX10" fmla="*/ 119764 w 29229434"/>
                    <a:gd name="connsiteY10" fmla="*/ 2459830 h 9593767"/>
                    <a:gd name="connsiteX11" fmla="*/ 0 w 29229434"/>
                    <a:gd name="connsiteY11" fmla="*/ 2298933 h 9593767"/>
                    <a:gd name="connsiteX12" fmla="*/ 181432 w 29229434"/>
                    <a:gd name="connsiteY12" fmla="*/ 2134035 h 9593767"/>
                    <a:gd name="connsiteX13" fmla="*/ 1216272 w 29229434"/>
                    <a:gd name="connsiteY13" fmla="*/ 214629 h 9593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9229434" h="9593767">
                      <a:moveTo>
                        <a:pt x="1249028" y="0"/>
                      </a:moveTo>
                      <a:lnTo>
                        <a:pt x="1524908" y="409024"/>
                      </a:lnTo>
                      <a:cubicBezTo>
                        <a:pt x="4408808" y="4542624"/>
                        <a:pt x="9199596" y="7247043"/>
                        <a:pt x="14622036" y="7247043"/>
                      </a:cubicBezTo>
                      <a:cubicBezTo>
                        <a:pt x="20044476" y="7247043"/>
                        <a:pt x="24835264" y="4542624"/>
                        <a:pt x="27719156" y="409024"/>
                      </a:cubicBezTo>
                      <a:lnTo>
                        <a:pt x="27965462" y="43846"/>
                      </a:lnTo>
                      <a:lnTo>
                        <a:pt x="27991528" y="214629"/>
                      </a:lnTo>
                      <a:cubicBezTo>
                        <a:pt x="28143246" y="956059"/>
                        <a:pt x="28511092" y="1618761"/>
                        <a:pt x="29026368" y="2134035"/>
                      </a:cubicBezTo>
                      <a:lnTo>
                        <a:pt x="29229434" y="2318596"/>
                      </a:lnTo>
                      <a:lnTo>
                        <a:pt x="29124306" y="2459830"/>
                      </a:lnTo>
                      <a:cubicBezTo>
                        <a:pt x="25777014" y="6798790"/>
                        <a:pt x="20525928" y="9593767"/>
                        <a:pt x="14622036" y="9593767"/>
                      </a:cubicBezTo>
                      <a:cubicBezTo>
                        <a:pt x="8718144" y="9593767"/>
                        <a:pt x="3467052" y="6798790"/>
                        <a:pt x="119764" y="2459830"/>
                      </a:cubicBezTo>
                      <a:lnTo>
                        <a:pt x="0" y="2298933"/>
                      </a:lnTo>
                      <a:lnTo>
                        <a:pt x="181432" y="2134035"/>
                      </a:lnTo>
                      <a:cubicBezTo>
                        <a:pt x="696708" y="1618761"/>
                        <a:pt x="1064556" y="956059"/>
                        <a:pt x="1216272" y="21462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400637" y="2285626"/>
                <a:ext cx="2188906" cy="1659738"/>
                <a:chOff x="1400637" y="2290618"/>
                <a:chExt cx="2188906" cy="1659738"/>
              </a:xfrm>
            </p:grpSpPr>
            <p:sp>
              <p:nvSpPr>
                <p:cNvPr id="262" name="Freeform 261"/>
                <p:cNvSpPr/>
                <p:nvPr/>
              </p:nvSpPr>
              <p:spPr>
                <a:xfrm rot="19702360">
                  <a:off x="1400637" y="2290618"/>
                  <a:ext cx="2188906" cy="1659738"/>
                </a:xfrm>
                <a:custGeom>
                  <a:avLst/>
                  <a:gdLst>
                    <a:gd name="connsiteX0" fmla="*/ 31863300 w 44152007"/>
                    <a:gd name="connsiteY0" fmla="*/ 4573240 h 33478249"/>
                    <a:gd name="connsiteX1" fmla="*/ 34518878 w 44152007"/>
                    <a:gd name="connsiteY1" fmla="*/ 6487655 h 33478249"/>
                    <a:gd name="connsiteX2" fmla="*/ 33569320 w 44152007"/>
                    <a:gd name="connsiteY2" fmla="*/ 9787427 h 33478249"/>
                    <a:gd name="connsiteX3" fmla="*/ 35062116 w 44152007"/>
                    <a:gd name="connsiteY3" fmla="*/ 11335812 h 33478249"/>
                    <a:gd name="connsiteX4" fmla="*/ 35390329 w 44152007"/>
                    <a:gd name="connsiteY4" fmla="*/ 11751876 h 33478249"/>
                    <a:gd name="connsiteX5" fmla="*/ 38600952 w 44152007"/>
                    <a:gd name="connsiteY5" fmla="*/ 10985313 h 33478249"/>
                    <a:gd name="connsiteX6" fmla="*/ 42436988 w 44152007"/>
                    <a:gd name="connsiteY6" fmla="*/ 18405927 h 33478249"/>
                    <a:gd name="connsiteX7" fmla="*/ 40048651 w 44152007"/>
                    <a:gd name="connsiteY7" fmla="*/ 20467304 h 33478249"/>
                    <a:gd name="connsiteX8" fmla="*/ 40426871 w 44152007"/>
                    <a:gd name="connsiteY8" fmla="*/ 21777084 h 33478249"/>
                    <a:gd name="connsiteX9" fmla="*/ 40688392 w 44152007"/>
                    <a:gd name="connsiteY9" fmla="*/ 23169338 h 33478249"/>
                    <a:gd name="connsiteX10" fmla="*/ 43913479 w 44152007"/>
                    <a:gd name="connsiteY10" fmla="*/ 24068148 h 33478249"/>
                    <a:gd name="connsiteX11" fmla="*/ 43670743 w 44152007"/>
                    <a:gd name="connsiteY11" fmla="*/ 32418112 h 33478249"/>
                    <a:gd name="connsiteX12" fmla="*/ 40420247 w 44152007"/>
                    <a:gd name="connsiteY12" fmla="*/ 33096956 h 33478249"/>
                    <a:gd name="connsiteX13" fmla="*/ 40342496 w 44152007"/>
                    <a:gd name="connsiteY13" fmla="*/ 33478249 h 33478249"/>
                    <a:gd name="connsiteX14" fmla="*/ 36185103 w 44152007"/>
                    <a:gd name="connsiteY14" fmla="*/ 30917868 h 33478249"/>
                    <a:gd name="connsiteX15" fmla="*/ 36111604 w 44152007"/>
                    <a:gd name="connsiteY15" fmla="*/ 31155199 h 33478249"/>
                    <a:gd name="connsiteX16" fmla="*/ 35821025 w 44152007"/>
                    <a:gd name="connsiteY16" fmla="*/ 31754399 h 33478249"/>
                    <a:gd name="connsiteX17" fmla="*/ 31297611 w 44152007"/>
                    <a:gd name="connsiteY17" fmla="*/ 32829747 h 33478249"/>
                    <a:gd name="connsiteX18" fmla="*/ 30222263 w 44152007"/>
                    <a:gd name="connsiteY18" fmla="*/ 28306335 h 33478249"/>
                    <a:gd name="connsiteX19" fmla="*/ 30626589 w 44152007"/>
                    <a:gd name="connsiteY19" fmla="*/ 27777188 h 33478249"/>
                    <a:gd name="connsiteX20" fmla="*/ 30805454 w 44152007"/>
                    <a:gd name="connsiteY20" fmla="*/ 27604745 h 33478249"/>
                    <a:gd name="connsiteX21" fmla="*/ 26728520 w 44152007"/>
                    <a:gd name="connsiteY21" fmla="*/ 25093917 h 33478249"/>
                    <a:gd name="connsiteX22" fmla="*/ 26611028 w 44152007"/>
                    <a:gd name="connsiteY22" fmla="*/ 24647293 h 33478249"/>
                    <a:gd name="connsiteX23" fmla="*/ 22027602 w 44152007"/>
                    <a:gd name="connsiteY23" fmla="*/ 18619349 h 33478249"/>
                    <a:gd name="connsiteX24" fmla="*/ 14581896 w 44152007"/>
                    <a:gd name="connsiteY24" fmla="*/ 17239011 h 33478249"/>
                    <a:gd name="connsiteX25" fmla="*/ 14130181 w 44152007"/>
                    <a:gd name="connsiteY25" fmla="*/ 17335079 h 33478249"/>
                    <a:gd name="connsiteX26" fmla="*/ 10004653 w 44152007"/>
                    <a:gd name="connsiteY26" fmla="*/ 14794324 h 33478249"/>
                    <a:gd name="connsiteX27" fmla="*/ 9931153 w 44152007"/>
                    <a:gd name="connsiteY27" fmla="*/ 15031657 h 33478249"/>
                    <a:gd name="connsiteX28" fmla="*/ 9640572 w 44152007"/>
                    <a:gd name="connsiteY28" fmla="*/ 15630855 h 33478249"/>
                    <a:gd name="connsiteX29" fmla="*/ 5117160 w 44152007"/>
                    <a:gd name="connsiteY29" fmla="*/ 16706204 h 33478249"/>
                    <a:gd name="connsiteX30" fmla="*/ 4041812 w 44152007"/>
                    <a:gd name="connsiteY30" fmla="*/ 12182792 h 33478249"/>
                    <a:gd name="connsiteX31" fmla="*/ 4446140 w 44152007"/>
                    <a:gd name="connsiteY31" fmla="*/ 11653646 h 33478249"/>
                    <a:gd name="connsiteX32" fmla="*/ 4625005 w 44152007"/>
                    <a:gd name="connsiteY32" fmla="*/ 11481204 h 33478249"/>
                    <a:gd name="connsiteX33" fmla="*/ 499487 w 44152007"/>
                    <a:gd name="connsiteY33" fmla="*/ 8940454 h 33478249"/>
                    <a:gd name="connsiteX34" fmla="*/ 859038 w 44152007"/>
                    <a:gd name="connsiteY34" fmla="*/ 8656801 h 33478249"/>
                    <a:gd name="connsiteX35" fmla="*/ 0 w 44152007"/>
                    <a:gd name="connsiteY35" fmla="*/ 5439322 h 33478249"/>
                    <a:gd name="connsiteX36" fmla="*/ 7347383 w 44152007"/>
                    <a:gd name="connsiteY36" fmla="*/ 1464856 h 33478249"/>
                    <a:gd name="connsiteX37" fmla="*/ 9628081 w 44152007"/>
                    <a:gd name="connsiteY37" fmla="*/ 3969688 h 33478249"/>
                    <a:gd name="connsiteX38" fmla="*/ 10910864 w 44152007"/>
                    <a:gd name="connsiteY38" fmla="*/ 3599279 h 33478249"/>
                    <a:gd name="connsiteX39" fmla="*/ 12438697 w 44152007"/>
                    <a:gd name="connsiteY39" fmla="*/ 3312283 h 33478249"/>
                    <a:gd name="connsiteX40" fmla="*/ 13190722 w 44152007"/>
                    <a:gd name="connsiteY40" fmla="*/ 307730 h 33478249"/>
                    <a:gd name="connsiteX41" fmla="*/ 21543771 w 44152007"/>
                    <a:gd name="connsiteY41" fmla="*/ 393894 h 33478249"/>
                    <a:gd name="connsiteX42" fmla="*/ 22307762 w 44152007"/>
                    <a:gd name="connsiteY42" fmla="*/ 3621593 h 33478249"/>
                    <a:gd name="connsiteX43" fmla="*/ 22649342 w 44152007"/>
                    <a:gd name="connsiteY43" fmla="*/ 3691244 h 33478249"/>
                    <a:gd name="connsiteX44" fmla="*/ 24966233 w 44152007"/>
                    <a:gd name="connsiteY44" fmla="*/ 4408792 h 33478249"/>
                    <a:gd name="connsiteX45" fmla="*/ 25205116 w 44152007"/>
                    <a:gd name="connsiteY45" fmla="*/ 4509939 h 33478249"/>
                    <a:gd name="connsiteX46" fmla="*/ 27281806 w 44152007"/>
                    <a:gd name="connsiteY46" fmla="*/ 2315685 h 33478249"/>
                    <a:gd name="connsiteX47" fmla="*/ 30983285 w 44152007"/>
                    <a:gd name="connsiteY47" fmla="*/ 4046192 h 33478249"/>
                    <a:gd name="connsiteX48" fmla="*/ 31863300 w 44152007"/>
                    <a:gd name="connsiteY48" fmla="*/ 4573240 h 3347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44152007" h="33478249">
                      <a:moveTo>
                        <a:pt x="31863300" y="4573240"/>
                      </a:moveTo>
                      <a:cubicBezTo>
                        <a:pt x="32740726" y="5124728"/>
                        <a:pt x="33614259" y="5752867"/>
                        <a:pt x="34518878" y="6487655"/>
                      </a:cubicBezTo>
                      <a:lnTo>
                        <a:pt x="33569320" y="9787427"/>
                      </a:lnTo>
                      <a:lnTo>
                        <a:pt x="35062116" y="11335812"/>
                      </a:lnTo>
                      <a:lnTo>
                        <a:pt x="35390329" y="11751876"/>
                      </a:lnTo>
                      <a:lnTo>
                        <a:pt x="38600952" y="10985313"/>
                      </a:lnTo>
                      <a:cubicBezTo>
                        <a:pt x="40447823" y="13484905"/>
                        <a:pt x="41547231" y="15728782"/>
                        <a:pt x="42436988" y="18405927"/>
                      </a:cubicBezTo>
                      <a:lnTo>
                        <a:pt x="40048651" y="20467304"/>
                      </a:lnTo>
                      <a:lnTo>
                        <a:pt x="40426871" y="21777084"/>
                      </a:lnTo>
                      <a:lnTo>
                        <a:pt x="40688392" y="23169338"/>
                      </a:lnTo>
                      <a:lnTo>
                        <a:pt x="43913479" y="24068148"/>
                      </a:lnTo>
                      <a:cubicBezTo>
                        <a:pt x="44316888" y="27149736"/>
                        <a:pt x="44190520" y="29645289"/>
                        <a:pt x="43670743" y="32418112"/>
                      </a:cubicBezTo>
                      <a:lnTo>
                        <a:pt x="40420247" y="33096956"/>
                      </a:lnTo>
                      <a:lnTo>
                        <a:pt x="40342496" y="33478249"/>
                      </a:lnTo>
                      <a:lnTo>
                        <a:pt x="36185103" y="30917868"/>
                      </a:lnTo>
                      <a:lnTo>
                        <a:pt x="36111604" y="31155199"/>
                      </a:lnTo>
                      <a:cubicBezTo>
                        <a:pt x="36036663" y="31360398"/>
                        <a:pt x="35940044" y="31561142"/>
                        <a:pt x="35821025" y="31754399"/>
                      </a:cubicBezTo>
                      <a:cubicBezTo>
                        <a:pt x="34868868" y="33300454"/>
                        <a:pt x="32843668" y="33781905"/>
                        <a:pt x="31297611" y="32829747"/>
                      </a:cubicBezTo>
                      <a:cubicBezTo>
                        <a:pt x="29751557" y="31877591"/>
                        <a:pt x="29270106" y="29852390"/>
                        <a:pt x="30222263" y="28306335"/>
                      </a:cubicBezTo>
                      <a:cubicBezTo>
                        <a:pt x="30341282" y="28113078"/>
                        <a:pt x="30477069" y="27936455"/>
                        <a:pt x="30626589" y="27777188"/>
                      </a:cubicBezTo>
                      <a:lnTo>
                        <a:pt x="30805454" y="27604745"/>
                      </a:lnTo>
                      <a:lnTo>
                        <a:pt x="26728520" y="25093917"/>
                      </a:lnTo>
                      <a:lnTo>
                        <a:pt x="26611028" y="24647293"/>
                      </a:lnTo>
                      <a:cubicBezTo>
                        <a:pt x="25911664" y="22225145"/>
                        <a:pt x="24343374" y="20045543"/>
                        <a:pt x="22027602" y="18619349"/>
                      </a:cubicBezTo>
                      <a:cubicBezTo>
                        <a:pt x="19711837" y="17193157"/>
                        <a:pt x="17059649" y="16773526"/>
                        <a:pt x="14581896" y="17239011"/>
                      </a:cubicBezTo>
                      <a:lnTo>
                        <a:pt x="14130181" y="17335079"/>
                      </a:lnTo>
                      <a:lnTo>
                        <a:pt x="10004653" y="14794324"/>
                      </a:lnTo>
                      <a:lnTo>
                        <a:pt x="9931153" y="15031657"/>
                      </a:lnTo>
                      <a:cubicBezTo>
                        <a:pt x="9856210" y="15236854"/>
                        <a:pt x="9759591" y="15437599"/>
                        <a:pt x="9640572" y="15630855"/>
                      </a:cubicBezTo>
                      <a:cubicBezTo>
                        <a:pt x="8688415" y="17176911"/>
                        <a:pt x="6663214" y="17658360"/>
                        <a:pt x="5117160" y="16706204"/>
                      </a:cubicBezTo>
                      <a:cubicBezTo>
                        <a:pt x="3571106" y="15754049"/>
                        <a:pt x="3089655" y="13728847"/>
                        <a:pt x="4041812" y="12182792"/>
                      </a:cubicBezTo>
                      <a:cubicBezTo>
                        <a:pt x="4160831" y="11989536"/>
                        <a:pt x="4296618" y="11812913"/>
                        <a:pt x="4446140" y="11653646"/>
                      </a:cubicBezTo>
                      <a:lnTo>
                        <a:pt x="4625005" y="11481204"/>
                      </a:lnTo>
                      <a:lnTo>
                        <a:pt x="499487" y="8940454"/>
                      </a:lnTo>
                      <a:lnTo>
                        <a:pt x="859038" y="8656801"/>
                      </a:lnTo>
                      <a:lnTo>
                        <a:pt x="0" y="5439322"/>
                      </a:lnTo>
                      <a:cubicBezTo>
                        <a:pt x="2242244" y="3727308"/>
                        <a:pt x="4413950" y="2491398"/>
                        <a:pt x="7347383" y="1464856"/>
                      </a:cubicBezTo>
                      <a:lnTo>
                        <a:pt x="9628081" y="3969688"/>
                      </a:lnTo>
                      <a:lnTo>
                        <a:pt x="10910864" y="3599279"/>
                      </a:lnTo>
                      <a:lnTo>
                        <a:pt x="12438697" y="3312283"/>
                      </a:lnTo>
                      <a:lnTo>
                        <a:pt x="13190722" y="307730"/>
                      </a:lnTo>
                      <a:cubicBezTo>
                        <a:pt x="15981873" y="-102467"/>
                        <a:pt x="18480441" y="-130501"/>
                        <a:pt x="21543771" y="393894"/>
                      </a:cubicBezTo>
                      <a:lnTo>
                        <a:pt x="22307762" y="3621593"/>
                      </a:lnTo>
                      <a:lnTo>
                        <a:pt x="22649342" y="3691244"/>
                      </a:lnTo>
                      <a:cubicBezTo>
                        <a:pt x="23428051" y="3890475"/>
                        <a:pt x="24201285" y="4129427"/>
                        <a:pt x="24966233" y="4408792"/>
                      </a:cubicBezTo>
                      <a:lnTo>
                        <a:pt x="25205116" y="4509939"/>
                      </a:lnTo>
                      <a:lnTo>
                        <a:pt x="27281806" y="2315685"/>
                      </a:lnTo>
                      <a:cubicBezTo>
                        <a:pt x="28598589" y="2821440"/>
                        <a:pt x="29804781" y="3374552"/>
                        <a:pt x="30983285" y="4046192"/>
                      </a:cubicBezTo>
                      <a:cubicBezTo>
                        <a:pt x="31277920" y="4214099"/>
                        <a:pt x="31570825" y="4389414"/>
                        <a:pt x="31863300" y="457324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Freeform 136"/>
                <p:cNvSpPr/>
                <p:nvPr/>
              </p:nvSpPr>
              <p:spPr>
                <a:xfrm rot="1766005">
                  <a:off x="1913518" y="2742519"/>
                  <a:ext cx="365143" cy="402516"/>
                </a:xfrm>
                <a:custGeom>
                  <a:avLst/>
                  <a:gdLst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224568 w 3009900"/>
                    <a:gd name="connsiteY0" fmla="*/ 3317973 h 3317973"/>
                    <a:gd name="connsiteX1" fmla="*/ 0 w 3009900"/>
                    <a:gd name="connsiteY1" fmla="*/ 2159000 h 3317973"/>
                    <a:gd name="connsiteX2" fmla="*/ 1244600 w 3009900"/>
                    <a:gd name="connsiteY2" fmla="*/ 0 h 3317973"/>
                    <a:gd name="connsiteX3" fmla="*/ 3009900 w 3009900"/>
                    <a:gd name="connsiteY3" fmla="*/ 508000 h 331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9900" h="3317973">
                      <a:moveTo>
                        <a:pt x="1224568" y="3317973"/>
                      </a:moveTo>
                      <a:lnTo>
                        <a:pt x="0" y="2159000"/>
                      </a:lnTo>
                      <a:cubicBezTo>
                        <a:pt x="301746" y="1373345"/>
                        <a:pt x="660050" y="719667"/>
                        <a:pt x="1244600" y="0"/>
                      </a:cubicBezTo>
                      <a:lnTo>
                        <a:pt x="3009900" y="50800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rot="3548194">
                  <a:off x="2359357" y="2628223"/>
                  <a:ext cx="365142" cy="402516"/>
                </a:xfrm>
                <a:custGeom>
                  <a:avLst/>
                  <a:gdLst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224568 w 3009900"/>
                    <a:gd name="connsiteY0" fmla="*/ 3317973 h 3317973"/>
                    <a:gd name="connsiteX1" fmla="*/ 0 w 3009900"/>
                    <a:gd name="connsiteY1" fmla="*/ 2159000 h 3317973"/>
                    <a:gd name="connsiteX2" fmla="*/ 1244600 w 3009900"/>
                    <a:gd name="connsiteY2" fmla="*/ 0 h 3317973"/>
                    <a:gd name="connsiteX3" fmla="*/ 3009900 w 3009900"/>
                    <a:gd name="connsiteY3" fmla="*/ 508000 h 331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9900" h="3317973">
                      <a:moveTo>
                        <a:pt x="1224568" y="3317973"/>
                      </a:moveTo>
                      <a:lnTo>
                        <a:pt x="0" y="2159000"/>
                      </a:lnTo>
                      <a:cubicBezTo>
                        <a:pt x="301746" y="1373345"/>
                        <a:pt x="660050" y="719667"/>
                        <a:pt x="1244600" y="0"/>
                      </a:cubicBezTo>
                      <a:lnTo>
                        <a:pt x="3009900" y="50800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 rot="19833995" flipH="1">
                  <a:off x="2805696" y="2742520"/>
                  <a:ext cx="365143" cy="402516"/>
                </a:xfrm>
                <a:custGeom>
                  <a:avLst/>
                  <a:gdLst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130300 w 3009900"/>
                    <a:gd name="connsiteY0" fmla="*/ 3327400 h 3327400"/>
                    <a:gd name="connsiteX1" fmla="*/ 0 w 3009900"/>
                    <a:gd name="connsiteY1" fmla="*/ 2159000 h 3327400"/>
                    <a:gd name="connsiteX2" fmla="*/ 1244600 w 3009900"/>
                    <a:gd name="connsiteY2" fmla="*/ 0 h 3327400"/>
                    <a:gd name="connsiteX3" fmla="*/ 3009900 w 3009900"/>
                    <a:gd name="connsiteY3" fmla="*/ 508000 h 3327400"/>
                    <a:gd name="connsiteX0" fmla="*/ 1224568 w 3009900"/>
                    <a:gd name="connsiteY0" fmla="*/ 3317973 h 3317973"/>
                    <a:gd name="connsiteX1" fmla="*/ 0 w 3009900"/>
                    <a:gd name="connsiteY1" fmla="*/ 2159000 h 3317973"/>
                    <a:gd name="connsiteX2" fmla="*/ 1244600 w 3009900"/>
                    <a:gd name="connsiteY2" fmla="*/ 0 h 3317973"/>
                    <a:gd name="connsiteX3" fmla="*/ 3009900 w 3009900"/>
                    <a:gd name="connsiteY3" fmla="*/ 508000 h 3317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9900" h="3317973">
                      <a:moveTo>
                        <a:pt x="1224568" y="3317973"/>
                      </a:moveTo>
                      <a:lnTo>
                        <a:pt x="0" y="2159000"/>
                      </a:lnTo>
                      <a:cubicBezTo>
                        <a:pt x="301746" y="1373345"/>
                        <a:pt x="660050" y="719667"/>
                        <a:pt x="1244600" y="0"/>
                      </a:cubicBezTo>
                      <a:lnTo>
                        <a:pt x="3009900" y="50800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>
                <a:xfrm flipH="1">
                  <a:off x="3129569" y="3065337"/>
                  <a:ext cx="365142" cy="402515"/>
                </a:xfrm>
                <a:custGeom>
                  <a:avLst/>
                  <a:gdLst>
                    <a:gd name="connsiteX0" fmla="*/ 150987 w 365142"/>
                    <a:gd name="connsiteY0" fmla="*/ 0 h 402515"/>
                    <a:gd name="connsiteX1" fmla="*/ 0 w 365142"/>
                    <a:gd name="connsiteY1" fmla="*/ 261917 h 402515"/>
                    <a:gd name="connsiteX2" fmla="*/ 25978 w 365142"/>
                    <a:gd name="connsiteY2" fmla="*/ 286503 h 402515"/>
                    <a:gd name="connsiteX3" fmla="*/ 25931 w 365142"/>
                    <a:gd name="connsiteY3" fmla="*/ 286503 h 402515"/>
                    <a:gd name="connsiteX4" fmla="*/ 148509 w 365142"/>
                    <a:gd name="connsiteY4" fmla="*/ 402515 h 402515"/>
                    <a:gd name="connsiteX5" fmla="*/ 221979 w 365142"/>
                    <a:gd name="connsiteY5" fmla="*/ 286880 h 402515"/>
                    <a:gd name="connsiteX6" fmla="*/ 222027 w 365142"/>
                    <a:gd name="connsiteY6" fmla="*/ 286880 h 402515"/>
                    <a:gd name="connsiteX7" fmla="*/ 365142 w 365142"/>
                    <a:gd name="connsiteY7" fmla="*/ 61627 h 402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5142" h="402515">
                      <a:moveTo>
                        <a:pt x="150987" y="0"/>
                      </a:moveTo>
                      <a:cubicBezTo>
                        <a:pt x="80073" y="87306"/>
                        <a:pt x="36606" y="166606"/>
                        <a:pt x="0" y="261917"/>
                      </a:cubicBezTo>
                      <a:lnTo>
                        <a:pt x="25978" y="286503"/>
                      </a:lnTo>
                      <a:lnTo>
                        <a:pt x="25931" y="286503"/>
                      </a:lnTo>
                      <a:lnTo>
                        <a:pt x="148509" y="402515"/>
                      </a:lnTo>
                      <a:lnTo>
                        <a:pt x="221979" y="286880"/>
                      </a:lnTo>
                      <a:lnTo>
                        <a:pt x="222027" y="286880"/>
                      </a:lnTo>
                      <a:lnTo>
                        <a:pt x="365142" y="61627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>
                <a:xfrm>
                  <a:off x="1585266" y="3089442"/>
                  <a:ext cx="365143" cy="402516"/>
                </a:xfrm>
                <a:custGeom>
                  <a:avLst/>
                  <a:gdLst>
                    <a:gd name="connsiteX0" fmla="*/ 150987 w 365143"/>
                    <a:gd name="connsiteY0" fmla="*/ 0 h 402516"/>
                    <a:gd name="connsiteX1" fmla="*/ 365143 w 365143"/>
                    <a:gd name="connsiteY1" fmla="*/ 61627 h 402516"/>
                    <a:gd name="connsiteX2" fmla="*/ 237343 w 365143"/>
                    <a:gd name="connsiteY2" fmla="*/ 262774 h 402516"/>
                    <a:gd name="connsiteX3" fmla="*/ 237138 w 365143"/>
                    <a:gd name="connsiteY3" fmla="*/ 262774 h 402516"/>
                    <a:gd name="connsiteX4" fmla="*/ 148352 w 365143"/>
                    <a:gd name="connsiteY4" fmla="*/ 402516 h 402516"/>
                    <a:gd name="connsiteX5" fmla="*/ 700 w 365143"/>
                    <a:gd name="connsiteY5" fmla="*/ 262774 h 402516"/>
                    <a:gd name="connsiteX6" fmla="*/ 906 w 365143"/>
                    <a:gd name="connsiteY6" fmla="*/ 262774 h 402516"/>
                    <a:gd name="connsiteX7" fmla="*/ 0 w 365143"/>
                    <a:gd name="connsiteY7" fmla="*/ 261916 h 402516"/>
                    <a:gd name="connsiteX8" fmla="*/ 150987 w 365143"/>
                    <a:gd name="connsiteY8" fmla="*/ 0 h 40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143" h="402516">
                      <a:moveTo>
                        <a:pt x="150987" y="0"/>
                      </a:moveTo>
                      <a:lnTo>
                        <a:pt x="365143" y="61627"/>
                      </a:lnTo>
                      <a:lnTo>
                        <a:pt x="237343" y="262774"/>
                      </a:lnTo>
                      <a:lnTo>
                        <a:pt x="237138" y="262774"/>
                      </a:lnTo>
                      <a:lnTo>
                        <a:pt x="148352" y="402516"/>
                      </a:lnTo>
                      <a:lnTo>
                        <a:pt x="700" y="262774"/>
                      </a:lnTo>
                      <a:lnTo>
                        <a:pt x="906" y="262774"/>
                      </a:lnTo>
                      <a:lnTo>
                        <a:pt x="0" y="261916"/>
                      </a:lnTo>
                      <a:cubicBezTo>
                        <a:pt x="36606" y="166605"/>
                        <a:pt x="80073" y="87305"/>
                        <a:pt x="1509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" name="Freeform 508"/>
                <p:cNvSpPr/>
                <p:nvPr/>
              </p:nvSpPr>
              <p:spPr>
                <a:xfrm>
                  <a:off x="1663792" y="2818891"/>
                  <a:ext cx="1762100" cy="740774"/>
                </a:xfrm>
                <a:custGeom>
                  <a:avLst/>
                  <a:gdLst>
                    <a:gd name="connsiteX0" fmla="*/ 17763760 w 35542968"/>
                    <a:gd name="connsiteY0" fmla="*/ 0 h 14942004"/>
                    <a:gd name="connsiteX1" fmla="*/ 34263856 w 35542968"/>
                    <a:gd name="connsiteY1" fmla="*/ 10369130 h 14942004"/>
                    <a:gd name="connsiteX2" fmla="*/ 34436048 w 35542968"/>
                    <a:gd name="connsiteY2" fmla="*/ 10750008 h 14942004"/>
                    <a:gd name="connsiteX3" fmla="*/ 34437360 w 35542968"/>
                    <a:gd name="connsiteY3" fmla="*/ 10750008 h 14942004"/>
                    <a:gd name="connsiteX4" fmla="*/ 34631744 w 35542968"/>
                    <a:gd name="connsiteY4" fmla="*/ 11179984 h 14942004"/>
                    <a:gd name="connsiteX5" fmla="*/ 35493968 w 35542968"/>
                    <a:gd name="connsiteY5" fmla="*/ 13730436 h 14942004"/>
                    <a:gd name="connsiteX6" fmla="*/ 35542968 w 35542968"/>
                    <a:gd name="connsiteY6" fmla="*/ 13931247 h 14942004"/>
                    <a:gd name="connsiteX7" fmla="*/ 35493632 w 35542968"/>
                    <a:gd name="connsiteY7" fmla="*/ 13985537 h 14942004"/>
                    <a:gd name="connsiteX8" fmla="*/ 33505024 w 35542968"/>
                    <a:gd name="connsiteY8" fmla="*/ 14931502 h 14942004"/>
                    <a:gd name="connsiteX9" fmla="*/ 33366928 w 35542968"/>
                    <a:gd name="connsiteY9" fmla="*/ 14942004 h 14942004"/>
                    <a:gd name="connsiteX10" fmla="*/ 33314880 w 35542968"/>
                    <a:gd name="connsiteY10" fmla="*/ 14701174 h 14942004"/>
                    <a:gd name="connsiteX11" fmla="*/ 32149856 w 35542968"/>
                    <a:gd name="connsiteY11" fmla="*/ 11386536 h 14942004"/>
                    <a:gd name="connsiteX12" fmla="*/ 31827740 w 35542968"/>
                    <a:gd name="connsiteY12" fmla="*/ 10757590 h 14942004"/>
                    <a:gd name="connsiteX13" fmla="*/ 31826420 w 35542968"/>
                    <a:gd name="connsiteY13" fmla="*/ 10757590 h 14942004"/>
                    <a:gd name="connsiteX14" fmla="*/ 31796122 w 35542968"/>
                    <a:gd name="connsiteY14" fmla="*/ 10698436 h 14942004"/>
                    <a:gd name="connsiteX15" fmla="*/ 17763760 w 35542968"/>
                    <a:gd name="connsiteY15" fmla="*/ 2346726 h 14942004"/>
                    <a:gd name="connsiteX16" fmla="*/ 3731404 w 35542968"/>
                    <a:gd name="connsiteY16" fmla="*/ 10698436 h 14942004"/>
                    <a:gd name="connsiteX17" fmla="*/ 3704992 w 35542968"/>
                    <a:gd name="connsiteY17" fmla="*/ 10750010 h 14942004"/>
                    <a:gd name="connsiteX18" fmla="*/ 3706320 w 35542968"/>
                    <a:gd name="connsiteY18" fmla="*/ 10750010 h 14942004"/>
                    <a:gd name="connsiteX19" fmla="*/ 3380304 w 35542968"/>
                    <a:gd name="connsiteY19" fmla="*/ 11386538 h 14942004"/>
                    <a:gd name="connsiteX20" fmla="*/ 2215264 w 35542968"/>
                    <a:gd name="connsiteY20" fmla="*/ 14701175 h 14942004"/>
                    <a:gd name="connsiteX21" fmla="*/ 2164224 w 35542968"/>
                    <a:gd name="connsiteY21" fmla="*/ 14937478 h 14942004"/>
                    <a:gd name="connsiteX22" fmla="*/ 2085632 w 35542968"/>
                    <a:gd name="connsiteY22" fmla="*/ 14931502 h 14942004"/>
                    <a:gd name="connsiteX23" fmla="*/ 97040 w 35542968"/>
                    <a:gd name="connsiteY23" fmla="*/ 13985538 h 14942004"/>
                    <a:gd name="connsiteX24" fmla="*/ 0 w 35542968"/>
                    <a:gd name="connsiteY24" fmla="*/ 13878774 h 14942004"/>
                    <a:gd name="connsiteX25" fmla="*/ 36208 w 35542968"/>
                    <a:gd name="connsiteY25" fmla="*/ 13730437 h 14942004"/>
                    <a:gd name="connsiteX26" fmla="*/ 898416 w 35542968"/>
                    <a:gd name="connsiteY26" fmla="*/ 11179986 h 14942004"/>
                    <a:gd name="connsiteX27" fmla="*/ 1089372 w 35542968"/>
                    <a:gd name="connsiteY27" fmla="*/ 10757590 h 14942004"/>
                    <a:gd name="connsiteX28" fmla="*/ 1088048 w 35542968"/>
                    <a:gd name="connsiteY28" fmla="*/ 10757590 h 14942004"/>
                    <a:gd name="connsiteX29" fmla="*/ 1263668 w 35542968"/>
                    <a:gd name="connsiteY29" fmla="*/ 10369130 h 14942004"/>
                    <a:gd name="connsiteX30" fmla="*/ 17763760 w 35542968"/>
                    <a:gd name="connsiteY30" fmla="*/ 0 h 14942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5542968" h="14942004">
                      <a:moveTo>
                        <a:pt x="17763760" y="0"/>
                      </a:moveTo>
                      <a:cubicBezTo>
                        <a:pt x="25030090" y="0"/>
                        <a:pt x="31307558" y="4233814"/>
                        <a:pt x="34263856" y="10369130"/>
                      </a:cubicBezTo>
                      <a:lnTo>
                        <a:pt x="34436048" y="10750008"/>
                      </a:lnTo>
                      <a:lnTo>
                        <a:pt x="34437360" y="10750008"/>
                      </a:lnTo>
                      <a:lnTo>
                        <a:pt x="34631744" y="11179984"/>
                      </a:lnTo>
                      <a:cubicBezTo>
                        <a:pt x="34979104" y="12001234"/>
                        <a:pt x="35268240" y="12853110"/>
                        <a:pt x="35493968" y="13730436"/>
                      </a:cubicBezTo>
                      <a:lnTo>
                        <a:pt x="35542968" y="13931247"/>
                      </a:lnTo>
                      <a:lnTo>
                        <a:pt x="35493632" y="13985537"/>
                      </a:lnTo>
                      <a:cubicBezTo>
                        <a:pt x="34973040" y="14506120"/>
                        <a:pt x="34278688" y="14852933"/>
                        <a:pt x="33505024" y="14931502"/>
                      </a:cubicBezTo>
                      <a:lnTo>
                        <a:pt x="33366928" y="14942004"/>
                      </a:lnTo>
                      <a:lnTo>
                        <a:pt x="33314880" y="14701174"/>
                      </a:lnTo>
                      <a:cubicBezTo>
                        <a:pt x="33047536" y="13542989"/>
                        <a:pt x="32654112" y="12433034"/>
                        <a:pt x="32149856" y="11386536"/>
                      </a:cubicBezTo>
                      <a:lnTo>
                        <a:pt x="31827740" y="10757590"/>
                      </a:lnTo>
                      <a:lnTo>
                        <a:pt x="31826420" y="10757590"/>
                      </a:lnTo>
                      <a:lnTo>
                        <a:pt x="31796122" y="10698436"/>
                      </a:lnTo>
                      <a:cubicBezTo>
                        <a:pt x="29093728" y="5723782"/>
                        <a:pt x="23823120" y="2346726"/>
                        <a:pt x="17763760" y="2346726"/>
                      </a:cubicBezTo>
                      <a:cubicBezTo>
                        <a:pt x="11704404" y="2346726"/>
                        <a:pt x="6433800" y="5723782"/>
                        <a:pt x="3731404" y="10698436"/>
                      </a:cubicBezTo>
                      <a:lnTo>
                        <a:pt x="3704992" y="10750010"/>
                      </a:lnTo>
                      <a:lnTo>
                        <a:pt x="3706320" y="10750010"/>
                      </a:lnTo>
                      <a:lnTo>
                        <a:pt x="3380304" y="11386538"/>
                      </a:lnTo>
                      <a:cubicBezTo>
                        <a:pt x="2876048" y="12433034"/>
                        <a:pt x="2482624" y="13542990"/>
                        <a:pt x="2215264" y="14701175"/>
                      </a:cubicBezTo>
                      <a:lnTo>
                        <a:pt x="2164224" y="14937478"/>
                      </a:lnTo>
                      <a:lnTo>
                        <a:pt x="2085632" y="14931502"/>
                      </a:lnTo>
                      <a:cubicBezTo>
                        <a:pt x="1311984" y="14852934"/>
                        <a:pt x="617616" y="14506122"/>
                        <a:pt x="97040" y="13985538"/>
                      </a:cubicBezTo>
                      <a:lnTo>
                        <a:pt x="0" y="13878774"/>
                      </a:lnTo>
                      <a:lnTo>
                        <a:pt x="36208" y="13730437"/>
                      </a:lnTo>
                      <a:cubicBezTo>
                        <a:pt x="261920" y="12853110"/>
                        <a:pt x="551056" y="12001234"/>
                        <a:pt x="898416" y="11179986"/>
                      </a:cubicBezTo>
                      <a:lnTo>
                        <a:pt x="1089372" y="10757590"/>
                      </a:lnTo>
                      <a:lnTo>
                        <a:pt x="1088048" y="10757590"/>
                      </a:lnTo>
                      <a:lnTo>
                        <a:pt x="1263668" y="10369130"/>
                      </a:lnTo>
                      <a:cubicBezTo>
                        <a:pt x="4219964" y="4233814"/>
                        <a:pt x="10497436" y="0"/>
                        <a:pt x="177637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310377" y="2812536"/>
                <a:ext cx="2524346" cy="1857719"/>
                <a:chOff x="1310377" y="2812536"/>
                <a:chExt cx="2524346" cy="1857719"/>
              </a:xfrm>
            </p:grpSpPr>
            <p:sp>
              <p:nvSpPr>
                <p:cNvPr id="333" name="Freeform 332"/>
                <p:cNvSpPr/>
                <p:nvPr/>
              </p:nvSpPr>
              <p:spPr>
                <a:xfrm rot="19702360">
                  <a:off x="1310377" y="2812536"/>
                  <a:ext cx="2524346" cy="1857719"/>
                </a:xfrm>
                <a:custGeom>
                  <a:avLst/>
                  <a:gdLst>
                    <a:gd name="connsiteX0" fmla="*/ 8830137 w 50918094"/>
                    <a:gd name="connsiteY0" fmla="*/ 0 h 37471685"/>
                    <a:gd name="connsiteX1" fmla="*/ 12389153 w 50918094"/>
                    <a:gd name="connsiteY1" fmla="*/ 2191863 h 37471685"/>
                    <a:gd name="connsiteX2" fmla="*/ 12226753 w 50918094"/>
                    <a:gd name="connsiteY2" fmla="*/ 2427999 h 37471685"/>
                    <a:gd name="connsiteX3" fmla="*/ 13468531 w 50918094"/>
                    <a:gd name="connsiteY3" fmla="*/ 7651492 h 37471685"/>
                    <a:gd name="connsiteX4" fmla="*/ 18692027 w 50918094"/>
                    <a:gd name="connsiteY4" fmla="*/ 6409715 h 37471685"/>
                    <a:gd name="connsiteX5" fmla="*/ 18829816 w 50918094"/>
                    <a:gd name="connsiteY5" fmla="*/ 6158422 h 37471685"/>
                    <a:gd name="connsiteX6" fmla="*/ 22112522 w 50918094"/>
                    <a:gd name="connsiteY6" fmla="*/ 8180115 h 37471685"/>
                    <a:gd name="connsiteX7" fmla="*/ 21912853 w 50918094"/>
                    <a:gd name="connsiteY7" fmla="*/ 8242972 h 37471685"/>
                    <a:gd name="connsiteX8" fmla="*/ 16365954 w 50918094"/>
                    <a:gd name="connsiteY8" fmla="*/ 12674968 h 37471685"/>
                    <a:gd name="connsiteX9" fmla="*/ 14985624 w 50918094"/>
                    <a:gd name="connsiteY9" fmla="*/ 20120684 h 37471685"/>
                    <a:gd name="connsiteX10" fmla="*/ 15065037 w 50918094"/>
                    <a:gd name="connsiteY10" fmla="*/ 20494111 h 37471685"/>
                    <a:gd name="connsiteX11" fmla="*/ 9590391 w 50918094"/>
                    <a:gd name="connsiteY11" fmla="*/ 17122485 h 37471685"/>
                    <a:gd name="connsiteX12" fmla="*/ 9514575 w 50918094"/>
                    <a:gd name="connsiteY12" fmla="*/ 17367293 h 37471685"/>
                    <a:gd name="connsiteX13" fmla="*/ 9223994 w 50918094"/>
                    <a:gd name="connsiteY13" fmla="*/ 17966491 h 37471685"/>
                    <a:gd name="connsiteX14" fmla="*/ 4700582 w 50918094"/>
                    <a:gd name="connsiteY14" fmla="*/ 19041841 h 37471685"/>
                    <a:gd name="connsiteX15" fmla="*/ 3625234 w 50918094"/>
                    <a:gd name="connsiteY15" fmla="*/ 14518428 h 37471685"/>
                    <a:gd name="connsiteX16" fmla="*/ 4029562 w 50918094"/>
                    <a:gd name="connsiteY16" fmla="*/ 13989283 h 37471685"/>
                    <a:gd name="connsiteX17" fmla="*/ 4214061 w 50918094"/>
                    <a:gd name="connsiteY17" fmla="*/ 13811408 h 37471685"/>
                    <a:gd name="connsiteX18" fmla="*/ 1578484 w 50918094"/>
                    <a:gd name="connsiteY18" fmla="*/ 12188257 h 37471685"/>
                    <a:gd name="connsiteX19" fmla="*/ 1617636 w 50918094"/>
                    <a:gd name="connsiteY19" fmla="*/ 11996239 h 37471685"/>
                    <a:gd name="connsiteX20" fmla="*/ 2322449 w 50918094"/>
                    <a:gd name="connsiteY20" fmla="*/ 9720347 h 37471685"/>
                    <a:gd name="connsiteX21" fmla="*/ 0 w 50918094"/>
                    <a:gd name="connsiteY21" fmla="*/ 7522304 h 37471685"/>
                    <a:gd name="connsiteX22" fmla="*/ 4171976 w 50918094"/>
                    <a:gd name="connsiteY22" fmla="*/ 285237 h 37471685"/>
                    <a:gd name="connsiteX23" fmla="*/ 7531495 w 50918094"/>
                    <a:gd name="connsiteY23" fmla="*/ 1252016 h 37471685"/>
                    <a:gd name="connsiteX24" fmla="*/ 45012355 w 50918094"/>
                    <a:gd name="connsiteY24" fmla="*/ 22283248 h 37471685"/>
                    <a:gd name="connsiteX25" fmla="*/ 48949943 w 50918094"/>
                    <a:gd name="connsiteY25" fmla="*/ 24708258 h 37471685"/>
                    <a:gd name="connsiteX26" fmla="*/ 48429919 w 50918094"/>
                    <a:gd name="connsiteY26" fmla="*/ 26387384 h 37471685"/>
                    <a:gd name="connsiteX27" fmla="*/ 50918094 w 50918094"/>
                    <a:gd name="connsiteY27" fmla="*/ 29074404 h 37471685"/>
                    <a:gd name="connsiteX28" fmla="*/ 46332759 w 50918094"/>
                    <a:gd name="connsiteY28" fmla="*/ 36056916 h 37471685"/>
                    <a:gd name="connsiteX29" fmla="*/ 43173727 w 50918094"/>
                    <a:gd name="connsiteY29" fmla="*/ 34917656 h 37471685"/>
                    <a:gd name="connsiteX30" fmla="*/ 41482927 w 50918094"/>
                    <a:gd name="connsiteY30" fmla="*/ 36547776 h 37471685"/>
                    <a:gd name="connsiteX31" fmla="*/ 41329079 w 50918094"/>
                    <a:gd name="connsiteY31" fmla="*/ 36669132 h 37471685"/>
                    <a:gd name="connsiteX32" fmla="*/ 38722063 w 50918094"/>
                    <a:gd name="connsiteY32" fmla="*/ 35063571 h 37471685"/>
                    <a:gd name="connsiteX33" fmla="*/ 38646247 w 50918094"/>
                    <a:gd name="connsiteY33" fmla="*/ 35308380 h 37471685"/>
                    <a:gd name="connsiteX34" fmla="*/ 38355668 w 50918094"/>
                    <a:gd name="connsiteY34" fmla="*/ 35907579 h 37471685"/>
                    <a:gd name="connsiteX35" fmla="*/ 33832256 w 50918094"/>
                    <a:gd name="connsiteY35" fmla="*/ 36982929 h 37471685"/>
                    <a:gd name="connsiteX36" fmla="*/ 32756908 w 50918094"/>
                    <a:gd name="connsiteY36" fmla="*/ 32459516 h 37471685"/>
                    <a:gd name="connsiteX37" fmla="*/ 33161234 w 50918094"/>
                    <a:gd name="connsiteY37" fmla="*/ 31930370 h 37471685"/>
                    <a:gd name="connsiteX38" fmla="*/ 33345733 w 50918094"/>
                    <a:gd name="connsiteY38" fmla="*/ 31752495 h 37471685"/>
                    <a:gd name="connsiteX39" fmla="*/ 27859231 w 50918094"/>
                    <a:gd name="connsiteY39" fmla="*/ 28373568 h 37471685"/>
                    <a:gd name="connsiteX40" fmla="*/ 28228443 w 50918094"/>
                    <a:gd name="connsiteY40" fmla="*/ 28276432 h 37471685"/>
                    <a:gd name="connsiteX41" fmla="*/ 34256382 w 50918094"/>
                    <a:gd name="connsiteY41" fmla="*/ 23693016 h 37471685"/>
                    <a:gd name="connsiteX42" fmla="*/ 35717987 w 50918094"/>
                    <a:gd name="connsiteY42" fmla="*/ 16745028 h 37471685"/>
                    <a:gd name="connsiteX43" fmla="*/ 35684255 w 50918094"/>
                    <a:gd name="connsiteY43" fmla="*/ 16538431 h 37471685"/>
                    <a:gd name="connsiteX44" fmla="*/ 38571691 w 50918094"/>
                    <a:gd name="connsiteY44" fmla="*/ 18316693 h 37471685"/>
                    <a:gd name="connsiteX45" fmla="*/ 38409292 w 50918094"/>
                    <a:gd name="connsiteY45" fmla="*/ 18552828 h 37471685"/>
                    <a:gd name="connsiteX46" fmla="*/ 39651071 w 50918094"/>
                    <a:gd name="connsiteY46" fmla="*/ 23776320 h 37471685"/>
                    <a:gd name="connsiteX47" fmla="*/ 44874566 w 50918094"/>
                    <a:gd name="connsiteY47" fmla="*/ 22534544 h 37471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0918094" h="37471685">
                      <a:moveTo>
                        <a:pt x="8830137" y="0"/>
                      </a:moveTo>
                      <a:lnTo>
                        <a:pt x="12389153" y="2191863"/>
                      </a:lnTo>
                      <a:lnTo>
                        <a:pt x="12226753" y="2427999"/>
                      </a:lnTo>
                      <a:cubicBezTo>
                        <a:pt x="11127233" y="4213335"/>
                        <a:pt x="11683195" y="6551973"/>
                        <a:pt x="13468531" y="7651492"/>
                      </a:cubicBezTo>
                      <a:cubicBezTo>
                        <a:pt x="15253866" y="8751014"/>
                        <a:pt x="17592507" y="8195050"/>
                        <a:pt x="18692027" y="6409715"/>
                      </a:cubicBezTo>
                      <a:lnTo>
                        <a:pt x="18829816" y="6158422"/>
                      </a:lnTo>
                      <a:lnTo>
                        <a:pt x="22112522" y="8180115"/>
                      </a:lnTo>
                      <a:lnTo>
                        <a:pt x="21912853" y="8242972"/>
                      </a:lnTo>
                      <a:cubicBezTo>
                        <a:pt x="19684481" y="9003340"/>
                        <a:pt x="17697068" y="10513584"/>
                        <a:pt x="16365954" y="12674968"/>
                      </a:cubicBezTo>
                      <a:cubicBezTo>
                        <a:pt x="14939764" y="14990745"/>
                        <a:pt x="14520136" y="17642936"/>
                        <a:pt x="14985624" y="20120684"/>
                      </a:cubicBezTo>
                      <a:lnTo>
                        <a:pt x="15065037" y="20494111"/>
                      </a:lnTo>
                      <a:lnTo>
                        <a:pt x="9590391" y="17122485"/>
                      </a:lnTo>
                      <a:lnTo>
                        <a:pt x="9514575" y="17367293"/>
                      </a:lnTo>
                      <a:cubicBezTo>
                        <a:pt x="9439633" y="17572491"/>
                        <a:pt x="9343014" y="17773235"/>
                        <a:pt x="9223994" y="17966491"/>
                      </a:cubicBezTo>
                      <a:cubicBezTo>
                        <a:pt x="8271838" y="19512547"/>
                        <a:pt x="6246639" y="19993999"/>
                        <a:pt x="4700582" y="19041841"/>
                      </a:cubicBezTo>
                      <a:cubicBezTo>
                        <a:pt x="3154525" y="18089683"/>
                        <a:pt x="2673078" y="16064484"/>
                        <a:pt x="3625234" y="14518428"/>
                      </a:cubicBezTo>
                      <a:cubicBezTo>
                        <a:pt x="3744254" y="14325172"/>
                        <a:pt x="3880040" y="14148550"/>
                        <a:pt x="4029562" y="13989283"/>
                      </a:cubicBezTo>
                      <a:lnTo>
                        <a:pt x="4214061" y="13811408"/>
                      </a:lnTo>
                      <a:lnTo>
                        <a:pt x="1578484" y="12188257"/>
                      </a:lnTo>
                      <a:lnTo>
                        <a:pt x="1617636" y="11996239"/>
                      </a:lnTo>
                      <a:lnTo>
                        <a:pt x="2322449" y="9720347"/>
                      </a:lnTo>
                      <a:lnTo>
                        <a:pt x="0" y="7522304"/>
                      </a:lnTo>
                      <a:cubicBezTo>
                        <a:pt x="1011482" y="4888753"/>
                        <a:pt x="2212525" y="2697591"/>
                        <a:pt x="4171976" y="285237"/>
                      </a:cubicBezTo>
                      <a:lnTo>
                        <a:pt x="7531495" y="1252016"/>
                      </a:lnTo>
                      <a:close/>
                      <a:moveTo>
                        <a:pt x="45012355" y="22283248"/>
                      </a:moveTo>
                      <a:lnTo>
                        <a:pt x="48949943" y="24708258"/>
                      </a:lnTo>
                      <a:lnTo>
                        <a:pt x="48429919" y="26387384"/>
                      </a:lnTo>
                      <a:lnTo>
                        <a:pt x="50918094" y="29074404"/>
                      </a:lnTo>
                      <a:cubicBezTo>
                        <a:pt x="49645623" y="31909860"/>
                        <a:pt x="48229399" y="33968480"/>
                        <a:pt x="46332759" y="36056916"/>
                      </a:cubicBezTo>
                      <a:lnTo>
                        <a:pt x="43173727" y="34917656"/>
                      </a:lnTo>
                      <a:lnTo>
                        <a:pt x="41482927" y="36547776"/>
                      </a:lnTo>
                      <a:lnTo>
                        <a:pt x="41329079" y="36669132"/>
                      </a:lnTo>
                      <a:lnTo>
                        <a:pt x="38722063" y="35063571"/>
                      </a:lnTo>
                      <a:lnTo>
                        <a:pt x="38646247" y="35308380"/>
                      </a:lnTo>
                      <a:cubicBezTo>
                        <a:pt x="38571306" y="35513579"/>
                        <a:pt x="38474687" y="35714323"/>
                        <a:pt x="38355668" y="35907579"/>
                      </a:cubicBezTo>
                      <a:cubicBezTo>
                        <a:pt x="37403511" y="37453635"/>
                        <a:pt x="35378311" y="37935086"/>
                        <a:pt x="33832256" y="36982929"/>
                      </a:cubicBezTo>
                      <a:cubicBezTo>
                        <a:pt x="32286200" y="36030772"/>
                        <a:pt x="31804751" y="34005572"/>
                        <a:pt x="32756908" y="32459516"/>
                      </a:cubicBezTo>
                      <a:cubicBezTo>
                        <a:pt x="32875927" y="32266260"/>
                        <a:pt x="33011714" y="32089638"/>
                        <a:pt x="33161234" y="31930370"/>
                      </a:cubicBezTo>
                      <a:lnTo>
                        <a:pt x="33345733" y="31752495"/>
                      </a:lnTo>
                      <a:lnTo>
                        <a:pt x="27859231" y="28373568"/>
                      </a:lnTo>
                      <a:lnTo>
                        <a:pt x="28228443" y="28276432"/>
                      </a:lnTo>
                      <a:cubicBezTo>
                        <a:pt x="30650591" y="27577072"/>
                        <a:pt x="32830192" y="26008784"/>
                        <a:pt x="34256382" y="23693016"/>
                      </a:cubicBezTo>
                      <a:cubicBezTo>
                        <a:pt x="35587503" y="21531629"/>
                        <a:pt x="36041788" y="19077186"/>
                        <a:pt x="35717987" y="16745028"/>
                      </a:cubicBezTo>
                      <a:lnTo>
                        <a:pt x="35684255" y="16538431"/>
                      </a:lnTo>
                      <a:lnTo>
                        <a:pt x="38571691" y="18316693"/>
                      </a:lnTo>
                      <a:lnTo>
                        <a:pt x="38409292" y="18552828"/>
                      </a:lnTo>
                      <a:cubicBezTo>
                        <a:pt x="37309771" y="20338164"/>
                        <a:pt x="37865735" y="22676800"/>
                        <a:pt x="39651071" y="23776320"/>
                      </a:cubicBezTo>
                      <a:cubicBezTo>
                        <a:pt x="41436407" y="24875839"/>
                        <a:pt x="43775048" y="24319881"/>
                        <a:pt x="44874566" y="2253454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Freeform 283"/>
                <p:cNvSpPr/>
                <p:nvPr/>
              </p:nvSpPr>
              <p:spPr>
                <a:xfrm rot="19748194">
                  <a:off x="1474176" y="3530610"/>
                  <a:ext cx="326456" cy="402516"/>
                </a:xfrm>
                <a:custGeom>
                  <a:avLst/>
                  <a:gdLst>
                    <a:gd name="connsiteX0" fmla="*/ 5537616 w 6584881"/>
                    <a:gd name="connsiteY0" fmla="*/ 717146 h 8119073"/>
                    <a:gd name="connsiteX1" fmla="*/ 5622071 w 6584881"/>
                    <a:gd name="connsiteY1" fmla="*/ 995646 h 8119073"/>
                    <a:gd name="connsiteX2" fmla="*/ 6368763 w 6584881"/>
                    <a:gd name="connsiteY2" fmla="*/ 2252998 h 8119073"/>
                    <a:gd name="connsiteX3" fmla="*/ 6584881 w 6584881"/>
                    <a:gd name="connsiteY3" fmla="*/ 2471265 h 8119073"/>
                    <a:gd name="connsiteX4" fmla="*/ 2996517 w 6584881"/>
                    <a:gd name="connsiteY4" fmla="*/ 8119073 h 8119073"/>
                    <a:gd name="connsiteX5" fmla="*/ 0 w 6584881"/>
                    <a:gd name="connsiteY5" fmla="*/ 5283068 h 8119073"/>
                    <a:gd name="connsiteX6" fmla="*/ 3045534 w 6584881"/>
                    <a:gd name="connsiteY6" fmla="*/ 0 h 8119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84881" h="8119073">
                      <a:moveTo>
                        <a:pt x="5537616" y="717146"/>
                      </a:moveTo>
                      <a:lnTo>
                        <a:pt x="5622071" y="995646"/>
                      </a:lnTo>
                      <a:cubicBezTo>
                        <a:pt x="5785213" y="1453680"/>
                        <a:pt x="6036453" y="1882102"/>
                        <a:pt x="6368763" y="2252998"/>
                      </a:cubicBezTo>
                      <a:lnTo>
                        <a:pt x="6584881" y="2471265"/>
                      </a:lnTo>
                      <a:lnTo>
                        <a:pt x="2996517" y="8119073"/>
                      </a:lnTo>
                      <a:lnTo>
                        <a:pt x="0" y="5283068"/>
                      </a:lnTo>
                      <a:cubicBezTo>
                        <a:pt x="738371" y="3360572"/>
                        <a:pt x="1615142" y="1761023"/>
                        <a:pt x="30455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Freeform 494"/>
                <p:cNvSpPr/>
                <p:nvPr/>
              </p:nvSpPr>
              <p:spPr>
                <a:xfrm flipH="1" flipV="1">
                  <a:off x="3231541" y="3953244"/>
                  <a:ext cx="277617" cy="340738"/>
                </a:xfrm>
                <a:custGeom>
                  <a:avLst/>
                  <a:gdLst>
                    <a:gd name="connsiteX0" fmla="*/ 2996512 w 5599760"/>
                    <a:gd name="connsiteY0" fmla="*/ 6872959 h 6872959"/>
                    <a:gd name="connsiteX1" fmla="*/ 0 w 5599760"/>
                    <a:gd name="connsiteY1" fmla="*/ 4036955 h 6872959"/>
                    <a:gd name="connsiteX2" fmla="*/ 2070048 w 5599760"/>
                    <a:gd name="connsiteY2" fmla="*/ 51946 h 6872959"/>
                    <a:gd name="connsiteX3" fmla="*/ 2099184 w 5599760"/>
                    <a:gd name="connsiteY3" fmla="*/ 10637 h 6872959"/>
                    <a:gd name="connsiteX4" fmla="*/ 2182800 w 5599760"/>
                    <a:gd name="connsiteY4" fmla="*/ 4279 h 6872959"/>
                    <a:gd name="connsiteX5" fmla="*/ 2351984 w 5599760"/>
                    <a:gd name="connsiteY5" fmla="*/ 1 h 6872959"/>
                    <a:gd name="connsiteX6" fmla="*/ 5572864 w 5599760"/>
                    <a:gd name="connsiteY6" fmla="*/ 2625095 h 6872959"/>
                    <a:gd name="connsiteX7" fmla="*/ 5599760 w 5599760"/>
                    <a:gd name="connsiteY7" fmla="*/ 2775654 h 6872959"/>
                    <a:gd name="connsiteX8" fmla="*/ 2996512 w 5599760"/>
                    <a:gd name="connsiteY8" fmla="*/ 6872959 h 6872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99760" h="6872959">
                      <a:moveTo>
                        <a:pt x="2996512" y="6872959"/>
                      </a:moveTo>
                      <a:lnTo>
                        <a:pt x="0" y="4036955"/>
                      </a:lnTo>
                      <a:cubicBezTo>
                        <a:pt x="553776" y="2595082"/>
                        <a:pt x="1185408" y="1334868"/>
                        <a:pt x="2070048" y="51946"/>
                      </a:cubicBezTo>
                      <a:lnTo>
                        <a:pt x="2099184" y="10637"/>
                      </a:lnTo>
                      <a:lnTo>
                        <a:pt x="2182800" y="4279"/>
                      </a:lnTo>
                      <a:cubicBezTo>
                        <a:pt x="2238832" y="1438"/>
                        <a:pt x="2295248" y="1"/>
                        <a:pt x="2351984" y="1"/>
                      </a:cubicBezTo>
                      <a:cubicBezTo>
                        <a:pt x="3940768" y="0"/>
                        <a:pt x="5266304" y="1126956"/>
                        <a:pt x="5572864" y="2625095"/>
                      </a:cubicBezTo>
                      <a:lnTo>
                        <a:pt x="5599760" y="2775654"/>
                      </a:lnTo>
                      <a:lnTo>
                        <a:pt x="2996512" y="6872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Freeform 493"/>
                <p:cNvSpPr/>
                <p:nvPr/>
              </p:nvSpPr>
              <p:spPr>
                <a:xfrm flipH="1" flipV="1">
                  <a:off x="1588320" y="3962733"/>
                  <a:ext cx="278720" cy="331250"/>
                </a:xfrm>
                <a:custGeom>
                  <a:avLst/>
                  <a:gdLst>
                    <a:gd name="connsiteX0" fmla="*/ 2625488 w 5622016"/>
                    <a:gd name="connsiteY0" fmla="*/ 6681575 h 6681575"/>
                    <a:gd name="connsiteX1" fmla="*/ 0 w 5622016"/>
                    <a:gd name="connsiteY1" fmla="*/ 2549271 h 6681575"/>
                    <a:gd name="connsiteX2" fmla="*/ 19216 w 5622016"/>
                    <a:gd name="connsiteY2" fmla="*/ 2466035 h 6681575"/>
                    <a:gd name="connsiteX3" fmla="*/ 3203392 w 5622016"/>
                    <a:gd name="connsiteY3" fmla="*/ 1 h 6681575"/>
                    <a:gd name="connsiteX4" fmla="*/ 3539536 w 5622016"/>
                    <a:gd name="connsiteY4" fmla="*/ 16975 h 6681575"/>
                    <a:gd name="connsiteX5" fmla="*/ 3668448 w 5622016"/>
                    <a:gd name="connsiteY5" fmla="*/ 33355 h 6681575"/>
                    <a:gd name="connsiteX6" fmla="*/ 3767952 w 5622016"/>
                    <a:gd name="connsiteY6" fmla="*/ 180938 h 6681575"/>
                    <a:gd name="connsiteX7" fmla="*/ 5622016 w 5622016"/>
                    <a:gd name="connsiteY7" fmla="*/ 3845571 h 6681575"/>
                    <a:gd name="connsiteX8" fmla="*/ 2625488 w 5622016"/>
                    <a:gd name="connsiteY8" fmla="*/ 6681575 h 6681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22016" h="6681575">
                      <a:moveTo>
                        <a:pt x="2625488" y="6681575"/>
                      </a:moveTo>
                      <a:lnTo>
                        <a:pt x="0" y="2549271"/>
                      </a:lnTo>
                      <a:lnTo>
                        <a:pt x="19216" y="2466035"/>
                      </a:lnTo>
                      <a:cubicBezTo>
                        <a:pt x="384080" y="1047897"/>
                        <a:pt x="1671360" y="-1"/>
                        <a:pt x="3203392" y="1"/>
                      </a:cubicBezTo>
                      <a:cubicBezTo>
                        <a:pt x="3316880" y="1"/>
                        <a:pt x="3429008" y="5751"/>
                        <a:pt x="3539536" y="16975"/>
                      </a:cubicBezTo>
                      <a:lnTo>
                        <a:pt x="3668448" y="33355"/>
                      </a:lnTo>
                      <a:lnTo>
                        <a:pt x="3767952" y="180938"/>
                      </a:lnTo>
                      <a:cubicBezTo>
                        <a:pt x="4541328" y="1354782"/>
                        <a:pt x="5114384" y="2523854"/>
                        <a:pt x="5622016" y="3845571"/>
                      </a:cubicBezTo>
                      <a:lnTo>
                        <a:pt x="2625488" y="668157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reeform 284"/>
                <p:cNvSpPr/>
                <p:nvPr/>
              </p:nvSpPr>
              <p:spPr>
                <a:xfrm rot="1851806" flipH="1">
                  <a:off x="3299699" y="3529702"/>
                  <a:ext cx="329994" cy="402516"/>
                </a:xfrm>
                <a:custGeom>
                  <a:avLst/>
                  <a:gdLst>
                    <a:gd name="connsiteX0" fmla="*/ 5895217 w 6656248"/>
                    <a:gd name="connsiteY0" fmla="*/ 820052 h 8119072"/>
                    <a:gd name="connsiteX1" fmla="*/ 3045534 w 6656248"/>
                    <a:gd name="connsiteY1" fmla="*/ 0 h 8119072"/>
                    <a:gd name="connsiteX2" fmla="*/ 0 w 6656248"/>
                    <a:gd name="connsiteY2" fmla="*/ 5283067 h 8119072"/>
                    <a:gd name="connsiteX3" fmla="*/ 2996515 w 6656248"/>
                    <a:gd name="connsiteY3" fmla="*/ 8119072 h 8119072"/>
                    <a:gd name="connsiteX4" fmla="*/ 6656248 w 6656248"/>
                    <a:gd name="connsiteY4" fmla="*/ 2358938 h 8119072"/>
                    <a:gd name="connsiteX5" fmla="*/ 6525956 w 6656248"/>
                    <a:gd name="connsiteY5" fmla="*/ 2198234 h 8119072"/>
                    <a:gd name="connsiteX6" fmla="*/ 5907462 w 6656248"/>
                    <a:gd name="connsiteY6" fmla="*/ 880764 h 8119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656248" h="8119072">
                      <a:moveTo>
                        <a:pt x="5895217" y="820052"/>
                      </a:moveTo>
                      <a:lnTo>
                        <a:pt x="3045534" y="0"/>
                      </a:lnTo>
                      <a:cubicBezTo>
                        <a:pt x="1615140" y="1761022"/>
                        <a:pt x="738371" y="3360571"/>
                        <a:pt x="0" y="5283067"/>
                      </a:cubicBezTo>
                      <a:lnTo>
                        <a:pt x="2996515" y="8119072"/>
                      </a:lnTo>
                      <a:lnTo>
                        <a:pt x="6656248" y="2358938"/>
                      </a:lnTo>
                      <a:lnTo>
                        <a:pt x="6525956" y="2198234"/>
                      </a:lnTo>
                      <a:cubicBezTo>
                        <a:pt x="6234620" y="1800319"/>
                        <a:pt x="6026112" y="1351857"/>
                        <a:pt x="5907462" y="88076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Freeform 507"/>
                <p:cNvSpPr/>
                <p:nvPr/>
              </p:nvSpPr>
              <p:spPr>
                <a:xfrm>
                  <a:off x="1646025" y="3528255"/>
                  <a:ext cx="1815018" cy="724314"/>
                </a:xfrm>
                <a:custGeom>
                  <a:avLst/>
                  <a:gdLst>
                    <a:gd name="connsiteX0" fmla="*/ 365808 w 36610368"/>
                    <a:gd name="connsiteY0" fmla="*/ 339422 h 14610005"/>
                    <a:gd name="connsiteX1" fmla="*/ 581200 w 36610368"/>
                    <a:gd name="connsiteY1" fmla="*/ 500492 h 14610005"/>
                    <a:gd name="connsiteX2" fmla="*/ 2508496 w 36610368"/>
                    <a:gd name="connsiteY2" fmla="*/ 1143935 h 14610005"/>
                    <a:gd name="connsiteX3" fmla="*/ 2600880 w 36610368"/>
                    <a:gd name="connsiteY3" fmla="*/ 1146270 h 14610005"/>
                    <a:gd name="connsiteX4" fmla="*/ 2595968 w 36610368"/>
                    <a:gd name="connsiteY4" fmla="*/ 1171838 h 14610005"/>
                    <a:gd name="connsiteX5" fmla="*/ 2346720 w 36610368"/>
                    <a:gd name="connsiteY5" fmla="*/ 3996750 h 14610005"/>
                    <a:gd name="connsiteX6" fmla="*/ 4272816 w 36610368"/>
                    <a:gd name="connsiteY6" fmla="*/ 11603500 h 14610005"/>
                    <a:gd name="connsiteX7" fmla="*/ 4489920 w 36610368"/>
                    <a:gd name="connsiteY7" fmla="*/ 11981073 h 14610005"/>
                    <a:gd name="connsiteX8" fmla="*/ 4498832 w 36610368"/>
                    <a:gd name="connsiteY8" fmla="*/ 12157661 h 14610005"/>
                    <a:gd name="connsiteX9" fmla="*/ 3535904 w 36610368"/>
                    <a:gd name="connsiteY9" fmla="*/ 14482398 h 14610005"/>
                    <a:gd name="connsiteX10" fmla="*/ 3395504 w 36610368"/>
                    <a:gd name="connsiteY10" fmla="*/ 14610005 h 14610005"/>
                    <a:gd name="connsiteX11" fmla="*/ 3126240 w 36610368"/>
                    <a:gd name="connsiteY11" fmla="*/ 14231353 h 14610005"/>
                    <a:gd name="connsiteX12" fmla="*/ 0 w 36610368"/>
                    <a:gd name="connsiteY12" fmla="*/ 3996750 h 14610005"/>
                    <a:gd name="connsiteX13" fmla="*/ 285904 w 36610368"/>
                    <a:gd name="connsiteY13" fmla="*/ 756429 h 14610005"/>
                    <a:gd name="connsiteX14" fmla="*/ 36171504 w 36610368"/>
                    <a:gd name="connsiteY14" fmla="*/ 0 h 14610005"/>
                    <a:gd name="connsiteX15" fmla="*/ 36238464 w 36610368"/>
                    <a:gd name="connsiteY15" fmla="*/ 307617 h 14610005"/>
                    <a:gd name="connsiteX16" fmla="*/ 36610368 w 36610368"/>
                    <a:gd name="connsiteY16" fmla="*/ 3996750 h 14610005"/>
                    <a:gd name="connsiteX17" fmla="*/ 33484128 w 36610368"/>
                    <a:gd name="connsiteY17" fmla="*/ 14231353 h 14610005"/>
                    <a:gd name="connsiteX18" fmla="*/ 33224704 w 36610368"/>
                    <a:gd name="connsiteY18" fmla="*/ 14596158 h 14610005"/>
                    <a:gd name="connsiteX19" fmla="*/ 33099536 w 36610368"/>
                    <a:gd name="connsiteY19" fmla="*/ 14482396 h 14610005"/>
                    <a:gd name="connsiteX20" fmla="*/ 32136592 w 36610368"/>
                    <a:gd name="connsiteY20" fmla="*/ 12157657 h 14610005"/>
                    <a:gd name="connsiteX21" fmla="*/ 32147936 w 36610368"/>
                    <a:gd name="connsiteY21" fmla="*/ 11933257 h 14610005"/>
                    <a:gd name="connsiteX22" fmla="*/ 32337536 w 36610368"/>
                    <a:gd name="connsiteY22" fmla="*/ 11603500 h 14610005"/>
                    <a:gd name="connsiteX23" fmla="*/ 34263632 w 36610368"/>
                    <a:gd name="connsiteY23" fmla="*/ 3996750 h 14610005"/>
                    <a:gd name="connsiteX24" fmla="*/ 34014384 w 36610368"/>
                    <a:gd name="connsiteY24" fmla="*/ 1171838 h 14610005"/>
                    <a:gd name="connsiteX25" fmla="*/ 34002304 w 36610368"/>
                    <a:gd name="connsiteY25" fmla="*/ 1108851 h 14610005"/>
                    <a:gd name="connsiteX26" fmla="*/ 34031600 w 36610368"/>
                    <a:gd name="connsiteY26" fmla="*/ 1105130 h 14610005"/>
                    <a:gd name="connsiteX27" fmla="*/ 36137968 w 36610368"/>
                    <a:gd name="connsiteY27" fmla="*/ 36904 h 1461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6610368" h="14610005">
                      <a:moveTo>
                        <a:pt x="365808" y="339422"/>
                      </a:moveTo>
                      <a:lnTo>
                        <a:pt x="581200" y="500492"/>
                      </a:lnTo>
                      <a:cubicBezTo>
                        <a:pt x="1136624" y="875734"/>
                        <a:pt x="1796704" y="1107854"/>
                        <a:pt x="2508496" y="1143935"/>
                      </a:cubicBezTo>
                      <a:lnTo>
                        <a:pt x="2600880" y="1146270"/>
                      </a:lnTo>
                      <a:lnTo>
                        <a:pt x="2595968" y="1171838"/>
                      </a:lnTo>
                      <a:cubicBezTo>
                        <a:pt x="2432192" y="2088736"/>
                        <a:pt x="2346720" y="3032761"/>
                        <a:pt x="2346720" y="3996750"/>
                      </a:cubicBezTo>
                      <a:cubicBezTo>
                        <a:pt x="2346720" y="6751005"/>
                        <a:pt x="3044464" y="9342294"/>
                        <a:pt x="4272816" y="11603500"/>
                      </a:cubicBezTo>
                      <a:lnTo>
                        <a:pt x="4489920" y="11981073"/>
                      </a:lnTo>
                      <a:lnTo>
                        <a:pt x="4498832" y="12157661"/>
                      </a:lnTo>
                      <a:cubicBezTo>
                        <a:pt x="4498848" y="13065527"/>
                        <a:pt x="4130864" y="13887446"/>
                        <a:pt x="3535904" y="14482398"/>
                      </a:cubicBezTo>
                      <a:lnTo>
                        <a:pt x="3395504" y="14610005"/>
                      </a:lnTo>
                      <a:lnTo>
                        <a:pt x="3126240" y="14231353"/>
                      </a:lnTo>
                      <a:cubicBezTo>
                        <a:pt x="1152496" y="11309827"/>
                        <a:pt x="0" y="7787879"/>
                        <a:pt x="0" y="3996750"/>
                      </a:cubicBezTo>
                      <a:cubicBezTo>
                        <a:pt x="0" y="2891005"/>
                        <a:pt x="98048" y="1808158"/>
                        <a:pt x="285904" y="756429"/>
                      </a:cubicBezTo>
                      <a:close/>
                      <a:moveTo>
                        <a:pt x="36171504" y="0"/>
                      </a:moveTo>
                      <a:lnTo>
                        <a:pt x="36238464" y="307617"/>
                      </a:lnTo>
                      <a:cubicBezTo>
                        <a:pt x="36482320" y="1499240"/>
                        <a:pt x="36610368" y="2733041"/>
                        <a:pt x="36610368" y="3996750"/>
                      </a:cubicBezTo>
                      <a:cubicBezTo>
                        <a:pt x="36610368" y="7787879"/>
                        <a:pt x="35457872" y="11309827"/>
                        <a:pt x="33484128" y="14231353"/>
                      </a:cubicBezTo>
                      <a:lnTo>
                        <a:pt x="33224704" y="14596158"/>
                      </a:lnTo>
                      <a:lnTo>
                        <a:pt x="33099536" y="14482396"/>
                      </a:lnTo>
                      <a:cubicBezTo>
                        <a:pt x="32504592" y="13887444"/>
                        <a:pt x="32136592" y="13065525"/>
                        <a:pt x="32136592" y="12157657"/>
                      </a:cubicBezTo>
                      <a:lnTo>
                        <a:pt x="32147936" y="11933257"/>
                      </a:lnTo>
                      <a:lnTo>
                        <a:pt x="32337536" y="11603500"/>
                      </a:lnTo>
                      <a:cubicBezTo>
                        <a:pt x="33565888" y="9342294"/>
                        <a:pt x="34263632" y="6751005"/>
                        <a:pt x="34263632" y="3996750"/>
                      </a:cubicBezTo>
                      <a:cubicBezTo>
                        <a:pt x="34263632" y="3032761"/>
                        <a:pt x="34178160" y="2088736"/>
                        <a:pt x="34014384" y="1171838"/>
                      </a:cubicBezTo>
                      <a:lnTo>
                        <a:pt x="34002304" y="1108851"/>
                      </a:lnTo>
                      <a:lnTo>
                        <a:pt x="34031600" y="1105130"/>
                      </a:lnTo>
                      <a:cubicBezTo>
                        <a:pt x="34848512" y="980308"/>
                        <a:pt x="35579744" y="595118"/>
                        <a:pt x="36137968" y="3690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21" name="Oval 520"/>
            <p:cNvSpPr/>
            <p:nvPr/>
          </p:nvSpPr>
          <p:spPr>
            <a:xfrm flipV="1">
              <a:off x="2400892" y="4863908"/>
              <a:ext cx="1184174" cy="94082"/>
            </a:xfrm>
            <a:prstGeom prst="ellipse">
              <a:avLst/>
            </a:prstGeom>
            <a:solidFill>
              <a:srgbClr val="F2F2F2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43843" y="1855145"/>
            <a:ext cx="2673245" cy="3236481"/>
            <a:chOff x="8008065" y="1987595"/>
            <a:chExt cx="2448851" cy="2964811"/>
          </a:xfrm>
        </p:grpSpPr>
        <p:grpSp>
          <p:nvGrpSpPr>
            <p:cNvPr id="11" name="Group 10"/>
            <p:cNvGrpSpPr/>
            <p:nvPr/>
          </p:nvGrpSpPr>
          <p:grpSpPr>
            <a:xfrm>
              <a:off x="8008065" y="1987595"/>
              <a:ext cx="2448851" cy="2690099"/>
              <a:chOff x="8748622" y="2370688"/>
              <a:chExt cx="2448851" cy="26900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49569" y="3203616"/>
                <a:ext cx="2246959" cy="1208064"/>
                <a:chOff x="8849569" y="3203616"/>
                <a:chExt cx="2246959" cy="1208064"/>
              </a:xfrm>
            </p:grpSpPr>
            <p:sp>
              <p:nvSpPr>
                <p:cNvPr id="135" name="Freeform 134"/>
                <p:cNvSpPr/>
                <p:nvPr/>
              </p:nvSpPr>
              <p:spPr>
                <a:xfrm>
                  <a:off x="8849569" y="3298346"/>
                  <a:ext cx="2246959" cy="1109624"/>
                </a:xfrm>
                <a:custGeom>
                  <a:avLst/>
                  <a:gdLst>
                    <a:gd name="connsiteX0" fmla="*/ 45181 w 2246959"/>
                    <a:gd name="connsiteY0" fmla="*/ 922677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61676 w 2246959"/>
                    <a:gd name="connsiteY26" fmla="*/ 605163 h 2046052"/>
                    <a:gd name="connsiteX27" fmla="*/ 632360 w 2246959"/>
                    <a:gd name="connsiteY27" fmla="*/ 605163 h 2046052"/>
                    <a:gd name="connsiteX28" fmla="*/ 632360 w 2246959"/>
                    <a:gd name="connsiteY28" fmla="*/ 605164 h 2046052"/>
                    <a:gd name="connsiteX29" fmla="*/ 61676 w 2246959"/>
                    <a:gd name="connsiteY29" fmla="*/ 605164 h 2046052"/>
                    <a:gd name="connsiteX30" fmla="*/ 1009804 w 2246959"/>
                    <a:gd name="connsiteY30" fmla="*/ 345862 h 2046052"/>
                    <a:gd name="connsiteX31" fmla="*/ 986458 w 2246959"/>
                    <a:gd name="connsiteY31" fmla="*/ 378938 h 2046052"/>
                    <a:gd name="connsiteX32" fmla="*/ 928810 w 2246959"/>
                    <a:gd name="connsiteY32" fmla="*/ 583546 h 2046052"/>
                    <a:gd name="connsiteX33" fmla="*/ 926880 w 2246959"/>
                    <a:gd name="connsiteY33" fmla="*/ 605163 h 2046052"/>
                    <a:gd name="connsiteX34" fmla="*/ 1334804 w 2246959"/>
                    <a:gd name="connsiteY34" fmla="*/ 605163 h 2046052"/>
                    <a:gd name="connsiteX35" fmla="*/ 1334804 w 2246959"/>
                    <a:gd name="connsiteY35" fmla="*/ 605164 h 2046052"/>
                    <a:gd name="connsiteX36" fmla="*/ 926879 w 2246959"/>
                    <a:gd name="connsiteY36" fmla="*/ 605164 h 2046052"/>
                    <a:gd name="connsiteX37" fmla="*/ 928809 w 2246959"/>
                    <a:gd name="connsiteY37" fmla="*/ 583547 h 2046052"/>
                    <a:gd name="connsiteX38" fmla="*/ 1009803 w 2246959"/>
                    <a:gd name="connsiteY38" fmla="*/ 345863 h 2046052"/>
                    <a:gd name="connsiteX39" fmla="*/ 1109249 w 2246959"/>
                    <a:gd name="connsiteY39" fmla="*/ 33 h 2046052"/>
                    <a:gd name="connsiteX40" fmla="*/ 1572446 w 2246959"/>
                    <a:gd name="connsiteY40" fmla="*/ 495001 h 2046052"/>
                    <a:gd name="connsiteX41" fmla="*/ 1602986 w 2246959"/>
                    <a:gd name="connsiteY41" fmla="*/ 605163 h 2046052"/>
                    <a:gd name="connsiteX42" fmla="*/ 2185284 w 2246959"/>
                    <a:gd name="connsiteY42" fmla="*/ 605163 h 2046052"/>
                    <a:gd name="connsiteX43" fmla="*/ 2200525 w 2246959"/>
                    <a:gd name="connsiteY43" fmla="*/ 898533 h 2046052"/>
                    <a:gd name="connsiteX44" fmla="*/ 2200524 w 2246959"/>
                    <a:gd name="connsiteY44" fmla="*/ 898533 h 2046052"/>
                    <a:gd name="connsiteX45" fmla="*/ 2185283 w 2246959"/>
                    <a:gd name="connsiteY45" fmla="*/ 605164 h 2046052"/>
                    <a:gd name="connsiteX46" fmla="*/ 1602985 w 2246959"/>
                    <a:gd name="connsiteY46" fmla="*/ 605164 h 2046052"/>
                    <a:gd name="connsiteX47" fmla="*/ 1572445 w 2246959"/>
                    <a:gd name="connsiteY47" fmla="*/ 495002 h 2046052"/>
                    <a:gd name="connsiteX48" fmla="*/ 1109248 w 2246959"/>
                    <a:gd name="connsiteY48" fmla="*/ 34 h 2046052"/>
                    <a:gd name="connsiteX49" fmla="*/ 904779 w 2246959"/>
                    <a:gd name="connsiteY49" fmla="*/ 82196 h 2046052"/>
                    <a:gd name="connsiteX50" fmla="*/ 844111 w 2246959"/>
                    <a:gd name="connsiteY50" fmla="*/ 142267 h 2046052"/>
                    <a:gd name="connsiteX51" fmla="*/ 844111 w 2246959"/>
                    <a:gd name="connsiteY51" fmla="*/ 142267 h 2046052"/>
                    <a:gd name="connsiteX52" fmla="*/ 1109249 w 2246959"/>
                    <a:gd name="connsiteY5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1334804 w 2246959"/>
                    <a:gd name="connsiteY37" fmla="*/ 605164 h 2046052"/>
                    <a:gd name="connsiteX38" fmla="*/ 926879 w 2246959"/>
                    <a:gd name="connsiteY38" fmla="*/ 605164 h 2046052"/>
                    <a:gd name="connsiteX39" fmla="*/ 928809 w 2246959"/>
                    <a:gd name="connsiteY39" fmla="*/ 583547 h 2046052"/>
                    <a:gd name="connsiteX40" fmla="*/ 1009803 w 2246959"/>
                    <a:gd name="connsiteY40" fmla="*/ 345863 h 2046052"/>
                    <a:gd name="connsiteX41" fmla="*/ 1009804 w 2246959"/>
                    <a:gd name="connsiteY41" fmla="*/ 345862 h 2046052"/>
                    <a:gd name="connsiteX42" fmla="*/ 1109249 w 2246959"/>
                    <a:gd name="connsiteY42" fmla="*/ 33 h 2046052"/>
                    <a:gd name="connsiteX43" fmla="*/ 1572446 w 2246959"/>
                    <a:gd name="connsiteY43" fmla="*/ 495001 h 2046052"/>
                    <a:gd name="connsiteX44" fmla="*/ 1602986 w 2246959"/>
                    <a:gd name="connsiteY44" fmla="*/ 605163 h 2046052"/>
                    <a:gd name="connsiteX45" fmla="*/ 2185284 w 2246959"/>
                    <a:gd name="connsiteY45" fmla="*/ 605163 h 2046052"/>
                    <a:gd name="connsiteX46" fmla="*/ 2200525 w 2246959"/>
                    <a:gd name="connsiteY46" fmla="*/ 898533 h 2046052"/>
                    <a:gd name="connsiteX47" fmla="*/ 2200524 w 2246959"/>
                    <a:gd name="connsiteY47" fmla="*/ 898533 h 2046052"/>
                    <a:gd name="connsiteX48" fmla="*/ 2185283 w 2246959"/>
                    <a:gd name="connsiteY48" fmla="*/ 605164 h 2046052"/>
                    <a:gd name="connsiteX49" fmla="*/ 1602985 w 2246959"/>
                    <a:gd name="connsiteY49" fmla="*/ 605164 h 2046052"/>
                    <a:gd name="connsiteX50" fmla="*/ 1572445 w 2246959"/>
                    <a:gd name="connsiteY50" fmla="*/ 495002 h 2046052"/>
                    <a:gd name="connsiteX51" fmla="*/ 1109248 w 2246959"/>
                    <a:gd name="connsiteY51" fmla="*/ 34 h 2046052"/>
                    <a:gd name="connsiteX52" fmla="*/ 904779 w 2246959"/>
                    <a:gd name="connsiteY52" fmla="*/ 82196 h 2046052"/>
                    <a:gd name="connsiteX53" fmla="*/ 844111 w 2246959"/>
                    <a:gd name="connsiteY53" fmla="*/ 142267 h 2046052"/>
                    <a:gd name="connsiteX54" fmla="*/ 844111 w 2246959"/>
                    <a:gd name="connsiteY54" fmla="*/ 142267 h 2046052"/>
                    <a:gd name="connsiteX55" fmla="*/ 1109249 w 2246959"/>
                    <a:gd name="connsiteY55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926879 w 2246959"/>
                    <a:gd name="connsiteY37" fmla="*/ 605164 h 2046052"/>
                    <a:gd name="connsiteX38" fmla="*/ 928809 w 2246959"/>
                    <a:gd name="connsiteY38" fmla="*/ 583547 h 2046052"/>
                    <a:gd name="connsiteX39" fmla="*/ 1009803 w 2246959"/>
                    <a:gd name="connsiteY39" fmla="*/ 345863 h 2046052"/>
                    <a:gd name="connsiteX40" fmla="*/ 1009804 w 2246959"/>
                    <a:gd name="connsiteY40" fmla="*/ 345862 h 2046052"/>
                    <a:gd name="connsiteX41" fmla="*/ 1109249 w 2246959"/>
                    <a:gd name="connsiteY41" fmla="*/ 33 h 2046052"/>
                    <a:gd name="connsiteX42" fmla="*/ 1572446 w 2246959"/>
                    <a:gd name="connsiteY42" fmla="*/ 495001 h 2046052"/>
                    <a:gd name="connsiteX43" fmla="*/ 1602986 w 2246959"/>
                    <a:gd name="connsiteY43" fmla="*/ 605163 h 2046052"/>
                    <a:gd name="connsiteX44" fmla="*/ 2185284 w 2246959"/>
                    <a:gd name="connsiteY44" fmla="*/ 605163 h 2046052"/>
                    <a:gd name="connsiteX45" fmla="*/ 2200525 w 2246959"/>
                    <a:gd name="connsiteY45" fmla="*/ 898533 h 2046052"/>
                    <a:gd name="connsiteX46" fmla="*/ 2200524 w 2246959"/>
                    <a:gd name="connsiteY46" fmla="*/ 898533 h 2046052"/>
                    <a:gd name="connsiteX47" fmla="*/ 2185283 w 2246959"/>
                    <a:gd name="connsiteY47" fmla="*/ 605164 h 2046052"/>
                    <a:gd name="connsiteX48" fmla="*/ 1602985 w 2246959"/>
                    <a:gd name="connsiteY48" fmla="*/ 605164 h 2046052"/>
                    <a:gd name="connsiteX49" fmla="*/ 1572445 w 2246959"/>
                    <a:gd name="connsiteY49" fmla="*/ 495002 h 2046052"/>
                    <a:gd name="connsiteX50" fmla="*/ 1109248 w 2246959"/>
                    <a:gd name="connsiteY50" fmla="*/ 34 h 2046052"/>
                    <a:gd name="connsiteX51" fmla="*/ 904779 w 2246959"/>
                    <a:gd name="connsiteY51" fmla="*/ 82196 h 2046052"/>
                    <a:gd name="connsiteX52" fmla="*/ 844111 w 2246959"/>
                    <a:gd name="connsiteY52" fmla="*/ 142267 h 2046052"/>
                    <a:gd name="connsiteX53" fmla="*/ 844111 w 2246959"/>
                    <a:gd name="connsiteY53" fmla="*/ 142267 h 2046052"/>
                    <a:gd name="connsiteX54" fmla="*/ 1109249 w 2246959"/>
                    <a:gd name="connsiteY54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926880 w 2246959"/>
                    <a:gd name="connsiteY35" fmla="*/ 605163 h 2046052"/>
                    <a:gd name="connsiteX36" fmla="*/ 1334804 w 2246959"/>
                    <a:gd name="connsiteY36" fmla="*/ 605163 h 2046052"/>
                    <a:gd name="connsiteX37" fmla="*/ 928809 w 2246959"/>
                    <a:gd name="connsiteY37" fmla="*/ 583547 h 2046052"/>
                    <a:gd name="connsiteX38" fmla="*/ 1009803 w 2246959"/>
                    <a:gd name="connsiteY38" fmla="*/ 345863 h 2046052"/>
                    <a:gd name="connsiteX39" fmla="*/ 1009804 w 2246959"/>
                    <a:gd name="connsiteY39" fmla="*/ 345862 h 2046052"/>
                    <a:gd name="connsiteX40" fmla="*/ 1109249 w 2246959"/>
                    <a:gd name="connsiteY40" fmla="*/ 33 h 2046052"/>
                    <a:gd name="connsiteX41" fmla="*/ 1572446 w 2246959"/>
                    <a:gd name="connsiteY41" fmla="*/ 495001 h 2046052"/>
                    <a:gd name="connsiteX42" fmla="*/ 1602986 w 2246959"/>
                    <a:gd name="connsiteY42" fmla="*/ 605163 h 2046052"/>
                    <a:gd name="connsiteX43" fmla="*/ 2185284 w 2246959"/>
                    <a:gd name="connsiteY43" fmla="*/ 605163 h 2046052"/>
                    <a:gd name="connsiteX44" fmla="*/ 2200525 w 2246959"/>
                    <a:gd name="connsiteY44" fmla="*/ 898533 h 2046052"/>
                    <a:gd name="connsiteX45" fmla="*/ 2200524 w 2246959"/>
                    <a:gd name="connsiteY45" fmla="*/ 898533 h 2046052"/>
                    <a:gd name="connsiteX46" fmla="*/ 2185283 w 2246959"/>
                    <a:gd name="connsiteY46" fmla="*/ 605164 h 2046052"/>
                    <a:gd name="connsiteX47" fmla="*/ 1602985 w 2246959"/>
                    <a:gd name="connsiteY47" fmla="*/ 605164 h 2046052"/>
                    <a:gd name="connsiteX48" fmla="*/ 1572445 w 2246959"/>
                    <a:gd name="connsiteY48" fmla="*/ 495002 h 2046052"/>
                    <a:gd name="connsiteX49" fmla="*/ 1109248 w 2246959"/>
                    <a:gd name="connsiteY49" fmla="*/ 34 h 2046052"/>
                    <a:gd name="connsiteX50" fmla="*/ 904779 w 2246959"/>
                    <a:gd name="connsiteY50" fmla="*/ 82196 h 2046052"/>
                    <a:gd name="connsiteX51" fmla="*/ 844111 w 2246959"/>
                    <a:gd name="connsiteY51" fmla="*/ 142267 h 2046052"/>
                    <a:gd name="connsiteX52" fmla="*/ 844111 w 2246959"/>
                    <a:gd name="connsiteY52" fmla="*/ 142267 h 2046052"/>
                    <a:gd name="connsiteX53" fmla="*/ 1109249 w 2246959"/>
                    <a:gd name="connsiteY53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1334804 w 2246959"/>
                    <a:gd name="connsiteY35" fmla="*/ 605163 h 2046052"/>
                    <a:gd name="connsiteX36" fmla="*/ 928809 w 2246959"/>
                    <a:gd name="connsiteY36" fmla="*/ 583547 h 2046052"/>
                    <a:gd name="connsiteX37" fmla="*/ 1009803 w 2246959"/>
                    <a:gd name="connsiteY37" fmla="*/ 345863 h 2046052"/>
                    <a:gd name="connsiteX38" fmla="*/ 1009804 w 2246959"/>
                    <a:gd name="connsiteY38" fmla="*/ 345862 h 2046052"/>
                    <a:gd name="connsiteX39" fmla="*/ 1109249 w 2246959"/>
                    <a:gd name="connsiteY39" fmla="*/ 33 h 2046052"/>
                    <a:gd name="connsiteX40" fmla="*/ 1572446 w 2246959"/>
                    <a:gd name="connsiteY40" fmla="*/ 495001 h 2046052"/>
                    <a:gd name="connsiteX41" fmla="*/ 1602986 w 2246959"/>
                    <a:gd name="connsiteY41" fmla="*/ 605163 h 2046052"/>
                    <a:gd name="connsiteX42" fmla="*/ 2185284 w 2246959"/>
                    <a:gd name="connsiteY42" fmla="*/ 605163 h 2046052"/>
                    <a:gd name="connsiteX43" fmla="*/ 2200525 w 2246959"/>
                    <a:gd name="connsiteY43" fmla="*/ 898533 h 2046052"/>
                    <a:gd name="connsiteX44" fmla="*/ 2200524 w 2246959"/>
                    <a:gd name="connsiteY44" fmla="*/ 898533 h 2046052"/>
                    <a:gd name="connsiteX45" fmla="*/ 2185283 w 2246959"/>
                    <a:gd name="connsiteY45" fmla="*/ 605164 h 2046052"/>
                    <a:gd name="connsiteX46" fmla="*/ 1602985 w 2246959"/>
                    <a:gd name="connsiteY46" fmla="*/ 605164 h 2046052"/>
                    <a:gd name="connsiteX47" fmla="*/ 1572445 w 2246959"/>
                    <a:gd name="connsiteY47" fmla="*/ 495002 h 2046052"/>
                    <a:gd name="connsiteX48" fmla="*/ 1109248 w 2246959"/>
                    <a:gd name="connsiteY48" fmla="*/ 34 h 2046052"/>
                    <a:gd name="connsiteX49" fmla="*/ 904779 w 2246959"/>
                    <a:gd name="connsiteY49" fmla="*/ 82196 h 2046052"/>
                    <a:gd name="connsiteX50" fmla="*/ 844111 w 2246959"/>
                    <a:gd name="connsiteY50" fmla="*/ 142267 h 2046052"/>
                    <a:gd name="connsiteX51" fmla="*/ 844111 w 2246959"/>
                    <a:gd name="connsiteY51" fmla="*/ 142267 h 2046052"/>
                    <a:gd name="connsiteX52" fmla="*/ 1109249 w 2246959"/>
                    <a:gd name="connsiteY5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86458 w 2246959"/>
                    <a:gd name="connsiteY33" fmla="*/ 378938 h 2046052"/>
                    <a:gd name="connsiteX34" fmla="*/ 928810 w 2246959"/>
                    <a:gd name="connsiteY34" fmla="*/ 583546 h 2046052"/>
                    <a:gd name="connsiteX35" fmla="*/ 1334804 w 2246959"/>
                    <a:gd name="connsiteY35" fmla="*/ 605163 h 2046052"/>
                    <a:gd name="connsiteX36" fmla="*/ 1009803 w 2246959"/>
                    <a:gd name="connsiteY36" fmla="*/ 345863 h 2046052"/>
                    <a:gd name="connsiteX37" fmla="*/ 1009804 w 2246959"/>
                    <a:gd name="connsiteY37" fmla="*/ 345862 h 2046052"/>
                    <a:gd name="connsiteX38" fmla="*/ 1109249 w 2246959"/>
                    <a:gd name="connsiteY38" fmla="*/ 33 h 2046052"/>
                    <a:gd name="connsiteX39" fmla="*/ 1572446 w 2246959"/>
                    <a:gd name="connsiteY39" fmla="*/ 495001 h 2046052"/>
                    <a:gd name="connsiteX40" fmla="*/ 1602986 w 2246959"/>
                    <a:gd name="connsiteY40" fmla="*/ 605163 h 2046052"/>
                    <a:gd name="connsiteX41" fmla="*/ 2185284 w 2246959"/>
                    <a:gd name="connsiteY41" fmla="*/ 605163 h 2046052"/>
                    <a:gd name="connsiteX42" fmla="*/ 2200525 w 2246959"/>
                    <a:gd name="connsiteY42" fmla="*/ 898533 h 2046052"/>
                    <a:gd name="connsiteX43" fmla="*/ 2200524 w 2246959"/>
                    <a:gd name="connsiteY43" fmla="*/ 898533 h 2046052"/>
                    <a:gd name="connsiteX44" fmla="*/ 2185283 w 2246959"/>
                    <a:gd name="connsiteY44" fmla="*/ 605164 h 2046052"/>
                    <a:gd name="connsiteX45" fmla="*/ 1602985 w 2246959"/>
                    <a:gd name="connsiteY45" fmla="*/ 605164 h 2046052"/>
                    <a:gd name="connsiteX46" fmla="*/ 1572445 w 2246959"/>
                    <a:gd name="connsiteY46" fmla="*/ 495002 h 2046052"/>
                    <a:gd name="connsiteX47" fmla="*/ 1109248 w 2246959"/>
                    <a:gd name="connsiteY47" fmla="*/ 34 h 2046052"/>
                    <a:gd name="connsiteX48" fmla="*/ 904779 w 2246959"/>
                    <a:gd name="connsiteY48" fmla="*/ 82196 h 2046052"/>
                    <a:gd name="connsiteX49" fmla="*/ 844111 w 2246959"/>
                    <a:gd name="connsiteY49" fmla="*/ 142267 h 2046052"/>
                    <a:gd name="connsiteX50" fmla="*/ 844111 w 2246959"/>
                    <a:gd name="connsiteY50" fmla="*/ 142267 h 2046052"/>
                    <a:gd name="connsiteX51" fmla="*/ 1109249 w 2246959"/>
                    <a:gd name="connsiteY51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4 w 2246959"/>
                    <a:gd name="connsiteY32" fmla="*/ 345862 h 2046052"/>
                    <a:gd name="connsiteX33" fmla="*/ 928810 w 2246959"/>
                    <a:gd name="connsiteY33" fmla="*/ 583546 h 2046052"/>
                    <a:gd name="connsiteX34" fmla="*/ 1334804 w 2246959"/>
                    <a:gd name="connsiteY34" fmla="*/ 605163 h 2046052"/>
                    <a:gd name="connsiteX35" fmla="*/ 1009803 w 2246959"/>
                    <a:gd name="connsiteY35" fmla="*/ 345863 h 2046052"/>
                    <a:gd name="connsiteX36" fmla="*/ 1009804 w 2246959"/>
                    <a:gd name="connsiteY36" fmla="*/ 345862 h 2046052"/>
                    <a:gd name="connsiteX37" fmla="*/ 1109249 w 2246959"/>
                    <a:gd name="connsiteY37" fmla="*/ 33 h 2046052"/>
                    <a:gd name="connsiteX38" fmla="*/ 1572446 w 2246959"/>
                    <a:gd name="connsiteY38" fmla="*/ 495001 h 2046052"/>
                    <a:gd name="connsiteX39" fmla="*/ 1602986 w 2246959"/>
                    <a:gd name="connsiteY39" fmla="*/ 605163 h 2046052"/>
                    <a:gd name="connsiteX40" fmla="*/ 2185284 w 2246959"/>
                    <a:gd name="connsiteY40" fmla="*/ 605163 h 2046052"/>
                    <a:gd name="connsiteX41" fmla="*/ 2200525 w 2246959"/>
                    <a:gd name="connsiteY41" fmla="*/ 898533 h 2046052"/>
                    <a:gd name="connsiteX42" fmla="*/ 2200524 w 2246959"/>
                    <a:gd name="connsiteY42" fmla="*/ 898533 h 2046052"/>
                    <a:gd name="connsiteX43" fmla="*/ 2185283 w 2246959"/>
                    <a:gd name="connsiteY43" fmla="*/ 605164 h 2046052"/>
                    <a:gd name="connsiteX44" fmla="*/ 1602985 w 2246959"/>
                    <a:gd name="connsiteY44" fmla="*/ 605164 h 2046052"/>
                    <a:gd name="connsiteX45" fmla="*/ 1572445 w 2246959"/>
                    <a:gd name="connsiteY45" fmla="*/ 495002 h 2046052"/>
                    <a:gd name="connsiteX46" fmla="*/ 1109248 w 2246959"/>
                    <a:gd name="connsiteY46" fmla="*/ 34 h 2046052"/>
                    <a:gd name="connsiteX47" fmla="*/ 904779 w 2246959"/>
                    <a:gd name="connsiteY47" fmla="*/ 82196 h 2046052"/>
                    <a:gd name="connsiteX48" fmla="*/ 844111 w 2246959"/>
                    <a:gd name="connsiteY48" fmla="*/ 142267 h 2046052"/>
                    <a:gd name="connsiteX49" fmla="*/ 844111 w 2246959"/>
                    <a:gd name="connsiteY49" fmla="*/ 142267 h 2046052"/>
                    <a:gd name="connsiteX50" fmla="*/ 1109249 w 2246959"/>
                    <a:gd name="connsiteY50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3 w 2246959"/>
                    <a:gd name="connsiteY32" fmla="*/ 345863 h 2046052"/>
                    <a:gd name="connsiteX33" fmla="*/ 928810 w 2246959"/>
                    <a:gd name="connsiteY33" fmla="*/ 583546 h 2046052"/>
                    <a:gd name="connsiteX34" fmla="*/ 1334804 w 2246959"/>
                    <a:gd name="connsiteY34" fmla="*/ 605163 h 2046052"/>
                    <a:gd name="connsiteX35" fmla="*/ 1009803 w 2246959"/>
                    <a:gd name="connsiteY35" fmla="*/ 345863 h 2046052"/>
                    <a:gd name="connsiteX36" fmla="*/ 1109249 w 2246959"/>
                    <a:gd name="connsiteY36" fmla="*/ 33 h 2046052"/>
                    <a:gd name="connsiteX37" fmla="*/ 1572446 w 2246959"/>
                    <a:gd name="connsiteY37" fmla="*/ 495001 h 2046052"/>
                    <a:gd name="connsiteX38" fmla="*/ 1602986 w 2246959"/>
                    <a:gd name="connsiteY38" fmla="*/ 605163 h 2046052"/>
                    <a:gd name="connsiteX39" fmla="*/ 2185284 w 2246959"/>
                    <a:gd name="connsiteY39" fmla="*/ 605163 h 2046052"/>
                    <a:gd name="connsiteX40" fmla="*/ 2200525 w 2246959"/>
                    <a:gd name="connsiteY40" fmla="*/ 898533 h 2046052"/>
                    <a:gd name="connsiteX41" fmla="*/ 2200524 w 2246959"/>
                    <a:gd name="connsiteY41" fmla="*/ 898533 h 2046052"/>
                    <a:gd name="connsiteX42" fmla="*/ 2185283 w 2246959"/>
                    <a:gd name="connsiteY42" fmla="*/ 605164 h 2046052"/>
                    <a:gd name="connsiteX43" fmla="*/ 1602985 w 2246959"/>
                    <a:gd name="connsiteY43" fmla="*/ 605164 h 2046052"/>
                    <a:gd name="connsiteX44" fmla="*/ 1572445 w 2246959"/>
                    <a:gd name="connsiteY44" fmla="*/ 495002 h 2046052"/>
                    <a:gd name="connsiteX45" fmla="*/ 1109248 w 2246959"/>
                    <a:gd name="connsiteY45" fmla="*/ 34 h 2046052"/>
                    <a:gd name="connsiteX46" fmla="*/ 904779 w 2246959"/>
                    <a:gd name="connsiteY46" fmla="*/ 82196 h 2046052"/>
                    <a:gd name="connsiteX47" fmla="*/ 844111 w 2246959"/>
                    <a:gd name="connsiteY47" fmla="*/ 142267 h 2046052"/>
                    <a:gd name="connsiteX48" fmla="*/ 844111 w 2246959"/>
                    <a:gd name="connsiteY48" fmla="*/ 142267 h 2046052"/>
                    <a:gd name="connsiteX49" fmla="*/ 1109249 w 2246959"/>
                    <a:gd name="connsiteY49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009803 w 2246959"/>
                    <a:gd name="connsiteY32" fmla="*/ 345863 h 2046052"/>
                    <a:gd name="connsiteX33" fmla="*/ 1334804 w 2246959"/>
                    <a:gd name="connsiteY33" fmla="*/ 605163 h 2046052"/>
                    <a:gd name="connsiteX34" fmla="*/ 1009803 w 2246959"/>
                    <a:gd name="connsiteY34" fmla="*/ 345863 h 2046052"/>
                    <a:gd name="connsiteX35" fmla="*/ 1109249 w 2246959"/>
                    <a:gd name="connsiteY35" fmla="*/ 33 h 2046052"/>
                    <a:gd name="connsiteX36" fmla="*/ 1572446 w 2246959"/>
                    <a:gd name="connsiteY36" fmla="*/ 495001 h 2046052"/>
                    <a:gd name="connsiteX37" fmla="*/ 1602986 w 2246959"/>
                    <a:gd name="connsiteY37" fmla="*/ 605163 h 2046052"/>
                    <a:gd name="connsiteX38" fmla="*/ 2185284 w 2246959"/>
                    <a:gd name="connsiteY38" fmla="*/ 605163 h 2046052"/>
                    <a:gd name="connsiteX39" fmla="*/ 2200525 w 2246959"/>
                    <a:gd name="connsiteY39" fmla="*/ 898533 h 2046052"/>
                    <a:gd name="connsiteX40" fmla="*/ 2200524 w 2246959"/>
                    <a:gd name="connsiteY40" fmla="*/ 898533 h 2046052"/>
                    <a:gd name="connsiteX41" fmla="*/ 2185283 w 2246959"/>
                    <a:gd name="connsiteY41" fmla="*/ 605164 h 2046052"/>
                    <a:gd name="connsiteX42" fmla="*/ 1602985 w 2246959"/>
                    <a:gd name="connsiteY42" fmla="*/ 605164 h 2046052"/>
                    <a:gd name="connsiteX43" fmla="*/ 1572445 w 2246959"/>
                    <a:gd name="connsiteY43" fmla="*/ 495002 h 2046052"/>
                    <a:gd name="connsiteX44" fmla="*/ 1109248 w 2246959"/>
                    <a:gd name="connsiteY44" fmla="*/ 34 h 2046052"/>
                    <a:gd name="connsiteX45" fmla="*/ 904779 w 2246959"/>
                    <a:gd name="connsiteY45" fmla="*/ 82196 h 2046052"/>
                    <a:gd name="connsiteX46" fmla="*/ 844111 w 2246959"/>
                    <a:gd name="connsiteY46" fmla="*/ 142267 h 2046052"/>
                    <a:gd name="connsiteX47" fmla="*/ 844111 w 2246959"/>
                    <a:gd name="connsiteY47" fmla="*/ 142267 h 2046052"/>
                    <a:gd name="connsiteX48" fmla="*/ 1109249 w 2246959"/>
                    <a:gd name="connsiteY48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602985 w 2246959"/>
                    <a:gd name="connsiteY39" fmla="*/ 605164 h 2046052"/>
                    <a:gd name="connsiteX40" fmla="*/ 1572445 w 2246959"/>
                    <a:gd name="connsiteY40" fmla="*/ 495002 h 2046052"/>
                    <a:gd name="connsiteX41" fmla="*/ 1109248 w 2246959"/>
                    <a:gd name="connsiteY41" fmla="*/ 34 h 2046052"/>
                    <a:gd name="connsiteX42" fmla="*/ 904779 w 2246959"/>
                    <a:gd name="connsiteY42" fmla="*/ 82196 h 2046052"/>
                    <a:gd name="connsiteX43" fmla="*/ 844111 w 2246959"/>
                    <a:gd name="connsiteY43" fmla="*/ 142267 h 2046052"/>
                    <a:gd name="connsiteX44" fmla="*/ 844111 w 2246959"/>
                    <a:gd name="connsiteY44" fmla="*/ 142267 h 2046052"/>
                    <a:gd name="connsiteX45" fmla="*/ 1109249 w 2246959"/>
                    <a:gd name="connsiteY45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602985 w 2246959"/>
                    <a:gd name="connsiteY39" fmla="*/ 605164 h 2046052"/>
                    <a:gd name="connsiteX40" fmla="*/ 1109248 w 2246959"/>
                    <a:gd name="connsiteY40" fmla="*/ 34 h 2046052"/>
                    <a:gd name="connsiteX41" fmla="*/ 904779 w 2246959"/>
                    <a:gd name="connsiteY41" fmla="*/ 82196 h 2046052"/>
                    <a:gd name="connsiteX42" fmla="*/ 844111 w 2246959"/>
                    <a:gd name="connsiteY42" fmla="*/ 142267 h 2046052"/>
                    <a:gd name="connsiteX43" fmla="*/ 844111 w 2246959"/>
                    <a:gd name="connsiteY43" fmla="*/ 142267 h 2046052"/>
                    <a:gd name="connsiteX44" fmla="*/ 1109249 w 2246959"/>
                    <a:gd name="connsiteY44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1602986 w 2246959"/>
                    <a:gd name="connsiteY34" fmla="*/ 605163 h 2046052"/>
                    <a:gd name="connsiteX35" fmla="*/ 2185284 w 2246959"/>
                    <a:gd name="connsiteY35" fmla="*/ 605163 h 2046052"/>
                    <a:gd name="connsiteX36" fmla="*/ 2200525 w 2246959"/>
                    <a:gd name="connsiteY36" fmla="*/ 898533 h 2046052"/>
                    <a:gd name="connsiteX37" fmla="*/ 2200524 w 2246959"/>
                    <a:gd name="connsiteY37" fmla="*/ 898533 h 2046052"/>
                    <a:gd name="connsiteX38" fmla="*/ 2185283 w 2246959"/>
                    <a:gd name="connsiteY38" fmla="*/ 605164 h 2046052"/>
                    <a:gd name="connsiteX39" fmla="*/ 1109248 w 2246959"/>
                    <a:gd name="connsiteY39" fmla="*/ 34 h 2046052"/>
                    <a:gd name="connsiteX40" fmla="*/ 904779 w 2246959"/>
                    <a:gd name="connsiteY40" fmla="*/ 82196 h 2046052"/>
                    <a:gd name="connsiteX41" fmla="*/ 844111 w 2246959"/>
                    <a:gd name="connsiteY41" fmla="*/ 142267 h 2046052"/>
                    <a:gd name="connsiteX42" fmla="*/ 844111 w 2246959"/>
                    <a:gd name="connsiteY42" fmla="*/ 142267 h 2046052"/>
                    <a:gd name="connsiteX43" fmla="*/ 1109249 w 2246959"/>
                    <a:gd name="connsiteY43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1572446 w 2246959"/>
                    <a:gd name="connsiteY33" fmla="*/ 495001 h 2046052"/>
                    <a:gd name="connsiteX34" fmla="*/ 2185284 w 2246959"/>
                    <a:gd name="connsiteY34" fmla="*/ 605163 h 2046052"/>
                    <a:gd name="connsiteX35" fmla="*/ 2200525 w 2246959"/>
                    <a:gd name="connsiteY35" fmla="*/ 898533 h 2046052"/>
                    <a:gd name="connsiteX36" fmla="*/ 2200524 w 2246959"/>
                    <a:gd name="connsiteY36" fmla="*/ 898533 h 2046052"/>
                    <a:gd name="connsiteX37" fmla="*/ 2185283 w 2246959"/>
                    <a:gd name="connsiteY37" fmla="*/ 605164 h 2046052"/>
                    <a:gd name="connsiteX38" fmla="*/ 1109248 w 2246959"/>
                    <a:gd name="connsiteY38" fmla="*/ 34 h 2046052"/>
                    <a:gd name="connsiteX39" fmla="*/ 904779 w 2246959"/>
                    <a:gd name="connsiteY39" fmla="*/ 82196 h 2046052"/>
                    <a:gd name="connsiteX40" fmla="*/ 844111 w 2246959"/>
                    <a:gd name="connsiteY40" fmla="*/ 142267 h 2046052"/>
                    <a:gd name="connsiteX41" fmla="*/ 844111 w 2246959"/>
                    <a:gd name="connsiteY41" fmla="*/ 142267 h 2046052"/>
                    <a:gd name="connsiteX42" fmla="*/ 1109249 w 2246959"/>
                    <a:gd name="connsiteY42" fmla="*/ 33 h 2046052"/>
                    <a:gd name="connsiteX0" fmla="*/ 0 w 2246959"/>
                    <a:gd name="connsiteY0" fmla="*/ 1792375 h 2046052"/>
                    <a:gd name="connsiteX1" fmla="*/ 52298 w 2246959"/>
                    <a:gd name="connsiteY1" fmla="*/ 936428 h 2046052"/>
                    <a:gd name="connsiteX2" fmla="*/ 931887 w 2246959"/>
                    <a:gd name="connsiteY2" fmla="*/ 936428 h 2046052"/>
                    <a:gd name="connsiteX3" fmla="*/ 927121 w 2246959"/>
                    <a:gd name="connsiteY3" fmla="*/ 960030 h 2046052"/>
                    <a:gd name="connsiteX4" fmla="*/ 1148649 w 2246959"/>
                    <a:gd name="connsiteY4" fmla="*/ 1181557 h 2046052"/>
                    <a:gd name="connsiteX5" fmla="*/ 1370176 w 2246959"/>
                    <a:gd name="connsiteY5" fmla="*/ 960030 h 2046052"/>
                    <a:gd name="connsiteX6" fmla="*/ 1365411 w 2246959"/>
                    <a:gd name="connsiteY6" fmla="*/ 936428 h 2046052"/>
                    <a:gd name="connsiteX7" fmla="*/ 2202493 w 2246959"/>
                    <a:gd name="connsiteY7" fmla="*/ 936428 h 2046052"/>
                    <a:gd name="connsiteX8" fmla="*/ 2246959 w 2246959"/>
                    <a:gd name="connsiteY8" fmla="*/ 1792375 h 2046052"/>
                    <a:gd name="connsiteX9" fmla="*/ 1342591 w 2246959"/>
                    <a:gd name="connsiteY9" fmla="*/ 1792375 h 2046052"/>
                    <a:gd name="connsiteX10" fmla="*/ 1342801 w 2246959"/>
                    <a:gd name="connsiteY10" fmla="*/ 1793414 h 2046052"/>
                    <a:gd name="connsiteX11" fmla="*/ 1333925 w 2246959"/>
                    <a:gd name="connsiteY11" fmla="*/ 1793414 h 2046052"/>
                    <a:gd name="connsiteX12" fmla="*/ 1346340 w 2246959"/>
                    <a:gd name="connsiteY12" fmla="*/ 1854912 h 2046052"/>
                    <a:gd name="connsiteX13" fmla="*/ 1155200 w 2246959"/>
                    <a:gd name="connsiteY13" fmla="*/ 2046052 h 2046052"/>
                    <a:gd name="connsiteX14" fmla="*/ 964059 w 2246959"/>
                    <a:gd name="connsiteY14" fmla="*/ 1854912 h 2046052"/>
                    <a:gd name="connsiteX15" fmla="*/ 976475 w 2246959"/>
                    <a:gd name="connsiteY15" fmla="*/ 1793414 h 2046052"/>
                    <a:gd name="connsiteX16" fmla="*/ 958157 w 2246959"/>
                    <a:gd name="connsiteY16" fmla="*/ 1793414 h 2046052"/>
                    <a:gd name="connsiteX17" fmla="*/ 958367 w 2246959"/>
                    <a:gd name="connsiteY17" fmla="*/ 1792375 h 2046052"/>
                    <a:gd name="connsiteX18" fmla="*/ 0 w 2246959"/>
                    <a:gd name="connsiteY18" fmla="*/ 1792375 h 2046052"/>
                    <a:gd name="connsiteX19" fmla="*/ 1327374 w 2246959"/>
                    <a:gd name="connsiteY19" fmla="*/ 898534 h 2046052"/>
                    <a:gd name="connsiteX20" fmla="*/ 1327375 w 2246959"/>
                    <a:gd name="connsiteY20" fmla="*/ 898534 h 2046052"/>
                    <a:gd name="connsiteX21" fmla="*/ 1339790 w 2246959"/>
                    <a:gd name="connsiteY21" fmla="*/ 960031 h 2046052"/>
                    <a:gd name="connsiteX22" fmla="*/ 1283806 w 2246959"/>
                    <a:gd name="connsiteY22" fmla="*/ 1095188 h 2046052"/>
                    <a:gd name="connsiteX23" fmla="*/ 1283806 w 2246959"/>
                    <a:gd name="connsiteY23" fmla="*/ 1095188 h 2046052"/>
                    <a:gd name="connsiteX24" fmla="*/ 1324768 w 2246959"/>
                    <a:gd name="connsiteY24" fmla="*/ 1034432 h 2046052"/>
                    <a:gd name="connsiteX25" fmla="*/ 1339789 w 2246959"/>
                    <a:gd name="connsiteY25" fmla="*/ 960032 h 2046052"/>
                    <a:gd name="connsiteX26" fmla="*/ 1327374 w 2246959"/>
                    <a:gd name="connsiteY26" fmla="*/ 898534 h 2046052"/>
                    <a:gd name="connsiteX27" fmla="*/ 61676 w 2246959"/>
                    <a:gd name="connsiteY27" fmla="*/ 605163 h 2046052"/>
                    <a:gd name="connsiteX28" fmla="*/ 632360 w 2246959"/>
                    <a:gd name="connsiteY28" fmla="*/ 605163 h 2046052"/>
                    <a:gd name="connsiteX29" fmla="*/ 632360 w 2246959"/>
                    <a:gd name="connsiteY29" fmla="*/ 605164 h 2046052"/>
                    <a:gd name="connsiteX30" fmla="*/ 61676 w 2246959"/>
                    <a:gd name="connsiteY30" fmla="*/ 605164 h 2046052"/>
                    <a:gd name="connsiteX31" fmla="*/ 61676 w 2246959"/>
                    <a:gd name="connsiteY31" fmla="*/ 605163 h 2046052"/>
                    <a:gd name="connsiteX32" fmla="*/ 1109249 w 2246959"/>
                    <a:gd name="connsiteY32" fmla="*/ 33 h 2046052"/>
                    <a:gd name="connsiteX33" fmla="*/ 2185284 w 2246959"/>
                    <a:gd name="connsiteY33" fmla="*/ 605163 h 2046052"/>
                    <a:gd name="connsiteX34" fmla="*/ 2200525 w 2246959"/>
                    <a:gd name="connsiteY34" fmla="*/ 898533 h 2046052"/>
                    <a:gd name="connsiteX35" fmla="*/ 2200524 w 2246959"/>
                    <a:gd name="connsiteY35" fmla="*/ 898533 h 2046052"/>
                    <a:gd name="connsiteX36" fmla="*/ 2185283 w 2246959"/>
                    <a:gd name="connsiteY36" fmla="*/ 605164 h 2046052"/>
                    <a:gd name="connsiteX37" fmla="*/ 1109248 w 2246959"/>
                    <a:gd name="connsiteY37" fmla="*/ 34 h 2046052"/>
                    <a:gd name="connsiteX38" fmla="*/ 904779 w 2246959"/>
                    <a:gd name="connsiteY38" fmla="*/ 82196 h 2046052"/>
                    <a:gd name="connsiteX39" fmla="*/ 844111 w 2246959"/>
                    <a:gd name="connsiteY39" fmla="*/ 142267 h 2046052"/>
                    <a:gd name="connsiteX40" fmla="*/ 844111 w 2246959"/>
                    <a:gd name="connsiteY40" fmla="*/ 142267 h 2046052"/>
                    <a:gd name="connsiteX41" fmla="*/ 1109249 w 2246959"/>
                    <a:gd name="connsiteY41" fmla="*/ 33 h 2046052"/>
                    <a:gd name="connsiteX0" fmla="*/ 0 w 2246959"/>
                    <a:gd name="connsiteY0" fmla="*/ 1792374 h 2046051"/>
                    <a:gd name="connsiteX1" fmla="*/ 52298 w 2246959"/>
                    <a:gd name="connsiteY1" fmla="*/ 936427 h 2046051"/>
                    <a:gd name="connsiteX2" fmla="*/ 931887 w 2246959"/>
                    <a:gd name="connsiteY2" fmla="*/ 936427 h 2046051"/>
                    <a:gd name="connsiteX3" fmla="*/ 927121 w 2246959"/>
                    <a:gd name="connsiteY3" fmla="*/ 960029 h 2046051"/>
                    <a:gd name="connsiteX4" fmla="*/ 1148649 w 2246959"/>
                    <a:gd name="connsiteY4" fmla="*/ 1181556 h 2046051"/>
                    <a:gd name="connsiteX5" fmla="*/ 1370176 w 2246959"/>
                    <a:gd name="connsiteY5" fmla="*/ 960029 h 2046051"/>
                    <a:gd name="connsiteX6" fmla="*/ 1365411 w 2246959"/>
                    <a:gd name="connsiteY6" fmla="*/ 936427 h 2046051"/>
                    <a:gd name="connsiteX7" fmla="*/ 2202493 w 2246959"/>
                    <a:gd name="connsiteY7" fmla="*/ 936427 h 2046051"/>
                    <a:gd name="connsiteX8" fmla="*/ 2246959 w 2246959"/>
                    <a:gd name="connsiteY8" fmla="*/ 1792374 h 2046051"/>
                    <a:gd name="connsiteX9" fmla="*/ 1342591 w 2246959"/>
                    <a:gd name="connsiteY9" fmla="*/ 1792374 h 2046051"/>
                    <a:gd name="connsiteX10" fmla="*/ 1342801 w 2246959"/>
                    <a:gd name="connsiteY10" fmla="*/ 1793413 h 2046051"/>
                    <a:gd name="connsiteX11" fmla="*/ 1333925 w 2246959"/>
                    <a:gd name="connsiteY11" fmla="*/ 1793413 h 2046051"/>
                    <a:gd name="connsiteX12" fmla="*/ 1346340 w 2246959"/>
                    <a:gd name="connsiteY12" fmla="*/ 1854911 h 2046051"/>
                    <a:gd name="connsiteX13" fmla="*/ 1155200 w 2246959"/>
                    <a:gd name="connsiteY13" fmla="*/ 2046051 h 2046051"/>
                    <a:gd name="connsiteX14" fmla="*/ 964059 w 2246959"/>
                    <a:gd name="connsiteY14" fmla="*/ 1854911 h 2046051"/>
                    <a:gd name="connsiteX15" fmla="*/ 976475 w 2246959"/>
                    <a:gd name="connsiteY15" fmla="*/ 1793413 h 2046051"/>
                    <a:gd name="connsiteX16" fmla="*/ 958157 w 2246959"/>
                    <a:gd name="connsiteY16" fmla="*/ 1793413 h 2046051"/>
                    <a:gd name="connsiteX17" fmla="*/ 958367 w 2246959"/>
                    <a:gd name="connsiteY17" fmla="*/ 1792374 h 2046051"/>
                    <a:gd name="connsiteX18" fmla="*/ 0 w 2246959"/>
                    <a:gd name="connsiteY18" fmla="*/ 1792374 h 2046051"/>
                    <a:gd name="connsiteX19" fmla="*/ 1327374 w 2246959"/>
                    <a:gd name="connsiteY19" fmla="*/ 898533 h 2046051"/>
                    <a:gd name="connsiteX20" fmla="*/ 1327375 w 2246959"/>
                    <a:gd name="connsiteY20" fmla="*/ 898533 h 2046051"/>
                    <a:gd name="connsiteX21" fmla="*/ 1339790 w 2246959"/>
                    <a:gd name="connsiteY21" fmla="*/ 960030 h 2046051"/>
                    <a:gd name="connsiteX22" fmla="*/ 1283806 w 2246959"/>
                    <a:gd name="connsiteY22" fmla="*/ 1095187 h 2046051"/>
                    <a:gd name="connsiteX23" fmla="*/ 1283806 w 2246959"/>
                    <a:gd name="connsiteY23" fmla="*/ 1095187 h 2046051"/>
                    <a:gd name="connsiteX24" fmla="*/ 1324768 w 2246959"/>
                    <a:gd name="connsiteY24" fmla="*/ 1034431 h 2046051"/>
                    <a:gd name="connsiteX25" fmla="*/ 1339789 w 2246959"/>
                    <a:gd name="connsiteY25" fmla="*/ 960031 h 2046051"/>
                    <a:gd name="connsiteX26" fmla="*/ 1327374 w 2246959"/>
                    <a:gd name="connsiteY26" fmla="*/ 898533 h 2046051"/>
                    <a:gd name="connsiteX27" fmla="*/ 61676 w 2246959"/>
                    <a:gd name="connsiteY27" fmla="*/ 605162 h 2046051"/>
                    <a:gd name="connsiteX28" fmla="*/ 632360 w 2246959"/>
                    <a:gd name="connsiteY28" fmla="*/ 605162 h 2046051"/>
                    <a:gd name="connsiteX29" fmla="*/ 632360 w 2246959"/>
                    <a:gd name="connsiteY29" fmla="*/ 605163 h 2046051"/>
                    <a:gd name="connsiteX30" fmla="*/ 61676 w 2246959"/>
                    <a:gd name="connsiteY30" fmla="*/ 605163 h 2046051"/>
                    <a:gd name="connsiteX31" fmla="*/ 61676 w 2246959"/>
                    <a:gd name="connsiteY31" fmla="*/ 605162 h 2046051"/>
                    <a:gd name="connsiteX32" fmla="*/ 844111 w 2246959"/>
                    <a:gd name="connsiteY32" fmla="*/ 142266 h 2046051"/>
                    <a:gd name="connsiteX33" fmla="*/ 2185284 w 2246959"/>
                    <a:gd name="connsiteY33" fmla="*/ 605162 h 2046051"/>
                    <a:gd name="connsiteX34" fmla="*/ 2200525 w 2246959"/>
                    <a:gd name="connsiteY34" fmla="*/ 898532 h 2046051"/>
                    <a:gd name="connsiteX35" fmla="*/ 2200524 w 2246959"/>
                    <a:gd name="connsiteY35" fmla="*/ 898532 h 2046051"/>
                    <a:gd name="connsiteX36" fmla="*/ 2185283 w 2246959"/>
                    <a:gd name="connsiteY36" fmla="*/ 605163 h 2046051"/>
                    <a:gd name="connsiteX37" fmla="*/ 1109248 w 2246959"/>
                    <a:gd name="connsiteY37" fmla="*/ 33 h 2046051"/>
                    <a:gd name="connsiteX38" fmla="*/ 904779 w 2246959"/>
                    <a:gd name="connsiteY38" fmla="*/ 82195 h 2046051"/>
                    <a:gd name="connsiteX39" fmla="*/ 844111 w 2246959"/>
                    <a:gd name="connsiteY39" fmla="*/ 142266 h 2046051"/>
                    <a:gd name="connsiteX40" fmla="*/ 844111 w 2246959"/>
                    <a:gd name="connsiteY40" fmla="*/ 142266 h 2046051"/>
                    <a:gd name="connsiteX0" fmla="*/ 0 w 2246959"/>
                    <a:gd name="connsiteY0" fmla="*/ 1810247 h 2063924"/>
                    <a:gd name="connsiteX1" fmla="*/ 52298 w 2246959"/>
                    <a:gd name="connsiteY1" fmla="*/ 954300 h 2063924"/>
                    <a:gd name="connsiteX2" fmla="*/ 931887 w 2246959"/>
                    <a:gd name="connsiteY2" fmla="*/ 954300 h 2063924"/>
                    <a:gd name="connsiteX3" fmla="*/ 927121 w 2246959"/>
                    <a:gd name="connsiteY3" fmla="*/ 977902 h 2063924"/>
                    <a:gd name="connsiteX4" fmla="*/ 1148649 w 2246959"/>
                    <a:gd name="connsiteY4" fmla="*/ 1199429 h 2063924"/>
                    <a:gd name="connsiteX5" fmla="*/ 1370176 w 2246959"/>
                    <a:gd name="connsiteY5" fmla="*/ 977902 h 2063924"/>
                    <a:gd name="connsiteX6" fmla="*/ 1365411 w 2246959"/>
                    <a:gd name="connsiteY6" fmla="*/ 954300 h 2063924"/>
                    <a:gd name="connsiteX7" fmla="*/ 2202493 w 2246959"/>
                    <a:gd name="connsiteY7" fmla="*/ 954300 h 2063924"/>
                    <a:gd name="connsiteX8" fmla="*/ 2246959 w 2246959"/>
                    <a:gd name="connsiteY8" fmla="*/ 1810247 h 2063924"/>
                    <a:gd name="connsiteX9" fmla="*/ 1342591 w 2246959"/>
                    <a:gd name="connsiteY9" fmla="*/ 1810247 h 2063924"/>
                    <a:gd name="connsiteX10" fmla="*/ 1342801 w 2246959"/>
                    <a:gd name="connsiteY10" fmla="*/ 1811286 h 2063924"/>
                    <a:gd name="connsiteX11" fmla="*/ 1333925 w 2246959"/>
                    <a:gd name="connsiteY11" fmla="*/ 1811286 h 2063924"/>
                    <a:gd name="connsiteX12" fmla="*/ 1346340 w 2246959"/>
                    <a:gd name="connsiteY12" fmla="*/ 1872784 h 2063924"/>
                    <a:gd name="connsiteX13" fmla="*/ 1155200 w 2246959"/>
                    <a:gd name="connsiteY13" fmla="*/ 2063924 h 2063924"/>
                    <a:gd name="connsiteX14" fmla="*/ 964059 w 2246959"/>
                    <a:gd name="connsiteY14" fmla="*/ 1872784 h 2063924"/>
                    <a:gd name="connsiteX15" fmla="*/ 976475 w 2246959"/>
                    <a:gd name="connsiteY15" fmla="*/ 1811286 h 2063924"/>
                    <a:gd name="connsiteX16" fmla="*/ 958157 w 2246959"/>
                    <a:gd name="connsiteY16" fmla="*/ 1811286 h 2063924"/>
                    <a:gd name="connsiteX17" fmla="*/ 958367 w 2246959"/>
                    <a:gd name="connsiteY17" fmla="*/ 1810247 h 2063924"/>
                    <a:gd name="connsiteX18" fmla="*/ 0 w 2246959"/>
                    <a:gd name="connsiteY18" fmla="*/ 1810247 h 2063924"/>
                    <a:gd name="connsiteX19" fmla="*/ 1327374 w 2246959"/>
                    <a:gd name="connsiteY19" fmla="*/ 916406 h 2063924"/>
                    <a:gd name="connsiteX20" fmla="*/ 1327375 w 2246959"/>
                    <a:gd name="connsiteY20" fmla="*/ 916406 h 2063924"/>
                    <a:gd name="connsiteX21" fmla="*/ 1339790 w 2246959"/>
                    <a:gd name="connsiteY21" fmla="*/ 977903 h 2063924"/>
                    <a:gd name="connsiteX22" fmla="*/ 1283806 w 2246959"/>
                    <a:gd name="connsiteY22" fmla="*/ 1113060 h 2063924"/>
                    <a:gd name="connsiteX23" fmla="*/ 1283806 w 2246959"/>
                    <a:gd name="connsiteY23" fmla="*/ 1113060 h 2063924"/>
                    <a:gd name="connsiteX24" fmla="*/ 1324768 w 2246959"/>
                    <a:gd name="connsiteY24" fmla="*/ 1052304 h 2063924"/>
                    <a:gd name="connsiteX25" fmla="*/ 1339789 w 2246959"/>
                    <a:gd name="connsiteY25" fmla="*/ 977904 h 2063924"/>
                    <a:gd name="connsiteX26" fmla="*/ 1327374 w 2246959"/>
                    <a:gd name="connsiteY26" fmla="*/ 916406 h 2063924"/>
                    <a:gd name="connsiteX27" fmla="*/ 61676 w 2246959"/>
                    <a:gd name="connsiteY27" fmla="*/ 623035 h 2063924"/>
                    <a:gd name="connsiteX28" fmla="*/ 632360 w 2246959"/>
                    <a:gd name="connsiteY28" fmla="*/ 623035 h 2063924"/>
                    <a:gd name="connsiteX29" fmla="*/ 632360 w 2246959"/>
                    <a:gd name="connsiteY29" fmla="*/ 623036 h 2063924"/>
                    <a:gd name="connsiteX30" fmla="*/ 61676 w 2246959"/>
                    <a:gd name="connsiteY30" fmla="*/ 623036 h 2063924"/>
                    <a:gd name="connsiteX31" fmla="*/ 61676 w 2246959"/>
                    <a:gd name="connsiteY31" fmla="*/ 623035 h 2063924"/>
                    <a:gd name="connsiteX32" fmla="*/ 844111 w 2246959"/>
                    <a:gd name="connsiteY32" fmla="*/ 160139 h 2063924"/>
                    <a:gd name="connsiteX33" fmla="*/ 2185284 w 2246959"/>
                    <a:gd name="connsiteY33" fmla="*/ 623035 h 2063924"/>
                    <a:gd name="connsiteX34" fmla="*/ 2200525 w 2246959"/>
                    <a:gd name="connsiteY34" fmla="*/ 916405 h 2063924"/>
                    <a:gd name="connsiteX35" fmla="*/ 2200524 w 2246959"/>
                    <a:gd name="connsiteY35" fmla="*/ 916405 h 2063924"/>
                    <a:gd name="connsiteX36" fmla="*/ 2185283 w 2246959"/>
                    <a:gd name="connsiteY36" fmla="*/ 623036 h 2063924"/>
                    <a:gd name="connsiteX37" fmla="*/ 1109248 w 2246959"/>
                    <a:gd name="connsiteY37" fmla="*/ 17906 h 2063924"/>
                    <a:gd name="connsiteX38" fmla="*/ 844111 w 2246959"/>
                    <a:gd name="connsiteY38" fmla="*/ 160139 h 2063924"/>
                    <a:gd name="connsiteX39" fmla="*/ 844111 w 2246959"/>
                    <a:gd name="connsiteY39" fmla="*/ 160139 h 2063924"/>
                    <a:gd name="connsiteX0" fmla="*/ 0 w 2246959"/>
                    <a:gd name="connsiteY0" fmla="*/ 1810247 h 2063924"/>
                    <a:gd name="connsiteX1" fmla="*/ 52298 w 2246959"/>
                    <a:gd name="connsiteY1" fmla="*/ 954300 h 2063924"/>
                    <a:gd name="connsiteX2" fmla="*/ 931887 w 2246959"/>
                    <a:gd name="connsiteY2" fmla="*/ 954300 h 2063924"/>
                    <a:gd name="connsiteX3" fmla="*/ 927121 w 2246959"/>
                    <a:gd name="connsiteY3" fmla="*/ 977902 h 2063924"/>
                    <a:gd name="connsiteX4" fmla="*/ 1148649 w 2246959"/>
                    <a:gd name="connsiteY4" fmla="*/ 1199429 h 2063924"/>
                    <a:gd name="connsiteX5" fmla="*/ 1370176 w 2246959"/>
                    <a:gd name="connsiteY5" fmla="*/ 977902 h 2063924"/>
                    <a:gd name="connsiteX6" fmla="*/ 1365411 w 2246959"/>
                    <a:gd name="connsiteY6" fmla="*/ 954300 h 2063924"/>
                    <a:gd name="connsiteX7" fmla="*/ 2202493 w 2246959"/>
                    <a:gd name="connsiteY7" fmla="*/ 954300 h 2063924"/>
                    <a:gd name="connsiteX8" fmla="*/ 2246959 w 2246959"/>
                    <a:gd name="connsiteY8" fmla="*/ 1810247 h 2063924"/>
                    <a:gd name="connsiteX9" fmla="*/ 1342591 w 2246959"/>
                    <a:gd name="connsiteY9" fmla="*/ 1810247 h 2063924"/>
                    <a:gd name="connsiteX10" fmla="*/ 1342801 w 2246959"/>
                    <a:gd name="connsiteY10" fmla="*/ 1811286 h 2063924"/>
                    <a:gd name="connsiteX11" fmla="*/ 1333925 w 2246959"/>
                    <a:gd name="connsiteY11" fmla="*/ 1811286 h 2063924"/>
                    <a:gd name="connsiteX12" fmla="*/ 1346340 w 2246959"/>
                    <a:gd name="connsiteY12" fmla="*/ 1872784 h 2063924"/>
                    <a:gd name="connsiteX13" fmla="*/ 1155200 w 2246959"/>
                    <a:gd name="connsiteY13" fmla="*/ 2063924 h 2063924"/>
                    <a:gd name="connsiteX14" fmla="*/ 964059 w 2246959"/>
                    <a:gd name="connsiteY14" fmla="*/ 1872784 h 2063924"/>
                    <a:gd name="connsiteX15" fmla="*/ 976475 w 2246959"/>
                    <a:gd name="connsiteY15" fmla="*/ 1811286 h 2063924"/>
                    <a:gd name="connsiteX16" fmla="*/ 958157 w 2246959"/>
                    <a:gd name="connsiteY16" fmla="*/ 1811286 h 2063924"/>
                    <a:gd name="connsiteX17" fmla="*/ 958367 w 2246959"/>
                    <a:gd name="connsiteY17" fmla="*/ 1810247 h 2063924"/>
                    <a:gd name="connsiteX18" fmla="*/ 0 w 2246959"/>
                    <a:gd name="connsiteY18" fmla="*/ 1810247 h 2063924"/>
                    <a:gd name="connsiteX19" fmla="*/ 1327374 w 2246959"/>
                    <a:gd name="connsiteY19" fmla="*/ 916406 h 2063924"/>
                    <a:gd name="connsiteX20" fmla="*/ 1327375 w 2246959"/>
                    <a:gd name="connsiteY20" fmla="*/ 916406 h 2063924"/>
                    <a:gd name="connsiteX21" fmla="*/ 1339790 w 2246959"/>
                    <a:gd name="connsiteY21" fmla="*/ 977903 h 2063924"/>
                    <a:gd name="connsiteX22" fmla="*/ 1283806 w 2246959"/>
                    <a:gd name="connsiteY22" fmla="*/ 1113060 h 2063924"/>
                    <a:gd name="connsiteX23" fmla="*/ 1283806 w 2246959"/>
                    <a:gd name="connsiteY23" fmla="*/ 1113060 h 2063924"/>
                    <a:gd name="connsiteX24" fmla="*/ 1324768 w 2246959"/>
                    <a:gd name="connsiteY24" fmla="*/ 1052304 h 2063924"/>
                    <a:gd name="connsiteX25" fmla="*/ 1339789 w 2246959"/>
                    <a:gd name="connsiteY25" fmla="*/ 977904 h 2063924"/>
                    <a:gd name="connsiteX26" fmla="*/ 1327374 w 2246959"/>
                    <a:gd name="connsiteY26" fmla="*/ 916406 h 2063924"/>
                    <a:gd name="connsiteX27" fmla="*/ 61676 w 2246959"/>
                    <a:gd name="connsiteY27" fmla="*/ 623035 h 2063924"/>
                    <a:gd name="connsiteX28" fmla="*/ 632360 w 2246959"/>
                    <a:gd name="connsiteY28" fmla="*/ 623035 h 2063924"/>
                    <a:gd name="connsiteX29" fmla="*/ 632360 w 2246959"/>
                    <a:gd name="connsiteY29" fmla="*/ 623036 h 2063924"/>
                    <a:gd name="connsiteX30" fmla="*/ 61676 w 2246959"/>
                    <a:gd name="connsiteY30" fmla="*/ 623036 h 2063924"/>
                    <a:gd name="connsiteX31" fmla="*/ 61676 w 2246959"/>
                    <a:gd name="connsiteY31" fmla="*/ 623035 h 2063924"/>
                    <a:gd name="connsiteX32" fmla="*/ 844111 w 2246959"/>
                    <a:gd name="connsiteY32" fmla="*/ 160139 h 2063924"/>
                    <a:gd name="connsiteX33" fmla="*/ 2185284 w 2246959"/>
                    <a:gd name="connsiteY33" fmla="*/ 623035 h 2063924"/>
                    <a:gd name="connsiteX34" fmla="*/ 2200525 w 2246959"/>
                    <a:gd name="connsiteY34" fmla="*/ 916405 h 2063924"/>
                    <a:gd name="connsiteX35" fmla="*/ 2200524 w 2246959"/>
                    <a:gd name="connsiteY35" fmla="*/ 916405 h 2063924"/>
                    <a:gd name="connsiteX36" fmla="*/ 2185283 w 2246959"/>
                    <a:gd name="connsiteY36" fmla="*/ 623036 h 2063924"/>
                    <a:gd name="connsiteX37" fmla="*/ 1109248 w 2246959"/>
                    <a:gd name="connsiteY37" fmla="*/ 17906 h 2063924"/>
                    <a:gd name="connsiteX38" fmla="*/ 844111 w 2246959"/>
                    <a:gd name="connsiteY38" fmla="*/ 160139 h 2063924"/>
                    <a:gd name="connsiteX0" fmla="*/ 0 w 2246959"/>
                    <a:gd name="connsiteY0" fmla="*/ 1650108 h 1903785"/>
                    <a:gd name="connsiteX1" fmla="*/ 52298 w 2246959"/>
                    <a:gd name="connsiteY1" fmla="*/ 794161 h 1903785"/>
                    <a:gd name="connsiteX2" fmla="*/ 931887 w 2246959"/>
                    <a:gd name="connsiteY2" fmla="*/ 794161 h 1903785"/>
                    <a:gd name="connsiteX3" fmla="*/ 927121 w 2246959"/>
                    <a:gd name="connsiteY3" fmla="*/ 817763 h 1903785"/>
                    <a:gd name="connsiteX4" fmla="*/ 1148649 w 2246959"/>
                    <a:gd name="connsiteY4" fmla="*/ 1039290 h 1903785"/>
                    <a:gd name="connsiteX5" fmla="*/ 1370176 w 2246959"/>
                    <a:gd name="connsiteY5" fmla="*/ 817763 h 1903785"/>
                    <a:gd name="connsiteX6" fmla="*/ 1365411 w 2246959"/>
                    <a:gd name="connsiteY6" fmla="*/ 794161 h 1903785"/>
                    <a:gd name="connsiteX7" fmla="*/ 2202493 w 2246959"/>
                    <a:gd name="connsiteY7" fmla="*/ 794161 h 1903785"/>
                    <a:gd name="connsiteX8" fmla="*/ 2246959 w 2246959"/>
                    <a:gd name="connsiteY8" fmla="*/ 1650108 h 1903785"/>
                    <a:gd name="connsiteX9" fmla="*/ 1342591 w 2246959"/>
                    <a:gd name="connsiteY9" fmla="*/ 1650108 h 1903785"/>
                    <a:gd name="connsiteX10" fmla="*/ 1342801 w 2246959"/>
                    <a:gd name="connsiteY10" fmla="*/ 1651147 h 1903785"/>
                    <a:gd name="connsiteX11" fmla="*/ 1333925 w 2246959"/>
                    <a:gd name="connsiteY11" fmla="*/ 1651147 h 1903785"/>
                    <a:gd name="connsiteX12" fmla="*/ 1346340 w 2246959"/>
                    <a:gd name="connsiteY12" fmla="*/ 1712645 h 1903785"/>
                    <a:gd name="connsiteX13" fmla="*/ 1155200 w 2246959"/>
                    <a:gd name="connsiteY13" fmla="*/ 1903785 h 1903785"/>
                    <a:gd name="connsiteX14" fmla="*/ 964059 w 2246959"/>
                    <a:gd name="connsiteY14" fmla="*/ 1712645 h 1903785"/>
                    <a:gd name="connsiteX15" fmla="*/ 976475 w 2246959"/>
                    <a:gd name="connsiteY15" fmla="*/ 1651147 h 1903785"/>
                    <a:gd name="connsiteX16" fmla="*/ 958157 w 2246959"/>
                    <a:gd name="connsiteY16" fmla="*/ 1651147 h 1903785"/>
                    <a:gd name="connsiteX17" fmla="*/ 958367 w 2246959"/>
                    <a:gd name="connsiteY17" fmla="*/ 1650108 h 1903785"/>
                    <a:gd name="connsiteX18" fmla="*/ 0 w 2246959"/>
                    <a:gd name="connsiteY18" fmla="*/ 1650108 h 1903785"/>
                    <a:gd name="connsiteX19" fmla="*/ 1327374 w 2246959"/>
                    <a:gd name="connsiteY19" fmla="*/ 756267 h 1903785"/>
                    <a:gd name="connsiteX20" fmla="*/ 1327375 w 2246959"/>
                    <a:gd name="connsiteY20" fmla="*/ 756267 h 1903785"/>
                    <a:gd name="connsiteX21" fmla="*/ 1339790 w 2246959"/>
                    <a:gd name="connsiteY21" fmla="*/ 817764 h 1903785"/>
                    <a:gd name="connsiteX22" fmla="*/ 1283806 w 2246959"/>
                    <a:gd name="connsiteY22" fmla="*/ 952921 h 1903785"/>
                    <a:gd name="connsiteX23" fmla="*/ 1283806 w 2246959"/>
                    <a:gd name="connsiteY23" fmla="*/ 952921 h 1903785"/>
                    <a:gd name="connsiteX24" fmla="*/ 1324768 w 2246959"/>
                    <a:gd name="connsiteY24" fmla="*/ 892165 h 1903785"/>
                    <a:gd name="connsiteX25" fmla="*/ 1339789 w 2246959"/>
                    <a:gd name="connsiteY25" fmla="*/ 817765 h 1903785"/>
                    <a:gd name="connsiteX26" fmla="*/ 1327374 w 2246959"/>
                    <a:gd name="connsiteY26" fmla="*/ 756267 h 1903785"/>
                    <a:gd name="connsiteX27" fmla="*/ 61676 w 2246959"/>
                    <a:gd name="connsiteY27" fmla="*/ 462896 h 1903785"/>
                    <a:gd name="connsiteX28" fmla="*/ 632360 w 2246959"/>
                    <a:gd name="connsiteY28" fmla="*/ 462896 h 1903785"/>
                    <a:gd name="connsiteX29" fmla="*/ 632360 w 2246959"/>
                    <a:gd name="connsiteY29" fmla="*/ 462897 h 1903785"/>
                    <a:gd name="connsiteX30" fmla="*/ 61676 w 2246959"/>
                    <a:gd name="connsiteY30" fmla="*/ 462897 h 1903785"/>
                    <a:gd name="connsiteX31" fmla="*/ 61676 w 2246959"/>
                    <a:gd name="connsiteY31" fmla="*/ 462896 h 1903785"/>
                    <a:gd name="connsiteX32" fmla="*/ 844111 w 2246959"/>
                    <a:gd name="connsiteY32" fmla="*/ 0 h 1903785"/>
                    <a:gd name="connsiteX33" fmla="*/ 2185284 w 2246959"/>
                    <a:gd name="connsiteY33" fmla="*/ 462896 h 1903785"/>
                    <a:gd name="connsiteX34" fmla="*/ 2200525 w 2246959"/>
                    <a:gd name="connsiteY34" fmla="*/ 756266 h 1903785"/>
                    <a:gd name="connsiteX35" fmla="*/ 2200524 w 2246959"/>
                    <a:gd name="connsiteY35" fmla="*/ 756266 h 1903785"/>
                    <a:gd name="connsiteX36" fmla="*/ 2185283 w 2246959"/>
                    <a:gd name="connsiteY36" fmla="*/ 462897 h 1903785"/>
                    <a:gd name="connsiteX37" fmla="*/ 844111 w 2246959"/>
                    <a:gd name="connsiteY37" fmla="*/ 0 h 1903785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185283 w 2246959"/>
                    <a:gd name="connsiteY32" fmla="*/ 1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35" fmla="*/ 2200524 w 2246959"/>
                    <a:gd name="connsiteY35" fmla="*/ 293370 h 1440889"/>
                    <a:gd name="connsiteX36" fmla="*/ 2185283 w 2246959"/>
                    <a:gd name="connsiteY36" fmla="*/ 1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200524 w 2246959"/>
                    <a:gd name="connsiteY32" fmla="*/ 293370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35" fmla="*/ 2200524 w 2246959"/>
                    <a:gd name="connsiteY35" fmla="*/ 29337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32" fmla="*/ 2200525 w 2246959"/>
                    <a:gd name="connsiteY32" fmla="*/ 293370 h 1440889"/>
                    <a:gd name="connsiteX33" fmla="*/ 2185284 w 2246959"/>
                    <a:gd name="connsiteY33" fmla="*/ 0 h 1440889"/>
                    <a:gd name="connsiteX34" fmla="*/ 2200525 w 2246959"/>
                    <a:gd name="connsiteY34" fmla="*/ 29337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32360 w 2246959"/>
                    <a:gd name="connsiteY29" fmla="*/ 1 h 1440889"/>
                    <a:gd name="connsiteX30" fmla="*/ 61676 w 2246959"/>
                    <a:gd name="connsiteY30" fmla="*/ 1 h 1440889"/>
                    <a:gd name="connsiteX31" fmla="*/ 61676 w 2246959"/>
                    <a:gd name="connsiteY31" fmla="*/ 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32360 w 2246959"/>
                    <a:gd name="connsiteY28" fmla="*/ 0 h 1440889"/>
                    <a:gd name="connsiteX29" fmla="*/ 61676 w 2246959"/>
                    <a:gd name="connsiteY29" fmla="*/ 1 h 1440889"/>
                    <a:gd name="connsiteX30" fmla="*/ 61676 w 2246959"/>
                    <a:gd name="connsiteY30" fmla="*/ 0 h 1440889"/>
                    <a:gd name="connsiteX0" fmla="*/ 0 w 2246959"/>
                    <a:gd name="connsiteY0" fmla="*/ 1187212 h 1440889"/>
                    <a:gd name="connsiteX1" fmla="*/ 52298 w 2246959"/>
                    <a:gd name="connsiteY1" fmla="*/ 331265 h 1440889"/>
                    <a:gd name="connsiteX2" fmla="*/ 931887 w 2246959"/>
                    <a:gd name="connsiteY2" fmla="*/ 331265 h 1440889"/>
                    <a:gd name="connsiteX3" fmla="*/ 927121 w 2246959"/>
                    <a:gd name="connsiteY3" fmla="*/ 354867 h 1440889"/>
                    <a:gd name="connsiteX4" fmla="*/ 1148649 w 2246959"/>
                    <a:gd name="connsiteY4" fmla="*/ 576394 h 1440889"/>
                    <a:gd name="connsiteX5" fmla="*/ 1370176 w 2246959"/>
                    <a:gd name="connsiteY5" fmla="*/ 354867 h 1440889"/>
                    <a:gd name="connsiteX6" fmla="*/ 1365411 w 2246959"/>
                    <a:gd name="connsiteY6" fmla="*/ 331265 h 1440889"/>
                    <a:gd name="connsiteX7" fmla="*/ 2202493 w 2246959"/>
                    <a:gd name="connsiteY7" fmla="*/ 331265 h 1440889"/>
                    <a:gd name="connsiteX8" fmla="*/ 2246959 w 2246959"/>
                    <a:gd name="connsiteY8" fmla="*/ 1187212 h 1440889"/>
                    <a:gd name="connsiteX9" fmla="*/ 1342591 w 2246959"/>
                    <a:gd name="connsiteY9" fmla="*/ 1187212 h 1440889"/>
                    <a:gd name="connsiteX10" fmla="*/ 1342801 w 2246959"/>
                    <a:gd name="connsiteY10" fmla="*/ 1188251 h 1440889"/>
                    <a:gd name="connsiteX11" fmla="*/ 1333925 w 2246959"/>
                    <a:gd name="connsiteY11" fmla="*/ 1188251 h 1440889"/>
                    <a:gd name="connsiteX12" fmla="*/ 1346340 w 2246959"/>
                    <a:gd name="connsiteY12" fmla="*/ 1249749 h 1440889"/>
                    <a:gd name="connsiteX13" fmla="*/ 1155200 w 2246959"/>
                    <a:gd name="connsiteY13" fmla="*/ 1440889 h 1440889"/>
                    <a:gd name="connsiteX14" fmla="*/ 964059 w 2246959"/>
                    <a:gd name="connsiteY14" fmla="*/ 1249749 h 1440889"/>
                    <a:gd name="connsiteX15" fmla="*/ 976475 w 2246959"/>
                    <a:gd name="connsiteY15" fmla="*/ 1188251 h 1440889"/>
                    <a:gd name="connsiteX16" fmla="*/ 958157 w 2246959"/>
                    <a:gd name="connsiteY16" fmla="*/ 1188251 h 1440889"/>
                    <a:gd name="connsiteX17" fmla="*/ 958367 w 2246959"/>
                    <a:gd name="connsiteY17" fmla="*/ 1187212 h 1440889"/>
                    <a:gd name="connsiteX18" fmla="*/ 0 w 2246959"/>
                    <a:gd name="connsiteY18" fmla="*/ 1187212 h 1440889"/>
                    <a:gd name="connsiteX19" fmla="*/ 1327374 w 2246959"/>
                    <a:gd name="connsiteY19" fmla="*/ 293371 h 1440889"/>
                    <a:gd name="connsiteX20" fmla="*/ 1327375 w 2246959"/>
                    <a:gd name="connsiteY20" fmla="*/ 293371 h 1440889"/>
                    <a:gd name="connsiteX21" fmla="*/ 1339790 w 2246959"/>
                    <a:gd name="connsiteY21" fmla="*/ 354868 h 1440889"/>
                    <a:gd name="connsiteX22" fmla="*/ 1283806 w 2246959"/>
                    <a:gd name="connsiteY22" fmla="*/ 490025 h 1440889"/>
                    <a:gd name="connsiteX23" fmla="*/ 1283806 w 2246959"/>
                    <a:gd name="connsiteY23" fmla="*/ 490025 h 1440889"/>
                    <a:gd name="connsiteX24" fmla="*/ 1324768 w 2246959"/>
                    <a:gd name="connsiteY24" fmla="*/ 429269 h 1440889"/>
                    <a:gd name="connsiteX25" fmla="*/ 1339789 w 2246959"/>
                    <a:gd name="connsiteY25" fmla="*/ 354869 h 1440889"/>
                    <a:gd name="connsiteX26" fmla="*/ 1327374 w 2246959"/>
                    <a:gd name="connsiteY26" fmla="*/ 293371 h 1440889"/>
                    <a:gd name="connsiteX27" fmla="*/ 61676 w 2246959"/>
                    <a:gd name="connsiteY27" fmla="*/ 0 h 1440889"/>
                    <a:gd name="connsiteX28" fmla="*/ 61676 w 2246959"/>
                    <a:gd name="connsiteY28" fmla="*/ 1 h 1440889"/>
                    <a:gd name="connsiteX29" fmla="*/ 61676 w 2246959"/>
                    <a:gd name="connsiteY29" fmla="*/ 0 h 1440889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27374 w 2246959"/>
                    <a:gd name="connsiteY19" fmla="*/ 0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283806 w 2246959"/>
                    <a:gd name="connsiteY23" fmla="*/ 196654 h 1147518"/>
                    <a:gd name="connsiteX24" fmla="*/ 1324768 w 2246959"/>
                    <a:gd name="connsiteY24" fmla="*/ 135898 h 1147518"/>
                    <a:gd name="connsiteX25" fmla="*/ 1339789 w 2246959"/>
                    <a:gd name="connsiteY25" fmla="*/ 61498 h 1147518"/>
                    <a:gd name="connsiteX26" fmla="*/ 1327374 w 2246959"/>
                    <a:gd name="connsiteY26" fmla="*/ 0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283806 w 2246959"/>
                    <a:gd name="connsiteY23" fmla="*/ 196654 h 1147518"/>
                    <a:gd name="connsiteX24" fmla="*/ 1324768 w 2246959"/>
                    <a:gd name="connsiteY24" fmla="*/ 135898 h 1147518"/>
                    <a:gd name="connsiteX25" fmla="*/ 1339789 w 2246959"/>
                    <a:gd name="connsiteY25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324768 w 2246959"/>
                    <a:gd name="connsiteY23" fmla="*/ 135898 h 1147518"/>
                    <a:gd name="connsiteX24" fmla="*/ 1339789 w 2246959"/>
                    <a:gd name="connsiteY24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283806 w 2246959"/>
                    <a:gd name="connsiteY22" fmla="*/ 196654 h 1147518"/>
                    <a:gd name="connsiteX23" fmla="*/ 1339789 w 2246959"/>
                    <a:gd name="connsiteY23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89 w 2246959"/>
                    <a:gd name="connsiteY19" fmla="*/ 61498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22" fmla="*/ 1339789 w 2246959"/>
                    <a:gd name="connsiteY22" fmla="*/ 61498 h 1147518"/>
                    <a:gd name="connsiteX0" fmla="*/ 0 w 2246959"/>
                    <a:gd name="connsiteY0" fmla="*/ 893841 h 1147518"/>
                    <a:gd name="connsiteX1" fmla="*/ 52298 w 2246959"/>
                    <a:gd name="connsiteY1" fmla="*/ 37894 h 1147518"/>
                    <a:gd name="connsiteX2" fmla="*/ 931887 w 2246959"/>
                    <a:gd name="connsiteY2" fmla="*/ 37894 h 1147518"/>
                    <a:gd name="connsiteX3" fmla="*/ 927121 w 2246959"/>
                    <a:gd name="connsiteY3" fmla="*/ 61496 h 1147518"/>
                    <a:gd name="connsiteX4" fmla="*/ 1148649 w 2246959"/>
                    <a:gd name="connsiteY4" fmla="*/ 283023 h 1147518"/>
                    <a:gd name="connsiteX5" fmla="*/ 1370176 w 2246959"/>
                    <a:gd name="connsiteY5" fmla="*/ 61496 h 1147518"/>
                    <a:gd name="connsiteX6" fmla="*/ 1365411 w 2246959"/>
                    <a:gd name="connsiteY6" fmla="*/ 37894 h 1147518"/>
                    <a:gd name="connsiteX7" fmla="*/ 2202493 w 2246959"/>
                    <a:gd name="connsiteY7" fmla="*/ 37894 h 1147518"/>
                    <a:gd name="connsiteX8" fmla="*/ 2246959 w 2246959"/>
                    <a:gd name="connsiteY8" fmla="*/ 893841 h 1147518"/>
                    <a:gd name="connsiteX9" fmla="*/ 1342591 w 2246959"/>
                    <a:gd name="connsiteY9" fmla="*/ 893841 h 1147518"/>
                    <a:gd name="connsiteX10" fmla="*/ 1342801 w 2246959"/>
                    <a:gd name="connsiteY10" fmla="*/ 894880 h 1147518"/>
                    <a:gd name="connsiteX11" fmla="*/ 1333925 w 2246959"/>
                    <a:gd name="connsiteY11" fmla="*/ 894880 h 1147518"/>
                    <a:gd name="connsiteX12" fmla="*/ 1346340 w 2246959"/>
                    <a:gd name="connsiteY12" fmla="*/ 956378 h 1147518"/>
                    <a:gd name="connsiteX13" fmla="*/ 1155200 w 2246959"/>
                    <a:gd name="connsiteY13" fmla="*/ 1147518 h 1147518"/>
                    <a:gd name="connsiteX14" fmla="*/ 964059 w 2246959"/>
                    <a:gd name="connsiteY14" fmla="*/ 956378 h 1147518"/>
                    <a:gd name="connsiteX15" fmla="*/ 976475 w 2246959"/>
                    <a:gd name="connsiteY15" fmla="*/ 894880 h 1147518"/>
                    <a:gd name="connsiteX16" fmla="*/ 958157 w 2246959"/>
                    <a:gd name="connsiteY16" fmla="*/ 894880 h 1147518"/>
                    <a:gd name="connsiteX17" fmla="*/ 958367 w 2246959"/>
                    <a:gd name="connsiteY17" fmla="*/ 893841 h 1147518"/>
                    <a:gd name="connsiteX18" fmla="*/ 0 w 2246959"/>
                    <a:gd name="connsiteY18" fmla="*/ 893841 h 1147518"/>
                    <a:gd name="connsiteX19" fmla="*/ 1339790 w 2246959"/>
                    <a:gd name="connsiteY19" fmla="*/ 61497 h 1147518"/>
                    <a:gd name="connsiteX20" fmla="*/ 1327375 w 2246959"/>
                    <a:gd name="connsiteY20" fmla="*/ 0 h 1147518"/>
                    <a:gd name="connsiteX21" fmla="*/ 1339790 w 2246959"/>
                    <a:gd name="connsiteY21" fmla="*/ 61497 h 1147518"/>
                    <a:gd name="connsiteX0" fmla="*/ 0 w 2246959"/>
                    <a:gd name="connsiteY0" fmla="*/ 855947 h 1109624"/>
                    <a:gd name="connsiteX1" fmla="*/ 52298 w 2246959"/>
                    <a:gd name="connsiteY1" fmla="*/ 0 h 1109624"/>
                    <a:gd name="connsiteX2" fmla="*/ 931887 w 2246959"/>
                    <a:gd name="connsiteY2" fmla="*/ 0 h 1109624"/>
                    <a:gd name="connsiteX3" fmla="*/ 927121 w 2246959"/>
                    <a:gd name="connsiteY3" fmla="*/ 23602 h 1109624"/>
                    <a:gd name="connsiteX4" fmla="*/ 1148649 w 2246959"/>
                    <a:gd name="connsiteY4" fmla="*/ 245129 h 1109624"/>
                    <a:gd name="connsiteX5" fmla="*/ 1370176 w 2246959"/>
                    <a:gd name="connsiteY5" fmla="*/ 23602 h 1109624"/>
                    <a:gd name="connsiteX6" fmla="*/ 1365411 w 2246959"/>
                    <a:gd name="connsiteY6" fmla="*/ 0 h 1109624"/>
                    <a:gd name="connsiteX7" fmla="*/ 2202493 w 2246959"/>
                    <a:gd name="connsiteY7" fmla="*/ 0 h 1109624"/>
                    <a:gd name="connsiteX8" fmla="*/ 2246959 w 2246959"/>
                    <a:gd name="connsiteY8" fmla="*/ 855947 h 1109624"/>
                    <a:gd name="connsiteX9" fmla="*/ 1342591 w 2246959"/>
                    <a:gd name="connsiteY9" fmla="*/ 855947 h 1109624"/>
                    <a:gd name="connsiteX10" fmla="*/ 1342801 w 2246959"/>
                    <a:gd name="connsiteY10" fmla="*/ 856986 h 1109624"/>
                    <a:gd name="connsiteX11" fmla="*/ 1333925 w 2246959"/>
                    <a:gd name="connsiteY11" fmla="*/ 856986 h 1109624"/>
                    <a:gd name="connsiteX12" fmla="*/ 1346340 w 2246959"/>
                    <a:gd name="connsiteY12" fmla="*/ 918484 h 1109624"/>
                    <a:gd name="connsiteX13" fmla="*/ 1155200 w 2246959"/>
                    <a:gd name="connsiteY13" fmla="*/ 1109624 h 1109624"/>
                    <a:gd name="connsiteX14" fmla="*/ 964059 w 2246959"/>
                    <a:gd name="connsiteY14" fmla="*/ 918484 h 1109624"/>
                    <a:gd name="connsiteX15" fmla="*/ 976475 w 2246959"/>
                    <a:gd name="connsiteY15" fmla="*/ 856986 h 1109624"/>
                    <a:gd name="connsiteX16" fmla="*/ 958157 w 2246959"/>
                    <a:gd name="connsiteY16" fmla="*/ 856986 h 1109624"/>
                    <a:gd name="connsiteX17" fmla="*/ 958367 w 2246959"/>
                    <a:gd name="connsiteY17" fmla="*/ 855947 h 1109624"/>
                    <a:gd name="connsiteX18" fmla="*/ 0 w 2246959"/>
                    <a:gd name="connsiteY18" fmla="*/ 855947 h 1109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246959" h="1109624">
                      <a:moveTo>
                        <a:pt x="0" y="855947"/>
                      </a:moveTo>
                      <a:lnTo>
                        <a:pt x="52298" y="0"/>
                      </a:lnTo>
                      <a:lnTo>
                        <a:pt x="931887" y="0"/>
                      </a:lnTo>
                      <a:lnTo>
                        <a:pt x="927121" y="23602"/>
                      </a:lnTo>
                      <a:cubicBezTo>
                        <a:pt x="927121" y="145948"/>
                        <a:pt x="1026303" y="245129"/>
                        <a:pt x="1148649" y="245129"/>
                      </a:cubicBezTo>
                      <a:cubicBezTo>
                        <a:pt x="1270995" y="245129"/>
                        <a:pt x="1370176" y="145948"/>
                        <a:pt x="1370176" y="23602"/>
                      </a:cubicBezTo>
                      <a:lnTo>
                        <a:pt x="1365411" y="0"/>
                      </a:lnTo>
                      <a:lnTo>
                        <a:pt x="2202493" y="0"/>
                      </a:lnTo>
                      <a:lnTo>
                        <a:pt x="2246959" y="855947"/>
                      </a:lnTo>
                      <a:lnTo>
                        <a:pt x="1342591" y="855947"/>
                      </a:lnTo>
                      <a:lnTo>
                        <a:pt x="1342801" y="856986"/>
                      </a:lnTo>
                      <a:lnTo>
                        <a:pt x="1333925" y="856986"/>
                      </a:lnTo>
                      <a:lnTo>
                        <a:pt x="1346340" y="918484"/>
                      </a:lnTo>
                      <a:cubicBezTo>
                        <a:pt x="1346340" y="1024048"/>
                        <a:pt x="1260764" y="1109624"/>
                        <a:pt x="1155200" y="1109624"/>
                      </a:cubicBezTo>
                      <a:cubicBezTo>
                        <a:pt x="1049636" y="1109624"/>
                        <a:pt x="964059" y="1024048"/>
                        <a:pt x="964059" y="918484"/>
                      </a:cubicBezTo>
                      <a:lnTo>
                        <a:pt x="976475" y="856986"/>
                      </a:lnTo>
                      <a:lnTo>
                        <a:pt x="958157" y="856986"/>
                      </a:lnTo>
                      <a:lnTo>
                        <a:pt x="958367" y="855947"/>
                      </a:lnTo>
                      <a:lnTo>
                        <a:pt x="0" y="85594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>
                <a:xfrm>
                  <a:off x="9132647" y="3203616"/>
                  <a:ext cx="1680799" cy="1208064"/>
                </a:xfrm>
                <a:custGeom>
                  <a:avLst/>
                  <a:gdLst>
                    <a:gd name="connsiteX0" fmla="*/ 44520 w 1680799"/>
                    <a:gd name="connsiteY0" fmla="*/ 98440 h 1208064"/>
                    <a:gd name="connsiteX1" fmla="*/ 655357 w 1680799"/>
                    <a:gd name="connsiteY1" fmla="*/ 98440 h 1208064"/>
                    <a:gd name="connsiteX2" fmla="*/ 650591 w 1680799"/>
                    <a:gd name="connsiteY2" fmla="*/ 122042 h 1208064"/>
                    <a:gd name="connsiteX3" fmla="*/ 872119 w 1680799"/>
                    <a:gd name="connsiteY3" fmla="*/ 343569 h 1208064"/>
                    <a:gd name="connsiteX4" fmla="*/ 1093646 w 1680799"/>
                    <a:gd name="connsiteY4" fmla="*/ 122042 h 1208064"/>
                    <a:gd name="connsiteX5" fmla="*/ 1088881 w 1680799"/>
                    <a:gd name="connsiteY5" fmla="*/ 98440 h 1208064"/>
                    <a:gd name="connsiteX6" fmla="*/ 1636279 w 1680799"/>
                    <a:gd name="connsiteY6" fmla="*/ 98440 h 1208064"/>
                    <a:gd name="connsiteX7" fmla="*/ 1680799 w 1680799"/>
                    <a:gd name="connsiteY7" fmla="*/ 955426 h 1208064"/>
                    <a:gd name="connsiteX8" fmla="*/ 1050845 w 1680799"/>
                    <a:gd name="connsiteY8" fmla="*/ 955426 h 1208064"/>
                    <a:gd name="connsiteX9" fmla="*/ 1063260 w 1680799"/>
                    <a:gd name="connsiteY9" fmla="*/ 1016924 h 1208064"/>
                    <a:gd name="connsiteX10" fmla="*/ 872120 w 1680799"/>
                    <a:gd name="connsiteY10" fmla="*/ 1208064 h 1208064"/>
                    <a:gd name="connsiteX11" fmla="*/ 680979 w 1680799"/>
                    <a:gd name="connsiteY11" fmla="*/ 1016924 h 1208064"/>
                    <a:gd name="connsiteX12" fmla="*/ 693395 w 1680799"/>
                    <a:gd name="connsiteY12" fmla="*/ 955426 h 1208064"/>
                    <a:gd name="connsiteX13" fmla="*/ 0 w 1680799"/>
                    <a:gd name="connsiteY13" fmla="*/ 955426 h 1208064"/>
                    <a:gd name="connsiteX14" fmla="*/ 1050845 w 1680799"/>
                    <a:gd name="connsiteY14" fmla="*/ 60546 h 1208064"/>
                    <a:gd name="connsiteX15" fmla="*/ 1050845 w 1680799"/>
                    <a:gd name="connsiteY15" fmla="*/ 60546 h 1208064"/>
                    <a:gd name="connsiteX16" fmla="*/ 1063260 w 1680799"/>
                    <a:gd name="connsiteY16" fmla="*/ 122043 h 1208064"/>
                    <a:gd name="connsiteX17" fmla="*/ 1063260 w 1680799"/>
                    <a:gd name="connsiteY17" fmla="*/ 122044 h 1208064"/>
                    <a:gd name="connsiteX18" fmla="*/ 693395 w 1680799"/>
                    <a:gd name="connsiteY18" fmla="*/ 60546 h 1208064"/>
                    <a:gd name="connsiteX19" fmla="*/ 693395 w 1680799"/>
                    <a:gd name="connsiteY19" fmla="*/ 60546 h 1208064"/>
                    <a:gd name="connsiteX20" fmla="*/ 680979 w 1680799"/>
                    <a:gd name="connsiteY20" fmla="*/ 122044 h 1208064"/>
                    <a:gd name="connsiteX21" fmla="*/ 680979 w 1680799"/>
                    <a:gd name="connsiteY21" fmla="*/ 122043 h 1208064"/>
                    <a:gd name="connsiteX22" fmla="*/ 49634 w 1680799"/>
                    <a:gd name="connsiteY22" fmla="*/ 0 h 1208064"/>
                    <a:gd name="connsiteX23" fmla="*/ 1631165 w 1680799"/>
                    <a:gd name="connsiteY23" fmla="*/ 0 h 1208064"/>
                    <a:gd name="connsiteX24" fmla="*/ 1634310 w 1680799"/>
                    <a:gd name="connsiteY24" fmla="*/ 60545 h 1208064"/>
                    <a:gd name="connsiteX25" fmla="*/ 1634310 w 1680799"/>
                    <a:gd name="connsiteY25" fmla="*/ 60545 h 1208064"/>
                    <a:gd name="connsiteX26" fmla="*/ 1631165 w 1680799"/>
                    <a:gd name="connsiteY26" fmla="*/ 1 h 1208064"/>
                    <a:gd name="connsiteX27" fmla="*/ 49634 w 1680799"/>
                    <a:gd name="connsiteY27" fmla="*/ 1 h 1208064"/>
                    <a:gd name="connsiteX28" fmla="*/ 46489 w 1680799"/>
                    <a:gd name="connsiteY28" fmla="*/ 60545 h 1208064"/>
                    <a:gd name="connsiteX29" fmla="*/ 46489 w 1680799"/>
                    <a:gd name="connsiteY29" fmla="*/ 60545 h 120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80799" h="1208064">
                      <a:moveTo>
                        <a:pt x="44520" y="98440"/>
                      </a:moveTo>
                      <a:lnTo>
                        <a:pt x="655357" y="98440"/>
                      </a:lnTo>
                      <a:lnTo>
                        <a:pt x="650591" y="122042"/>
                      </a:lnTo>
                      <a:cubicBezTo>
                        <a:pt x="650591" y="244388"/>
                        <a:pt x="749773" y="343569"/>
                        <a:pt x="872119" y="343569"/>
                      </a:cubicBezTo>
                      <a:cubicBezTo>
                        <a:pt x="994465" y="343569"/>
                        <a:pt x="1093646" y="244388"/>
                        <a:pt x="1093646" y="122042"/>
                      </a:cubicBezTo>
                      <a:lnTo>
                        <a:pt x="1088881" y="98440"/>
                      </a:lnTo>
                      <a:lnTo>
                        <a:pt x="1636279" y="98440"/>
                      </a:lnTo>
                      <a:lnTo>
                        <a:pt x="1680799" y="955426"/>
                      </a:lnTo>
                      <a:lnTo>
                        <a:pt x="1050845" y="955426"/>
                      </a:lnTo>
                      <a:lnTo>
                        <a:pt x="1063260" y="1016924"/>
                      </a:lnTo>
                      <a:cubicBezTo>
                        <a:pt x="1063260" y="1122488"/>
                        <a:pt x="977684" y="1208064"/>
                        <a:pt x="872120" y="1208064"/>
                      </a:cubicBezTo>
                      <a:cubicBezTo>
                        <a:pt x="766556" y="1208064"/>
                        <a:pt x="680979" y="1122488"/>
                        <a:pt x="680979" y="1016924"/>
                      </a:cubicBezTo>
                      <a:lnTo>
                        <a:pt x="693395" y="955426"/>
                      </a:lnTo>
                      <a:lnTo>
                        <a:pt x="0" y="955426"/>
                      </a:lnTo>
                      <a:close/>
                      <a:moveTo>
                        <a:pt x="1050845" y="60546"/>
                      </a:moveTo>
                      <a:lnTo>
                        <a:pt x="1050845" y="60546"/>
                      </a:lnTo>
                      <a:lnTo>
                        <a:pt x="1063260" y="122043"/>
                      </a:lnTo>
                      <a:lnTo>
                        <a:pt x="1063260" y="122044"/>
                      </a:lnTo>
                      <a:close/>
                      <a:moveTo>
                        <a:pt x="693395" y="60546"/>
                      </a:moveTo>
                      <a:lnTo>
                        <a:pt x="693395" y="60546"/>
                      </a:lnTo>
                      <a:lnTo>
                        <a:pt x="680979" y="122044"/>
                      </a:lnTo>
                      <a:lnTo>
                        <a:pt x="680979" y="122043"/>
                      </a:lnTo>
                      <a:close/>
                      <a:moveTo>
                        <a:pt x="49634" y="0"/>
                      </a:moveTo>
                      <a:lnTo>
                        <a:pt x="1631165" y="0"/>
                      </a:lnTo>
                      <a:lnTo>
                        <a:pt x="1634310" y="60545"/>
                      </a:lnTo>
                      <a:lnTo>
                        <a:pt x="1634310" y="60545"/>
                      </a:lnTo>
                      <a:lnTo>
                        <a:pt x="1631165" y="1"/>
                      </a:lnTo>
                      <a:lnTo>
                        <a:pt x="49634" y="1"/>
                      </a:lnTo>
                      <a:lnTo>
                        <a:pt x="46489" y="60545"/>
                      </a:lnTo>
                      <a:lnTo>
                        <a:pt x="46489" y="605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8748622" y="4188320"/>
                <a:ext cx="2448851" cy="872467"/>
                <a:chOff x="8748622" y="4188320"/>
                <a:chExt cx="2448851" cy="87246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8748622" y="4188320"/>
                  <a:ext cx="2448851" cy="872467"/>
                  <a:chOff x="8748622" y="4188320"/>
                  <a:chExt cx="2448851" cy="872467"/>
                </a:xfrm>
              </p:grpSpPr>
              <p:sp>
                <p:nvSpPr>
                  <p:cNvPr id="146" name="Freeform 145"/>
                  <p:cNvSpPr/>
                  <p:nvPr/>
                </p:nvSpPr>
                <p:spPr>
                  <a:xfrm>
                    <a:off x="8817313" y="4188320"/>
                    <a:ext cx="2311492" cy="604517"/>
                  </a:xfrm>
                  <a:custGeom>
                    <a:avLst/>
                    <a:gdLst>
                      <a:gd name="connsiteX0" fmla="*/ 1365319 w 2311492"/>
                      <a:gd name="connsiteY0" fmla="*/ 0 h 585580"/>
                      <a:gd name="connsiteX1" fmla="*/ 1373154 w 2311492"/>
                      <a:gd name="connsiteY1" fmla="*/ 0 h 585580"/>
                      <a:gd name="connsiteX2" fmla="*/ 1378606 w 2311492"/>
                      <a:gd name="connsiteY2" fmla="*/ 27010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78606 w 2311492"/>
                      <a:gd name="connsiteY2" fmla="*/ 27010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19" fmla="*/ 30421 w 2311492"/>
                      <a:gd name="connsiteY19" fmla="*/ 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74723 w 2311492"/>
                      <a:gd name="connsiteY2" fmla="*/ 65531 h 585580"/>
                      <a:gd name="connsiteX3" fmla="*/ 1371799 w 2311492"/>
                      <a:gd name="connsiteY3" fmla="*/ 74950 h 585580"/>
                      <a:gd name="connsiteX4" fmla="*/ 1374680 w 2311492"/>
                      <a:gd name="connsiteY4" fmla="*/ 46371 h 585580"/>
                      <a:gd name="connsiteX5" fmla="*/ 30421 w 2311492"/>
                      <a:gd name="connsiteY5" fmla="*/ 0 h 585580"/>
                      <a:gd name="connsiteX6" fmla="*/ 89351 w 2311492"/>
                      <a:gd name="connsiteY6" fmla="*/ 0 h 585580"/>
                      <a:gd name="connsiteX7" fmla="*/ 91114 w 2311492"/>
                      <a:gd name="connsiteY7" fmla="*/ 3407 h 585580"/>
                      <a:gd name="connsiteX8" fmla="*/ 970703 w 2311492"/>
                      <a:gd name="connsiteY8" fmla="*/ 3407 h 585580"/>
                      <a:gd name="connsiteX9" fmla="*/ 965937 w 2311492"/>
                      <a:gd name="connsiteY9" fmla="*/ 27009 h 585580"/>
                      <a:gd name="connsiteX10" fmla="*/ 1187465 w 2311492"/>
                      <a:gd name="connsiteY10" fmla="*/ 248536 h 585580"/>
                      <a:gd name="connsiteX11" fmla="*/ 1408992 w 2311492"/>
                      <a:gd name="connsiteY11" fmla="*/ 27009 h 585580"/>
                      <a:gd name="connsiteX12" fmla="*/ 1404227 w 2311492"/>
                      <a:gd name="connsiteY12" fmla="*/ 3407 h 585580"/>
                      <a:gd name="connsiteX13" fmla="*/ 2245239 w 2311492"/>
                      <a:gd name="connsiteY13" fmla="*/ 3407 h 585580"/>
                      <a:gd name="connsiteX14" fmla="*/ 2244823 w 2311492"/>
                      <a:gd name="connsiteY14" fmla="*/ 0 h 585580"/>
                      <a:gd name="connsiteX15" fmla="*/ 2281071 w 2311492"/>
                      <a:gd name="connsiteY15" fmla="*/ 0 h 585580"/>
                      <a:gd name="connsiteX16" fmla="*/ 2311492 w 2311492"/>
                      <a:gd name="connsiteY16" fmla="*/ 585580 h 585580"/>
                      <a:gd name="connsiteX17" fmla="*/ 0 w 2311492"/>
                      <a:gd name="connsiteY17" fmla="*/ 585580 h 585580"/>
                      <a:gd name="connsiteX18" fmla="*/ 30421 w 2311492"/>
                      <a:gd name="connsiteY18" fmla="*/ 0 h 585580"/>
                      <a:gd name="connsiteX0" fmla="*/ 1374680 w 2311492"/>
                      <a:gd name="connsiteY0" fmla="*/ 46371 h 585580"/>
                      <a:gd name="connsiteX1" fmla="*/ 1373154 w 2311492"/>
                      <a:gd name="connsiteY1" fmla="*/ 0 h 585580"/>
                      <a:gd name="connsiteX2" fmla="*/ 1369686 w 2311492"/>
                      <a:gd name="connsiteY2" fmla="*/ 29624 h 585580"/>
                      <a:gd name="connsiteX3" fmla="*/ 1374723 w 2311492"/>
                      <a:gd name="connsiteY3" fmla="*/ 65531 h 585580"/>
                      <a:gd name="connsiteX4" fmla="*/ 1371799 w 2311492"/>
                      <a:gd name="connsiteY4" fmla="*/ 74950 h 585580"/>
                      <a:gd name="connsiteX5" fmla="*/ 1374680 w 2311492"/>
                      <a:gd name="connsiteY5" fmla="*/ 46371 h 585580"/>
                      <a:gd name="connsiteX6" fmla="*/ 30421 w 2311492"/>
                      <a:gd name="connsiteY6" fmla="*/ 0 h 585580"/>
                      <a:gd name="connsiteX7" fmla="*/ 89351 w 2311492"/>
                      <a:gd name="connsiteY7" fmla="*/ 0 h 585580"/>
                      <a:gd name="connsiteX8" fmla="*/ 91114 w 2311492"/>
                      <a:gd name="connsiteY8" fmla="*/ 3407 h 585580"/>
                      <a:gd name="connsiteX9" fmla="*/ 970703 w 2311492"/>
                      <a:gd name="connsiteY9" fmla="*/ 3407 h 585580"/>
                      <a:gd name="connsiteX10" fmla="*/ 965937 w 2311492"/>
                      <a:gd name="connsiteY10" fmla="*/ 27009 h 585580"/>
                      <a:gd name="connsiteX11" fmla="*/ 1187465 w 2311492"/>
                      <a:gd name="connsiteY11" fmla="*/ 248536 h 585580"/>
                      <a:gd name="connsiteX12" fmla="*/ 1408992 w 2311492"/>
                      <a:gd name="connsiteY12" fmla="*/ 27009 h 585580"/>
                      <a:gd name="connsiteX13" fmla="*/ 1404227 w 2311492"/>
                      <a:gd name="connsiteY13" fmla="*/ 3407 h 585580"/>
                      <a:gd name="connsiteX14" fmla="*/ 2245239 w 2311492"/>
                      <a:gd name="connsiteY14" fmla="*/ 3407 h 585580"/>
                      <a:gd name="connsiteX15" fmla="*/ 2244823 w 2311492"/>
                      <a:gd name="connsiteY15" fmla="*/ 0 h 585580"/>
                      <a:gd name="connsiteX16" fmla="*/ 2281071 w 2311492"/>
                      <a:gd name="connsiteY16" fmla="*/ 0 h 585580"/>
                      <a:gd name="connsiteX17" fmla="*/ 2311492 w 2311492"/>
                      <a:gd name="connsiteY17" fmla="*/ 585580 h 585580"/>
                      <a:gd name="connsiteX18" fmla="*/ 0 w 2311492"/>
                      <a:gd name="connsiteY18" fmla="*/ 585580 h 585580"/>
                      <a:gd name="connsiteX19" fmla="*/ 30421 w 2311492"/>
                      <a:gd name="connsiteY19" fmla="*/ 0 h 585580"/>
                      <a:gd name="connsiteX0" fmla="*/ 1374680 w 2311492"/>
                      <a:gd name="connsiteY0" fmla="*/ 46371 h 585580"/>
                      <a:gd name="connsiteX1" fmla="*/ 1369686 w 2311492"/>
                      <a:gd name="connsiteY1" fmla="*/ 29624 h 585580"/>
                      <a:gd name="connsiteX2" fmla="*/ 1374723 w 2311492"/>
                      <a:gd name="connsiteY2" fmla="*/ 65531 h 585580"/>
                      <a:gd name="connsiteX3" fmla="*/ 1371799 w 2311492"/>
                      <a:gd name="connsiteY3" fmla="*/ 74950 h 585580"/>
                      <a:gd name="connsiteX4" fmla="*/ 1374680 w 2311492"/>
                      <a:gd name="connsiteY4" fmla="*/ 46371 h 585580"/>
                      <a:gd name="connsiteX5" fmla="*/ 30421 w 2311492"/>
                      <a:gd name="connsiteY5" fmla="*/ 0 h 585580"/>
                      <a:gd name="connsiteX6" fmla="*/ 89351 w 2311492"/>
                      <a:gd name="connsiteY6" fmla="*/ 0 h 585580"/>
                      <a:gd name="connsiteX7" fmla="*/ 91114 w 2311492"/>
                      <a:gd name="connsiteY7" fmla="*/ 3407 h 585580"/>
                      <a:gd name="connsiteX8" fmla="*/ 970703 w 2311492"/>
                      <a:gd name="connsiteY8" fmla="*/ 3407 h 585580"/>
                      <a:gd name="connsiteX9" fmla="*/ 965937 w 2311492"/>
                      <a:gd name="connsiteY9" fmla="*/ 27009 h 585580"/>
                      <a:gd name="connsiteX10" fmla="*/ 1187465 w 2311492"/>
                      <a:gd name="connsiteY10" fmla="*/ 248536 h 585580"/>
                      <a:gd name="connsiteX11" fmla="*/ 1408992 w 2311492"/>
                      <a:gd name="connsiteY11" fmla="*/ 27009 h 585580"/>
                      <a:gd name="connsiteX12" fmla="*/ 1404227 w 2311492"/>
                      <a:gd name="connsiteY12" fmla="*/ 3407 h 585580"/>
                      <a:gd name="connsiteX13" fmla="*/ 2245239 w 2311492"/>
                      <a:gd name="connsiteY13" fmla="*/ 3407 h 585580"/>
                      <a:gd name="connsiteX14" fmla="*/ 2244823 w 2311492"/>
                      <a:gd name="connsiteY14" fmla="*/ 0 h 585580"/>
                      <a:gd name="connsiteX15" fmla="*/ 2281071 w 2311492"/>
                      <a:gd name="connsiteY15" fmla="*/ 0 h 585580"/>
                      <a:gd name="connsiteX16" fmla="*/ 2311492 w 2311492"/>
                      <a:gd name="connsiteY16" fmla="*/ 585580 h 585580"/>
                      <a:gd name="connsiteX17" fmla="*/ 0 w 2311492"/>
                      <a:gd name="connsiteY17" fmla="*/ 585580 h 585580"/>
                      <a:gd name="connsiteX18" fmla="*/ 30421 w 2311492"/>
                      <a:gd name="connsiteY18" fmla="*/ 0 h 585580"/>
                      <a:gd name="connsiteX0" fmla="*/ 1374680 w 2311492"/>
                      <a:gd name="connsiteY0" fmla="*/ 46371 h 585580"/>
                      <a:gd name="connsiteX1" fmla="*/ 1374723 w 2311492"/>
                      <a:gd name="connsiteY1" fmla="*/ 65531 h 585580"/>
                      <a:gd name="connsiteX2" fmla="*/ 1371799 w 2311492"/>
                      <a:gd name="connsiteY2" fmla="*/ 74950 h 585580"/>
                      <a:gd name="connsiteX3" fmla="*/ 1374680 w 2311492"/>
                      <a:gd name="connsiteY3" fmla="*/ 46371 h 585580"/>
                      <a:gd name="connsiteX4" fmla="*/ 30421 w 2311492"/>
                      <a:gd name="connsiteY4" fmla="*/ 0 h 585580"/>
                      <a:gd name="connsiteX5" fmla="*/ 89351 w 2311492"/>
                      <a:gd name="connsiteY5" fmla="*/ 0 h 585580"/>
                      <a:gd name="connsiteX6" fmla="*/ 91114 w 2311492"/>
                      <a:gd name="connsiteY6" fmla="*/ 3407 h 585580"/>
                      <a:gd name="connsiteX7" fmla="*/ 970703 w 2311492"/>
                      <a:gd name="connsiteY7" fmla="*/ 3407 h 585580"/>
                      <a:gd name="connsiteX8" fmla="*/ 965937 w 2311492"/>
                      <a:gd name="connsiteY8" fmla="*/ 27009 h 585580"/>
                      <a:gd name="connsiteX9" fmla="*/ 1187465 w 2311492"/>
                      <a:gd name="connsiteY9" fmla="*/ 248536 h 585580"/>
                      <a:gd name="connsiteX10" fmla="*/ 1408992 w 2311492"/>
                      <a:gd name="connsiteY10" fmla="*/ 27009 h 585580"/>
                      <a:gd name="connsiteX11" fmla="*/ 1404227 w 2311492"/>
                      <a:gd name="connsiteY11" fmla="*/ 3407 h 585580"/>
                      <a:gd name="connsiteX12" fmla="*/ 2245239 w 2311492"/>
                      <a:gd name="connsiteY12" fmla="*/ 3407 h 585580"/>
                      <a:gd name="connsiteX13" fmla="*/ 2244823 w 2311492"/>
                      <a:gd name="connsiteY13" fmla="*/ 0 h 585580"/>
                      <a:gd name="connsiteX14" fmla="*/ 2281071 w 2311492"/>
                      <a:gd name="connsiteY14" fmla="*/ 0 h 585580"/>
                      <a:gd name="connsiteX15" fmla="*/ 2311492 w 2311492"/>
                      <a:gd name="connsiteY15" fmla="*/ 585580 h 585580"/>
                      <a:gd name="connsiteX16" fmla="*/ 0 w 2311492"/>
                      <a:gd name="connsiteY16" fmla="*/ 585580 h 585580"/>
                      <a:gd name="connsiteX17" fmla="*/ 30421 w 2311492"/>
                      <a:gd name="connsiteY17" fmla="*/ 0 h 585580"/>
                      <a:gd name="connsiteX0" fmla="*/ 1371799 w 2311492"/>
                      <a:gd name="connsiteY0" fmla="*/ 74950 h 585580"/>
                      <a:gd name="connsiteX1" fmla="*/ 1374723 w 2311492"/>
                      <a:gd name="connsiteY1" fmla="*/ 65531 h 585580"/>
                      <a:gd name="connsiteX2" fmla="*/ 1371799 w 2311492"/>
                      <a:gd name="connsiteY2" fmla="*/ 74950 h 585580"/>
                      <a:gd name="connsiteX3" fmla="*/ 30421 w 2311492"/>
                      <a:gd name="connsiteY3" fmla="*/ 0 h 585580"/>
                      <a:gd name="connsiteX4" fmla="*/ 89351 w 2311492"/>
                      <a:gd name="connsiteY4" fmla="*/ 0 h 585580"/>
                      <a:gd name="connsiteX5" fmla="*/ 91114 w 2311492"/>
                      <a:gd name="connsiteY5" fmla="*/ 3407 h 585580"/>
                      <a:gd name="connsiteX6" fmla="*/ 970703 w 2311492"/>
                      <a:gd name="connsiteY6" fmla="*/ 3407 h 585580"/>
                      <a:gd name="connsiteX7" fmla="*/ 965937 w 2311492"/>
                      <a:gd name="connsiteY7" fmla="*/ 27009 h 585580"/>
                      <a:gd name="connsiteX8" fmla="*/ 1187465 w 2311492"/>
                      <a:gd name="connsiteY8" fmla="*/ 248536 h 585580"/>
                      <a:gd name="connsiteX9" fmla="*/ 1408992 w 2311492"/>
                      <a:gd name="connsiteY9" fmla="*/ 27009 h 585580"/>
                      <a:gd name="connsiteX10" fmla="*/ 1404227 w 2311492"/>
                      <a:gd name="connsiteY10" fmla="*/ 3407 h 585580"/>
                      <a:gd name="connsiteX11" fmla="*/ 2245239 w 2311492"/>
                      <a:gd name="connsiteY11" fmla="*/ 3407 h 585580"/>
                      <a:gd name="connsiteX12" fmla="*/ 2244823 w 2311492"/>
                      <a:gd name="connsiteY12" fmla="*/ 0 h 585580"/>
                      <a:gd name="connsiteX13" fmla="*/ 2281071 w 2311492"/>
                      <a:gd name="connsiteY13" fmla="*/ 0 h 585580"/>
                      <a:gd name="connsiteX14" fmla="*/ 2311492 w 2311492"/>
                      <a:gd name="connsiteY14" fmla="*/ 585580 h 585580"/>
                      <a:gd name="connsiteX15" fmla="*/ 0 w 2311492"/>
                      <a:gd name="connsiteY15" fmla="*/ 585580 h 585580"/>
                      <a:gd name="connsiteX16" fmla="*/ 30421 w 2311492"/>
                      <a:gd name="connsiteY16" fmla="*/ 0 h 585580"/>
                      <a:gd name="connsiteX0" fmla="*/ 30421 w 2311492"/>
                      <a:gd name="connsiteY0" fmla="*/ 0 h 585580"/>
                      <a:gd name="connsiteX1" fmla="*/ 89351 w 2311492"/>
                      <a:gd name="connsiteY1" fmla="*/ 0 h 585580"/>
                      <a:gd name="connsiteX2" fmla="*/ 91114 w 2311492"/>
                      <a:gd name="connsiteY2" fmla="*/ 3407 h 585580"/>
                      <a:gd name="connsiteX3" fmla="*/ 970703 w 2311492"/>
                      <a:gd name="connsiteY3" fmla="*/ 3407 h 585580"/>
                      <a:gd name="connsiteX4" fmla="*/ 965937 w 2311492"/>
                      <a:gd name="connsiteY4" fmla="*/ 27009 h 585580"/>
                      <a:gd name="connsiteX5" fmla="*/ 1187465 w 2311492"/>
                      <a:gd name="connsiteY5" fmla="*/ 248536 h 585580"/>
                      <a:gd name="connsiteX6" fmla="*/ 1408992 w 2311492"/>
                      <a:gd name="connsiteY6" fmla="*/ 27009 h 585580"/>
                      <a:gd name="connsiteX7" fmla="*/ 1404227 w 2311492"/>
                      <a:gd name="connsiteY7" fmla="*/ 3407 h 585580"/>
                      <a:gd name="connsiteX8" fmla="*/ 2245239 w 2311492"/>
                      <a:gd name="connsiteY8" fmla="*/ 3407 h 585580"/>
                      <a:gd name="connsiteX9" fmla="*/ 2244823 w 2311492"/>
                      <a:gd name="connsiteY9" fmla="*/ 0 h 585580"/>
                      <a:gd name="connsiteX10" fmla="*/ 2281071 w 2311492"/>
                      <a:gd name="connsiteY10" fmla="*/ 0 h 585580"/>
                      <a:gd name="connsiteX11" fmla="*/ 2311492 w 2311492"/>
                      <a:gd name="connsiteY11" fmla="*/ 585580 h 585580"/>
                      <a:gd name="connsiteX12" fmla="*/ 0 w 2311492"/>
                      <a:gd name="connsiteY12" fmla="*/ 585580 h 585580"/>
                      <a:gd name="connsiteX13" fmla="*/ 30421 w 2311492"/>
                      <a:gd name="connsiteY13" fmla="*/ 0 h 585580"/>
                      <a:gd name="connsiteX0" fmla="*/ 30421 w 2311492"/>
                      <a:gd name="connsiteY0" fmla="*/ 0 h 585580"/>
                      <a:gd name="connsiteX1" fmla="*/ 89351 w 2311492"/>
                      <a:gd name="connsiteY1" fmla="*/ 0 h 585580"/>
                      <a:gd name="connsiteX2" fmla="*/ 970703 w 2311492"/>
                      <a:gd name="connsiteY2" fmla="*/ 3407 h 585580"/>
                      <a:gd name="connsiteX3" fmla="*/ 965937 w 2311492"/>
                      <a:gd name="connsiteY3" fmla="*/ 27009 h 585580"/>
                      <a:gd name="connsiteX4" fmla="*/ 1187465 w 2311492"/>
                      <a:gd name="connsiteY4" fmla="*/ 248536 h 585580"/>
                      <a:gd name="connsiteX5" fmla="*/ 1408992 w 2311492"/>
                      <a:gd name="connsiteY5" fmla="*/ 27009 h 585580"/>
                      <a:gd name="connsiteX6" fmla="*/ 1404227 w 2311492"/>
                      <a:gd name="connsiteY6" fmla="*/ 3407 h 585580"/>
                      <a:gd name="connsiteX7" fmla="*/ 2245239 w 2311492"/>
                      <a:gd name="connsiteY7" fmla="*/ 3407 h 585580"/>
                      <a:gd name="connsiteX8" fmla="*/ 2244823 w 2311492"/>
                      <a:gd name="connsiteY8" fmla="*/ 0 h 585580"/>
                      <a:gd name="connsiteX9" fmla="*/ 2281071 w 2311492"/>
                      <a:gd name="connsiteY9" fmla="*/ 0 h 585580"/>
                      <a:gd name="connsiteX10" fmla="*/ 2311492 w 2311492"/>
                      <a:gd name="connsiteY10" fmla="*/ 585580 h 585580"/>
                      <a:gd name="connsiteX11" fmla="*/ 0 w 2311492"/>
                      <a:gd name="connsiteY11" fmla="*/ 585580 h 585580"/>
                      <a:gd name="connsiteX12" fmla="*/ 30421 w 2311492"/>
                      <a:gd name="connsiteY12" fmla="*/ 0 h 585580"/>
                      <a:gd name="connsiteX0" fmla="*/ 30421 w 2311492"/>
                      <a:gd name="connsiteY0" fmla="*/ 0 h 585580"/>
                      <a:gd name="connsiteX1" fmla="*/ 970703 w 2311492"/>
                      <a:gd name="connsiteY1" fmla="*/ 3407 h 585580"/>
                      <a:gd name="connsiteX2" fmla="*/ 965937 w 2311492"/>
                      <a:gd name="connsiteY2" fmla="*/ 27009 h 585580"/>
                      <a:gd name="connsiteX3" fmla="*/ 1187465 w 2311492"/>
                      <a:gd name="connsiteY3" fmla="*/ 248536 h 585580"/>
                      <a:gd name="connsiteX4" fmla="*/ 1408992 w 2311492"/>
                      <a:gd name="connsiteY4" fmla="*/ 27009 h 585580"/>
                      <a:gd name="connsiteX5" fmla="*/ 1404227 w 2311492"/>
                      <a:gd name="connsiteY5" fmla="*/ 3407 h 585580"/>
                      <a:gd name="connsiteX6" fmla="*/ 2245239 w 2311492"/>
                      <a:gd name="connsiteY6" fmla="*/ 3407 h 585580"/>
                      <a:gd name="connsiteX7" fmla="*/ 2244823 w 2311492"/>
                      <a:gd name="connsiteY7" fmla="*/ 0 h 585580"/>
                      <a:gd name="connsiteX8" fmla="*/ 2281071 w 2311492"/>
                      <a:gd name="connsiteY8" fmla="*/ 0 h 585580"/>
                      <a:gd name="connsiteX9" fmla="*/ 2311492 w 2311492"/>
                      <a:gd name="connsiteY9" fmla="*/ 585580 h 585580"/>
                      <a:gd name="connsiteX10" fmla="*/ 0 w 2311492"/>
                      <a:gd name="connsiteY10" fmla="*/ 585580 h 585580"/>
                      <a:gd name="connsiteX11" fmla="*/ 30421 w 2311492"/>
                      <a:gd name="connsiteY11" fmla="*/ 0 h 585580"/>
                      <a:gd name="connsiteX0" fmla="*/ 30421 w 2317906"/>
                      <a:gd name="connsiteY0" fmla="*/ 42380 h 627960"/>
                      <a:gd name="connsiteX1" fmla="*/ 970703 w 2317906"/>
                      <a:gd name="connsiteY1" fmla="*/ 45787 h 627960"/>
                      <a:gd name="connsiteX2" fmla="*/ 965937 w 2317906"/>
                      <a:gd name="connsiteY2" fmla="*/ 69389 h 627960"/>
                      <a:gd name="connsiteX3" fmla="*/ 1187465 w 2317906"/>
                      <a:gd name="connsiteY3" fmla="*/ 290916 h 627960"/>
                      <a:gd name="connsiteX4" fmla="*/ 1408992 w 2317906"/>
                      <a:gd name="connsiteY4" fmla="*/ 69389 h 627960"/>
                      <a:gd name="connsiteX5" fmla="*/ 1404227 w 2317906"/>
                      <a:gd name="connsiteY5" fmla="*/ 45787 h 627960"/>
                      <a:gd name="connsiteX6" fmla="*/ 2245239 w 2317906"/>
                      <a:gd name="connsiteY6" fmla="*/ 45787 h 627960"/>
                      <a:gd name="connsiteX7" fmla="*/ 2281071 w 2317906"/>
                      <a:gd name="connsiteY7" fmla="*/ 42380 h 627960"/>
                      <a:gd name="connsiteX8" fmla="*/ 2311492 w 2317906"/>
                      <a:gd name="connsiteY8" fmla="*/ 627960 h 627960"/>
                      <a:gd name="connsiteX9" fmla="*/ 0 w 2317906"/>
                      <a:gd name="connsiteY9" fmla="*/ 627960 h 627960"/>
                      <a:gd name="connsiteX10" fmla="*/ 30421 w 2317906"/>
                      <a:gd name="connsiteY10" fmla="*/ 42380 h 627960"/>
                      <a:gd name="connsiteX0" fmla="*/ 30421 w 2311492"/>
                      <a:gd name="connsiteY0" fmla="*/ 0 h 585580"/>
                      <a:gd name="connsiteX1" fmla="*/ 970703 w 2311492"/>
                      <a:gd name="connsiteY1" fmla="*/ 3407 h 585580"/>
                      <a:gd name="connsiteX2" fmla="*/ 965937 w 2311492"/>
                      <a:gd name="connsiteY2" fmla="*/ 27009 h 585580"/>
                      <a:gd name="connsiteX3" fmla="*/ 1187465 w 2311492"/>
                      <a:gd name="connsiteY3" fmla="*/ 248536 h 585580"/>
                      <a:gd name="connsiteX4" fmla="*/ 1408992 w 2311492"/>
                      <a:gd name="connsiteY4" fmla="*/ 27009 h 585580"/>
                      <a:gd name="connsiteX5" fmla="*/ 1404227 w 2311492"/>
                      <a:gd name="connsiteY5" fmla="*/ 3407 h 585580"/>
                      <a:gd name="connsiteX6" fmla="*/ 2281071 w 2311492"/>
                      <a:gd name="connsiteY6" fmla="*/ 0 h 585580"/>
                      <a:gd name="connsiteX7" fmla="*/ 2311492 w 2311492"/>
                      <a:gd name="connsiteY7" fmla="*/ 585580 h 585580"/>
                      <a:gd name="connsiteX8" fmla="*/ 0 w 2311492"/>
                      <a:gd name="connsiteY8" fmla="*/ 585580 h 585580"/>
                      <a:gd name="connsiteX9" fmla="*/ 30421 w 2311492"/>
                      <a:gd name="connsiteY9" fmla="*/ 0 h 585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1492" h="585580">
                        <a:moveTo>
                          <a:pt x="30421" y="0"/>
                        </a:moveTo>
                        <a:lnTo>
                          <a:pt x="970703" y="3407"/>
                        </a:lnTo>
                        <a:lnTo>
                          <a:pt x="965937" y="27009"/>
                        </a:lnTo>
                        <a:cubicBezTo>
                          <a:pt x="965937" y="149355"/>
                          <a:pt x="1065119" y="248536"/>
                          <a:pt x="1187465" y="248536"/>
                        </a:cubicBezTo>
                        <a:cubicBezTo>
                          <a:pt x="1309811" y="248536"/>
                          <a:pt x="1408992" y="149355"/>
                          <a:pt x="1408992" y="27009"/>
                        </a:cubicBezTo>
                        <a:lnTo>
                          <a:pt x="1404227" y="3407"/>
                        </a:lnTo>
                        <a:lnTo>
                          <a:pt x="2281071" y="0"/>
                        </a:lnTo>
                        <a:lnTo>
                          <a:pt x="2311492" y="585580"/>
                        </a:lnTo>
                        <a:lnTo>
                          <a:pt x="0" y="585580"/>
                        </a:lnTo>
                        <a:lnTo>
                          <a:pt x="30421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Trapezoid 137"/>
                  <p:cNvSpPr/>
                  <p:nvPr/>
                </p:nvSpPr>
                <p:spPr>
                  <a:xfrm>
                    <a:off x="8748622" y="4779110"/>
                    <a:ext cx="2448851" cy="281677"/>
                  </a:xfrm>
                  <a:prstGeom prst="trapezoid">
                    <a:avLst>
                      <a:gd name="adj" fmla="val 2445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9055998" y="4196937"/>
                  <a:ext cx="1834095" cy="671786"/>
                  <a:chOff x="9055998" y="4196937"/>
                  <a:chExt cx="1834095" cy="671786"/>
                </a:xfrm>
              </p:grpSpPr>
              <p:sp>
                <p:nvSpPr>
                  <p:cNvPr id="197" name="Freeform 196"/>
                  <p:cNvSpPr/>
                  <p:nvPr/>
                </p:nvSpPr>
                <p:spPr>
                  <a:xfrm>
                    <a:off x="9107437" y="4196937"/>
                    <a:ext cx="1731219" cy="447373"/>
                  </a:xfrm>
                  <a:custGeom>
                    <a:avLst/>
                    <a:gdLst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23241 w 1731219"/>
                      <a:gd name="connsiteY8" fmla="*/ 894881 h 1342254"/>
                      <a:gd name="connsiteX9" fmla="*/ 680567 w 1731219"/>
                      <a:gd name="connsiteY9" fmla="*/ 894881 h 1342254"/>
                      <a:gd name="connsiteX10" fmla="*/ 675801 w 1731219"/>
                      <a:gd name="connsiteY10" fmla="*/ 918483 h 1342254"/>
                      <a:gd name="connsiteX11" fmla="*/ 897329 w 1731219"/>
                      <a:gd name="connsiteY11" fmla="*/ 1140010 h 1342254"/>
                      <a:gd name="connsiteX12" fmla="*/ 1118856 w 1731219"/>
                      <a:gd name="connsiteY12" fmla="*/ 918483 h 1342254"/>
                      <a:gd name="connsiteX13" fmla="*/ 1114091 w 1731219"/>
                      <a:gd name="connsiteY13" fmla="*/ 894881 h 1342254"/>
                      <a:gd name="connsiteX14" fmla="*/ 1707978 w 1731219"/>
                      <a:gd name="connsiteY14" fmla="*/ 894881 h 1342254"/>
                      <a:gd name="connsiteX15" fmla="*/ 1731219 w 1731219"/>
                      <a:gd name="connsiteY15" fmla="*/ 1342254 h 1342254"/>
                      <a:gd name="connsiteX16" fmla="*/ 0 w 1731219"/>
                      <a:gd name="connsiteY16" fmla="*/ 1342254 h 1342254"/>
                      <a:gd name="connsiteX17" fmla="*/ 1076055 w 1731219"/>
                      <a:gd name="connsiteY17" fmla="*/ 856985 h 1342254"/>
                      <a:gd name="connsiteX18" fmla="*/ 1706009 w 1731219"/>
                      <a:gd name="connsiteY18" fmla="*/ 856985 h 1342254"/>
                      <a:gd name="connsiteX19" fmla="*/ 1706009 w 1731219"/>
                      <a:gd name="connsiteY19" fmla="*/ 856986 h 1342254"/>
                      <a:gd name="connsiteX20" fmla="*/ 1076055 w 1731219"/>
                      <a:gd name="connsiteY20" fmla="*/ 856986 h 1342254"/>
                      <a:gd name="connsiteX21" fmla="*/ 25210 w 1731219"/>
                      <a:gd name="connsiteY21" fmla="*/ 856985 h 1342254"/>
                      <a:gd name="connsiteX22" fmla="*/ 718605 w 1731219"/>
                      <a:gd name="connsiteY22" fmla="*/ 856985 h 1342254"/>
                      <a:gd name="connsiteX23" fmla="*/ 718605 w 1731219"/>
                      <a:gd name="connsiteY23" fmla="*/ 856986 h 1342254"/>
                      <a:gd name="connsiteX24" fmla="*/ 25210 w 1731219"/>
                      <a:gd name="connsiteY24" fmla="*/ 856986 h 1342254"/>
                      <a:gd name="connsiteX25" fmla="*/ 1114091 w 1731219"/>
                      <a:gd name="connsiteY25" fmla="*/ 0 h 1342254"/>
                      <a:gd name="connsiteX26" fmla="*/ 1114091 w 1731219"/>
                      <a:gd name="connsiteY26" fmla="*/ 0 h 1342254"/>
                      <a:gd name="connsiteX27" fmla="*/ 1118856 w 1731219"/>
                      <a:gd name="connsiteY27" fmla="*/ 23601 h 1342254"/>
                      <a:gd name="connsiteX28" fmla="*/ 1118856 w 1731219"/>
                      <a:gd name="connsiteY28" fmla="*/ 23602 h 1342254"/>
                      <a:gd name="connsiteX29" fmla="*/ 680567 w 1731219"/>
                      <a:gd name="connsiteY29" fmla="*/ 0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1114091 w 1731219"/>
                      <a:gd name="connsiteY29" fmla="*/ 0 h 1342254"/>
                      <a:gd name="connsiteX30" fmla="*/ 1114091 w 1731219"/>
                      <a:gd name="connsiteY30" fmla="*/ 0 h 1342254"/>
                      <a:gd name="connsiteX31" fmla="*/ 1118856 w 1731219"/>
                      <a:gd name="connsiteY31" fmla="*/ 23601 h 1342254"/>
                      <a:gd name="connsiteX32" fmla="*/ 1114091 w 1731219"/>
                      <a:gd name="connsiteY32" fmla="*/ 0 h 1342254"/>
                      <a:gd name="connsiteX33" fmla="*/ 680567 w 1731219"/>
                      <a:gd name="connsiteY33" fmla="*/ 0 h 1342254"/>
                      <a:gd name="connsiteX34" fmla="*/ 680567 w 1731219"/>
                      <a:gd name="connsiteY34" fmla="*/ 0 h 1342254"/>
                      <a:gd name="connsiteX35" fmla="*/ 675801 w 1731219"/>
                      <a:gd name="connsiteY35" fmla="*/ 23602 h 1342254"/>
                      <a:gd name="connsiteX36" fmla="*/ 675801 w 1731219"/>
                      <a:gd name="connsiteY36" fmla="*/ 23601 h 1342254"/>
                      <a:gd name="connsiteX37" fmla="*/ 680567 w 1731219"/>
                      <a:gd name="connsiteY37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1118856 w 1731219"/>
                      <a:gd name="connsiteY29" fmla="*/ 23601 h 1342254"/>
                      <a:gd name="connsiteX30" fmla="*/ 1114091 w 1731219"/>
                      <a:gd name="connsiteY30" fmla="*/ 0 h 1342254"/>
                      <a:gd name="connsiteX31" fmla="*/ 1118856 w 1731219"/>
                      <a:gd name="connsiteY31" fmla="*/ 23601 h 1342254"/>
                      <a:gd name="connsiteX32" fmla="*/ 680567 w 1731219"/>
                      <a:gd name="connsiteY32" fmla="*/ 0 h 1342254"/>
                      <a:gd name="connsiteX33" fmla="*/ 680567 w 1731219"/>
                      <a:gd name="connsiteY33" fmla="*/ 0 h 1342254"/>
                      <a:gd name="connsiteX34" fmla="*/ 675801 w 1731219"/>
                      <a:gd name="connsiteY34" fmla="*/ 23602 h 1342254"/>
                      <a:gd name="connsiteX35" fmla="*/ 675801 w 1731219"/>
                      <a:gd name="connsiteY35" fmla="*/ 23601 h 1342254"/>
                      <a:gd name="connsiteX36" fmla="*/ 680567 w 1731219"/>
                      <a:gd name="connsiteY36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80567 w 1731219"/>
                      <a:gd name="connsiteY29" fmla="*/ 0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33" fmla="*/ 680567 w 1731219"/>
                      <a:gd name="connsiteY33" fmla="*/ 0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75801 w 1731219"/>
                      <a:gd name="connsiteY29" fmla="*/ 23601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32" fmla="*/ 675801 w 1731219"/>
                      <a:gd name="connsiteY32" fmla="*/ 23601 h 1342254"/>
                      <a:gd name="connsiteX0" fmla="*/ 1088470 w 1731219"/>
                      <a:gd name="connsiteY0" fmla="*/ 918484 h 1342254"/>
                      <a:gd name="connsiteX1" fmla="*/ 1088470 w 1731219"/>
                      <a:gd name="connsiteY1" fmla="*/ 918484 h 1342254"/>
                      <a:gd name="connsiteX2" fmla="*/ 897330 w 1731219"/>
                      <a:gd name="connsiteY2" fmla="*/ 1109624 h 1342254"/>
                      <a:gd name="connsiteX3" fmla="*/ 706189 w 1731219"/>
                      <a:gd name="connsiteY3" fmla="*/ 918484 h 1342254"/>
                      <a:gd name="connsiteX4" fmla="*/ 706189 w 1731219"/>
                      <a:gd name="connsiteY4" fmla="*/ 918484 h 1342254"/>
                      <a:gd name="connsiteX5" fmla="*/ 721210 w 1731219"/>
                      <a:gd name="connsiteY5" fmla="*/ 992884 h 1342254"/>
                      <a:gd name="connsiteX6" fmla="*/ 897330 w 1731219"/>
                      <a:gd name="connsiteY6" fmla="*/ 1109623 h 1342254"/>
                      <a:gd name="connsiteX7" fmla="*/ 1073449 w 1731219"/>
                      <a:gd name="connsiteY7" fmla="*/ 992884 h 1342254"/>
                      <a:gd name="connsiteX8" fmla="*/ 1088470 w 1731219"/>
                      <a:gd name="connsiteY8" fmla="*/ 918484 h 1342254"/>
                      <a:gd name="connsiteX9" fmla="*/ 23241 w 1731219"/>
                      <a:gd name="connsiteY9" fmla="*/ 894881 h 1342254"/>
                      <a:gd name="connsiteX10" fmla="*/ 680567 w 1731219"/>
                      <a:gd name="connsiteY10" fmla="*/ 894881 h 1342254"/>
                      <a:gd name="connsiteX11" fmla="*/ 675801 w 1731219"/>
                      <a:gd name="connsiteY11" fmla="*/ 918483 h 1342254"/>
                      <a:gd name="connsiteX12" fmla="*/ 897329 w 1731219"/>
                      <a:gd name="connsiteY12" fmla="*/ 1140010 h 1342254"/>
                      <a:gd name="connsiteX13" fmla="*/ 1118856 w 1731219"/>
                      <a:gd name="connsiteY13" fmla="*/ 918483 h 1342254"/>
                      <a:gd name="connsiteX14" fmla="*/ 1114091 w 1731219"/>
                      <a:gd name="connsiteY14" fmla="*/ 894881 h 1342254"/>
                      <a:gd name="connsiteX15" fmla="*/ 1707978 w 1731219"/>
                      <a:gd name="connsiteY15" fmla="*/ 894881 h 1342254"/>
                      <a:gd name="connsiteX16" fmla="*/ 1731219 w 1731219"/>
                      <a:gd name="connsiteY16" fmla="*/ 1342254 h 1342254"/>
                      <a:gd name="connsiteX17" fmla="*/ 0 w 1731219"/>
                      <a:gd name="connsiteY17" fmla="*/ 1342254 h 1342254"/>
                      <a:gd name="connsiteX18" fmla="*/ 23241 w 1731219"/>
                      <a:gd name="connsiteY18" fmla="*/ 894881 h 1342254"/>
                      <a:gd name="connsiteX19" fmla="*/ 1076055 w 1731219"/>
                      <a:gd name="connsiteY19" fmla="*/ 856985 h 1342254"/>
                      <a:gd name="connsiteX20" fmla="*/ 1706009 w 1731219"/>
                      <a:gd name="connsiteY20" fmla="*/ 856985 h 1342254"/>
                      <a:gd name="connsiteX21" fmla="*/ 1706009 w 1731219"/>
                      <a:gd name="connsiteY21" fmla="*/ 856986 h 1342254"/>
                      <a:gd name="connsiteX22" fmla="*/ 1076055 w 1731219"/>
                      <a:gd name="connsiteY22" fmla="*/ 856986 h 1342254"/>
                      <a:gd name="connsiteX23" fmla="*/ 1076055 w 1731219"/>
                      <a:gd name="connsiteY23" fmla="*/ 856985 h 1342254"/>
                      <a:gd name="connsiteX24" fmla="*/ 25210 w 1731219"/>
                      <a:gd name="connsiteY24" fmla="*/ 856985 h 1342254"/>
                      <a:gd name="connsiteX25" fmla="*/ 718605 w 1731219"/>
                      <a:gd name="connsiteY25" fmla="*/ 856985 h 1342254"/>
                      <a:gd name="connsiteX26" fmla="*/ 718605 w 1731219"/>
                      <a:gd name="connsiteY26" fmla="*/ 856986 h 1342254"/>
                      <a:gd name="connsiteX27" fmla="*/ 25210 w 1731219"/>
                      <a:gd name="connsiteY27" fmla="*/ 856986 h 1342254"/>
                      <a:gd name="connsiteX28" fmla="*/ 25210 w 1731219"/>
                      <a:gd name="connsiteY28" fmla="*/ 856985 h 1342254"/>
                      <a:gd name="connsiteX29" fmla="*/ 675801 w 1731219"/>
                      <a:gd name="connsiteY29" fmla="*/ 23602 h 1342254"/>
                      <a:gd name="connsiteX30" fmla="*/ 680567 w 1731219"/>
                      <a:gd name="connsiteY30" fmla="*/ 0 h 1342254"/>
                      <a:gd name="connsiteX31" fmla="*/ 675801 w 1731219"/>
                      <a:gd name="connsiteY31" fmla="*/ 23602 h 1342254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718605 w 1731219"/>
                      <a:gd name="connsiteY25" fmla="*/ 0 h 485269"/>
                      <a:gd name="connsiteX26" fmla="*/ 718605 w 1731219"/>
                      <a:gd name="connsiteY26" fmla="*/ 1 h 485269"/>
                      <a:gd name="connsiteX27" fmla="*/ 25210 w 1731219"/>
                      <a:gd name="connsiteY27" fmla="*/ 1 h 485269"/>
                      <a:gd name="connsiteX28" fmla="*/ 25210 w 1731219"/>
                      <a:gd name="connsiteY28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718605 w 1731219"/>
                      <a:gd name="connsiteY25" fmla="*/ 0 h 485269"/>
                      <a:gd name="connsiteX26" fmla="*/ 25210 w 1731219"/>
                      <a:gd name="connsiteY26" fmla="*/ 1 h 485269"/>
                      <a:gd name="connsiteX27" fmla="*/ 25210 w 1731219"/>
                      <a:gd name="connsiteY27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24" fmla="*/ 25210 w 1731219"/>
                      <a:gd name="connsiteY24" fmla="*/ 0 h 485269"/>
                      <a:gd name="connsiteX25" fmla="*/ 25210 w 1731219"/>
                      <a:gd name="connsiteY25" fmla="*/ 1 h 485269"/>
                      <a:gd name="connsiteX26" fmla="*/ 25210 w 1731219"/>
                      <a:gd name="connsiteY26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06189 w 1731219"/>
                      <a:gd name="connsiteY4" fmla="*/ 61499 h 485269"/>
                      <a:gd name="connsiteX5" fmla="*/ 721210 w 1731219"/>
                      <a:gd name="connsiteY5" fmla="*/ 135899 h 485269"/>
                      <a:gd name="connsiteX6" fmla="*/ 897330 w 1731219"/>
                      <a:gd name="connsiteY6" fmla="*/ 252638 h 485269"/>
                      <a:gd name="connsiteX7" fmla="*/ 1073449 w 1731219"/>
                      <a:gd name="connsiteY7" fmla="*/ 135899 h 485269"/>
                      <a:gd name="connsiteX8" fmla="*/ 1088470 w 1731219"/>
                      <a:gd name="connsiteY8" fmla="*/ 61499 h 485269"/>
                      <a:gd name="connsiteX9" fmla="*/ 23241 w 1731219"/>
                      <a:gd name="connsiteY9" fmla="*/ 37896 h 485269"/>
                      <a:gd name="connsiteX10" fmla="*/ 680567 w 1731219"/>
                      <a:gd name="connsiteY10" fmla="*/ 37896 h 485269"/>
                      <a:gd name="connsiteX11" fmla="*/ 675801 w 1731219"/>
                      <a:gd name="connsiteY11" fmla="*/ 61498 h 485269"/>
                      <a:gd name="connsiteX12" fmla="*/ 897329 w 1731219"/>
                      <a:gd name="connsiteY12" fmla="*/ 283025 h 485269"/>
                      <a:gd name="connsiteX13" fmla="*/ 1118856 w 1731219"/>
                      <a:gd name="connsiteY13" fmla="*/ 61498 h 485269"/>
                      <a:gd name="connsiteX14" fmla="*/ 1114091 w 1731219"/>
                      <a:gd name="connsiteY14" fmla="*/ 37896 h 485269"/>
                      <a:gd name="connsiteX15" fmla="*/ 1707978 w 1731219"/>
                      <a:gd name="connsiteY15" fmla="*/ 37896 h 485269"/>
                      <a:gd name="connsiteX16" fmla="*/ 1731219 w 1731219"/>
                      <a:gd name="connsiteY16" fmla="*/ 485269 h 485269"/>
                      <a:gd name="connsiteX17" fmla="*/ 0 w 1731219"/>
                      <a:gd name="connsiteY17" fmla="*/ 485269 h 485269"/>
                      <a:gd name="connsiteX18" fmla="*/ 23241 w 1731219"/>
                      <a:gd name="connsiteY18" fmla="*/ 37896 h 485269"/>
                      <a:gd name="connsiteX19" fmla="*/ 1076055 w 1731219"/>
                      <a:gd name="connsiteY19" fmla="*/ 0 h 485269"/>
                      <a:gd name="connsiteX20" fmla="*/ 1706009 w 1731219"/>
                      <a:gd name="connsiteY20" fmla="*/ 0 h 485269"/>
                      <a:gd name="connsiteX21" fmla="*/ 1706009 w 1731219"/>
                      <a:gd name="connsiteY21" fmla="*/ 1 h 485269"/>
                      <a:gd name="connsiteX22" fmla="*/ 1076055 w 1731219"/>
                      <a:gd name="connsiteY22" fmla="*/ 1 h 485269"/>
                      <a:gd name="connsiteX23" fmla="*/ 1076055 w 1731219"/>
                      <a:gd name="connsiteY23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06189 w 1731219"/>
                      <a:gd name="connsiteY3" fmla="*/ 61499 h 485269"/>
                      <a:gd name="connsiteX4" fmla="*/ 721210 w 1731219"/>
                      <a:gd name="connsiteY4" fmla="*/ 135899 h 485269"/>
                      <a:gd name="connsiteX5" fmla="*/ 897330 w 1731219"/>
                      <a:gd name="connsiteY5" fmla="*/ 252638 h 485269"/>
                      <a:gd name="connsiteX6" fmla="*/ 1073449 w 1731219"/>
                      <a:gd name="connsiteY6" fmla="*/ 135899 h 485269"/>
                      <a:gd name="connsiteX7" fmla="*/ 1088470 w 1731219"/>
                      <a:gd name="connsiteY7" fmla="*/ 61499 h 485269"/>
                      <a:gd name="connsiteX8" fmla="*/ 23241 w 1731219"/>
                      <a:gd name="connsiteY8" fmla="*/ 37896 h 485269"/>
                      <a:gd name="connsiteX9" fmla="*/ 680567 w 1731219"/>
                      <a:gd name="connsiteY9" fmla="*/ 37896 h 485269"/>
                      <a:gd name="connsiteX10" fmla="*/ 675801 w 1731219"/>
                      <a:gd name="connsiteY10" fmla="*/ 61498 h 485269"/>
                      <a:gd name="connsiteX11" fmla="*/ 897329 w 1731219"/>
                      <a:gd name="connsiteY11" fmla="*/ 283025 h 485269"/>
                      <a:gd name="connsiteX12" fmla="*/ 1118856 w 1731219"/>
                      <a:gd name="connsiteY12" fmla="*/ 61498 h 485269"/>
                      <a:gd name="connsiteX13" fmla="*/ 1114091 w 1731219"/>
                      <a:gd name="connsiteY13" fmla="*/ 37896 h 485269"/>
                      <a:gd name="connsiteX14" fmla="*/ 1707978 w 1731219"/>
                      <a:gd name="connsiteY14" fmla="*/ 37896 h 485269"/>
                      <a:gd name="connsiteX15" fmla="*/ 1731219 w 1731219"/>
                      <a:gd name="connsiteY15" fmla="*/ 485269 h 485269"/>
                      <a:gd name="connsiteX16" fmla="*/ 0 w 1731219"/>
                      <a:gd name="connsiteY16" fmla="*/ 485269 h 485269"/>
                      <a:gd name="connsiteX17" fmla="*/ 23241 w 1731219"/>
                      <a:gd name="connsiteY17" fmla="*/ 37896 h 485269"/>
                      <a:gd name="connsiteX18" fmla="*/ 1076055 w 1731219"/>
                      <a:gd name="connsiteY18" fmla="*/ 0 h 485269"/>
                      <a:gd name="connsiteX19" fmla="*/ 1706009 w 1731219"/>
                      <a:gd name="connsiteY19" fmla="*/ 0 h 485269"/>
                      <a:gd name="connsiteX20" fmla="*/ 1706009 w 1731219"/>
                      <a:gd name="connsiteY20" fmla="*/ 1 h 485269"/>
                      <a:gd name="connsiteX21" fmla="*/ 1076055 w 1731219"/>
                      <a:gd name="connsiteY21" fmla="*/ 1 h 485269"/>
                      <a:gd name="connsiteX22" fmla="*/ 1076055 w 1731219"/>
                      <a:gd name="connsiteY22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721210 w 1731219"/>
                      <a:gd name="connsiteY3" fmla="*/ 135899 h 485269"/>
                      <a:gd name="connsiteX4" fmla="*/ 897330 w 1731219"/>
                      <a:gd name="connsiteY4" fmla="*/ 252638 h 485269"/>
                      <a:gd name="connsiteX5" fmla="*/ 1073449 w 1731219"/>
                      <a:gd name="connsiteY5" fmla="*/ 135899 h 485269"/>
                      <a:gd name="connsiteX6" fmla="*/ 1088470 w 1731219"/>
                      <a:gd name="connsiteY6" fmla="*/ 61499 h 485269"/>
                      <a:gd name="connsiteX7" fmla="*/ 23241 w 1731219"/>
                      <a:gd name="connsiteY7" fmla="*/ 37896 h 485269"/>
                      <a:gd name="connsiteX8" fmla="*/ 680567 w 1731219"/>
                      <a:gd name="connsiteY8" fmla="*/ 37896 h 485269"/>
                      <a:gd name="connsiteX9" fmla="*/ 675801 w 1731219"/>
                      <a:gd name="connsiteY9" fmla="*/ 61498 h 485269"/>
                      <a:gd name="connsiteX10" fmla="*/ 897329 w 1731219"/>
                      <a:gd name="connsiteY10" fmla="*/ 283025 h 485269"/>
                      <a:gd name="connsiteX11" fmla="*/ 1118856 w 1731219"/>
                      <a:gd name="connsiteY11" fmla="*/ 61498 h 485269"/>
                      <a:gd name="connsiteX12" fmla="*/ 1114091 w 1731219"/>
                      <a:gd name="connsiteY12" fmla="*/ 37896 h 485269"/>
                      <a:gd name="connsiteX13" fmla="*/ 1707978 w 1731219"/>
                      <a:gd name="connsiteY13" fmla="*/ 37896 h 485269"/>
                      <a:gd name="connsiteX14" fmla="*/ 1731219 w 1731219"/>
                      <a:gd name="connsiteY14" fmla="*/ 485269 h 485269"/>
                      <a:gd name="connsiteX15" fmla="*/ 0 w 1731219"/>
                      <a:gd name="connsiteY15" fmla="*/ 485269 h 485269"/>
                      <a:gd name="connsiteX16" fmla="*/ 23241 w 1731219"/>
                      <a:gd name="connsiteY16" fmla="*/ 37896 h 485269"/>
                      <a:gd name="connsiteX17" fmla="*/ 1076055 w 1731219"/>
                      <a:gd name="connsiteY17" fmla="*/ 0 h 485269"/>
                      <a:gd name="connsiteX18" fmla="*/ 1706009 w 1731219"/>
                      <a:gd name="connsiteY18" fmla="*/ 0 h 485269"/>
                      <a:gd name="connsiteX19" fmla="*/ 1706009 w 1731219"/>
                      <a:gd name="connsiteY19" fmla="*/ 1 h 485269"/>
                      <a:gd name="connsiteX20" fmla="*/ 1076055 w 1731219"/>
                      <a:gd name="connsiteY20" fmla="*/ 1 h 485269"/>
                      <a:gd name="connsiteX21" fmla="*/ 1076055 w 1731219"/>
                      <a:gd name="connsiteY21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897330 w 1731219"/>
                      <a:gd name="connsiteY3" fmla="*/ 252638 h 485269"/>
                      <a:gd name="connsiteX4" fmla="*/ 1073449 w 1731219"/>
                      <a:gd name="connsiteY4" fmla="*/ 135899 h 485269"/>
                      <a:gd name="connsiteX5" fmla="*/ 1088470 w 1731219"/>
                      <a:gd name="connsiteY5" fmla="*/ 61499 h 485269"/>
                      <a:gd name="connsiteX6" fmla="*/ 23241 w 1731219"/>
                      <a:gd name="connsiteY6" fmla="*/ 37896 h 485269"/>
                      <a:gd name="connsiteX7" fmla="*/ 680567 w 1731219"/>
                      <a:gd name="connsiteY7" fmla="*/ 37896 h 485269"/>
                      <a:gd name="connsiteX8" fmla="*/ 675801 w 1731219"/>
                      <a:gd name="connsiteY8" fmla="*/ 61498 h 485269"/>
                      <a:gd name="connsiteX9" fmla="*/ 897329 w 1731219"/>
                      <a:gd name="connsiteY9" fmla="*/ 283025 h 485269"/>
                      <a:gd name="connsiteX10" fmla="*/ 1118856 w 1731219"/>
                      <a:gd name="connsiteY10" fmla="*/ 61498 h 485269"/>
                      <a:gd name="connsiteX11" fmla="*/ 1114091 w 1731219"/>
                      <a:gd name="connsiteY11" fmla="*/ 37896 h 485269"/>
                      <a:gd name="connsiteX12" fmla="*/ 1707978 w 1731219"/>
                      <a:gd name="connsiteY12" fmla="*/ 37896 h 485269"/>
                      <a:gd name="connsiteX13" fmla="*/ 1731219 w 1731219"/>
                      <a:gd name="connsiteY13" fmla="*/ 485269 h 485269"/>
                      <a:gd name="connsiteX14" fmla="*/ 0 w 1731219"/>
                      <a:gd name="connsiteY14" fmla="*/ 485269 h 485269"/>
                      <a:gd name="connsiteX15" fmla="*/ 23241 w 1731219"/>
                      <a:gd name="connsiteY15" fmla="*/ 37896 h 485269"/>
                      <a:gd name="connsiteX16" fmla="*/ 1076055 w 1731219"/>
                      <a:gd name="connsiteY16" fmla="*/ 0 h 485269"/>
                      <a:gd name="connsiteX17" fmla="*/ 1706009 w 1731219"/>
                      <a:gd name="connsiteY17" fmla="*/ 0 h 485269"/>
                      <a:gd name="connsiteX18" fmla="*/ 1706009 w 1731219"/>
                      <a:gd name="connsiteY18" fmla="*/ 1 h 485269"/>
                      <a:gd name="connsiteX19" fmla="*/ 1076055 w 1731219"/>
                      <a:gd name="connsiteY19" fmla="*/ 1 h 485269"/>
                      <a:gd name="connsiteX20" fmla="*/ 1076055 w 1731219"/>
                      <a:gd name="connsiteY20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897330 w 1731219"/>
                      <a:gd name="connsiteY2" fmla="*/ 252639 h 485269"/>
                      <a:gd name="connsiteX3" fmla="*/ 1073449 w 1731219"/>
                      <a:gd name="connsiteY3" fmla="*/ 135899 h 485269"/>
                      <a:gd name="connsiteX4" fmla="*/ 1088470 w 1731219"/>
                      <a:gd name="connsiteY4" fmla="*/ 61499 h 485269"/>
                      <a:gd name="connsiteX5" fmla="*/ 23241 w 1731219"/>
                      <a:gd name="connsiteY5" fmla="*/ 37896 h 485269"/>
                      <a:gd name="connsiteX6" fmla="*/ 680567 w 1731219"/>
                      <a:gd name="connsiteY6" fmla="*/ 37896 h 485269"/>
                      <a:gd name="connsiteX7" fmla="*/ 675801 w 1731219"/>
                      <a:gd name="connsiteY7" fmla="*/ 61498 h 485269"/>
                      <a:gd name="connsiteX8" fmla="*/ 897329 w 1731219"/>
                      <a:gd name="connsiteY8" fmla="*/ 283025 h 485269"/>
                      <a:gd name="connsiteX9" fmla="*/ 1118856 w 1731219"/>
                      <a:gd name="connsiteY9" fmla="*/ 61498 h 485269"/>
                      <a:gd name="connsiteX10" fmla="*/ 1114091 w 1731219"/>
                      <a:gd name="connsiteY10" fmla="*/ 37896 h 485269"/>
                      <a:gd name="connsiteX11" fmla="*/ 1707978 w 1731219"/>
                      <a:gd name="connsiteY11" fmla="*/ 37896 h 485269"/>
                      <a:gd name="connsiteX12" fmla="*/ 1731219 w 1731219"/>
                      <a:gd name="connsiteY12" fmla="*/ 485269 h 485269"/>
                      <a:gd name="connsiteX13" fmla="*/ 0 w 1731219"/>
                      <a:gd name="connsiteY13" fmla="*/ 485269 h 485269"/>
                      <a:gd name="connsiteX14" fmla="*/ 23241 w 1731219"/>
                      <a:gd name="connsiteY14" fmla="*/ 37896 h 485269"/>
                      <a:gd name="connsiteX15" fmla="*/ 1076055 w 1731219"/>
                      <a:gd name="connsiteY15" fmla="*/ 0 h 485269"/>
                      <a:gd name="connsiteX16" fmla="*/ 1706009 w 1731219"/>
                      <a:gd name="connsiteY16" fmla="*/ 0 h 485269"/>
                      <a:gd name="connsiteX17" fmla="*/ 1706009 w 1731219"/>
                      <a:gd name="connsiteY17" fmla="*/ 1 h 485269"/>
                      <a:gd name="connsiteX18" fmla="*/ 1076055 w 1731219"/>
                      <a:gd name="connsiteY18" fmla="*/ 1 h 485269"/>
                      <a:gd name="connsiteX19" fmla="*/ 1076055 w 1731219"/>
                      <a:gd name="connsiteY19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1073449 w 1731219"/>
                      <a:gd name="connsiteY2" fmla="*/ 135899 h 485269"/>
                      <a:gd name="connsiteX3" fmla="*/ 1088470 w 1731219"/>
                      <a:gd name="connsiteY3" fmla="*/ 61499 h 485269"/>
                      <a:gd name="connsiteX4" fmla="*/ 23241 w 1731219"/>
                      <a:gd name="connsiteY4" fmla="*/ 37896 h 485269"/>
                      <a:gd name="connsiteX5" fmla="*/ 680567 w 1731219"/>
                      <a:gd name="connsiteY5" fmla="*/ 37896 h 485269"/>
                      <a:gd name="connsiteX6" fmla="*/ 675801 w 1731219"/>
                      <a:gd name="connsiteY6" fmla="*/ 61498 h 485269"/>
                      <a:gd name="connsiteX7" fmla="*/ 897329 w 1731219"/>
                      <a:gd name="connsiteY7" fmla="*/ 283025 h 485269"/>
                      <a:gd name="connsiteX8" fmla="*/ 1118856 w 1731219"/>
                      <a:gd name="connsiteY8" fmla="*/ 61498 h 485269"/>
                      <a:gd name="connsiteX9" fmla="*/ 1114091 w 1731219"/>
                      <a:gd name="connsiteY9" fmla="*/ 37896 h 485269"/>
                      <a:gd name="connsiteX10" fmla="*/ 1707978 w 1731219"/>
                      <a:gd name="connsiteY10" fmla="*/ 37896 h 485269"/>
                      <a:gd name="connsiteX11" fmla="*/ 1731219 w 1731219"/>
                      <a:gd name="connsiteY11" fmla="*/ 485269 h 485269"/>
                      <a:gd name="connsiteX12" fmla="*/ 0 w 1731219"/>
                      <a:gd name="connsiteY12" fmla="*/ 485269 h 485269"/>
                      <a:gd name="connsiteX13" fmla="*/ 23241 w 1731219"/>
                      <a:gd name="connsiteY13" fmla="*/ 37896 h 485269"/>
                      <a:gd name="connsiteX14" fmla="*/ 1076055 w 1731219"/>
                      <a:gd name="connsiteY14" fmla="*/ 0 h 485269"/>
                      <a:gd name="connsiteX15" fmla="*/ 1706009 w 1731219"/>
                      <a:gd name="connsiteY15" fmla="*/ 0 h 485269"/>
                      <a:gd name="connsiteX16" fmla="*/ 1706009 w 1731219"/>
                      <a:gd name="connsiteY16" fmla="*/ 1 h 485269"/>
                      <a:gd name="connsiteX17" fmla="*/ 1076055 w 1731219"/>
                      <a:gd name="connsiteY17" fmla="*/ 1 h 485269"/>
                      <a:gd name="connsiteX18" fmla="*/ 1076055 w 1731219"/>
                      <a:gd name="connsiteY18" fmla="*/ 0 h 485269"/>
                      <a:gd name="connsiteX0" fmla="*/ 1088470 w 1731219"/>
                      <a:gd name="connsiteY0" fmla="*/ 61499 h 485269"/>
                      <a:gd name="connsiteX1" fmla="*/ 1088470 w 1731219"/>
                      <a:gd name="connsiteY1" fmla="*/ 61499 h 485269"/>
                      <a:gd name="connsiteX2" fmla="*/ 1088470 w 1731219"/>
                      <a:gd name="connsiteY2" fmla="*/ 61499 h 485269"/>
                      <a:gd name="connsiteX3" fmla="*/ 23241 w 1731219"/>
                      <a:gd name="connsiteY3" fmla="*/ 37896 h 485269"/>
                      <a:gd name="connsiteX4" fmla="*/ 680567 w 1731219"/>
                      <a:gd name="connsiteY4" fmla="*/ 37896 h 485269"/>
                      <a:gd name="connsiteX5" fmla="*/ 675801 w 1731219"/>
                      <a:gd name="connsiteY5" fmla="*/ 61498 h 485269"/>
                      <a:gd name="connsiteX6" fmla="*/ 897329 w 1731219"/>
                      <a:gd name="connsiteY6" fmla="*/ 283025 h 485269"/>
                      <a:gd name="connsiteX7" fmla="*/ 1118856 w 1731219"/>
                      <a:gd name="connsiteY7" fmla="*/ 61498 h 485269"/>
                      <a:gd name="connsiteX8" fmla="*/ 1114091 w 1731219"/>
                      <a:gd name="connsiteY8" fmla="*/ 37896 h 485269"/>
                      <a:gd name="connsiteX9" fmla="*/ 1707978 w 1731219"/>
                      <a:gd name="connsiteY9" fmla="*/ 37896 h 485269"/>
                      <a:gd name="connsiteX10" fmla="*/ 1731219 w 1731219"/>
                      <a:gd name="connsiteY10" fmla="*/ 485269 h 485269"/>
                      <a:gd name="connsiteX11" fmla="*/ 0 w 1731219"/>
                      <a:gd name="connsiteY11" fmla="*/ 485269 h 485269"/>
                      <a:gd name="connsiteX12" fmla="*/ 23241 w 1731219"/>
                      <a:gd name="connsiteY12" fmla="*/ 37896 h 485269"/>
                      <a:gd name="connsiteX13" fmla="*/ 1076055 w 1731219"/>
                      <a:gd name="connsiteY13" fmla="*/ 0 h 485269"/>
                      <a:gd name="connsiteX14" fmla="*/ 1706009 w 1731219"/>
                      <a:gd name="connsiteY14" fmla="*/ 0 h 485269"/>
                      <a:gd name="connsiteX15" fmla="*/ 1706009 w 1731219"/>
                      <a:gd name="connsiteY15" fmla="*/ 1 h 485269"/>
                      <a:gd name="connsiteX16" fmla="*/ 1076055 w 1731219"/>
                      <a:gd name="connsiteY16" fmla="*/ 1 h 485269"/>
                      <a:gd name="connsiteX17" fmla="*/ 1076055 w 1731219"/>
                      <a:gd name="connsiteY17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706009 w 1731219"/>
                      <a:gd name="connsiteY11" fmla="*/ 0 h 485269"/>
                      <a:gd name="connsiteX12" fmla="*/ 1706009 w 1731219"/>
                      <a:gd name="connsiteY12" fmla="*/ 1 h 485269"/>
                      <a:gd name="connsiteX13" fmla="*/ 1076055 w 1731219"/>
                      <a:gd name="connsiteY13" fmla="*/ 1 h 485269"/>
                      <a:gd name="connsiteX14" fmla="*/ 1076055 w 1731219"/>
                      <a:gd name="connsiteY14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706009 w 1731219"/>
                      <a:gd name="connsiteY11" fmla="*/ 0 h 485269"/>
                      <a:gd name="connsiteX12" fmla="*/ 1076055 w 1731219"/>
                      <a:gd name="connsiteY12" fmla="*/ 1 h 485269"/>
                      <a:gd name="connsiteX13" fmla="*/ 1076055 w 1731219"/>
                      <a:gd name="connsiteY13" fmla="*/ 0 h 485269"/>
                      <a:gd name="connsiteX0" fmla="*/ 23241 w 1731219"/>
                      <a:gd name="connsiteY0" fmla="*/ 37896 h 485269"/>
                      <a:gd name="connsiteX1" fmla="*/ 680567 w 1731219"/>
                      <a:gd name="connsiteY1" fmla="*/ 37896 h 485269"/>
                      <a:gd name="connsiteX2" fmla="*/ 675801 w 1731219"/>
                      <a:gd name="connsiteY2" fmla="*/ 61498 h 485269"/>
                      <a:gd name="connsiteX3" fmla="*/ 897329 w 1731219"/>
                      <a:gd name="connsiteY3" fmla="*/ 283025 h 485269"/>
                      <a:gd name="connsiteX4" fmla="*/ 1118856 w 1731219"/>
                      <a:gd name="connsiteY4" fmla="*/ 61498 h 485269"/>
                      <a:gd name="connsiteX5" fmla="*/ 1114091 w 1731219"/>
                      <a:gd name="connsiteY5" fmla="*/ 37896 h 485269"/>
                      <a:gd name="connsiteX6" fmla="*/ 1707978 w 1731219"/>
                      <a:gd name="connsiteY6" fmla="*/ 37896 h 485269"/>
                      <a:gd name="connsiteX7" fmla="*/ 1731219 w 1731219"/>
                      <a:gd name="connsiteY7" fmla="*/ 485269 h 485269"/>
                      <a:gd name="connsiteX8" fmla="*/ 0 w 1731219"/>
                      <a:gd name="connsiteY8" fmla="*/ 485269 h 485269"/>
                      <a:gd name="connsiteX9" fmla="*/ 23241 w 1731219"/>
                      <a:gd name="connsiteY9" fmla="*/ 37896 h 485269"/>
                      <a:gd name="connsiteX10" fmla="*/ 1076055 w 1731219"/>
                      <a:gd name="connsiteY10" fmla="*/ 0 h 485269"/>
                      <a:gd name="connsiteX11" fmla="*/ 1076055 w 1731219"/>
                      <a:gd name="connsiteY11" fmla="*/ 1 h 485269"/>
                      <a:gd name="connsiteX12" fmla="*/ 1076055 w 1731219"/>
                      <a:gd name="connsiteY12" fmla="*/ 0 h 485269"/>
                      <a:gd name="connsiteX0" fmla="*/ 23241 w 1731219"/>
                      <a:gd name="connsiteY0" fmla="*/ 0 h 447373"/>
                      <a:gd name="connsiteX1" fmla="*/ 680567 w 1731219"/>
                      <a:gd name="connsiteY1" fmla="*/ 0 h 447373"/>
                      <a:gd name="connsiteX2" fmla="*/ 675801 w 1731219"/>
                      <a:gd name="connsiteY2" fmla="*/ 23602 h 447373"/>
                      <a:gd name="connsiteX3" fmla="*/ 897329 w 1731219"/>
                      <a:gd name="connsiteY3" fmla="*/ 245129 h 447373"/>
                      <a:gd name="connsiteX4" fmla="*/ 1118856 w 1731219"/>
                      <a:gd name="connsiteY4" fmla="*/ 23602 h 447373"/>
                      <a:gd name="connsiteX5" fmla="*/ 1114091 w 1731219"/>
                      <a:gd name="connsiteY5" fmla="*/ 0 h 447373"/>
                      <a:gd name="connsiteX6" fmla="*/ 1707978 w 1731219"/>
                      <a:gd name="connsiteY6" fmla="*/ 0 h 447373"/>
                      <a:gd name="connsiteX7" fmla="*/ 1731219 w 1731219"/>
                      <a:gd name="connsiteY7" fmla="*/ 447373 h 447373"/>
                      <a:gd name="connsiteX8" fmla="*/ 0 w 1731219"/>
                      <a:gd name="connsiteY8" fmla="*/ 447373 h 447373"/>
                      <a:gd name="connsiteX9" fmla="*/ 23241 w 1731219"/>
                      <a:gd name="connsiteY9" fmla="*/ 0 h 447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31219" h="447373">
                        <a:moveTo>
                          <a:pt x="23241" y="0"/>
                        </a:moveTo>
                        <a:lnTo>
                          <a:pt x="680567" y="0"/>
                        </a:lnTo>
                        <a:lnTo>
                          <a:pt x="675801" y="23602"/>
                        </a:lnTo>
                        <a:cubicBezTo>
                          <a:pt x="675801" y="145948"/>
                          <a:pt x="774983" y="245129"/>
                          <a:pt x="897329" y="245129"/>
                        </a:cubicBezTo>
                        <a:cubicBezTo>
                          <a:pt x="1019675" y="245129"/>
                          <a:pt x="1118856" y="145948"/>
                          <a:pt x="1118856" y="23602"/>
                        </a:cubicBezTo>
                        <a:lnTo>
                          <a:pt x="1114091" y="0"/>
                        </a:lnTo>
                        <a:lnTo>
                          <a:pt x="1707978" y="0"/>
                        </a:lnTo>
                        <a:lnTo>
                          <a:pt x="1731219" y="447373"/>
                        </a:lnTo>
                        <a:lnTo>
                          <a:pt x="0" y="447373"/>
                        </a:lnTo>
                        <a:lnTo>
                          <a:pt x="2324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Trapezoid 155"/>
                  <p:cNvSpPr/>
                  <p:nvPr/>
                </p:nvSpPr>
                <p:spPr>
                  <a:xfrm>
                    <a:off x="9055998" y="4644310"/>
                    <a:ext cx="1834095" cy="224413"/>
                  </a:xfrm>
                  <a:prstGeom prst="trapezoid">
                    <a:avLst>
                      <a:gd name="adj" fmla="val 23114"/>
                    </a:avLst>
                  </a:prstGeom>
                  <a:solidFill>
                    <a:schemeClr val="accent4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0" name="Group 9"/>
              <p:cNvGrpSpPr/>
              <p:nvPr/>
            </p:nvGrpSpPr>
            <p:grpSpPr>
              <a:xfrm>
                <a:off x="8899667" y="2370688"/>
                <a:ext cx="2154090" cy="1151171"/>
                <a:chOff x="8899667" y="2370688"/>
                <a:chExt cx="2154090" cy="1151171"/>
              </a:xfrm>
            </p:grpSpPr>
            <p:sp>
              <p:nvSpPr>
                <p:cNvPr id="130" name="Freeform 129"/>
                <p:cNvSpPr/>
                <p:nvPr/>
              </p:nvSpPr>
              <p:spPr>
                <a:xfrm>
                  <a:off x="8899667" y="2370688"/>
                  <a:ext cx="2154090" cy="1151171"/>
                </a:xfrm>
                <a:custGeom>
                  <a:avLst/>
                  <a:gdLst>
                    <a:gd name="connsiteX0" fmla="*/ 1059139 w 2154090"/>
                    <a:gd name="connsiteY0" fmla="*/ 299235 h 1151171"/>
                    <a:gd name="connsiteX1" fmla="*/ 882375 w 2154090"/>
                    <a:gd name="connsiteY1" fmla="*/ 583546 h 1151171"/>
                    <a:gd name="connsiteX2" fmla="*/ 880445 w 2154090"/>
                    <a:gd name="connsiteY2" fmla="*/ 605163 h 1151171"/>
                    <a:gd name="connsiteX3" fmla="*/ 1288370 w 2154090"/>
                    <a:gd name="connsiteY3" fmla="*/ 605163 h 1151171"/>
                    <a:gd name="connsiteX4" fmla="*/ 1287366 w 2154090"/>
                    <a:gd name="connsiteY4" fmla="*/ 598330 h 1151171"/>
                    <a:gd name="connsiteX5" fmla="*/ 1059139 w 2154090"/>
                    <a:gd name="connsiteY5" fmla="*/ 299235 h 1151171"/>
                    <a:gd name="connsiteX6" fmla="*/ 1062814 w 2154090"/>
                    <a:gd name="connsiteY6" fmla="*/ 33 h 1151171"/>
                    <a:gd name="connsiteX7" fmla="*/ 1526011 w 2154090"/>
                    <a:gd name="connsiteY7" fmla="*/ 495001 h 1151171"/>
                    <a:gd name="connsiteX8" fmla="*/ 1556551 w 2154090"/>
                    <a:gd name="connsiteY8" fmla="*/ 605163 h 1151171"/>
                    <a:gd name="connsiteX9" fmla="*/ 2138849 w 2154090"/>
                    <a:gd name="connsiteY9" fmla="*/ 605163 h 1151171"/>
                    <a:gd name="connsiteX10" fmla="*/ 2154090 w 2154090"/>
                    <a:gd name="connsiteY10" fmla="*/ 898533 h 1151171"/>
                    <a:gd name="connsiteX11" fmla="*/ 1280940 w 2154090"/>
                    <a:gd name="connsiteY11" fmla="*/ 898533 h 1151171"/>
                    <a:gd name="connsiteX12" fmla="*/ 1293355 w 2154090"/>
                    <a:gd name="connsiteY12" fmla="*/ 960031 h 1151171"/>
                    <a:gd name="connsiteX13" fmla="*/ 1102215 w 2154090"/>
                    <a:gd name="connsiteY13" fmla="*/ 1151171 h 1151171"/>
                    <a:gd name="connsiteX14" fmla="*/ 911074 w 2154090"/>
                    <a:gd name="connsiteY14" fmla="*/ 960031 h 1151171"/>
                    <a:gd name="connsiteX15" fmla="*/ 923490 w 2154090"/>
                    <a:gd name="connsiteY15" fmla="*/ 898533 h 1151171"/>
                    <a:gd name="connsiteX16" fmla="*/ 0 w 2154090"/>
                    <a:gd name="connsiteY16" fmla="*/ 898533 h 1151171"/>
                    <a:gd name="connsiteX17" fmla="*/ 15241 w 2154090"/>
                    <a:gd name="connsiteY17" fmla="*/ 605163 h 1151171"/>
                    <a:gd name="connsiteX18" fmla="*/ 585926 w 2154090"/>
                    <a:gd name="connsiteY18" fmla="*/ 605163 h 1151171"/>
                    <a:gd name="connsiteX19" fmla="*/ 614258 w 2154090"/>
                    <a:gd name="connsiteY19" fmla="*/ 492102 h 1151171"/>
                    <a:gd name="connsiteX20" fmla="*/ 1062814 w 2154090"/>
                    <a:gd name="connsiteY20" fmla="*/ 33 h 115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154090" h="1151171">
                      <a:moveTo>
                        <a:pt x="1059139" y="299235"/>
                      </a:moveTo>
                      <a:cubicBezTo>
                        <a:pt x="955424" y="302540"/>
                        <a:pt x="904133" y="413700"/>
                        <a:pt x="882375" y="583546"/>
                      </a:cubicBezTo>
                      <a:lnTo>
                        <a:pt x="880445" y="605163"/>
                      </a:lnTo>
                      <a:lnTo>
                        <a:pt x="1288370" y="605163"/>
                      </a:lnTo>
                      <a:lnTo>
                        <a:pt x="1287366" y="598330"/>
                      </a:lnTo>
                      <a:cubicBezTo>
                        <a:pt x="1252907" y="426591"/>
                        <a:pt x="1178137" y="301875"/>
                        <a:pt x="1059139" y="299235"/>
                      </a:cubicBezTo>
                      <a:close/>
                      <a:moveTo>
                        <a:pt x="1062814" y="33"/>
                      </a:moveTo>
                      <a:cubicBezTo>
                        <a:pt x="1252141" y="7762"/>
                        <a:pt x="1435432" y="224723"/>
                        <a:pt x="1526011" y="495001"/>
                      </a:cubicBezTo>
                      <a:lnTo>
                        <a:pt x="1556551" y="605163"/>
                      </a:lnTo>
                      <a:lnTo>
                        <a:pt x="2138849" y="605163"/>
                      </a:lnTo>
                      <a:lnTo>
                        <a:pt x="2154090" y="898533"/>
                      </a:lnTo>
                      <a:lnTo>
                        <a:pt x="1280940" y="898533"/>
                      </a:lnTo>
                      <a:lnTo>
                        <a:pt x="1293355" y="960031"/>
                      </a:lnTo>
                      <a:cubicBezTo>
                        <a:pt x="1293355" y="1065595"/>
                        <a:pt x="1207779" y="1151171"/>
                        <a:pt x="1102215" y="1151171"/>
                      </a:cubicBezTo>
                      <a:cubicBezTo>
                        <a:pt x="996651" y="1151171"/>
                        <a:pt x="911074" y="1065595"/>
                        <a:pt x="911074" y="960031"/>
                      </a:cubicBezTo>
                      <a:lnTo>
                        <a:pt x="923490" y="898533"/>
                      </a:lnTo>
                      <a:lnTo>
                        <a:pt x="0" y="898533"/>
                      </a:lnTo>
                      <a:lnTo>
                        <a:pt x="15241" y="605163"/>
                      </a:lnTo>
                      <a:lnTo>
                        <a:pt x="585926" y="605163"/>
                      </a:lnTo>
                      <a:lnTo>
                        <a:pt x="614258" y="492102"/>
                      </a:lnTo>
                      <a:cubicBezTo>
                        <a:pt x="697660" y="218413"/>
                        <a:pt x="870452" y="-3080"/>
                        <a:pt x="1062814" y="3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9179136" y="2495060"/>
                  <a:ext cx="1587821" cy="1021740"/>
                  <a:chOff x="9179136" y="2495060"/>
                  <a:chExt cx="1587821" cy="1021740"/>
                </a:xfrm>
              </p:grpSpPr>
              <p:sp>
                <p:nvSpPr>
                  <p:cNvPr id="183" name="Freeform 182"/>
                  <p:cNvSpPr/>
                  <p:nvPr/>
                </p:nvSpPr>
                <p:spPr>
                  <a:xfrm>
                    <a:off x="9179136" y="3203617"/>
                    <a:ext cx="1587821" cy="313183"/>
                  </a:xfrm>
                  <a:custGeom>
                    <a:avLst/>
                    <a:gdLst>
                      <a:gd name="connsiteX0" fmla="*/ 3145 w 1587821"/>
                      <a:gd name="connsiteY0" fmla="*/ 0 h 313183"/>
                      <a:gd name="connsiteX1" fmla="*/ 1584676 w 1587821"/>
                      <a:gd name="connsiteY1" fmla="*/ 0 h 313183"/>
                      <a:gd name="connsiteX2" fmla="*/ 1587821 w 1587821"/>
                      <a:gd name="connsiteY2" fmla="*/ 60545 h 313183"/>
                      <a:gd name="connsiteX3" fmla="*/ 1004356 w 1587821"/>
                      <a:gd name="connsiteY3" fmla="*/ 60545 h 313183"/>
                      <a:gd name="connsiteX4" fmla="*/ 1016771 w 1587821"/>
                      <a:gd name="connsiteY4" fmla="*/ 122043 h 313183"/>
                      <a:gd name="connsiteX5" fmla="*/ 825631 w 1587821"/>
                      <a:gd name="connsiteY5" fmla="*/ 313183 h 313183"/>
                      <a:gd name="connsiteX6" fmla="*/ 634490 w 1587821"/>
                      <a:gd name="connsiteY6" fmla="*/ 122043 h 313183"/>
                      <a:gd name="connsiteX7" fmla="*/ 646906 w 1587821"/>
                      <a:gd name="connsiteY7" fmla="*/ 60545 h 313183"/>
                      <a:gd name="connsiteX8" fmla="*/ 0 w 1587821"/>
                      <a:gd name="connsiteY8" fmla="*/ 60545 h 313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87821" h="313183">
                        <a:moveTo>
                          <a:pt x="3145" y="0"/>
                        </a:moveTo>
                        <a:lnTo>
                          <a:pt x="1584676" y="0"/>
                        </a:lnTo>
                        <a:lnTo>
                          <a:pt x="1587821" y="60545"/>
                        </a:lnTo>
                        <a:lnTo>
                          <a:pt x="1004356" y="60545"/>
                        </a:lnTo>
                        <a:lnTo>
                          <a:pt x="1016771" y="122043"/>
                        </a:lnTo>
                        <a:cubicBezTo>
                          <a:pt x="1016771" y="227607"/>
                          <a:pt x="931195" y="313183"/>
                          <a:pt x="825631" y="313183"/>
                        </a:cubicBezTo>
                        <a:cubicBezTo>
                          <a:pt x="720067" y="313183"/>
                          <a:pt x="634490" y="227607"/>
                          <a:pt x="634490" y="122043"/>
                        </a:cubicBezTo>
                        <a:lnTo>
                          <a:pt x="646906" y="60545"/>
                        </a:lnTo>
                        <a:lnTo>
                          <a:pt x="0" y="6054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Freeform 177"/>
                  <p:cNvSpPr/>
                  <p:nvPr/>
                </p:nvSpPr>
                <p:spPr>
                  <a:xfrm>
                    <a:off x="9606450" y="2495060"/>
                    <a:ext cx="752593" cy="743631"/>
                  </a:xfrm>
                  <a:custGeom>
                    <a:avLst/>
                    <a:gdLst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36410 w 752593"/>
                      <a:gd name="connsiteY7" fmla="*/ 769100 h 769100"/>
                      <a:gd name="connsiteX8" fmla="*/ 4929 w 752593"/>
                      <a:gd name="connsiteY8" fmla="*/ 769100 h 769100"/>
                      <a:gd name="connsiteX9" fmla="*/ 1056 w 752593"/>
                      <a:gd name="connsiteY9" fmla="*/ 735118 h 769100"/>
                      <a:gd name="connsiteX10" fmla="*/ 361368 w 752593"/>
                      <a:gd name="connsiteY10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36410 w 752593"/>
                      <a:gd name="connsiteY7" fmla="*/ 769100 h 769100"/>
                      <a:gd name="connsiteX8" fmla="*/ 1056 w 752593"/>
                      <a:gd name="connsiteY8" fmla="*/ 735118 h 769100"/>
                      <a:gd name="connsiteX9" fmla="*/ 361368 w 752593"/>
                      <a:gd name="connsiteY9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256 w 752593"/>
                      <a:gd name="connsiteY3" fmla="*/ 769100 h 769100"/>
                      <a:gd name="connsiteX4" fmla="*/ 717504 w 752593"/>
                      <a:gd name="connsiteY4" fmla="*/ 743631 h 769100"/>
                      <a:gd name="connsiteX5" fmla="*/ 362673 w 752593"/>
                      <a:gd name="connsiteY5" fmla="*/ 27534 h 769100"/>
                      <a:gd name="connsiteX6" fmla="*/ 33305 w 752593"/>
                      <a:gd name="connsiteY6" fmla="*/ 734534 h 769100"/>
                      <a:gd name="connsiteX7" fmla="*/ 1056 w 752593"/>
                      <a:gd name="connsiteY7" fmla="*/ 735118 h 769100"/>
                      <a:gd name="connsiteX8" fmla="*/ 361368 w 752593"/>
                      <a:gd name="connsiteY8" fmla="*/ 134 h 769100"/>
                      <a:gd name="connsiteX0" fmla="*/ 361368 w 752593"/>
                      <a:gd name="connsiteY0" fmla="*/ 134 h 769100"/>
                      <a:gd name="connsiteX1" fmla="*/ 752593 w 752593"/>
                      <a:gd name="connsiteY1" fmla="*/ 725842 h 769100"/>
                      <a:gd name="connsiteX2" fmla="*/ 749966 w 752593"/>
                      <a:gd name="connsiteY2" fmla="*/ 769100 h 769100"/>
                      <a:gd name="connsiteX3" fmla="*/ 717504 w 752593"/>
                      <a:gd name="connsiteY3" fmla="*/ 743631 h 769100"/>
                      <a:gd name="connsiteX4" fmla="*/ 362673 w 752593"/>
                      <a:gd name="connsiteY4" fmla="*/ 27534 h 769100"/>
                      <a:gd name="connsiteX5" fmla="*/ 33305 w 752593"/>
                      <a:gd name="connsiteY5" fmla="*/ 734534 h 769100"/>
                      <a:gd name="connsiteX6" fmla="*/ 1056 w 752593"/>
                      <a:gd name="connsiteY6" fmla="*/ 735118 h 769100"/>
                      <a:gd name="connsiteX7" fmla="*/ 361368 w 752593"/>
                      <a:gd name="connsiteY7" fmla="*/ 134 h 769100"/>
                      <a:gd name="connsiteX0" fmla="*/ 361368 w 752593"/>
                      <a:gd name="connsiteY0" fmla="*/ 134 h 743631"/>
                      <a:gd name="connsiteX1" fmla="*/ 752593 w 752593"/>
                      <a:gd name="connsiteY1" fmla="*/ 725842 h 743631"/>
                      <a:gd name="connsiteX2" fmla="*/ 717504 w 752593"/>
                      <a:gd name="connsiteY2" fmla="*/ 743631 h 743631"/>
                      <a:gd name="connsiteX3" fmla="*/ 362673 w 752593"/>
                      <a:gd name="connsiteY3" fmla="*/ 27534 h 743631"/>
                      <a:gd name="connsiteX4" fmla="*/ 33305 w 752593"/>
                      <a:gd name="connsiteY4" fmla="*/ 734534 h 743631"/>
                      <a:gd name="connsiteX5" fmla="*/ 1056 w 752593"/>
                      <a:gd name="connsiteY5" fmla="*/ 735118 h 743631"/>
                      <a:gd name="connsiteX6" fmla="*/ 361368 w 752593"/>
                      <a:gd name="connsiteY6" fmla="*/ 134 h 743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2593" h="743631">
                        <a:moveTo>
                          <a:pt x="361368" y="134"/>
                        </a:moveTo>
                        <a:cubicBezTo>
                          <a:pt x="580183" y="-8238"/>
                          <a:pt x="749050" y="374972"/>
                          <a:pt x="752593" y="725842"/>
                        </a:cubicBezTo>
                        <a:lnTo>
                          <a:pt x="717504" y="743631"/>
                        </a:lnTo>
                        <a:cubicBezTo>
                          <a:pt x="705759" y="430699"/>
                          <a:pt x="590905" y="40568"/>
                          <a:pt x="362673" y="27534"/>
                        </a:cubicBezTo>
                        <a:cubicBezTo>
                          <a:pt x="150233" y="30293"/>
                          <a:pt x="24201" y="405154"/>
                          <a:pt x="33305" y="734534"/>
                        </a:cubicBezTo>
                        <a:lnTo>
                          <a:pt x="1056" y="735118"/>
                        </a:lnTo>
                        <a:cubicBezTo>
                          <a:pt x="-13613" y="398138"/>
                          <a:pt x="125430" y="-2149"/>
                          <a:pt x="361368" y="13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4" name="Oval 73"/>
            <p:cNvSpPr/>
            <p:nvPr/>
          </p:nvSpPr>
          <p:spPr>
            <a:xfrm flipV="1">
              <a:off x="8650102" y="4858324"/>
              <a:ext cx="1184174" cy="94082"/>
            </a:xfrm>
            <a:prstGeom prst="ellipse">
              <a:avLst/>
            </a:prstGeom>
            <a:solidFill>
              <a:srgbClr val="F2F2F2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Isosceles Triangle 15"/>
          <p:cNvSpPr/>
          <p:nvPr/>
        </p:nvSpPr>
        <p:spPr>
          <a:xfrm rot="5400000">
            <a:off x="4207989" y="3215426"/>
            <a:ext cx="480074" cy="413857"/>
          </a:xfrm>
          <a:custGeom>
            <a:avLst/>
            <a:gdLst>
              <a:gd name="connsiteX0" fmla="*/ 0 w 480074"/>
              <a:gd name="connsiteY0" fmla="*/ 413857 h 413857"/>
              <a:gd name="connsiteX1" fmla="*/ 240037 w 480074"/>
              <a:gd name="connsiteY1" fmla="*/ 0 h 413857"/>
              <a:gd name="connsiteX2" fmla="*/ 480074 w 480074"/>
              <a:gd name="connsiteY2" fmla="*/ 413857 h 413857"/>
              <a:gd name="connsiteX3" fmla="*/ 0 w 480074"/>
              <a:gd name="connsiteY3" fmla="*/ 413857 h 413857"/>
              <a:gd name="connsiteX0" fmla="*/ 0 w 480074"/>
              <a:gd name="connsiteY0" fmla="*/ 413857 h 413857"/>
              <a:gd name="connsiteX1" fmla="*/ 240037 w 480074"/>
              <a:gd name="connsiteY1" fmla="*/ 0 h 413857"/>
              <a:gd name="connsiteX2" fmla="*/ 480074 w 480074"/>
              <a:gd name="connsiteY2" fmla="*/ 413857 h 413857"/>
              <a:gd name="connsiteX3" fmla="*/ 249087 w 480074"/>
              <a:gd name="connsiteY3" fmla="*/ 413857 h 413857"/>
              <a:gd name="connsiteX4" fmla="*/ 0 w 480074"/>
              <a:gd name="connsiteY4" fmla="*/ 413857 h 413857"/>
              <a:gd name="connsiteX0" fmla="*/ 0 w 480074"/>
              <a:gd name="connsiteY0" fmla="*/ 413857 h 413857"/>
              <a:gd name="connsiteX1" fmla="*/ 240037 w 480074"/>
              <a:gd name="connsiteY1" fmla="*/ 0 h 413857"/>
              <a:gd name="connsiteX2" fmla="*/ 480074 w 480074"/>
              <a:gd name="connsiteY2" fmla="*/ 413857 h 413857"/>
              <a:gd name="connsiteX3" fmla="*/ 234799 w 480074"/>
              <a:gd name="connsiteY3" fmla="*/ 363851 h 413857"/>
              <a:gd name="connsiteX4" fmla="*/ 0 w 480074"/>
              <a:gd name="connsiteY4" fmla="*/ 413857 h 41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74" h="413857">
                <a:moveTo>
                  <a:pt x="0" y="413857"/>
                </a:moveTo>
                <a:lnTo>
                  <a:pt x="240037" y="0"/>
                </a:lnTo>
                <a:lnTo>
                  <a:pt x="480074" y="413857"/>
                </a:lnTo>
                <a:lnTo>
                  <a:pt x="234799" y="363851"/>
                </a:lnTo>
                <a:lnTo>
                  <a:pt x="0" y="4138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5"/>
          <p:cNvSpPr/>
          <p:nvPr/>
        </p:nvSpPr>
        <p:spPr>
          <a:xfrm rot="5400000">
            <a:off x="7618617" y="3215427"/>
            <a:ext cx="480074" cy="413857"/>
          </a:xfrm>
          <a:custGeom>
            <a:avLst/>
            <a:gdLst>
              <a:gd name="connsiteX0" fmla="*/ 0 w 480074"/>
              <a:gd name="connsiteY0" fmla="*/ 413857 h 413857"/>
              <a:gd name="connsiteX1" fmla="*/ 240037 w 480074"/>
              <a:gd name="connsiteY1" fmla="*/ 0 h 413857"/>
              <a:gd name="connsiteX2" fmla="*/ 480074 w 480074"/>
              <a:gd name="connsiteY2" fmla="*/ 413857 h 413857"/>
              <a:gd name="connsiteX3" fmla="*/ 0 w 480074"/>
              <a:gd name="connsiteY3" fmla="*/ 413857 h 413857"/>
              <a:gd name="connsiteX0" fmla="*/ 0 w 480074"/>
              <a:gd name="connsiteY0" fmla="*/ 413857 h 413857"/>
              <a:gd name="connsiteX1" fmla="*/ 240037 w 480074"/>
              <a:gd name="connsiteY1" fmla="*/ 0 h 413857"/>
              <a:gd name="connsiteX2" fmla="*/ 480074 w 480074"/>
              <a:gd name="connsiteY2" fmla="*/ 413857 h 413857"/>
              <a:gd name="connsiteX3" fmla="*/ 249087 w 480074"/>
              <a:gd name="connsiteY3" fmla="*/ 413857 h 413857"/>
              <a:gd name="connsiteX4" fmla="*/ 0 w 480074"/>
              <a:gd name="connsiteY4" fmla="*/ 413857 h 413857"/>
              <a:gd name="connsiteX0" fmla="*/ 0 w 480074"/>
              <a:gd name="connsiteY0" fmla="*/ 413857 h 413857"/>
              <a:gd name="connsiteX1" fmla="*/ 240037 w 480074"/>
              <a:gd name="connsiteY1" fmla="*/ 0 h 413857"/>
              <a:gd name="connsiteX2" fmla="*/ 480074 w 480074"/>
              <a:gd name="connsiteY2" fmla="*/ 413857 h 413857"/>
              <a:gd name="connsiteX3" fmla="*/ 234799 w 480074"/>
              <a:gd name="connsiteY3" fmla="*/ 363851 h 413857"/>
              <a:gd name="connsiteX4" fmla="*/ 0 w 480074"/>
              <a:gd name="connsiteY4" fmla="*/ 413857 h 41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74" h="413857">
                <a:moveTo>
                  <a:pt x="0" y="413857"/>
                </a:moveTo>
                <a:lnTo>
                  <a:pt x="240037" y="0"/>
                </a:lnTo>
                <a:lnTo>
                  <a:pt x="480074" y="413857"/>
                </a:lnTo>
                <a:lnTo>
                  <a:pt x="234799" y="363851"/>
                </a:lnTo>
                <a:lnTo>
                  <a:pt x="0" y="4138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1380382" y="5330641"/>
            <a:ext cx="183781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Gears System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134839" y="5330641"/>
            <a:ext cx="192232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Shopping Cart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750560" y="5330641"/>
            <a:ext cx="185980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Shopping Bag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 rot="16200000">
            <a:off x="5976984" y="-5991188"/>
            <a:ext cx="238033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6200000">
            <a:off x="6057475" y="-5833646"/>
            <a:ext cx="77051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0" y="572027"/>
            <a:ext cx="12192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E-Commerce Puzzle Shapes</a:t>
            </a:r>
            <a:endParaRPr lang="en-US" sz="3200" dirty="0">
              <a:solidFill>
                <a:srgbClr val="262626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914400" y="2011967"/>
            <a:ext cx="2859048" cy="3251657"/>
            <a:chOff x="1310377" y="2285626"/>
            <a:chExt cx="2524346" cy="2870993"/>
          </a:xfrm>
        </p:grpSpPr>
        <p:grpSp>
          <p:nvGrpSpPr>
            <p:cNvPr id="33" name="Group 32"/>
            <p:cNvGrpSpPr/>
            <p:nvPr/>
          </p:nvGrpSpPr>
          <p:grpSpPr>
            <a:xfrm>
              <a:off x="1510604" y="3517836"/>
              <a:ext cx="2189956" cy="1638783"/>
              <a:chOff x="1510604" y="3517836"/>
              <a:chExt cx="2189956" cy="1638783"/>
            </a:xfrm>
          </p:grpSpPr>
          <p:sp>
            <p:nvSpPr>
              <p:cNvPr id="229" name="Freeform 228"/>
              <p:cNvSpPr/>
              <p:nvPr/>
            </p:nvSpPr>
            <p:spPr>
              <a:xfrm rot="19702360">
                <a:off x="1510604" y="3517836"/>
                <a:ext cx="2189956" cy="1638783"/>
              </a:xfrm>
              <a:custGeom>
                <a:avLst/>
                <a:gdLst>
                  <a:gd name="connsiteX0" fmla="*/ 29203888 w 44173176"/>
                  <a:gd name="connsiteY0" fmla="*/ 15953559 h 33055582"/>
                  <a:gd name="connsiteX1" fmla="*/ 34747447 w 44173176"/>
                  <a:gd name="connsiteY1" fmla="*/ 19367627 h 33055582"/>
                  <a:gd name="connsiteX2" fmla="*/ 34585042 w 44173176"/>
                  <a:gd name="connsiteY2" fmla="*/ 19603766 h 33055582"/>
                  <a:gd name="connsiteX3" fmla="*/ 35826819 w 44173176"/>
                  <a:gd name="connsiteY3" fmla="*/ 24827260 h 33055582"/>
                  <a:gd name="connsiteX4" fmla="*/ 41050316 w 44173176"/>
                  <a:gd name="connsiteY4" fmla="*/ 23585482 h 33055582"/>
                  <a:gd name="connsiteX5" fmla="*/ 41188106 w 44173176"/>
                  <a:gd name="connsiteY5" fmla="*/ 23334184 h 33055582"/>
                  <a:gd name="connsiteX6" fmla="*/ 43424008 w 44173176"/>
                  <a:gd name="connsiteY6" fmla="*/ 24711192 h 33055582"/>
                  <a:gd name="connsiteX7" fmla="*/ 44173176 w 44173176"/>
                  <a:gd name="connsiteY7" fmla="*/ 27517051 h 33055582"/>
                  <a:gd name="connsiteX8" fmla="*/ 36825767 w 44173176"/>
                  <a:gd name="connsiteY8" fmla="*/ 31491518 h 33055582"/>
                  <a:gd name="connsiteX9" fmla="*/ 34515263 w 44173176"/>
                  <a:gd name="connsiteY9" fmla="*/ 28953934 h 33055582"/>
                  <a:gd name="connsiteX10" fmla="*/ 33281359 w 44173176"/>
                  <a:gd name="connsiteY10" fmla="*/ 29310219 h 33055582"/>
                  <a:gd name="connsiteX11" fmla="*/ 31893388 w 44173176"/>
                  <a:gd name="connsiteY11" fmla="*/ 29570957 h 33055582"/>
                  <a:gd name="connsiteX12" fmla="*/ 31098204 w 44173176"/>
                  <a:gd name="connsiteY12" fmla="*/ 32747848 h 33055582"/>
                  <a:gd name="connsiteX13" fmla="*/ 22745188 w 44173176"/>
                  <a:gd name="connsiteY13" fmla="*/ 32661683 h 33055582"/>
                  <a:gd name="connsiteX14" fmla="*/ 21949750 w 44173176"/>
                  <a:gd name="connsiteY14" fmla="*/ 29301224 h 33055582"/>
                  <a:gd name="connsiteX15" fmla="*/ 21542883 w 44173176"/>
                  <a:gd name="connsiteY15" fmla="*/ 29218255 h 33055582"/>
                  <a:gd name="connsiteX16" fmla="*/ 19495633 w 44173176"/>
                  <a:gd name="connsiteY16" fmla="*/ 28584219 h 33055582"/>
                  <a:gd name="connsiteX17" fmla="*/ 16956040 w 44173176"/>
                  <a:gd name="connsiteY17" fmla="*/ 30935871 h 33055582"/>
                  <a:gd name="connsiteX18" fmla="*/ 9973561 w 44173176"/>
                  <a:gd name="connsiteY18" fmla="*/ 26350547 h 33055582"/>
                  <a:gd name="connsiteX19" fmla="*/ 11007286 w 44173176"/>
                  <a:gd name="connsiteY19" fmla="*/ 23484155 h 33055582"/>
                  <a:gd name="connsiteX20" fmla="*/ 10813516 w 44173176"/>
                  <a:gd name="connsiteY20" fmla="*/ 23319803 h 33055582"/>
                  <a:gd name="connsiteX21" fmla="*/ 9130108 w 44173176"/>
                  <a:gd name="connsiteY21" fmla="*/ 21573687 h 33055582"/>
                  <a:gd name="connsiteX22" fmla="*/ 8929912 w 44173176"/>
                  <a:gd name="connsiteY22" fmla="*/ 21319919 h 33055582"/>
                  <a:gd name="connsiteX23" fmla="*/ 5670878 w 44173176"/>
                  <a:gd name="connsiteY23" fmla="*/ 22098055 h 33055582"/>
                  <a:gd name="connsiteX24" fmla="*/ 1834855 w 44173176"/>
                  <a:gd name="connsiteY24" fmla="*/ 14677434 h 33055582"/>
                  <a:gd name="connsiteX25" fmla="*/ 4199625 w 44173176"/>
                  <a:gd name="connsiteY25" fmla="*/ 12636362 h 33055582"/>
                  <a:gd name="connsiteX26" fmla="*/ 3765370 w 44173176"/>
                  <a:gd name="connsiteY26" fmla="*/ 11132415 h 33055582"/>
                  <a:gd name="connsiteX27" fmla="*/ 3525299 w 44173176"/>
                  <a:gd name="connsiteY27" fmla="*/ 9854529 h 33055582"/>
                  <a:gd name="connsiteX28" fmla="*/ 238524 w 44173176"/>
                  <a:gd name="connsiteY28" fmla="*/ 8938491 h 33055582"/>
                  <a:gd name="connsiteX29" fmla="*/ 481263 w 44173176"/>
                  <a:gd name="connsiteY29" fmla="*/ 588560 h 33055582"/>
                  <a:gd name="connsiteX30" fmla="*/ 3299440 w 44173176"/>
                  <a:gd name="connsiteY30" fmla="*/ 0 h 33055582"/>
                  <a:gd name="connsiteX31" fmla="*/ 5615770 w 44173176"/>
                  <a:gd name="connsiteY31" fmla="*/ 1426540 h 33055582"/>
                  <a:gd name="connsiteX32" fmla="*/ 5453368 w 44173176"/>
                  <a:gd name="connsiteY32" fmla="*/ 1662679 h 33055582"/>
                  <a:gd name="connsiteX33" fmla="*/ 6695146 w 44173176"/>
                  <a:gd name="connsiteY33" fmla="*/ 6886172 h 33055582"/>
                  <a:gd name="connsiteX34" fmla="*/ 11918642 w 44173176"/>
                  <a:gd name="connsiteY34" fmla="*/ 5644395 h 33055582"/>
                  <a:gd name="connsiteX35" fmla="*/ 12056433 w 44173176"/>
                  <a:gd name="connsiteY35" fmla="*/ 5393099 h 33055582"/>
                  <a:gd name="connsiteX36" fmla="*/ 17544716 w 44173176"/>
                  <a:gd name="connsiteY36" fmla="*/ 8773123 h 33055582"/>
                  <a:gd name="connsiteX37" fmla="*/ 17609840 w 44173176"/>
                  <a:gd name="connsiteY37" fmla="*/ 8980014 h 33055582"/>
                  <a:gd name="connsiteX38" fmla="*/ 22041852 w 44173176"/>
                  <a:gd name="connsiteY38" fmla="*/ 14526909 h 33055582"/>
                  <a:gd name="connsiteX39" fmla="*/ 28989822 w 44173176"/>
                  <a:gd name="connsiteY39" fmla="*/ 15988510 h 3305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4173176" h="33055582">
                    <a:moveTo>
                      <a:pt x="29203888" y="15953559"/>
                    </a:moveTo>
                    <a:lnTo>
                      <a:pt x="34747447" y="19367627"/>
                    </a:lnTo>
                    <a:lnTo>
                      <a:pt x="34585042" y="19603766"/>
                    </a:lnTo>
                    <a:cubicBezTo>
                      <a:pt x="33485522" y="21389102"/>
                      <a:pt x="34041484" y="23727740"/>
                      <a:pt x="35826819" y="24827260"/>
                    </a:cubicBezTo>
                    <a:cubicBezTo>
                      <a:pt x="37612155" y="25926780"/>
                      <a:pt x="39950796" y="25370818"/>
                      <a:pt x="41050316" y="23585482"/>
                    </a:cubicBezTo>
                    <a:lnTo>
                      <a:pt x="41188106" y="23334184"/>
                    </a:lnTo>
                    <a:lnTo>
                      <a:pt x="43424008" y="24711192"/>
                    </a:lnTo>
                    <a:lnTo>
                      <a:pt x="44173176" y="27517051"/>
                    </a:lnTo>
                    <a:cubicBezTo>
                      <a:pt x="41930896" y="29229071"/>
                      <a:pt x="39759224" y="30464975"/>
                      <a:pt x="36825767" y="31491518"/>
                    </a:cubicBezTo>
                    <a:lnTo>
                      <a:pt x="34515263" y="28953934"/>
                    </a:lnTo>
                    <a:lnTo>
                      <a:pt x="33281359" y="29310219"/>
                    </a:lnTo>
                    <a:lnTo>
                      <a:pt x="31893388" y="29570957"/>
                    </a:lnTo>
                    <a:lnTo>
                      <a:pt x="31098204" y="32747848"/>
                    </a:lnTo>
                    <a:cubicBezTo>
                      <a:pt x="28307083" y="33158058"/>
                      <a:pt x="25808500" y="33186079"/>
                      <a:pt x="22745188" y="32661683"/>
                    </a:cubicBezTo>
                    <a:lnTo>
                      <a:pt x="21949750" y="29301224"/>
                    </a:lnTo>
                    <a:lnTo>
                      <a:pt x="21542883" y="29218255"/>
                    </a:lnTo>
                    <a:lnTo>
                      <a:pt x="19495633" y="28584219"/>
                    </a:lnTo>
                    <a:lnTo>
                      <a:pt x="16956040" y="30935871"/>
                    </a:lnTo>
                    <a:cubicBezTo>
                      <a:pt x="14120626" y="29663407"/>
                      <a:pt x="12062000" y="28247155"/>
                      <a:pt x="9973561" y="26350547"/>
                    </a:cubicBezTo>
                    <a:lnTo>
                      <a:pt x="11007286" y="23484155"/>
                    </a:lnTo>
                    <a:lnTo>
                      <a:pt x="10813516" y="23319803"/>
                    </a:lnTo>
                    <a:cubicBezTo>
                      <a:pt x="10219815" y="22762423"/>
                      <a:pt x="9658447" y="22179439"/>
                      <a:pt x="9130108" y="21573687"/>
                    </a:cubicBezTo>
                    <a:lnTo>
                      <a:pt x="8929912" y="21319919"/>
                    </a:lnTo>
                    <a:lnTo>
                      <a:pt x="5670878" y="22098055"/>
                    </a:lnTo>
                    <a:cubicBezTo>
                      <a:pt x="3824008" y="19598443"/>
                      <a:pt x="2724599" y="17354583"/>
                      <a:pt x="1834855" y="14677434"/>
                    </a:cubicBezTo>
                    <a:lnTo>
                      <a:pt x="4199625" y="12636362"/>
                    </a:lnTo>
                    <a:lnTo>
                      <a:pt x="3765370" y="11132415"/>
                    </a:lnTo>
                    <a:lnTo>
                      <a:pt x="3525299" y="9854529"/>
                    </a:lnTo>
                    <a:lnTo>
                      <a:pt x="238524" y="8938491"/>
                    </a:lnTo>
                    <a:cubicBezTo>
                      <a:pt x="-164878" y="5856920"/>
                      <a:pt x="-38512" y="3361386"/>
                      <a:pt x="481263" y="588560"/>
                    </a:cubicBezTo>
                    <a:lnTo>
                      <a:pt x="3299440" y="0"/>
                    </a:lnTo>
                    <a:lnTo>
                      <a:pt x="5615770" y="1426540"/>
                    </a:lnTo>
                    <a:lnTo>
                      <a:pt x="5453368" y="1662679"/>
                    </a:lnTo>
                    <a:cubicBezTo>
                      <a:pt x="4353848" y="3448015"/>
                      <a:pt x="4909810" y="5786652"/>
                      <a:pt x="6695146" y="6886172"/>
                    </a:cubicBezTo>
                    <a:cubicBezTo>
                      <a:pt x="8480482" y="7985692"/>
                      <a:pt x="10819122" y="7429731"/>
                      <a:pt x="11918642" y="5644395"/>
                    </a:cubicBezTo>
                    <a:lnTo>
                      <a:pt x="12056433" y="5393099"/>
                    </a:lnTo>
                    <a:lnTo>
                      <a:pt x="17544716" y="8773123"/>
                    </a:lnTo>
                    <a:lnTo>
                      <a:pt x="17609840" y="8980014"/>
                    </a:lnTo>
                    <a:cubicBezTo>
                      <a:pt x="18370208" y="11208385"/>
                      <a:pt x="19880460" y="13195797"/>
                      <a:pt x="22041852" y="14526909"/>
                    </a:cubicBezTo>
                    <a:cubicBezTo>
                      <a:pt x="24203231" y="15858027"/>
                      <a:pt x="26657674" y="16312318"/>
                      <a:pt x="28989822" y="159885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 229"/>
              <p:cNvSpPr/>
              <p:nvPr/>
            </p:nvSpPr>
            <p:spPr>
              <a:xfrm flipV="1">
                <a:off x="1702149" y="4193535"/>
                <a:ext cx="249592" cy="171714"/>
              </a:xfrm>
              <a:custGeom>
                <a:avLst/>
                <a:gdLst>
                  <a:gd name="connsiteX0" fmla="*/ 3623656 w 5034480"/>
                  <a:gd name="connsiteY0" fmla="*/ 3463605 h 3463605"/>
                  <a:gd name="connsiteX1" fmla="*/ 5034480 w 5034480"/>
                  <a:gd name="connsiteY1" fmla="*/ 1243075 h 3463605"/>
                  <a:gd name="connsiteX2" fmla="*/ 714792 w 5034480"/>
                  <a:gd name="connsiteY2" fmla="*/ 0 h 3463605"/>
                  <a:gd name="connsiteX3" fmla="*/ 9548 w 5034480"/>
                  <a:gd name="connsiteY3" fmla="*/ 916328 h 3463605"/>
                  <a:gd name="connsiteX4" fmla="*/ 0 w 5034480"/>
                  <a:gd name="connsiteY4" fmla="*/ 929742 h 3463605"/>
                  <a:gd name="connsiteX5" fmla="*/ 42696 w 5034480"/>
                  <a:gd name="connsiteY5" fmla="*/ 928662 h 3463605"/>
                  <a:gd name="connsiteX6" fmla="*/ 3608832 w 5034480"/>
                  <a:gd name="connsiteY6" fmla="*/ 3419802 h 3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4480" h="3463605">
                    <a:moveTo>
                      <a:pt x="3623656" y="3463605"/>
                    </a:moveTo>
                    <a:lnTo>
                      <a:pt x="5034480" y="1243075"/>
                    </a:lnTo>
                    <a:lnTo>
                      <a:pt x="714792" y="0"/>
                    </a:lnTo>
                    <a:cubicBezTo>
                      <a:pt x="463356" y="309555"/>
                      <a:pt x="229028" y="614121"/>
                      <a:pt x="9548" y="916328"/>
                    </a:cubicBezTo>
                    <a:lnTo>
                      <a:pt x="0" y="929742"/>
                    </a:lnTo>
                    <a:lnTo>
                      <a:pt x="42696" y="928662"/>
                    </a:lnTo>
                    <a:cubicBezTo>
                      <a:pt x="1680784" y="928662"/>
                      <a:pt x="3076564" y="1966110"/>
                      <a:pt x="3608832" y="34198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4" name="Freeform 353"/>
              <p:cNvSpPr/>
              <p:nvPr/>
            </p:nvSpPr>
            <p:spPr>
              <a:xfrm rot="19833995" flipV="1">
                <a:off x="1922287" y="429094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 flipH="1" flipV="1">
                <a:off x="3154137" y="4188598"/>
                <a:ext cx="242619" cy="167163"/>
              </a:xfrm>
              <a:custGeom>
                <a:avLst/>
                <a:gdLst>
                  <a:gd name="connsiteX0" fmla="*/ 3541316 w 4893814"/>
                  <a:gd name="connsiteY0" fmla="*/ 3371804 h 3371804"/>
                  <a:gd name="connsiteX1" fmla="*/ 3492800 w 4893814"/>
                  <a:gd name="connsiteY1" fmla="*/ 3228417 h 3371804"/>
                  <a:gd name="connsiteX2" fmla="*/ 122034 w 4893814"/>
                  <a:gd name="connsiteY2" fmla="*/ 742217 h 3371804"/>
                  <a:gd name="connsiteX3" fmla="*/ 0 w 4893814"/>
                  <a:gd name="connsiteY3" fmla="*/ 739131 h 3371804"/>
                  <a:gd name="connsiteX4" fmla="*/ 124104 w 4893814"/>
                  <a:gd name="connsiteY4" fmla="*/ 572675 h 3371804"/>
                  <a:gd name="connsiteX5" fmla="*/ 574126 w 4893814"/>
                  <a:gd name="connsiteY5" fmla="*/ 0 h 3371804"/>
                  <a:gd name="connsiteX6" fmla="*/ 4893814 w 4893814"/>
                  <a:gd name="connsiteY6" fmla="*/ 1243075 h 33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93814" h="3371804">
                    <a:moveTo>
                      <a:pt x="3541316" y="3371804"/>
                    </a:moveTo>
                    <a:lnTo>
                      <a:pt x="3492800" y="3228417"/>
                    </a:lnTo>
                    <a:cubicBezTo>
                      <a:pt x="2981822" y="1832872"/>
                      <a:pt x="1675034" y="820939"/>
                      <a:pt x="122034" y="742217"/>
                    </a:cubicBezTo>
                    <a:lnTo>
                      <a:pt x="0" y="739131"/>
                    </a:lnTo>
                    <a:lnTo>
                      <a:pt x="124104" y="572675"/>
                    </a:lnTo>
                    <a:cubicBezTo>
                      <a:pt x="267850" y="383292"/>
                      <a:pt x="417676" y="192612"/>
                      <a:pt x="574126" y="0"/>
                    </a:cubicBezTo>
                    <a:lnTo>
                      <a:pt x="4893814" y="12430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766005" flipH="1" flipV="1">
                <a:off x="2832457" y="428517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051806" flipV="1">
                <a:off x="2368127" y="4416135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1828316" y="4158283"/>
                <a:ext cx="1449096" cy="475626"/>
              </a:xfrm>
              <a:custGeom>
                <a:avLst/>
                <a:gdLst>
                  <a:gd name="connsiteX0" fmla="*/ 1249028 w 29229434"/>
                  <a:gd name="connsiteY0" fmla="*/ 0 h 9593767"/>
                  <a:gd name="connsiteX1" fmla="*/ 1524908 w 29229434"/>
                  <a:gd name="connsiteY1" fmla="*/ 409024 h 9593767"/>
                  <a:gd name="connsiteX2" fmla="*/ 14622036 w 29229434"/>
                  <a:gd name="connsiteY2" fmla="*/ 7247043 h 9593767"/>
                  <a:gd name="connsiteX3" fmla="*/ 27719156 w 29229434"/>
                  <a:gd name="connsiteY3" fmla="*/ 409024 h 9593767"/>
                  <a:gd name="connsiteX4" fmla="*/ 27965462 w 29229434"/>
                  <a:gd name="connsiteY4" fmla="*/ 43846 h 9593767"/>
                  <a:gd name="connsiteX5" fmla="*/ 27991528 w 29229434"/>
                  <a:gd name="connsiteY5" fmla="*/ 214629 h 9593767"/>
                  <a:gd name="connsiteX6" fmla="*/ 29026368 w 29229434"/>
                  <a:gd name="connsiteY6" fmla="*/ 2134035 h 9593767"/>
                  <a:gd name="connsiteX7" fmla="*/ 29229434 w 29229434"/>
                  <a:gd name="connsiteY7" fmla="*/ 2318596 h 9593767"/>
                  <a:gd name="connsiteX8" fmla="*/ 29124306 w 29229434"/>
                  <a:gd name="connsiteY8" fmla="*/ 2459830 h 9593767"/>
                  <a:gd name="connsiteX9" fmla="*/ 14622036 w 29229434"/>
                  <a:gd name="connsiteY9" fmla="*/ 9593767 h 9593767"/>
                  <a:gd name="connsiteX10" fmla="*/ 119764 w 29229434"/>
                  <a:gd name="connsiteY10" fmla="*/ 2459830 h 9593767"/>
                  <a:gd name="connsiteX11" fmla="*/ 0 w 29229434"/>
                  <a:gd name="connsiteY11" fmla="*/ 2298933 h 9593767"/>
                  <a:gd name="connsiteX12" fmla="*/ 181432 w 29229434"/>
                  <a:gd name="connsiteY12" fmla="*/ 2134035 h 9593767"/>
                  <a:gd name="connsiteX13" fmla="*/ 1216272 w 29229434"/>
                  <a:gd name="connsiteY13" fmla="*/ 214629 h 959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229434" h="9593767">
                    <a:moveTo>
                      <a:pt x="1249028" y="0"/>
                    </a:moveTo>
                    <a:lnTo>
                      <a:pt x="1524908" y="409024"/>
                    </a:lnTo>
                    <a:cubicBezTo>
                      <a:pt x="4408808" y="4542624"/>
                      <a:pt x="9199596" y="7247043"/>
                      <a:pt x="14622036" y="7247043"/>
                    </a:cubicBezTo>
                    <a:cubicBezTo>
                      <a:pt x="20044476" y="7247043"/>
                      <a:pt x="24835264" y="4542624"/>
                      <a:pt x="27719156" y="409024"/>
                    </a:cubicBezTo>
                    <a:lnTo>
                      <a:pt x="27965462" y="43846"/>
                    </a:lnTo>
                    <a:lnTo>
                      <a:pt x="27991528" y="214629"/>
                    </a:lnTo>
                    <a:cubicBezTo>
                      <a:pt x="28143246" y="956059"/>
                      <a:pt x="28511092" y="1618761"/>
                      <a:pt x="29026368" y="2134035"/>
                    </a:cubicBezTo>
                    <a:lnTo>
                      <a:pt x="29229434" y="2318596"/>
                    </a:lnTo>
                    <a:lnTo>
                      <a:pt x="29124306" y="2459830"/>
                    </a:lnTo>
                    <a:cubicBezTo>
                      <a:pt x="25777014" y="6798790"/>
                      <a:pt x="20525928" y="9593767"/>
                      <a:pt x="14622036" y="9593767"/>
                    </a:cubicBezTo>
                    <a:cubicBezTo>
                      <a:pt x="8718144" y="9593767"/>
                      <a:pt x="3467052" y="6798790"/>
                      <a:pt x="119764" y="2459830"/>
                    </a:cubicBezTo>
                    <a:lnTo>
                      <a:pt x="0" y="2298933"/>
                    </a:lnTo>
                    <a:lnTo>
                      <a:pt x="181432" y="2134035"/>
                    </a:lnTo>
                    <a:cubicBezTo>
                      <a:pt x="696708" y="1618761"/>
                      <a:pt x="1064556" y="956059"/>
                      <a:pt x="1216272" y="2146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400637" y="2285626"/>
              <a:ext cx="2188906" cy="1659738"/>
              <a:chOff x="1400637" y="2290618"/>
              <a:chExt cx="2188906" cy="1659738"/>
            </a:xfrm>
          </p:grpSpPr>
          <p:sp>
            <p:nvSpPr>
              <p:cNvPr id="262" name="Freeform 261"/>
              <p:cNvSpPr/>
              <p:nvPr/>
            </p:nvSpPr>
            <p:spPr>
              <a:xfrm rot="19702360">
                <a:off x="1400637" y="2290618"/>
                <a:ext cx="2188906" cy="1659738"/>
              </a:xfrm>
              <a:custGeom>
                <a:avLst/>
                <a:gdLst>
                  <a:gd name="connsiteX0" fmla="*/ 31863300 w 44152007"/>
                  <a:gd name="connsiteY0" fmla="*/ 4573240 h 33478249"/>
                  <a:gd name="connsiteX1" fmla="*/ 34518878 w 44152007"/>
                  <a:gd name="connsiteY1" fmla="*/ 6487655 h 33478249"/>
                  <a:gd name="connsiteX2" fmla="*/ 33569320 w 44152007"/>
                  <a:gd name="connsiteY2" fmla="*/ 9787427 h 33478249"/>
                  <a:gd name="connsiteX3" fmla="*/ 35062116 w 44152007"/>
                  <a:gd name="connsiteY3" fmla="*/ 11335812 h 33478249"/>
                  <a:gd name="connsiteX4" fmla="*/ 35390329 w 44152007"/>
                  <a:gd name="connsiteY4" fmla="*/ 11751876 h 33478249"/>
                  <a:gd name="connsiteX5" fmla="*/ 38600952 w 44152007"/>
                  <a:gd name="connsiteY5" fmla="*/ 10985313 h 33478249"/>
                  <a:gd name="connsiteX6" fmla="*/ 42436988 w 44152007"/>
                  <a:gd name="connsiteY6" fmla="*/ 18405927 h 33478249"/>
                  <a:gd name="connsiteX7" fmla="*/ 40048651 w 44152007"/>
                  <a:gd name="connsiteY7" fmla="*/ 20467304 h 33478249"/>
                  <a:gd name="connsiteX8" fmla="*/ 40426871 w 44152007"/>
                  <a:gd name="connsiteY8" fmla="*/ 21777084 h 33478249"/>
                  <a:gd name="connsiteX9" fmla="*/ 40688392 w 44152007"/>
                  <a:gd name="connsiteY9" fmla="*/ 23169338 h 33478249"/>
                  <a:gd name="connsiteX10" fmla="*/ 43913479 w 44152007"/>
                  <a:gd name="connsiteY10" fmla="*/ 24068148 h 33478249"/>
                  <a:gd name="connsiteX11" fmla="*/ 43670743 w 44152007"/>
                  <a:gd name="connsiteY11" fmla="*/ 32418112 h 33478249"/>
                  <a:gd name="connsiteX12" fmla="*/ 40420247 w 44152007"/>
                  <a:gd name="connsiteY12" fmla="*/ 33096956 h 33478249"/>
                  <a:gd name="connsiteX13" fmla="*/ 40342496 w 44152007"/>
                  <a:gd name="connsiteY13" fmla="*/ 33478249 h 33478249"/>
                  <a:gd name="connsiteX14" fmla="*/ 36185103 w 44152007"/>
                  <a:gd name="connsiteY14" fmla="*/ 30917868 h 33478249"/>
                  <a:gd name="connsiteX15" fmla="*/ 36111604 w 44152007"/>
                  <a:gd name="connsiteY15" fmla="*/ 31155199 h 33478249"/>
                  <a:gd name="connsiteX16" fmla="*/ 35821025 w 44152007"/>
                  <a:gd name="connsiteY16" fmla="*/ 31754399 h 33478249"/>
                  <a:gd name="connsiteX17" fmla="*/ 31297611 w 44152007"/>
                  <a:gd name="connsiteY17" fmla="*/ 32829747 h 33478249"/>
                  <a:gd name="connsiteX18" fmla="*/ 30222263 w 44152007"/>
                  <a:gd name="connsiteY18" fmla="*/ 28306335 h 33478249"/>
                  <a:gd name="connsiteX19" fmla="*/ 30626589 w 44152007"/>
                  <a:gd name="connsiteY19" fmla="*/ 27777188 h 33478249"/>
                  <a:gd name="connsiteX20" fmla="*/ 30805454 w 44152007"/>
                  <a:gd name="connsiteY20" fmla="*/ 27604745 h 33478249"/>
                  <a:gd name="connsiteX21" fmla="*/ 26728520 w 44152007"/>
                  <a:gd name="connsiteY21" fmla="*/ 25093917 h 33478249"/>
                  <a:gd name="connsiteX22" fmla="*/ 26611028 w 44152007"/>
                  <a:gd name="connsiteY22" fmla="*/ 24647293 h 33478249"/>
                  <a:gd name="connsiteX23" fmla="*/ 22027602 w 44152007"/>
                  <a:gd name="connsiteY23" fmla="*/ 18619349 h 33478249"/>
                  <a:gd name="connsiteX24" fmla="*/ 14581896 w 44152007"/>
                  <a:gd name="connsiteY24" fmla="*/ 17239011 h 33478249"/>
                  <a:gd name="connsiteX25" fmla="*/ 14130181 w 44152007"/>
                  <a:gd name="connsiteY25" fmla="*/ 17335079 h 33478249"/>
                  <a:gd name="connsiteX26" fmla="*/ 10004653 w 44152007"/>
                  <a:gd name="connsiteY26" fmla="*/ 14794324 h 33478249"/>
                  <a:gd name="connsiteX27" fmla="*/ 9931153 w 44152007"/>
                  <a:gd name="connsiteY27" fmla="*/ 15031657 h 33478249"/>
                  <a:gd name="connsiteX28" fmla="*/ 9640572 w 44152007"/>
                  <a:gd name="connsiteY28" fmla="*/ 15630855 h 33478249"/>
                  <a:gd name="connsiteX29" fmla="*/ 5117160 w 44152007"/>
                  <a:gd name="connsiteY29" fmla="*/ 16706204 h 33478249"/>
                  <a:gd name="connsiteX30" fmla="*/ 4041812 w 44152007"/>
                  <a:gd name="connsiteY30" fmla="*/ 12182792 h 33478249"/>
                  <a:gd name="connsiteX31" fmla="*/ 4446140 w 44152007"/>
                  <a:gd name="connsiteY31" fmla="*/ 11653646 h 33478249"/>
                  <a:gd name="connsiteX32" fmla="*/ 4625005 w 44152007"/>
                  <a:gd name="connsiteY32" fmla="*/ 11481204 h 33478249"/>
                  <a:gd name="connsiteX33" fmla="*/ 499487 w 44152007"/>
                  <a:gd name="connsiteY33" fmla="*/ 8940454 h 33478249"/>
                  <a:gd name="connsiteX34" fmla="*/ 859038 w 44152007"/>
                  <a:gd name="connsiteY34" fmla="*/ 8656801 h 33478249"/>
                  <a:gd name="connsiteX35" fmla="*/ 0 w 44152007"/>
                  <a:gd name="connsiteY35" fmla="*/ 5439322 h 33478249"/>
                  <a:gd name="connsiteX36" fmla="*/ 7347383 w 44152007"/>
                  <a:gd name="connsiteY36" fmla="*/ 1464856 h 33478249"/>
                  <a:gd name="connsiteX37" fmla="*/ 9628081 w 44152007"/>
                  <a:gd name="connsiteY37" fmla="*/ 3969688 h 33478249"/>
                  <a:gd name="connsiteX38" fmla="*/ 10910864 w 44152007"/>
                  <a:gd name="connsiteY38" fmla="*/ 3599279 h 33478249"/>
                  <a:gd name="connsiteX39" fmla="*/ 12438697 w 44152007"/>
                  <a:gd name="connsiteY39" fmla="*/ 3312283 h 33478249"/>
                  <a:gd name="connsiteX40" fmla="*/ 13190722 w 44152007"/>
                  <a:gd name="connsiteY40" fmla="*/ 307730 h 33478249"/>
                  <a:gd name="connsiteX41" fmla="*/ 21543771 w 44152007"/>
                  <a:gd name="connsiteY41" fmla="*/ 393894 h 33478249"/>
                  <a:gd name="connsiteX42" fmla="*/ 22307762 w 44152007"/>
                  <a:gd name="connsiteY42" fmla="*/ 3621593 h 33478249"/>
                  <a:gd name="connsiteX43" fmla="*/ 22649342 w 44152007"/>
                  <a:gd name="connsiteY43" fmla="*/ 3691244 h 33478249"/>
                  <a:gd name="connsiteX44" fmla="*/ 24966233 w 44152007"/>
                  <a:gd name="connsiteY44" fmla="*/ 4408792 h 33478249"/>
                  <a:gd name="connsiteX45" fmla="*/ 25205116 w 44152007"/>
                  <a:gd name="connsiteY45" fmla="*/ 4509939 h 33478249"/>
                  <a:gd name="connsiteX46" fmla="*/ 27281806 w 44152007"/>
                  <a:gd name="connsiteY46" fmla="*/ 2315685 h 33478249"/>
                  <a:gd name="connsiteX47" fmla="*/ 30983285 w 44152007"/>
                  <a:gd name="connsiteY47" fmla="*/ 4046192 h 33478249"/>
                  <a:gd name="connsiteX48" fmla="*/ 31863300 w 44152007"/>
                  <a:gd name="connsiteY48" fmla="*/ 4573240 h 3347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4152007" h="33478249">
                    <a:moveTo>
                      <a:pt x="31863300" y="4573240"/>
                    </a:moveTo>
                    <a:cubicBezTo>
                      <a:pt x="32740726" y="5124728"/>
                      <a:pt x="33614259" y="5752867"/>
                      <a:pt x="34518878" y="6487655"/>
                    </a:cubicBezTo>
                    <a:lnTo>
                      <a:pt x="33569320" y="9787427"/>
                    </a:lnTo>
                    <a:lnTo>
                      <a:pt x="35062116" y="11335812"/>
                    </a:lnTo>
                    <a:lnTo>
                      <a:pt x="35390329" y="11751876"/>
                    </a:lnTo>
                    <a:lnTo>
                      <a:pt x="38600952" y="10985313"/>
                    </a:lnTo>
                    <a:cubicBezTo>
                      <a:pt x="40447823" y="13484905"/>
                      <a:pt x="41547231" y="15728782"/>
                      <a:pt x="42436988" y="18405927"/>
                    </a:cubicBezTo>
                    <a:lnTo>
                      <a:pt x="40048651" y="20467304"/>
                    </a:lnTo>
                    <a:lnTo>
                      <a:pt x="40426871" y="21777084"/>
                    </a:lnTo>
                    <a:lnTo>
                      <a:pt x="40688392" y="23169338"/>
                    </a:lnTo>
                    <a:lnTo>
                      <a:pt x="43913479" y="24068148"/>
                    </a:lnTo>
                    <a:cubicBezTo>
                      <a:pt x="44316888" y="27149736"/>
                      <a:pt x="44190520" y="29645289"/>
                      <a:pt x="43670743" y="32418112"/>
                    </a:cubicBezTo>
                    <a:lnTo>
                      <a:pt x="40420247" y="33096956"/>
                    </a:lnTo>
                    <a:lnTo>
                      <a:pt x="40342496" y="33478249"/>
                    </a:lnTo>
                    <a:lnTo>
                      <a:pt x="36185103" y="30917868"/>
                    </a:lnTo>
                    <a:lnTo>
                      <a:pt x="36111604" y="31155199"/>
                    </a:lnTo>
                    <a:cubicBezTo>
                      <a:pt x="36036663" y="31360398"/>
                      <a:pt x="35940044" y="31561142"/>
                      <a:pt x="35821025" y="31754399"/>
                    </a:cubicBezTo>
                    <a:cubicBezTo>
                      <a:pt x="34868868" y="33300454"/>
                      <a:pt x="32843668" y="33781905"/>
                      <a:pt x="31297611" y="32829747"/>
                    </a:cubicBezTo>
                    <a:cubicBezTo>
                      <a:pt x="29751557" y="31877591"/>
                      <a:pt x="29270106" y="29852390"/>
                      <a:pt x="30222263" y="28306335"/>
                    </a:cubicBezTo>
                    <a:cubicBezTo>
                      <a:pt x="30341282" y="28113078"/>
                      <a:pt x="30477069" y="27936455"/>
                      <a:pt x="30626589" y="27777188"/>
                    </a:cubicBezTo>
                    <a:lnTo>
                      <a:pt x="30805454" y="27604745"/>
                    </a:lnTo>
                    <a:lnTo>
                      <a:pt x="26728520" y="25093917"/>
                    </a:lnTo>
                    <a:lnTo>
                      <a:pt x="26611028" y="24647293"/>
                    </a:lnTo>
                    <a:cubicBezTo>
                      <a:pt x="25911664" y="22225145"/>
                      <a:pt x="24343374" y="20045543"/>
                      <a:pt x="22027602" y="18619349"/>
                    </a:cubicBezTo>
                    <a:cubicBezTo>
                      <a:pt x="19711837" y="17193157"/>
                      <a:pt x="17059649" y="16773526"/>
                      <a:pt x="14581896" y="17239011"/>
                    </a:cubicBezTo>
                    <a:lnTo>
                      <a:pt x="14130181" y="17335079"/>
                    </a:lnTo>
                    <a:lnTo>
                      <a:pt x="10004653" y="14794324"/>
                    </a:lnTo>
                    <a:lnTo>
                      <a:pt x="9931153" y="15031657"/>
                    </a:lnTo>
                    <a:cubicBezTo>
                      <a:pt x="9856210" y="15236854"/>
                      <a:pt x="9759591" y="15437599"/>
                      <a:pt x="9640572" y="15630855"/>
                    </a:cubicBezTo>
                    <a:cubicBezTo>
                      <a:pt x="8688415" y="17176911"/>
                      <a:pt x="6663214" y="17658360"/>
                      <a:pt x="5117160" y="16706204"/>
                    </a:cubicBezTo>
                    <a:cubicBezTo>
                      <a:pt x="3571106" y="15754049"/>
                      <a:pt x="3089655" y="13728847"/>
                      <a:pt x="4041812" y="12182792"/>
                    </a:cubicBezTo>
                    <a:cubicBezTo>
                      <a:pt x="4160831" y="11989536"/>
                      <a:pt x="4296618" y="11812913"/>
                      <a:pt x="4446140" y="11653646"/>
                    </a:cubicBezTo>
                    <a:lnTo>
                      <a:pt x="4625005" y="11481204"/>
                    </a:lnTo>
                    <a:lnTo>
                      <a:pt x="499487" y="8940454"/>
                    </a:lnTo>
                    <a:lnTo>
                      <a:pt x="859038" y="8656801"/>
                    </a:lnTo>
                    <a:lnTo>
                      <a:pt x="0" y="5439322"/>
                    </a:lnTo>
                    <a:cubicBezTo>
                      <a:pt x="2242244" y="3727308"/>
                      <a:pt x="4413950" y="2491398"/>
                      <a:pt x="7347383" y="1464856"/>
                    </a:cubicBezTo>
                    <a:lnTo>
                      <a:pt x="9628081" y="3969688"/>
                    </a:lnTo>
                    <a:lnTo>
                      <a:pt x="10910864" y="3599279"/>
                    </a:lnTo>
                    <a:lnTo>
                      <a:pt x="12438697" y="3312283"/>
                    </a:lnTo>
                    <a:lnTo>
                      <a:pt x="13190722" y="307730"/>
                    </a:lnTo>
                    <a:cubicBezTo>
                      <a:pt x="15981873" y="-102467"/>
                      <a:pt x="18480441" y="-130501"/>
                      <a:pt x="21543771" y="393894"/>
                    </a:cubicBezTo>
                    <a:lnTo>
                      <a:pt x="22307762" y="3621593"/>
                    </a:lnTo>
                    <a:lnTo>
                      <a:pt x="22649342" y="3691244"/>
                    </a:lnTo>
                    <a:cubicBezTo>
                      <a:pt x="23428051" y="3890475"/>
                      <a:pt x="24201285" y="4129427"/>
                      <a:pt x="24966233" y="4408792"/>
                    </a:cubicBezTo>
                    <a:lnTo>
                      <a:pt x="25205116" y="4509939"/>
                    </a:lnTo>
                    <a:lnTo>
                      <a:pt x="27281806" y="2315685"/>
                    </a:lnTo>
                    <a:cubicBezTo>
                      <a:pt x="28598589" y="2821440"/>
                      <a:pt x="29804781" y="3374552"/>
                      <a:pt x="30983285" y="4046192"/>
                    </a:cubicBezTo>
                    <a:cubicBezTo>
                      <a:pt x="31277920" y="4214099"/>
                      <a:pt x="31570825" y="4389414"/>
                      <a:pt x="31863300" y="45732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Freeform 136"/>
              <p:cNvSpPr/>
              <p:nvPr/>
            </p:nvSpPr>
            <p:spPr>
              <a:xfrm rot="1766005">
                <a:off x="1913518" y="2742519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 rot="3548194">
                <a:off x="2359357" y="2628223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Freeform 142"/>
              <p:cNvSpPr/>
              <p:nvPr/>
            </p:nvSpPr>
            <p:spPr>
              <a:xfrm rot="19833995" flipH="1">
                <a:off x="2805696" y="2742520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Freeform 511"/>
              <p:cNvSpPr/>
              <p:nvPr/>
            </p:nvSpPr>
            <p:spPr>
              <a:xfrm flipH="1">
                <a:off x="3129569" y="3065337"/>
                <a:ext cx="365142" cy="402515"/>
              </a:xfrm>
              <a:custGeom>
                <a:avLst/>
                <a:gdLst>
                  <a:gd name="connsiteX0" fmla="*/ 150987 w 365142"/>
                  <a:gd name="connsiteY0" fmla="*/ 0 h 402515"/>
                  <a:gd name="connsiteX1" fmla="*/ 0 w 365142"/>
                  <a:gd name="connsiteY1" fmla="*/ 261917 h 402515"/>
                  <a:gd name="connsiteX2" fmla="*/ 25978 w 365142"/>
                  <a:gd name="connsiteY2" fmla="*/ 286503 h 402515"/>
                  <a:gd name="connsiteX3" fmla="*/ 25931 w 365142"/>
                  <a:gd name="connsiteY3" fmla="*/ 286503 h 402515"/>
                  <a:gd name="connsiteX4" fmla="*/ 148509 w 365142"/>
                  <a:gd name="connsiteY4" fmla="*/ 402515 h 402515"/>
                  <a:gd name="connsiteX5" fmla="*/ 221979 w 365142"/>
                  <a:gd name="connsiteY5" fmla="*/ 286880 h 402515"/>
                  <a:gd name="connsiteX6" fmla="*/ 222027 w 365142"/>
                  <a:gd name="connsiteY6" fmla="*/ 286880 h 402515"/>
                  <a:gd name="connsiteX7" fmla="*/ 365142 w 365142"/>
                  <a:gd name="connsiteY7" fmla="*/ 61627 h 40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42" h="402515">
                    <a:moveTo>
                      <a:pt x="150987" y="0"/>
                    </a:moveTo>
                    <a:cubicBezTo>
                      <a:pt x="80073" y="87306"/>
                      <a:pt x="36606" y="166606"/>
                      <a:pt x="0" y="261917"/>
                    </a:cubicBezTo>
                    <a:lnTo>
                      <a:pt x="25978" y="286503"/>
                    </a:lnTo>
                    <a:lnTo>
                      <a:pt x="25931" y="286503"/>
                    </a:lnTo>
                    <a:lnTo>
                      <a:pt x="148509" y="402515"/>
                    </a:lnTo>
                    <a:lnTo>
                      <a:pt x="221979" y="286880"/>
                    </a:lnTo>
                    <a:lnTo>
                      <a:pt x="222027" y="286880"/>
                    </a:lnTo>
                    <a:lnTo>
                      <a:pt x="365142" y="616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1" name="Freeform 510"/>
              <p:cNvSpPr/>
              <p:nvPr/>
            </p:nvSpPr>
            <p:spPr>
              <a:xfrm>
                <a:off x="1585266" y="3089442"/>
                <a:ext cx="365143" cy="402516"/>
              </a:xfrm>
              <a:custGeom>
                <a:avLst/>
                <a:gdLst>
                  <a:gd name="connsiteX0" fmla="*/ 150987 w 365143"/>
                  <a:gd name="connsiteY0" fmla="*/ 0 h 402516"/>
                  <a:gd name="connsiteX1" fmla="*/ 365143 w 365143"/>
                  <a:gd name="connsiteY1" fmla="*/ 61627 h 402516"/>
                  <a:gd name="connsiteX2" fmla="*/ 237343 w 365143"/>
                  <a:gd name="connsiteY2" fmla="*/ 262774 h 402516"/>
                  <a:gd name="connsiteX3" fmla="*/ 237138 w 365143"/>
                  <a:gd name="connsiteY3" fmla="*/ 262774 h 402516"/>
                  <a:gd name="connsiteX4" fmla="*/ 148352 w 365143"/>
                  <a:gd name="connsiteY4" fmla="*/ 402516 h 402516"/>
                  <a:gd name="connsiteX5" fmla="*/ 700 w 365143"/>
                  <a:gd name="connsiteY5" fmla="*/ 262774 h 402516"/>
                  <a:gd name="connsiteX6" fmla="*/ 906 w 365143"/>
                  <a:gd name="connsiteY6" fmla="*/ 262774 h 402516"/>
                  <a:gd name="connsiteX7" fmla="*/ 0 w 365143"/>
                  <a:gd name="connsiteY7" fmla="*/ 261916 h 402516"/>
                  <a:gd name="connsiteX8" fmla="*/ 150987 w 365143"/>
                  <a:gd name="connsiteY8" fmla="*/ 0 h 40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143" h="402516">
                    <a:moveTo>
                      <a:pt x="150987" y="0"/>
                    </a:moveTo>
                    <a:lnTo>
                      <a:pt x="365143" y="61627"/>
                    </a:lnTo>
                    <a:lnTo>
                      <a:pt x="237343" y="262774"/>
                    </a:lnTo>
                    <a:lnTo>
                      <a:pt x="237138" y="262774"/>
                    </a:lnTo>
                    <a:lnTo>
                      <a:pt x="148352" y="402516"/>
                    </a:lnTo>
                    <a:lnTo>
                      <a:pt x="700" y="262774"/>
                    </a:lnTo>
                    <a:lnTo>
                      <a:pt x="906" y="262774"/>
                    </a:lnTo>
                    <a:lnTo>
                      <a:pt x="0" y="261916"/>
                    </a:lnTo>
                    <a:cubicBezTo>
                      <a:pt x="36606" y="166605"/>
                      <a:pt x="80073" y="87305"/>
                      <a:pt x="150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9" name="Freeform 508"/>
              <p:cNvSpPr/>
              <p:nvPr/>
            </p:nvSpPr>
            <p:spPr>
              <a:xfrm>
                <a:off x="1663792" y="2818891"/>
                <a:ext cx="1762100" cy="740774"/>
              </a:xfrm>
              <a:custGeom>
                <a:avLst/>
                <a:gdLst>
                  <a:gd name="connsiteX0" fmla="*/ 17763760 w 35542968"/>
                  <a:gd name="connsiteY0" fmla="*/ 0 h 14942004"/>
                  <a:gd name="connsiteX1" fmla="*/ 34263856 w 35542968"/>
                  <a:gd name="connsiteY1" fmla="*/ 10369130 h 14942004"/>
                  <a:gd name="connsiteX2" fmla="*/ 34436048 w 35542968"/>
                  <a:gd name="connsiteY2" fmla="*/ 10750008 h 14942004"/>
                  <a:gd name="connsiteX3" fmla="*/ 34437360 w 35542968"/>
                  <a:gd name="connsiteY3" fmla="*/ 10750008 h 14942004"/>
                  <a:gd name="connsiteX4" fmla="*/ 34631744 w 35542968"/>
                  <a:gd name="connsiteY4" fmla="*/ 11179984 h 14942004"/>
                  <a:gd name="connsiteX5" fmla="*/ 35493968 w 35542968"/>
                  <a:gd name="connsiteY5" fmla="*/ 13730436 h 14942004"/>
                  <a:gd name="connsiteX6" fmla="*/ 35542968 w 35542968"/>
                  <a:gd name="connsiteY6" fmla="*/ 13931247 h 14942004"/>
                  <a:gd name="connsiteX7" fmla="*/ 35493632 w 35542968"/>
                  <a:gd name="connsiteY7" fmla="*/ 13985537 h 14942004"/>
                  <a:gd name="connsiteX8" fmla="*/ 33505024 w 35542968"/>
                  <a:gd name="connsiteY8" fmla="*/ 14931502 h 14942004"/>
                  <a:gd name="connsiteX9" fmla="*/ 33366928 w 35542968"/>
                  <a:gd name="connsiteY9" fmla="*/ 14942004 h 14942004"/>
                  <a:gd name="connsiteX10" fmla="*/ 33314880 w 35542968"/>
                  <a:gd name="connsiteY10" fmla="*/ 14701174 h 14942004"/>
                  <a:gd name="connsiteX11" fmla="*/ 32149856 w 35542968"/>
                  <a:gd name="connsiteY11" fmla="*/ 11386536 h 14942004"/>
                  <a:gd name="connsiteX12" fmla="*/ 31827740 w 35542968"/>
                  <a:gd name="connsiteY12" fmla="*/ 10757590 h 14942004"/>
                  <a:gd name="connsiteX13" fmla="*/ 31826420 w 35542968"/>
                  <a:gd name="connsiteY13" fmla="*/ 10757590 h 14942004"/>
                  <a:gd name="connsiteX14" fmla="*/ 31796122 w 35542968"/>
                  <a:gd name="connsiteY14" fmla="*/ 10698436 h 14942004"/>
                  <a:gd name="connsiteX15" fmla="*/ 17763760 w 35542968"/>
                  <a:gd name="connsiteY15" fmla="*/ 2346726 h 14942004"/>
                  <a:gd name="connsiteX16" fmla="*/ 3731404 w 35542968"/>
                  <a:gd name="connsiteY16" fmla="*/ 10698436 h 14942004"/>
                  <a:gd name="connsiteX17" fmla="*/ 3704992 w 35542968"/>
                  <a:gd name="connsiteY17" fmla="*/ 10750010 h 14942004"/>
                  <a:gd name="connsiteX18" fmla="*/ 3706320 w 35542968"/>
                  <a:gd name="connsiteY18" fmla="*/ 10750010 h 14942004"/>
                  <a:gd name="connsiteX19" fmla="*/ 3380304 w 35542968"/>
                  <a:gd name="connsiteY19" fmla="*/ 11386538 h 14942004"/>
                  <a:gd name="connsiteX20" fmla="*/ 2215264 w 35542968"/>
                  <a:gd name="connsiteY20" fmla="*/ 14701175 h 14942004"/>
                  <a:gd name="connsiteX21" fmla="*/ 2164224 w 35542968"/>
                  <a:gd name="connsiteY21" fmla="*/ 14937478 h 14942004"/>
                  <a:gd name="connsiteX22" fmla="*/ 2085632 w 35542968"/>
                  <a:gd name="connsiteY22" fmla="*/ 14931502 h 14942004"/>
                  <a:gd name="connsiteX23" fmla="*/ 97040 w 35542968"/>
                  <a:gd name="connsiteY23" fmla="*/ 13985538 h 14942004"/>
                  <a:gd name="connsiteX24" fmla="*/ 0 w 35542968"/>
                  <a:gd name="connsiteY24" fmla="*/ 13878774 h 14942004"/>
                  <a:gd name="connsiteX25" fmla="*/ 36208 w 35542968"/>
                  <a:gd name="connsiteY25" fmla="*/ 13730437 h 14942004"/>
                  <a:gd name="connsiteX26" fmla="*/ 898416 w 35542968"/>
                  <a:gd name="connsiteY26" fmla="*/ 11179986 h 14942004"/>
                  <a:gd name="connsiteX27" fmla="*/ 1089372 w 35542968"/>
                  <a:gd name="connsiteY27" fmla="*/ 10757590 h 14942004"/>
                  <a:gd name="connsiteX28" fmla="*/ 1088048 w 35542968"/>
                  <a:gd name="connsiteY28" fmla="*/ 10757590 h 14942004"/>
                  <a:gd name="connsiteX29" fmla="*/ 1263668 w 35542968"/>
                  <a:gd name="connsiteY29" fmla="*/ 10369130 h 14942004"/>
                  <a:gd name="connsiteX30" fmla="*/ 17763760 w 35542968"/>
                  <a:gd name="connsiteY30" fmla="*/ 0 h 149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542968" h="14942004">
                    <a:moveTo>
                      <a:pt x="17763760" y="0"/>
                    </a:moveTo>
                    <a:cubicBezTo>
                      <a:pt x="25030090" y="0"/>
                      <a:pt x="31307558" y="4233814"/>
                      <a:pt x="34263856" y="10369130"/>
                    </a:cubicBezTo>
                    <a:lnTo>
                      <a:pt x="34436048" y="10750008"/>
                    </a:lnTo>
                    <a:lnTo>
                      <a:pt x="34437360" y="10750008"/>
                    </a:lnTo>
                    <a:lnTo>
                      <a:pt x="34631744" y="11179984"/>
                    </a:lnTo>
                    <a:cubicBezTo>
                      <a:pt x="34979104" y="12001234"/>
                      <a:pt x="35268240" y="12853110"/>
                      <a:pt x="35493968" y="13730436"/>
                    </a:cubicBezTo>
                    <a:lnTo>
                      <a:pt x="35542968" y="13931247"/>
                    </a:lnTo>
                    <a:lnTo>
                      <a:pt x="35493632" y="13985537"/>
                    </a:lnTo>
                    <a:cubicBezTo>
                      <a:pt x="34973040" y="14506120"/>
                      <a:pt x="34278688" y="14852933"/>
                      <a:pt x="33505024" y="14931502"/>
                    </a:cubicBezTo>
                    <a:lnTo>
                      <a:pt x="33366928" y="14942004"/>
                    </a:lnTo>
                    <a:lnTo>
                      <a:pt x="33314880" y="14701174"/>
                    </a:lnTo>
                    <a:cubicBezTo>
                      <a:pt x="33047536" y="13542989"/>
                      <a:pt x="32654112" y="12433034"/>
                      <a:pt x="32149856" y="11386536"/>
                    </a:cubicBezTo>
                    <a:lnTo>
                      <a:pt x="31827740" y="10757590"/>
                    </a:lnTo>
                    <a:lnTo>
                      <a:pt x="31826420" y="10757590"/>
                    </a:lnTo>
                    <a:lnTo>
                      <a:pt x="31796122" y="10698436"/>
                    </a:lnTo>
                    <a:cubicBezTo>
                      <a:pt x="29093728" y="5723782"/>
                      <a:pt x="23823120" y="2346726"/>
                      <a:pt x="17763760" y="2346726"/>
                    </a:cubicBezTo>
                    <a:cubicBezTo>
                      <a:pt x="11704404" y="2346726"/>
                      <a:pt x="6433800" y="5723782"/>
                      <a:pt x="3731404" y="10698436"/>
                    </a:cubicBezTo>
                    <a:lnTo>
                      <a:pt x="3704992" y="10750010"/>
                    </a:lnTo>
                    <a:lnTo>
                      <a:pt x="3706320" y="10750010"/>
                    </a:lnTo>
                    <a:lnTo>
                      <a:pt x="3380304" y="11386538"/>
                    </a:lnTo>
                    <a:cubicBezTo>
                      <a:pt x="2876048" y="12433034"/>
                      <a:pt x="2482624" y="13542990"/>
                      <a:pt x="2215264" y="14701175"/>
                    </a:cubicBezTo>
                    <a:lnTo>
                      <a:pt x="2164224" y="14937478"/>
                    </a:lnTo>
                    <a:lnTo>
                      <a:pt x="2085632" y="14931502"/>
                    </a:lnTo>
                    <a:cubicBezTo>
                      <a:pt x="1311984" y="14852934"/>
                      <a:pt x="617616" y="14506122"/>
                      <a:pt x="97040" y="13985538"/>
                    </a:cubicBezTo>
                    <a:lnTo>
                      <a:pt x="0" y="13878774"/>
                    </a:lnTo>
                    <a:lnTo>
                      <a:pt x="36208" y="13730437"/>
                    </a:lnTo>
                    <a:cubicBezTo>
                      <a:pt x="261920" y="12853110"/>
                      <a:pt x="551056" y="12001234"/>
                      <a:pt x="898416" y="11179986"/>
                    </a:cubicBezTo>
                    <a:lnTo>
                      <a:pt x="1089372" y="10757590"/>
                    </a:lnTo>
                    <a:lnTo>
                      <a:pt x="1088048" y="10757590"/>
                    </a:lnTo>
                    <a:lnTo>
                      <a:pt x="1263668" y="10369130"/>
                    </a:lnTo>
                    <a:cubicBezTo>
                      <a:pt x="4219964" y="4233814"/>
                      <a:pt x="10497436" y="0"/>
                      <a:pt x="17763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310377" y="2812536"/>
              <a:ext cx="2524346" cy="1857719"/>
              <a:chOff x="1310377" y="2812536"/>
              <a:chExt cx="2524346" cy="1857719"/>
            </a:xfrm>
          </p:grpSpPr>
          <p:sp>
            <p:nvSpPr>
              <p:cNvPr id="333" name="Freeform 332"/>
              <p:cNvSpPr/>
              <p:nvPr/>
            </p:nvSpPr>
            <p:spPr>
              <a:xfrm rot="19702360">
                <a:off x="1310377" y="2812536"/>
                <a:ext cx="2524346" cy="1857719"/>
              </a:xfrm>
              <a:custGeom>
                <a:avLst/>
                <a:gdLst>
                  <a:gd name="connsiteX0" fmla="*/ 8830137 w 50918094"/>
                  <a:gd name="connsiteY0" fmla="*/ 0 h 37471685"/>
                  <a:gd name="connsiteX1" fmla="*/ 12389153 w 50918094"/>
                  <a:gd name="connsiteY1" fmla="*/ 2191863 h 37471685"/>
                  <a:gd name="connsiteX2" fmla="*/ 12226753 w 50918094"/>
                  <a:gd name="connsiteY2" fmla="*/ 2427999 h 37471685"/>
                  <a:gd name="connsiteX3" fmla="*/ 13468531 w 50918094"/>
                  <a:gd name="connsiteY3" fmla="*/ 7651492 h 37471685"/>
                  <a:gd name="connsiteX4" fmla="*/ 18692027 w 50918094"/>
                  <a:gd name="connsiteY4" fmla="*/ 6409715 h 37471685"/>
                  <a:gd name="connsiteX5" fmla="*/ 18829816 w 50918094"/>
                  <a:gd name="connsiteY5" fmla="*/ 6158422 h 37471685"/>
                  <a:gd name="connsiteX6" fmla="*/ 22112522 w 50918094"/>
                  <a:gd name="connsiteY6" fmla="*/ 8180115 h 37471685"/>
                  <a:gd name="connsiteX7" fmla="*/ 21912853 w 50918094"/>
                  <a:gd name="connsiteY7" fmla="*/ 8242972 h 37471685"/>
                  <a:gd name="connsiteX8" fmla="*/ 16365954 w 50918094"/>
                  <a:gd name="connsiteY8" fmla="*/ 12674968 h 37471685"/>
                  <a:gd name="connsiteX9" fmla="*/ 14985624 w 50918094"/>
                  <a:gd name="connsiteY9" fmla="*/ 20120684 h 37471685"/>
                  <a:gd name="connsiteX10" fmla="*/ 15065037 w 50918094"/>
                  <a:gd name="connsiteY10" fmla="*/ 20494111 h 37471685"/>
                  <a:gd name="connsiteX11" fmla="*/ 9590391 w 50918094"/>
                  <a:gd name="connsiteY11" fmla="*/ 17122485 h 37471685"/>
                  <a:gd name="connsiteX12" fmla="*/ 9514575 w 50918094"/>
                  <a:gd name="connsiteY12" fmla="*/ 17367293 h 37471685"/>
                  <a:gd name="connsiteX13" fmla="*/ 9223994 w 50918094"/>
                  <a:gd name="connsiteY13" fmla="*/ 17966491 h 37471685"/>
                  <a:gd name="connsiteX14" fmla="*/ 4700582 w 50918094"/>
                  <a:gd name="connsiteY14" fmla="*/ 19041841 h 37471685"/>
                  <a:gd name="connsiteX15" fmla="*/ 3625234 w 50918094"/>
                  <a:gd name="connsiteY15" fmla="*/ 14518428 h 37471685"/>
                  <a:gd name="connsiteX16" fmla="*/ 4029562 w 50918094"/>
                  <a:gd name="connsiteY16" fmla="*/ 13989283 h 37471685"/>
                  <a:gd name="connsiteX17" fmla="*/ 4214061 w 50918094"/>
                  <a:gd name="connsiteY17" fmla="*/ 13811408 h 37471685"/>
                  <a:gd name="connsiteX18" fmla="*/ 1578484 w 50918094"/>
                  <a:gd name="connsiteY18" fmla="*/ 12188257 h 37471685"/>
                  <a:gd name="connsiteX19" fmla="*/ 1617636 w 50918094"/>
                  <a:gd name="connsiteY19" fmla="*/ 11996239 h 37471685"/>
                  <a:gd name="connsiteX20" fmla="*/ 2322449 w 50918094"/>
                  <a:gd name="connsiteY20" fmla="*/ 9720347 h 37471685"/>
                  <a:gd name="connsiteX21" fmla="*/ 0 w 50918094"/>
                  <a:gd name="connsiteY21" fmla="*/ 7522304 h 37471685"/>
                  <a:gd name="connsiteX22" fmla="*/ 4171976 w 50918094"/>
                  <a:gd name="connsiteY22" fmla="*/ 285237 h 37471685"/>
                  <a:gd name="connsiteX23" fmla="*/ 7531495 w 50918094"/>
                  <a:gd name="connsiteY23" fmla="*/ 1252016 h 37471685"/>
                  <a:gd name="connsiteX24" fmla="*/ 45012355 w 50918094"/>
                  <a:gd name="connsiteY24" fmla="*/ 22283248 h 37471685"/>
                  <a:gd name="connsiteX25" fmla="*/ 48949943 w 50918094"/>
                  <a:gd name="connsiteY25" fmla="*/ 24708258 h 37471685"/>
                  <a:gd name="connsiteX26" fmla="*/ 48429919 w 50918094"/>
                  <a:gd name="connsiteY26" fmla="*/ 26387384 h 37471685"/>
                  <a:gd name="connsiteX27" fmla="*/ 50918094 w 50918094"/>
                  <a:gd name="connsiteY27" fmla="*/ 29074404 h 37471685"/>
                  <a:gd name="connsiteX28" fmla="*/ 46332759 w 50918094"/>
                  <a:gd name="connsiteY28" fmla="*/ 36056916 h 37471685"/>
                  <a:gd name="connsiteX29" fmla="*/ 43173727 w 50918094"/>
                  <a:gd name="connsiteY29" fmla="*/ 34917656 h 37471685"/>
                  <a:gd name="connsiteX30" fmla="*/ 41482927 w 50918094"/>
                  <a:gd name="connsiteY30" fmla="*/ 36547776 h 37471685"/>
                  <a:gd name="connsiteX31" fmla="*/ 41329079 w 50918094"/>
                  <a:gd name="connsiteY31" fmla="*/ 36669132 h 37471685"/>
                  <a:gd name="connsiteX32" fmla="*/ 38722063 w 50918094"/>
                  <a:gd name="connsiteY32" fmla="*/ 35063571 h 37471685"/>
                  <a:gd name="connsiteX33" fmla="*/ 38646247 w 50918094"/>
                  <a:gd name="connsiteY33" fmla="*/ 35308380 h 37471685"/>
                  <a:gd name="connsiteX34" fmla="*/ 38355668 w 50918094"/>
                  <a:gd name="connsiteY34" fmla="*/ 35907579 h 37471685"/>
                  <a:gd name="connsiteX35" fmla="*/ 33832256 w 50918094"/>
                  <a:gd name="connsiteY35" fmla="*/ 36982929 h 37471685"/>
                  <a:gd name="connsiteX36" fmla="*/ 32756908 w 50918094"/>
                  <a:gd name="connsiteY36" fmla="*/ 32459516 h 37471685"/>
                  <a:gd name="connsiteX37" fmla="*/ 33161234 w 50918094"/>
                  <a:gd name="connsiteY37" fmla="*/ 31930370 h 37471685"/>
                  <a:gd name="connsiteX38" fmla="*/ 33345733 w 50918094"/>
                  <a:gd name="connsiteY38" fmla="*/ 31752495 h 37471685"/>
                  <a:gd name="connsiteX39" fmla="*/ 27859231 w 50918094"/>
                  <a:gd name="connsiteY39" fmla="*/ 28373568 h 37471685"/>
                  <a:gd name="connsiteX40" fmla="*/ 28228443 w 50918094"/>
                  <a:gd name="connsiteY40" fmla="*/ 28276432 h 37471685"/>
                  <a:gd name="connsiteX41" fmla="*/ 34256382 w 50918094"/>
                  <a:gd name="connsiteY41" fmla="*/ 23693016 h 37471685"/>
                  <a:gd name="connsiteX42" fmla="*/ 35717987 w 50918094"/>
                  <a:gd name="connsiteY42" fmla="*/ 16745028 h 37471685"/>
                  <a:gd name="connsiteX43" fmla="*/ 35684255 w 50918094"/>
                  <a:gd name="connsiteY43" fmla="*/ 16538431 h 37471685"/>
                  <a:gd name="connsiteX44" fmla="*/ 38571691 w 50918094"/>
                  <a:gd name="connsiteY44" fmla="*/ 18316693 h 37471685"/>
                  <a:gd name="connsiteX45" fmla="*/ 38409292 w 50918094"/>
                  <a:gd name="connsiteY45" fmla="*/ 18552828 h 37471685"/>
                  <a:gd name="connsiteX46" fmla="*/ 39651071 w 50918094"/>
                  <a:gd name="connsiteY46" fmla="*/ 23776320 h 37471685"/>
                  <a:gd name="connsiteX47" fmla="*/ 44874566 w 50918094"/>
                  <a:gd name="connsiteY47" fmla="*/ 22534544 h 3747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918094" h="37471685">
                    <a:moveTo>
                      <a:pt x="8830137" y="0"/>
                    </a:moveTo>
                    <a:lnTo>
                      <a:pt x="12389153" y="2191863"/>
                    </a:lnTo>
                    <a:lnTo>
                      <a:pt x="12226753" y="2427999"/>
                    </a:lnTo>
                    <a:cubicBezTo>
                      <a:pt x="11127233" y="4213335"/>
                      <a:pt x="11683195" y="6551973"/>
                      <a:pt x="13468531" y="7651492"/>
                    </a:cubicBezTo>
                    <a:cubicBezTo>
                      <a:pt x="15253866" y="8751014"/>
                      <a:pt x="17592507" y="8195050"/>
                      <a:pt x="18692027" y="6409715"/>
                    </a:cubicBezTo>
                    <a:lnTo>
                      <a:pt x="18829816" y="6158422"/>
                    </a:lnTo>
                    <a:lnTo>
                      <a:pt x="22112522" y="8180115"/>
                    </a:lnTo>
                    <a:lnTo>
                      <a:pt x="21912853" y="8242972"/>
                    </a:lnTo>
                    <a:cubicBezTo>
                      <a:pt x="19684481" y="9003340"/>
                      <a:pt x="17697068" y="10513584"/>
                      <a:pt x="16365954" y="12674968"/>
                    </a:cubicBezTo>
                    <a:cubicBezTo>
                      <a:pt x="14939764" y="14990745"/>
                      <a:pt x="14520136" y="17642936"/>
                      <a:pt x="14985624" y="20120684"/>
                    </a:cubicBezTo>
                    <a:lnTo>
                      <a:pt x="15065037" y="20494111"/>
                    </a:lnTo>
                    <a:lnTo>
                      <a:pt x="9590391" y="17122485"/>
                    </a:lnTo>
                    <a:lnTo>
                      <a:pt x="9514575" y="17367293"/>
                    </a:lnTo>
                    <a:cubicBezTo>
                      <a:pt x="9439633" y="17572491"/>
                      <a:pt x="9343014" y="17773235"/>
                      <a:pt x="9223994" y="17966491"/>
                    </a:cubicBezTo>
                    <a:cubicBezTo>
                      <a:pt x="8271838" y="19512547"/>
                      <a:pt x="6246639" y="19993999"/>
                      <a:pt x="4700582" y="19041841"/>
                    </a:cubicBezTo>
                    <a:cubicBezTo>
                      <a:pt x="3154525" y="18089683"/>
                      <a:pt x="2673078" y="16064484"/>
                      <a:pt x="3625234" y="14518428"/>
                    </a:cubicBezTo>
                    <a:cubicBezTo>
                      <a:pt x="3744254" y="14325172"/>
                      <a:pt x="3880040" y="14148550"/>
                      <a:pt x="4029562" y="13989283"/>
                    </a:cubicBezTo>
                    <a:lnTo>
                      <a:pt x="4214061" y="13811408"/>
                    </a:lnTo>
                    <a:lnTo>
                      <a:pt x="1578484" y="12188257"/>
                    </a:lnTo>
                    <a:lnTo>
                      <a:pt x="1617636" y="11996239"/>
                    </a:lnTo>
                    <a:lnTo>
                      <a:pt x="2322449" y="9720347"/>
                    </a:lnTo>
                    <a:lnTo>
                      <a:pt x="0" y="7522304"/>
                    </a:lnTo>
                    <a:cubicBezTo>
                      <a:pt x="1011482" y="4888753"/>
                      <a:pt x="2212525" y="2697591"/>
                      <a:pt x="4171976" y="285237"/>
                    </a:cubicBezTo>
                    <a:lnTo>
                      <a:pt x="7531495" y="1252016"/>
                    </a:lnTo>
                    <a:close/>
                    <a:moveTo>
                      <a:pt x="45012355" y="22283248"/>
                    </a:moveTo>
                    <a:lnTo>
                      <a:pt x="48949943" y="24708258"/>
                    </a:lnTo>
                    <a:lnTo>
                      <a:pt x="48429919" y="26387384"/>
                    </a:lnTo>
                    <a:lnTo>
                      <a:pt x="50918094" y="29074404"/>
                    </a:lnTo>
                    <a:cubicBezTo>
                      <a:pt x="49645623" y="31909860"/>
                      <a:pt x="48229399" y="33968480"/>
                      <a:pt x="46332759" y="36056916"/>
                    </a:cubicBezTo>
                    <a:lnTo>
                      <a:pt x="43173727" y="34917656"/>
                    </a:lnTo>
                    <a:lnTo>
                      <a:pt x="41482927" y="36547776"/>
                    </a:lnTo>
                    <a:lnTo>
                      <a:pt x="41329079" y="36669132"/>
                    </a:lnTo>
                    <a:lnTo>
                      <a:pt x="38722063" y="35063571"/>
                    </a:lnTo>
                    <a:lnTo>
                      <a:pt x="38646247" y="35308380"/>
                    </a:lnTo>
                    <a:cubicBezTo>
                      <a:pt x="38571306" y="35513579"/>
                      <a:pt x="38474687" y="35714323"/>
                      <a:pt x="38355668" y="35907579"/>
                    </a:cubicBezTo>
                    <a:cubicBezTo>
                      <a:pt x="37403511" y="37453635"/>
                      <a:pt x="35378311" y="37935086"/>
                      <a:pt x="33832256" y="36982929"/>
                    </a:cubicBezTo>
                    <a:cubicBezTo>
                      <a:pt x="32286200" y="36030772"/>
                      <a:pt x="31804751" y="34005572"/>
                      <a:pt x="32756908" y="32459516"/>
                    </a:cubicBezTo>
                    <a:cubicBezTo>
                      <a:pt x="32875927" y="32266260"/>
                      <a:pt x="33011714" y="32089638"/>
                      <a:pt x="33161234" y="31930370"/>
                    </a:cubicBezTo>
                    <a:lnTo>
                      <a:pt x="33345733" y="31752495"/>
                    </a:lnTo>
                    <a:lnTo>
                      <a:pt x="27859231" y="28373568"/>
                    </a:lnTo>
                    <a:lnTo>
                      <a:pt x="28228443" y="28276432"/>
                    </a:lnTo>
                    <a:cubicBezTo>
                      <a:pt x="30650591" y="27577072"/>
                      <a:pt x="32830192" y="26008784"/>
                      <a:pt x="34256382" y="23693016"/>
                    </a:cubicBezTo>
                    <a:cubicBezTo>
                      <a:pt x="35587503" y="21531629"/>
                      <a:pt x="36041788" y="19077186"/>
                      <a:pt x="35717987" y="16745028"/>
                    </a:cubicBezTo>
                    <a:lnTo>
                      <a:pt x="35684255" y="16538431"/>
                    </a:lnTo>
                    <a:lnTo>
                      <a:pt x="38571691" y="18316693"/>
                    </a:lnTo>
                    <a:lnTo>
                      <a:pt x="38409292" y="18552828"/>
                    </a:lnTo>
                    <a:cubicBezTo>
                      <a:pt x="37309771" y="20338164"/>
                      <a:pt x="37865735" y="22676800"/>
                      <a:pt x="39651071" y="23776320"/>
                    </a:cubicBezTo>
                    <a:cubicBezTo>
                      <a:pt x="41436407" y="24875839"/>
                      <a:pt x="43775048" y="24319881"/>
                      <a:pt x="44874566" y="225345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Freeform 283"/>
              <p:cNvSpPr/>
              <p:nvPr/>
            </p:nvSpPr>
            <p:spPr>
              <a:xfrm rot="19748194">
                <a:off x="1474176" y="3530610"/>
                <a:ext cx="326456" cy="402516"/>
              </a:xfrm>
              <a:custGeom>
                <a:avLst/>
                <a:gdLst>
                  <a:gd name="connsiteX0" fmla="*/ 5537616 w 6584881"/>
                  <a:gd name="connsiteY0" fmla="*/ 717146 h 8119073"/>
                  <a:gd name="connsiteX1" fmla="*/ 5622071 w 6584881"/>
                  <a:gd name="connsiteY1" fmla="*/ 995646 h 8119073"/>
                  <a:gd name="connsiteX2" fmla="*/ 6368763 w 6584881"/>
                  <a:gd name="connsiteY2" fmla="*/ 2252998 h 8119073"/>
                  <a:gd name="connsiteX3" fmla="*/ 6584881 w 6584881"/>
                  <a:gd name="connsiteY3" fmla="*/ 2471265 h 8119073"/>
                  <a:gd name="connsiteX4" fmla="*/ 2996517 w 6584881"/>
                  <a:gd name="connsiteY4" fmla="*/ 8119073 h 8119073"/>
                  <a:gd name="connsiteX5" fmla="*/ 0 w 6584881"/>
                  <a:gd name="connsiteY5" fmla="*/ 5283068 h 8119073"/>
                  <a:gd name="connsiteX6" fmla="*/ 3045534 w 6584881"/>
                  <a:gd name="connsiteY6" fmla="*/ 0 h 8119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84881" h="8119073">
                    <a:moveTo>
                      <a:pt x="5537616" y="717146"/>
                    </a:moveTo>
                    <a:lnTo>
                      <a:pt x="5622071" y="995646"/>
                    </a:lnTo>
                    <a:cubicBezTo>
                      <a:pt x="5785213" y="1453680"/>
                      <a:pt x="6036453" y="1882102"/>
                      <a:pt x="6368763" y="2252998"/>
                    </a:cubicBezTo>
                    <a:lnTo>
                      <a:pt x="6584881" y="2471265"/>
                    </a:lnTo>
                    <a:lnTo>
                      <a:pt x="2996517" y="8119073"/>
                    </a:lnTo>
                    <a:lnTo>
                      <a:pt x="0" y="5283068"/>
                    </a:lnTo>
                    <a:cubicBezTo>
                      <a:pt x="738371" y="3360572"/>
                      <a:pt x="1615142" y="1761023"/>
                      <a:pt x="3045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5" name="Freeform 494"/>
              <p:cNvSpPr/>
              <p:nvPr/>
            </p:nvSpPr>
            <p:spPr>
              <a:xfrm flipH="1" flipV="1">
                <a:off x="3231541" y="3953244"/>
                <a:ext cx="277617" cy="340738"/>
              </a:xfrm>
              <a:custGeom>
                <a:avLst/>
                <a:gdLst>
                  <a:gd name="connsiteX0" fmla="*/ 2996512 w 5599760"/>
                  <a:gd name="connsiteY0" fmla="*/ 6872959 h 6872959"/>
                  <a:gd name="connsiteX1" fmla="*/ 0 w 5599760"/>
                  <a:gd name="connsiteY1" fmla="*/ 4036955 h 6872959"/>
                  <a:gd name="connsiteX2" fmla="*/ 2070048 w 5599760"/>
                  <a:gd name="connsiteY2" fmla="*/ 51946 h 6872959"/>
                  <a:gd name="connsiteX3" fmla="*/ 2099184 w 5599760"/>
                  <a:gd name="connsiteY3" fmla="*/ 10637 h 6872959"/>
                  <a:gd name="connsiteX4" fmla="*/ 2182800 w 5599760"/>
                  <a:gd name="connsiteY4" fmla="*/ 4279 h 6872959"/>
                  <a:gd name="connsiteX5" fmla="*/ 2351984 w 5599760"/>
                  <a:gd name="connsiteY5" fmla="*/ 1 h 6872959"/>
                  <a:gd name="connsiteX6" fmla="*/ 5572864 w 5599760"/>
                  <a:gd name="connsiteY6" fmla="*/ 2625095 h 6872959"/>
                  <a:gd name="connsiteX7" fmla="*/ 5599760 w 5599760"/>
                  <a:gd name="connsiteY7" fmla="*/ 2775654 h 6872959"/>
                  <a:gd name="connsiteX8" fmla="*/ 2996512 w 5599760"/>
                  <a:gd name="connsiteY8" fmla="*/ 6872959 h 687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99760" h="6872959">
                    <a:moveTo>
                      <a:pt x="2996512" y="6872959"/>
                    </a:moveTo>
                    <a:lnTo>
                      <a:pt x="0" y="4036955"/>
                    </a:lnTo>
                    <a:cubicBezTo>
                      <a:pt x="553776" y="2595082"/>
                      <a:pt x="1185408" y="1334868"/>
                      <a:pt x="2070048" y="51946"/>
                    </a:cubicBezTo>
                    <a:lnTo>
                      <a:pt x="2099184" y="10637"/>
                    </a:lnTo>
                    <a:lnTo>
                      <a:pt x="2182800" y="4279"/>
                    </a:lnTo>
                    <a:cubicBezTo>
                      <a:pt x="2238832" y="1438"/>
                      <a:pt x="2295248" y="1"/>
                      <a:pt x="2351984" y="1"/>
                    </a:cubicBezTo>
                    <a:cubicBezTo>
                      <a:pt x="3940768" y="0"/>
                      <a:pt x="5266304" y="1126956"/>
                      <a:pt x="5572864" y="2625095"/>
                    </a:cubicBezTo>
                    <a:lnTo>
                      <a:pt x="5599760" y="2775654"/>
                    </a:lnTo>
                    <a:lnTo>
                      <a:pt x="2996512" y="68729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4" name="Freeform 493"/>
              <p:cNvSpPr/>
              <p:nvPr/>
            </p:nvSpPr>
            <p:spPr>
              <a:xfrm flipH="1" flipV="1">
                <a:off x="1588320" y="3962733"/>
                <a:ext cx="278720" cy="331250"/>
              </a:xfrm>
              <a:custGeom>
                <a:avLst/>
                <a:gdLst>
                  <a:gd name="connsiteX0" fmla="*/ 2625488 w 5622016"/>
                  <a:gd name="connsiteY0" fmla="*/ 6681575 h 6681575"/>
                  <a:gd name="connsiteX1" fmla="*/ 0 w 5622016"/>
                  <a:gd name="connsiteY1" fmla="*/ 2549271 h 6681575"/>
                  <a:gd name="connsiteX2" fmla="*/ 19216 w 5622016"/>
                  <a:gd name="connsiteY2" fmla="*/ 2466035 h 6681575"/>
                  <a:gd name="connsiteX3" fmla="*/ 3203392 w 5622016"/>
                  <a:gd name="connsiteY3" fmla="*/ 1 h 6681575"/>
                  <a:gd name="connsiteX4" fmla="*/ 3539536 w 5622016"/>
                  <a:gd name="connsiteY4" fmla="*/ 16975 h 6681575"/>
                  <a:gd name="connsiteX5" fmla="*/ 3668448 w 5622016"/>
                  <a:gd name="connsiteY5" fmla="*/ 33355 h 6681575"/>
                  <a:gd name="connsiteX6" fmla="*/ 3767952 w 5622016"/>
                  <a:gd name="connsiteY6" fmla="*/ 180938 h 6681575"/>
                  <a:gd name="connsiteX7" fmla="*/ 5622016 w 5622016"/>
                  <a:gd name="connsiteY7" fmla="*/ 3845571 h 6681575"/>
                  <a:gd name="connsiteX8" fmla="*/ 2625488 w 5622016"/>
                  <a:gd name="connsiteY8" fmla="*/ 6681575 h 668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22016" h="6681575">
                    <a:moveTo>
                      <a:pt x="2625488" y="6681575"/>
                    </a:moveTo>
                    <a:lnTo>
                      <a:pt x="0" y="2549271"/>
                    </a:lnTo>
                    <a:lnTo>
                      <a:pt x="19216" y="2466035"/>
                    </a:lnTo>
                    <a:cubicBezTo>
                      <a:pt x="384080" y="1047897"/>
                      <a:pt x="1671360" y="-1"/>
                      <a:pt x="3203392" y="1"/>
                    </a:cubicBezTo>
                    <a:cubicBezTo>
                      <a:pt x="3316880" y="1"/>
                      <a:pt x="3429008" y="5751"/>
                      <a:pt x="3539536" y="16975"/>
                    </a:cubicBezTo>
                    <a:lnTo>
                      <a:pt x="3668448" y="33355"/>
                    </a:lnTo>
                    <a:lnTo>
                      <a:pt x="3767952" y="180938"/>
                    </a:lnTo>
                    <a:cubicBezTo>
                      <a:pt x="4541328" y="1354782"/>
                      <a:pt x="5114384" y="2523854"/>
                      <a:pt x="5622016" y="3845571"/>
                    </a:cubicBezTo>
                    <a:lnTo>
                      <a:pt x="2625488" y="66815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5" name="Freeform 284"/>
              <p:cNvSpPr/>
              <p:nvPr/>
            </p:nvSpPr>
            <p:spPr>
              <a:xfrm rot="1851806" flipH="1">
                <a:off x="3299699" y="3529702"/>
                <a:ext cx="329994" cy="402516"/>
              </a:xfrm>
              <a:custGeom>
                <a:avLst/>
                <a:gdLst>
                  <a:gd name="connsiteX0" fmla="*/ 5895217 w 6656248"/>
                  <a:gd name="connsiteY0" fmla="*/ 820052 h 8119072"/>
                  <a:gd name="connsiteX1" fmla="*/ 3045534 w 6656248"/>
                  <a:gd name="connsiteY1" fmla="*/ 0 h 8119072"/>
                  <a:gd name="connsiteX2" fmla="*/ 0 w 6656248"/>
                  <a:gd name="connsiteY2" fmla="*/ 5283067 h 8119072"/>
                  <a:gd name="connsiteX3" fmla="*/ 2996515 w 6656248"/>
                  <a:gd name="connsiteY3" fmla="*/ 8119072 h 8119072"/>
                  <a:gd name="connsiteX4" fmla="*/ 6656248 w 6656248"/>
                  <a:gd name="connsiteY4" fmla="*/ 2358938 h 8119072"/>
                  <a:gd name="connsiteX5" fmla="*/ 6525956 w 6656248"/>
                  <a:gd name="connsiteY5" fmla="*/ 2198234 h 8119072"/>
                  <a:gd name="connsiteX6" fmla="*/ 5907462 w 6656248"/>
                  <a:gd name="connsiteY6" fmla="*/ 880764 h 811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56248" h="8119072">
                    <a:moveTo>
                      <a:pt x="5895217" y="820052"/>
                    </a:moveTo>
                    <a:lnTo>
                      <a:pt x="3045534" y="0"/>
                    </a:lnTo>
                    <a:cubicBezTo>
                      <a:pt x="1615140" y="1761022"/>
                      <a:pt x="738371" y="3360571"/>
                      <a:pt x="0" y="5283067"/>
                    </a:cubicBezTo>
                    <a:lnTo>
                      <a:pt x="2996515" y="8119072"/>
                    </a:lnTo>
                    <a:lnTo>
                      <a:pt x="6656248" y="2358938"/>
                    </a:lnTo>
                    <a:lnTo>
                      <a:pt x="6525956" y="2198234"/>
                    </a:lnTo>
                    <a:cubicBezTo>
                      <a:pt x="6234620" y="1800319"/>
                      <a:pt x="6026112" y="1351857"/>
                      <a:pt x="5907462" y="8807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8" name="Freeform 507"/>
              <p:cNvSpPr/>
              <p:nvPr/>
            </p:nvSpPr>
            <p:spPr>
              <a:xfrm>
                <a:off x="1646025" y="3528255"/>
                <a:ext cx="1815018" cy="724314"/>
              </a:xfrm>
              <a:custGeom>
                <a:avLst/>
                <a:gdLst>
                  <a:gd name="connsiteX0" fmla="*/ 365808 w 36610368"/>
                  <a:gd name="connsiteY0" fmla="*/ 339422 h 14610005"/>
                  <a:gd name="connsiteX1" fmla="*/ 581200 w 36610368"/>
                  <a:gd name="connsiteY1" fmla="*/ 500492 h 14610005"/>
                  <a:gd name="connsiteX2" fmla="*/ 2508496 w 36610368"/>
                  <a:gd name="connsiteY2" fmla="*/ 1143935 h 14610005"/>
                  <a:gd name="connsiteX3" fmla="*/ 2600880 w 36610368"/>
                  <a:gd name="connsiteY3" fmla="*/ 1146270 h 14610005"/>
                  <a:gd name="connsiteX4" fmla="*/ 2595968 w 36610368"/>
                  <a:gd name="connsiteY4" fmla="*/ 1171838 h 14610005"/>
                  <a:gd name="connsiteX5" fmla="*/ 2346720 w 36610368"/>
                  <a:gd name="connsiteY5" fmla="*/ 3996750 h 14610005"/>
                  <a:gd name="connsiteX6" fmla="*/ 4272816 w 36610368"/>
                  <a:gd name="connsiteY6" fmla="*/ 11603500 h 14610005"/>
                  <a:gd name="connsiteX7" fmla="*/ 4489920 w 36610368"/>
                  <a:gd name="connsiteY7" fmla="*/ 11981073 h 14610005"/>
                  <a:gd name="connsiteX8" fmla="*/ 4498832 w 36610368"/>
                  <a:gd name="connsiteY8" fmla="*/ 12157661 h 14610005"/>
                  <a:gd name="connsiteX9" fmla="*/ 3535904 w 36610368"/>
                  <a:gd name="connsiteY9" fmla="*/ 14482398 h 14610005"/>
                  <a:gd name="connsiteX10" fmla="*/ 3395504 w 36610368"/>
                  <a:gd name="connsiteY10" fmla="*/ 14610005 h 14610005"/>
                  <a:gd name="connsiteX11" fmla="*/ 3126240 w 36610368"/>
                  <a:gd name="connsiteY11" fmla="*/ 14231353 h 14610005"/>
                  <a:gd name="connsiteX12" fmla="*/ 0 w 36610368"/>
                  <a:gd name="connsiteY12" fmla="*/ 3996750 h 14610005"/>
                  <a:gd name="connsiteX13" fmla="*/ 285904 w 36610368"/>
                  <a:gd name="connsiteY13" fmla="*/ 756429 h 14610005"/>
                  <a:gd name="connsiteX14" fmla="*/ 36171504 w 36610368"/>
                  <a:gd name="connsiteY14" fmla="*/ 0 h 14610005"/>
                  <a:gd name="connsiteX15" fmla="*/ 36238464 w 36610368"/>
                  <a:gd name="connsiteY15" fmla="*/ 307617 h 14610005"/>
                  <a:gd name="connsiteX16" fmla="*/ 36610368 w 36610368"/>
                  <a:gd name="connsiteY16" fmla="*/ 3996750 h 14610005"/>
                  <a:gd name="connsiteX17" fmla="*/ 33484128 w 36610368"/>
                  <a:gd name="connsiteY17" fmla="*/ 14231353 h 14610005"/>
                  <a:gd name="connsiteX18" fmla="*/ 33224704 w 36610368"/>
                  <a:gd name="connsiteY18" fmla="*/ 14596158 h 14610005"/>
                  <a:gd name="connsiteX19" fmla="*/ 33099536 w 36610368"/>
                  <a:gd name="connsiteY19" fmla="*/ 14482396 h 14610005"/>
                  <a:gd name="connsiteX20" fmla="*/ 32136592 w 36610368"/>
                  <a:gd name="connsiteY20" fmla="*/ 12157657 h 14610005"/>
                  <a:gd name="connsiteX21" fmla="*/ 32147936 w 36610368"/>
                  <a:gd name="connsiteY21" fmla="*/ 11933257 h 14610005"/>
                  <a:gd name="connsiteX22" fmla="*/ 32337536 w 36610368"/>
                  <a:gd name="connsiteY22" fmla="*/ 11603500 h 14610005"/>
                  <a:gd name="connsiteX23" fmla="*/ 34263632 w 36610368"/>
                  <a:gd name="connsiteY23" fmla="*/ 3996750 h 14610005"/>
                  <a:gd name="connsiteX24" fmla="*/ 34014384 w 36610368"/>
                  <a:gd name="connsiteY24" fmla="*/ 1171838 h 14610005"/>
                  <a:gd name="connsiteX25" fmla="*/ 34002304 w 36610368"/>
                  <a:gd name="connsiteY25" fmla="*/ 1108851 h 14610005"/>
                  <a:gd name="connsiteX26" fmla="*/ 34031600 w 36610368"/>
                  <a:gd name="connsiteY26" fmla="*/ 1105130 h 14610005"/>
                  <a:gd name="connsiteX27" fmla="*/ 36137968 w 36610368"/>
                  <a:gd name="connsiteY27" fmla="*/ 36904 h 1461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610368" h="14610005">
                    <a:moveTo>
                      <a:pt x="365808" y="339422"/>
                    </a:moveTo>
                    <a:lnTo>
                      <a:pt x="581200" y="500492"/>
                    </a:lnTo>
                    <a:cubicBezTo>
                      <a:pt x="1136624" y="875734"/>
                      <a:pt x="1796704" y="1107854"/>
                      <a:pt x="2508496" y="1143935"/>
                    </a:cubicBezTo>
                    <a:lnTo>
                      <a:pt x="2600880" y="1146270"/>
                    </a:lnTo>
                    <a:lnTo>
                      <a:pt x="2595968" y="1171838"/>
                    </a:lnTo>
                    <a:cubicBezTo>
                      <a:pt x="2432192" y="2088736"/>
                      <a:pt x="2346720" y="3032761"/>
                      <a:pt x="2346720" y="3996750"/>
                    </a:cubicBezTo>
                    <a:cubicBezTo>
                      <a:pt x="2346720" y="6751005"/>
                      <a:pt x="3044464" y="9342294"/>
                      <a:pt x="4272816" y="11603500"/>
                    </a:cubicBezTo>
                    <a:lnTo>
                      <a:pt x="4489920" y="11981073"/>
                    </a:lnTo>
                    <a:lnTo>
                      <a:pt x="4498832" y="12157661"/>
                    </a:lnTo>
                    <a:cubicBezTo>
                      <a:pt x="4498848" y="13065527"/>
                      <a:pt x="4130864" y="13887446"/>
                      <a:pt x="3535904" y="14482398"/>
                    </a:cubicBezTo>
                    <a:lnTo>
                      <a:pt x="3395504" y="14610005"/>
                    </a:lnTo>
                    <a:lnTo>
                      <a:pt x="3126240" y="14231353"/>
                    </a:lnTo>
                    <a:cubicBezTo>
                      <a:pt x="1152496" y="11309827"/>
                      <a:pt x="0" y="7787879"/>
                      <a:pt x="0" y="3996750"/>
                    </a:cubicBezTo>
                    <a:cubicBezTo>
                      <a:pt x="0" y="2891005"/>
                      <a:pt x="98048" y="1808158"/>
                      <a:pt x="285904" y="756429"/>
                    </a:cubicBezTo>
                    <a:close/>
                    <a:moveTo>
                      <a:pt x="36171504" y="0"/>
                    </a:moveTo>
                    <a:lnTo>
                      <a:pt x="36238464" y="307617"/>
                    </a:lnTo>
                    <a:cubicBezTo>
                      <a:pt x="36482320" y="1499240"/>
                      <a:pt x="36610368" y="2733041"/>
                      <a:pt x="36610368" y="3996750"/>
                    </a:cubicBezTo>
                    <a:cubicBezTo>
                      <a:pt x="36610368" y="7787879"/>
                      <a:pt x="35457872" y="11309827"/>
                      <a:pt x="33484128" y="14231353"/>
                    </a:cubicBezTo>
                    <a:lnTo>
                      <a:pt x="33224704" y="14596158"/>
                    </a:lnTo>
                    <a:lnTo>
                      <a:pt x="33099536" y="14482396"/>
                    </a:lnTo>
                    <a:cubicBezTo>
                      <a:pt x="32504592" y="13887444"/>
                      <a:pt x="32136592" y="13065525"/>
                      <a:pt x="32136592" y="12157657"/>
                    </a:cubicBezTo>
                    <a:lnTo>
                      <a:pt x="32147936" y="11933257"/>
                    </a:lnTo>
                    <a:lnTo>
                      <a:pt x="32337536" y="11603500"/>
                    </a:lnTo>
                    <a:cubicBezTo>
                      <a:pt x="33565888" y="9342294"/>
                      <a:pt x="34263632" y="6751005"/>
                      <a:pt x="34263632" y="3996750"/>
                    </a:cubicBezTo>
                    <a:cubicBezTo>
                      <a:pt x="34263632" y="3032761"/>
                      <a:pt x="34178160" y="2088736"/>
                      <a:pt x="34014384" y="1171838"/>
                    </a:cubicBezTo>
                    <a:lnTo>
                      <a:pt x="34002304" y="1108851"/>
                    </a:lnTo>
                    <a:lnTo>
                      <a:pt x="34031600" y="1105130"/>
                    </a:lnTo>
                    <a:cubicBezTo>
                      <a:pt x="34848512" y="980308"/>
                      <a:pt x="35579744" y="595118"/>
                      <a:pt x="36137968" y="369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 rot="21209284">
            <a:off x="2801614" y="762000"/>
            <a:ext cx="1463031" cy="1663937"/>
            <a:chOff x="1310377" y="2285626"/>
            <a:chExt cx="2524346" cy="2870993"/>
          </a:xfrm>
        </p:grpSpPr>
        <p:grpSp>
          <p:nvGrpSpPr>
            <p:cNvPr id="59" name="Group 58"/>
            <p:cNvGrpSpPr/>
            <p:nvPr/>
          </p:nvGrpSpPr>
          <p:grpSpPr>
            <a:xfrm>
              <a:off x="1510604" y="3517836"/>
              <a:ext cx="2189956" cy="1638783"/>
              <a:chOff x="1510604" y="3517836"/>
              <a:chExt cx="2189956" cy="1638783"/>
            </a:xfrm>
          </p:grpSpPr>
          <p:sp>
            <p:nvSpPr>
              <p:cNvPr id="76" name="Freeform 75"/>
              <p:cNvSpPr/>
              <p:nvPr/>
            </p:nvSpPr>
            <p:spPr>
              <a:xfrm rot="19702360">
                <a:off x="1510604" y="3517836"/>
                <a:ext cx="2189956" cy="1638783"/>
              </a:xfrm>
              <a:custGeom>
                <a:avLst/>
                <a:gdLst>
                  <a:gd name="connsiteX0" fmla="*/ 29203888 w 44173176"/>
                  <a:gd name="connsiteY0" fmla="*/ 15953559 h 33055582"/>
                  <a:gd name="connsiteX1" fmla="*/ 34747447 w 44173176"/>
                  <a:gd name="connsiteY1" fmla="*/ 19367627 h 33055582"/>
                  <a:gd name="connsiteX2" fmla="*/ 34585042 w 44173176"/>
                  <a:gd name="connsiteY2" fmla="*/ 19603766 h 33055582"/>
                  <a:gd name="connsiteX3" fmla="*/ 35826819 w 44173176"/>
                  <a:gd name="connsiteY3" fmla="*/ 24827260 h 33055582"/>
                  <a:gd name="connsiteX4" fmla="*/ 41050316 w 44173176"/>
                  <a:gd name="connsiteY4" fmla="*/ 23585482 h 33055582"/>
                  <a:gd name="connsiteX5" fmla="*/ 41188106 w 44173176"/>
                  <a:gd name="connsiteY5" fmla="*/ 23334184 h 33055582"/>
                  <a:gd name="connsiteX6" fmla="*/ 43424008 w 44173176"/>
                  <a:gd name="connsiteY6" fmla="*/ 24711192 h 33055582"/>
                  <a:gd name="connsiteX7" fmla="*/ 44173176 w 44173176"/>
                  <a:gd name="connsiteY7" fmla="*/ 27517051 h 33055582"/>
                  <a:gd name="connsiteX8" fmla="*/ 36825767 w 44173176"/>
                  <a:gd name="connsiteY8" fmla="*/ 31491518 h 33055582"/>
                  <a:gd name="connsiteX9" fmla="*/ 34515263 w 44173176"/>
                  <a:gd name="connsiteY9" fmla="*/ 28953934 h 33055582"/>
                  <a:gd name="connsiteX10" fmla="*/ 33281359 w 44173176"/>
                  <a:gd name="connsiteY10" fmla="*/ 29310219 h 33055582"/>
                  <a:gd name="connsiteX11" fmla="*/ 31893388 w 44173176"/>
                  <a:gd name="connsiteY11" fmla="*/ 29570957 h 33055582"/>
                  <a:gd name="connsiteX12" fmla="*/ 31098204 w 44173176"/>
                  <a:gd name="connsiteY12" fmla="*/ 32747848 h 33055582"/>
                  <a:gd name="connsiteX13" fmla="*/ 22745188 w 44173176"/>
                  <a:gd name="connsiteY13" fmla="*/ 32661683 h 33055582"/>
                  <a:gd name="connsiteX14" fmla="*/ 21949750 w 44173176"/>
                  <a:gd name="connsiteY14" fmla="*/ 29301224 h 33055582"/>
                  <a:gd name="connsiteX15" fmla="*/ 21542883 w 44173176"/>
                  <a:gd name="connsiteY15" fmla="*/ 29218255 h 33055582"/>
                  <a:gd name="connsiteX16" fmla="*/ 19495633 w 44173176"/>
                  <a:gd name="connsiteY16" fmla="*/ 28584219 h 33055582"/>
                  <a:gd name="connsiteX17" fmla="*/ 16956040 w 44173176"/>
                  <a:gd name="connsiteY17" fmla="*/ 30935871 h 33055582"/>
                  <a:gd name="connsiteX18" fmla="*/ 9973561 w 44173176"/>
                  <a:gd name="connsiteY18" fmla="*/ 26350547 h 33055582"/>
                  <a:gd name="connsiteX19" fmla="*/ 11007286 w 44173176"/>
                  <a:gd name="connsiteY19" fmla="*/ 23484155 h 33055582"/>
                  <a:gd name="connsiteX20" fmla="*/ 10813516 w 44173176"/>
                  <a:gd name="connsiteY20" fmla="*/ 23319803 h 33055582"/>
                  <a:gd name="connsiteX21" fmla="*/ 9130108 w 44173176"/>
                  <a:gd name="connsiteY21" fmla="*/ 21573687 h 33055582"/>
                  <a:gd name="connsiteX22" fmla="*/ 8929912 w 44173176"/>
                  <a:gd name="connsiteY22" fmla="*/ 21319919 h 33055582"/>
                  <a:gd name="connsiteX23" fmla="*/ 5670878 w 44173176"/>
                  <a:gd name="connsiteY23" fmla="*/ 22098055 h 33055582"/>
                  <a:gd name="connsiteX24" fmla="*/ 1834855 w 44173176"/>
                  <a:gd name="connsiteY24" fmla="*/ 14677434 h 33055582"/>
                  <a:gd name="connsiteX25" fmla="*/ 4199625 w 44173176"/>
                  <a:gd name="connsiteY25" fmla="*/ 12636362 h 33055582"/>
                  <a:gd name="connsiteX26" fmla="*/ 3765370 w 44173176"/>
                  <a:gd name="connsiteY26" fmla="*/ 11132415 h 33055582"/>
                  <a:gd name="connsiteX27" fmla="*/ 3525299 w 44173176"/>
                  <a:gd name="connsiteY27" fmla="*/ 9854529 h 33055582"/>
                  <a:gd name="connsiteX28" fmla="*/ 238524 w 44173176"/>
                  <a:gd name="connsiteY28" fmla="*/ 8938491 h 33055582"/>
                  <a:gd name="connsiteX29" fmla="*/ 481263 w 44173176"/>
                  <a:gd name="connsiteY29" fmla="*/ 588560 h 33055582"/>
                  <a:gd name="connsiteX30" fmla="*/ 3299440 w 44173176"/>
                  <a:gd name="connsiteY30" fmla="*/ 0 h 33055582"/>
                  <a:gd name="connsiteX31" fmla="*/ 5615770 w 44173176"/>
                  <a:gd name="connsiteY31" fmla="*/ 1426540 h 33055582"/>
                  <a:gd name="connsiteX32" fmla="*/ 5453368 w 44173176"/>
                  <a:gd name="connsiteY32" fmla="*/ 1662679 h 33055582"/>
                  <a:gd name="connsiteX33" fmla="*/ 6695146 w 44173176"/>
                  <a:gd name="connsiteY33" fmla="*/ 6886172 h 33055582"/>
                  <a:gd name="connsiteX34" fmla="*/ 11918642 w 44173176"/>
                  <a:gd name="connsiteY34" fmla="*/ 5644395 h 33055582"/>
                  <a:gd name="connsiteX35" fmla="*/ 12056433 w 44173176"/>
                  <a:gd name="connsiteY35" fmla="*/ 5393099 h 33055582"/>
                  <a:gd name="connsiteX36" fmla="*/ 17544716 w 44173176"/>
                  <a:gd name="connsiteY36" fmla="*/ 8773123 h 33055582"/>
                  <a:gd name="connsiteX37" fmla="*/ 17609840 w 44173176"/>
                  <a:gd name="connsiteY37" fmla="*/ 8980014 h 33055582"/>
                  <a:gd name="connsiteX38" fmla="*/ 22041852 w 44173176"/>
                  <a:gd name="connsiteY38" fmla="*/ 14526909 h 33055582"/>
                  <a:gd name="connsiteX39" fmla="*/ 28989822 w 44173176"/>
                  <a:gd name="connsiteY39" fmla="*/ 15988510 h 3305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4173176" h="33055582">
                    <a:moveTo>
                      <a:pt x="29203888" y="15953559"/>
                    </a:moveTo>
                    <a:lnTo>
                      <a:pt x="34747447" y="19367627"/>
                    </a:lnTo>
                    <a:lnTo>
                      <a:pt x="34585042" y="19603766"/>
                    </a:lnTo>
                    <a:cubicBezTo>
                      <a:pt x="33485522" y="21389102"/>
                      <a:pt x="34041484" y="23727740"/>
                      <a:pt x="35826819" y="24827260"/>
                    </a:cubicBezTo>
                    <a:cubicBezTo>
                      <a:pt x="37612155" y="25926780"/>
                      <a:pt x="39950796" y="25370818"/>
                      <a:pt x="41050316" y="23585482"/>
                    </a:cubicBezTo>
                    <a:lnTo>
                      <a:pt x="41188106" y="23334184"/>
                    </a:lnTo>
                    <a:lnTo>
                      <a:pt x="43424008" y="24711192"/>
                    </a:lnTo>
                    <a:lnTo>
                      <a:pt x="44173176" y="27517051"/>
                    </a:lnTo>
                    <a:cubicBezTo>
                      <a:pt x="41930896" y="29229071"/>
                      <a:pt x="39759224" y="30464975"/>
                      <a:pt x="36825767" y="31491518"/>
                    </a:cubicBezTo>
                    <a:lnTo>
                      <a:pt x="34515263" y="28953934"/>
                    </a:lnTo>
                    <a:lnTo>
                      <a:pt x="33281359" y="29310219"/>
                    </a:lnTo>
                    <a:lnTo>
                      <a:pt x="31893388" y="29570957"/>
                    </a:lnTo>
                    <a:lnTo>
                      <a:pt x="31098204" y="32747848"/>
                    </a:lnTo>
                    <a:cubicBezTo>
                      <a:pt x="28307083" y="33158058"/>
                      <a:pt x="25808500" y="33186079"/>
                      <a:pt x="22745188" y="32661683"/>
                    </a:cubicBezTo>
                    <a:lnTo>
                      <a:pt x="21949750" y="29301224"/>
                    </a:lnTo>
                    <a:lnTo>
                      <a:pt x="21542883" y="29218255"/>
                    </a:lnTo>
                    <a:lnTo>
                      <a:pt x="19495633" y="28584219"/>
                    </a:lnTo>
                    <a:lnTo>
                      <a:pt x="16956040" y="30935871"/>
                    </a:lnTo>
                    <a:cubicBezTo>
                      <a:pt x="14120626" y="29663407"/>
                      <a:pt x="12062000" y="28247155"/>
                      <a:pt x="9973561" y="26350547"/>
                    </a:cubicBezTo>
                    <a:lnTo>
                      <a:pt x="11007286" y="23484155"/>
                    </a:lnTo>
                    <a:lnTo>
                      <a:pt x="10813516" y="23319803"/>
                    </a:lnTo>
                    <a:cubicBezTo>
                      <a:pt x="10219815" y="22762423"/>
                      <a:pt x="9658447" y="22179439"/>
                      <a:pt x="9130108" y="21573687"/>
                    </a:cubicBezTo>
                    <a:lnTo>
                      <a:pt x="8929912" y="21319919"/>
                    </a:lnTo>
                    <a:lnTo>
                      <a:pt x="5670878" y="22098055"/>
                    </a:lnTo>
                    <a:cubicBezTo>
                      <a:pt x="3824008" y="19598443"/>
                      <a:pt x="2724599" y="17354583"/>
                      <a:pt x="1834855" y="14677434"/>
                    </a:cubicBezTo>
                    <a:lnTo>
                      <a:pt x="4199625" y="12636362"/>
                    </a:lnTo>
                    <a:lnTo>
                      <a:pt x="3765370" y="11132415"/>
                    </a:lnTo>
                    <a:lnTo>
                      <a:pt x="3525299" y="9854529"/>
                    </a:lnTo>
                    <a:lnTo>
                      <a:pt x="238524" y="8938491"/>
                    </a:lnTo>
                    <a:cubicBezTo>
                      <a:pt x="-164878" y="5856920"/>
                      <a:pt x="-38512" y="3361386"/>
                      <a:pt x="481263" y="588560"/>
                    </a:cubicBezTo>
                    <a:lnTo>
                      <a:pt x="3299440" y="0"/>
                    </a:lnTo>
                    <a:lnTo>
                      <a:pt x="5615770" y="1426540"/>
                    </a:lnTo>
                    <a:lnTo>
                      <a:pt x="5453368" y="1662679"/>
                    </a:lnTo>
                    <a:cubicBezTo>
                      <a:pt x="4353848" y="3448015"/>
                      <a:pt x="4909810" y="5786652"/>
                      <a:pt x="6695146" y="6886172"/>
                    </a:cubicBezTo>
                    <a:cubicBezTo>
                      <a:pt x="8480482" y="7985692"/>
                      <a:pt x="10819122" y="7429731"/>
                      <a:pt x="11918642" y="5644395"/>
                    </a:cubicBezTo>
                    <a:lnTo>
                      <a:pt x="12056433" y="5393099"/>
                    </a:lnTo>
                    <a:lnTo>
                      <a:pt x="17544716" y="8773123"/>
                    </a:lnTo>
                    <a:lnTo>
                      <a:pt x="17609840" y="8980014"/>
                    </a:lnTo>
                    <a:cubicBezTo>
                      <a:pt x="18370208" y="11208385"/>
                      <a:pt x="19880460" y="13195797"/>
                      <a:pt x="22041852" y="14526909"/>
                    </a:cubicBezTo>
                    <a:cubicBezTo>
                      <a:pt x="24203231" y="15858027"/>
                      <a:pt x="26657674" y="16312318"/>
                      <a:pt x="28989822" y="159885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 76"/>
              <p:cNvSpPr/>
              <p:nvPr/>
            </p:nvSpPr>
            <p:spPr>
              <a:xfrm flipV="1">
                <a:off x="1702149" y="4193535"/>
                <a:ext cx="249592" cy="171714"/>
              </a:xfrm>
              <a:custGeom>
                <a:avLst/>
                <a:gdLst>
                  <a:gd name="connsiteX0" fmla="*/ 3623656 w 5034480"/>
                  <a:gd name="connsiteY0" fmla="*/ 3463605 h 3463605"/>
                  <a:gd name="connsiteX1" fmla="*/ 5034480 w 5034480"/>
                  <a:gd name="connsiteY1" fmla="*/ 1243075 h 3463605"/>
                  <a:gd name="connsiteX2" fmla="*/ 714792 w 5034480"/>
                  <a:gd name="connsiteY2" fmla="*/ 0 h 3463605"/>
                  <a:gd name="connsiteX3" fmla="*/ 9548 w 5034480"/>
                  <a:gd name="connsiteY3" fmla="*/ 916328 h 3463605"/>
                  <a:gd name="connsiteX4" fmla="*/ 0 w 5034480"/>
                  <a:gd name="connsiteY4" fmla="*/ 929742 h 3463605"/>
                  <a:gd name="connsiteX5" fmla="*/ 42696 w 5034480"/>
                  <a:gd name="connsiteY5" fmla="*/ 928662 h 3463605"/>
                  <a:gd name="connsiteX6" fmla="*/ 3608832 w 5034480"/>
                  <a:gd name="connsiteY6" fmla="*/ 3419802 h 3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4480" h="3463605">
                    <a:moveTo>
                      <a:pt x="3623656" y="3463605"/>
                    </a:moveTo>
                    <a:lnTo>
                      <a:pt x="5034480" y="1243075"/>
                    </a:lnTo>
                    <a:lnTo>
                      <a:pt x="714792" y="0"/>
                    </a:lnTo>
                    <a:cubicBezTo>
                      <a:pt x="463356" y="309555"/>
                      <a:pt x="229028" y="614121"/>
                      <a:pt x="9548" y="916328"/>
                    </a:cubicBezTo>
                    <a:lnTo>
                      <a:pt x="0" y="929742"/>
                    </a:lnTo>
                    <a:lnTo>
                      <a:pt x="42696" y="928662"/>
                    </a:lnTo>
                    <a:cubicBezTo>
                      <a:pt x="1680784" y="928662"/>
                      <a:pt x="3076564" y="1966110"/>
                      <a:pt x="3608832" y="34198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9833995" flipV="1">
                <a:off x="1922287" y="429094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 flipV="1">
                <a:off x="3154137" y="4188598"/>
                <a:ext cx="242619" cy="167163"/>
              </a:xfrm>
              <a:custGeom>
                <a:avLst/>
                <a:gdLst>
                  <a:gd name="connsiteX0" fmla="*/ 3541316 w 4893814"/>
                  <a:gd name="connsiteY0" fmla="*/ 3371804 h 3371804"/>
                  <a:gd name="connsiteX1" fmla="*/ 3492800 w 4893814"/>
                  <a:gd name="connsiteY1" fmla="*/ 3228417 h 3371804"/>
                  <a:gd name="connsiteX2" fmla="*/ 122034 w 4893814"/>
                  <a:gd name="connsiteY2" fmla="*/ 742217 h 3371804"/>
                  <a:gd name="connsiteX3" fmla="*/ 0 w 4893814"/>
                  <a:gd name="connsiteY3" fmla="*/ 739131 h 3371804"/>
                  <a:gd name="connsiteX4" fmla="*/ 124104 w 4893814"/>
                  <a:gd name="connsiteY4" fmla="*/ 572675 h 3371804"/>
                  <a:gd name="connsiteX5" fmla="*/ 574126 w 4893814"/>
                  <a:gd name="connsiteY5" fmla="*/ 0 h 3371804"/>
                  <a:gd name="connsiteX6" fmla="*/ 4893814 w 4893814"/>
                  <a:gd name="connsiteY6" fmla="*/ 1243075 h 33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93814" h="3371804">
                    <a:moveTo>
                      <a:pt x="3541316" y="3371804"/>
                    </a:moveTo>
                    <a:lnTo>
                      <a:pt x="3492800" y="3228417"/>
                    </a:lnTo>
                    <a:cubicBezTo>
                      <a:pt x="2981822" y="1832872"/>
                      <a:pt x="1675034" y="820939"/>
                      <a:pt x="122034" y="742217"/>
                    </a:cubicBezTo>
                    <a:lnTo>
                      <a:pt x="0" y="739131"/>
                    </a:lnTo>
                    <a:lnTo>
                      <a:pt x="124104" y="572675"/>
                    </a:lnTo>
                    <a:cubicBezTo>
                      <a:pt x="267850" y="383292"/>
                      <a:pt x="417676" y="192612"/>
                      <a:pt x="574126" y="0"/>
                    </a:cubicBezTo>
                    <a:lnTo>
                      <a:pt x="4893814" y="12430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1766005" flipH="1" flipV="1">
                <a:off x="2832457" y="428517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8051806" flipV="1">
                <a:off x="2368127" y="4416135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1828316" y="4158283"/>
                <a:ext cx="1449096" cy="475626"/>
              </a:xfrm>
              <a:custGeom>
                <a:avLst/>
                <a:gdLst>
                  <a:gd name="connsiteX0" fmla="*/ 1249028 w 29229434"/>
                  <a:gd name="connsiteY0" fmla="*/ 0 h 9593767"/>
                  <a:gd name="connsiteX1" fmla="*/ 1524908 w 29229434"/>
                  <a:gd name="connsiteY1" fmla="*/ 409024 h 9593767"/>
                  <a:gd name="connsiteX2" fmla="*/ 14622036 w 29229434"/>
                  <a:gd name="connsiteY2" fmla="*/ 7247043 h 9593767"/>
                  <a:gd name="connsiteX3" fmla="*/ 27719156 w 29229434"/>
                  <a:gd name="connsiteY3" fmla="*/ 409024 h 9593767"/>
                  <a:gd name="connsiteX4" fmla="*/ 27965462 w 29229434"/>
                  <a:gd name="connsiteY4" fmla="*/ 43846 h 9593767"/>
                  <a:gd name="connsiteX5" fmla="*/ 27991528 w 29229434"/>
                  <a:gd name="connsiteY5" fmla="*/ 214629 h 9593767"/>
                  <a:gd name="connsiteX6" fmla="*/ 29026368 w 29229434"/>
                  <a:gd name="connsiteY6" fmla="*/ 2134035 h 9593767"/>
                  <a:gd name="connsiteX7" fmla="*/ 29229434 w 29229434"/>
                  <a:gd name="connsiteY7" fmla="*/ 2318596 h 9593767"/>
                  <a:gd name="connsiteX8" fmla="*/ 29124306 w 29229434"/>
                  <a:gd name="connsiteY8" fmla="*/ 2459830 h 9593767"/>
                  <a:gd name="connsiteX9" fmla="*/ 14622036 w 29229434"/>
                  <a:gd name="connsiteY9" fmla="*/ 9593767 h 9593767"/>
                  <a:gd name="connsiteX10" fmla="*/ 119764 w 29229434"/>
                  <a:gd name="connsiteY10" fmla="*/ 2459830 h 9593767"/>
                  <a:gd name="connsiteX11" fmla="*/ 0 w 29229434"/>
                  <a:gd name="connsiteY11" fmla="*/ 2298933 h 9593767"/>
                  <a:gd name="connsiteX12" fmla="*/ 181432 w 29229434"/>
                  <a:gd name="connsiteY12" fmla="*/ 2134035 h 9593767"/>
                  <a:gd name="connsiteX13" fmla="*/ 1216272 w 29229434"/>
                  <a:gd name="connsiteY13" fmla="*/ 214629 h 959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229434" h="9593767">
                    <a:moveTo>
                      <a:pt x="1249028" y="0"/>
                    </a:moveTo>
                    <a:lnTo>
                      <a:pt x="1524908" y="409024"/>
                    </a:lnTo>
                    <a:cubicBezTo>
                      <a:pt x="4408808" y="4542624"/>
                      <a:pt x="9199596" y="7247043"/>
                      <a:pt x="14622036" y="7247043"/>
                    </a:cubicBezTo>
                    <a:cubicBezTo>
                      <a:pt x="20044476" y="7247043"/>
                      <a:pt x="24835264" y="4542624"/>
                      <a:pt x="27719156" y="409024"/>
                    </a:cubicBezTo>
                    <a:lnTo>
                      <a:pt x="27965462" y="43846"/>
                    </a:lnTo>
                    <a:lnTo>
                      <a:pt x="27991528" y="214629"/>
                    </a:lnTo>
                    <a:cubicBezTo>
                      <a:pt x="28143246" y="956059"/>
                      <a:pt x="28511092" y="1618761"/>
                      <a:pt x="29026368" y="2134035"/>
                    </a:cubicBezTo>
                    <a:lnTo>
                      <a:pt x="29229434" y="2318596"/>
                    </a:lnTo>
                    <a:lnTo>
                      <a:pt x="29124306" y="2459830"/>
                    </a:lnTo>
                    <a:cubicBezTo>
                      <a:pt x="25777014" y="6798790"/>
                      <a:pt x="20525928" y="9593767"/>
                      <a:pt x="14622036" y="9593767"/>
                    </a:cubicBezTo>
                    <a:cubicBezTo>
                      <a:pt x="8718144" y="9593767"/>
                      <a:pt x="3467052" y="6798790"/>
                      <a:pt x="119764" y="2459830"/>
                    </a:cubicBezTo>
                    <a:lnTo>
                      <a:pt x="0" y="2298933"/>
                    </a:lnTo>
                    <a:lnTo>
                      <a:pt x="181432" y="2134035"/>
                    </a:lnTo>
                    <a:cubicBezTo>
                      <a:pt x="696708" y="1618761"/>
                      <a:pt x="1064556" y="956059"/>
                      <a:pt x="1216272" y="2146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400637" y="2285626"/>
              <a:ext cx="2188906" cy="1659738"/>
              <a:chOff x="1400637" y="2290618"/>
              <a:chExt cx="2188906" cy="1659738"/>
            </a:xfrm>
          </p:grpSpPr>
          <p:sp>
            <p:nvSpPr>
              <p:cNvPr id="68" name="Freeform 67"/>
              <p:cNvSpPr/>
              <p:nvPr/>
            </p:nvSpPr>
            <p:spPr>
              <a:xfrm rot="19702360">
                <a:off x="1400637" y="2290618"/>
                <a:ext cx="2188906" cy="1659738"/>
              </a:xfrm>
              <a:custGeom>
                <a:avLst/>
                <a:gdLst>
                  <a:gd name="connsiteX0" fmla="*/ 31863300 w 44152007"/>
                  <a:gd name="connsiteY0" fmla="*/ 4573240 h 33478249"/>
                  <a:gd name="connsiteX1" fmla="*/ 34518878 w 44152007"/>
                  <a:gd name="connsiteY1" fmla="*/ 6487655 h 33478249"/>
                  <a:gd name="connsiteX2" fmla="*/ 33569320 w 44152007"/>
                  <a:gd name="connsiteY2" fmla="*/ 9787427 h 33478249"/>
                  <a:gd name="connsiteX3" fmla="*/ 35062116 w 44152007"/>
                  <a:gd name="connsiteY3" fmla="*/ 11335812 h 33478249"/>
                  <a:gd name="connsiteX4" fmla="*/ 35390329 w 44152007"/>
                  <a:gd name="connsiteY4" fmla="*/ 11751876 h 33478249"/>
                  <a:gd name="connsiteX5" fmla="*/ 38600952 w 44152007"/>
                  <a:gd name="connsiteY5" fmla="*/ 10985313 h 33478249"/>
                  <a:gd name="connsiteX6" fmla="*/ 42436988 w 44152007"/>
                  <a:gd name="connsiteY6" fmla="*/ 18405927 h 33478249"/>
                  <a:gd name="connsiteX7" fmla="*/ 40048651 w 44152007"/>
                  <a:gd name="connsiteY7" fmla="*/ 20467304 h 33478249"/>
                  <a:gd name="connsiteX8" fmla="*/ 40426871 w 44152007"/>
                  <a:gd name="connsiteY8" fmla="*/ 21777084 h 33478249"/>
                  <a:gd name="connsiteX9" fmla="*/ 40688392 w 44152007"/>
                  <a:gd name="connsiteY9" fmla="*/ 23169338 h 33478249"/>
                  <a:gd name="connsiteX10" fmla="*/ 43913479 w 44152007"/>
                  <a:gd name="connsiteY10" fmla="*/ 24068148 h 33478249"/>
                  <a:gd name="connsiteX11" fmla="*/ 43670743 w 44152007"/>
                  <a:gd name="connsiteY11" fmla="*/ 32418112 h 33478249"/>
                  <a:gd name="connsiteX12" fmla="*/ 40420247 w 44152007"/>
                  <a:gd name="connsiteY12" fmla="*/ 33096956 h 33478249"/>
                  <a:gd name="connsiteX13" fmla="*/ 40342496 w 44152007"/>
                  <a:gd name="connsiteY13" fmla="*/ 33478249 h 33478249"/>
                  <a:gd name="connsiteX14" fmla="*/ 36185103 w 44152007"/>
                  <a:gd name="connsiteY14" fmla="*/ 30917868 h 33478249"/>
                  <a:gd name="connsiteX15" fmla="*/ 36111604 w 44152007"/>
                  <a:gd name="connsiteY15" fmla="*/ 31155199 h 33478249"/>
                  <a:gd name="connsiteX16" fmla="*/ 35821025 w 44152007"/>
                  <a:gd name="connsiteY16" fmla="*/ 31754399 h 33478249"/>
                  <a:gd name="connsiteX17" fmla="*/ 31297611 w 44152007"/>
                  <a:gd name="connsiteY17" fmla="*/ 32829747 h 33478249"/>
                  <a:gd name="connsiteX18" fmla="*/ 30222263 w 44152007"/>
                  <a:gd name="connsiteY18" fmla="*/ 28306335 h 33478249"/>
                  <a:gd name="connsiteX19" fmla="*/ 30626589 w 44152007"/>
                  <a:gd name="connsiteY19" fmla="*/ 27777188 h 33478249"/>
                  <a:gd name="connsiteX20" fmla="*/ 30805454 w 44152007"/>
                  <a:gd name="connsiteY20" fmla="*/ 27604745 h 33478249"/>
                  <a:gd name="connsiteX21" fmla="*/ 26728520 w 44152007"/>
                  <a:gd name="connsiteY21" fmla="*/ 25093917 h 33478249"/>
                  <a:gd name="connsiteX22" fmla="*/ 26611028 w 44152007"/>
                  <a:gd name="connsiteY22" fmla="*/ 24647293 h 33478249"/>
                  <a:gd name="connsiteX23" fmla="*/ 22027602 w 44152007"/>
                  <a:gd name="connsiteY23" fmla="*/ 18619349 h 33478249"/>
                  <a:gd name="connsiteX24" fmla="*/ 14581896 w 44152007"/>
                  <a:gd name="connsiteY24" fmla="*/ 17239011 h 33478249"/>
                  <a:gd name="connsiteX25" fmla="*/ 14130181 w 44152007"/>
                  <a:gd name="connsiteY25" fmla="*/ 17335079 h 33478249"/>
                  <a:gd name="connsiteX26" fmla="*/ 10004653 w 44152007"/>
                  <a:gd name="connsiteY26" fmla="*/ 14794324 h 33478249"/>
                  <a:gd name="connsiteX27" fmla="*/ 9931153 w 44152007"/>
                  <a:gd name="connsiteY27" fmla="*/ 15031657 h 33478249"/>
                  <a:gd name="connsiteX28" fmla="*/ 9640572 w 44152007"/>
                  <a:gd name="connsiteY28" fmla="*/ 15630855 h 33478249"/>
                  <a:gd name="connsiteX29" fmla="*/ 5117160 w 44152007"/>
                  <a:gd name="connsiteY29" fmla="*/ 16706204 h 33478249"/>
                  <a:gd name="connsiteX30" fmla="*/ 4041812 w 44152007"/>
                  <a:gd name="connsiteY30" fmla="*/ 12182792 h 33478249"/>
                  <a:gd name="connsiteX31" fmla="*/ 4446140 w 44152007"/>
                  <a:gd name="connsiteY31" fmla="*/ 11653646 h 33478249"/>
                  <a:gd name="connsiteX32" fmla="*/ 4625005 w 44152007"/>
                  <a:gd name="connsiteY32" fmla="*/ 11481204 h 33478249"/>
                  <a:gd name="connsiteX33" fmla="*/ 499487 w 44152007"/>
                  <a:gd name="connsiteY33" fmla="*/ 8940454 h 33478249"/>
                  <a:gd name="connsiteX34" fmla="*/ 859038 w 44152007"/>
                  <a:gd name="connsiteY34" fmla="*/ 8656801 h 33478249"/>
                  <a:gd name="connsiteX35" fmla="*/ 0 w 44152007"/>
                  <a:gd name="connsiteY35" fmla="*/ 5439322 h 33478249"/>
                  <a:gd name="connsiteX36" fmla="*/ 7347383 w 44152007"/>
                  <a:gd name="connsiteY36" fmla="*/ 1464856 h 33478249"/>
                  <a:gd name="connsiteX37" fmla="*/ 9628081 w 44152007"/>
                  <a:gd name="connsiteY37" fmla="*/ 3969688 h 33478249"/>
                  <a:gd name="connsiteX38" fmla="*/ 10910864 w 44152007"/>
                  <a:gd name="connsiteY38" fmla="*/ 3599279 h 33478249"/>
                  <a:gd name="connsiteX39" fmla="*/ 12438697 w 44152007"/>
                  <a:gd name="connsiteY39" fmla="*/ 3312283 h 33478249"/>
                  <a:gd name="connsiteX40" fmla="*/ 13190722 w 44152007"/>
                  <a:gd name="connsiteY40" fmla="*/ 307730 h 33478249"/>
                  <a:gd name="connsiteX41" fmla="*/ 21543771 w 44152007"/>
                  <a:gd name="connsiteY41" fmla="*/ 393894 h 33478249"/>
                  <a:gd name="connsiteX42" fmla="*/ 22307762 w 44152007"/>
                  <a:gd name="connsiteY42" fmla="*/ 3621593 h 33478249"/>
                  <a:gd name="connsiteX43" fmla="*/ 22649342 w 44152007"/>
                  <a:gd name="connsiteY43" fmla="*/ 3691244 h 33478249"/>
                  <a:gd name="connsiteX44" fmla="*/ 24966233 w 44152007"/>
                  <a:gd name="connsiteY44" fmla="*/ 4408792 h 33478249"/>
                  <a:gd name="connsiteX45" fmla="*/ 25205116 w 44152007"/>
                  <a:gd name="connsiteY45" fmla="*/ 4509939 h 33478249"/>
                  <a:gd name="connsiteX46" fmla="*/ 27281806 w 44152007"/>
                  <a:gd name="connsiteY46" fmla="*/ 2315685 h 33478249"/>
                  <a:gd name="connsiteX47" fmla="*/ 30983285 w 44152007"/>
                  <a:gd name="connsiteY47" fmla="*/ 4046192 h 33478249"/>
                  <a:gd name="connsiteX48" fmla="*/ 31863300 w 44152007"/>
                  <a:gd name="connsiteY48" fmla="*/ 4573240 h 3347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4152007" h="33478249">
                    <a:moveTo>
                      <a:pt x="31863300" y="4573240"/>
                    </a:moveTo>
                    <a:cubicBezTo>
                      <a:pt x="32740726" y="5124728"/>
                      <a:pt x="33614259" y="5752867"/>
                      <a:pt x="34518878" y="6487655"/>
                    </a:cubicBezTo>
                    <a:lnTo>
                      <a:pt x="33569320" y="9787427"/>
                    </a:lnTo>
                    <a:lnTo>
                      <a:pt x="35062116" y="11335812"/>
                    </a:lnTo>
                    <a:lnTo>
                      <a:pt x="35390329" y="11751876"/>
                    </a:lnTo>
                    <a:lnTo>
                      <a:pt x="38600952" y="10985313"/>
                    </a:lnTo>
                    <a:cubicBezTo>
                      <a:pt x="40447823" y="13484905"/>
                      <a:pt x="41547231" y="15728782"/>
                      <a:pt x="42436988" y="18405927"/>
                    </a:cubicBezTo>
                    <a:lnTo>
                      <a:pt x="40048651" y="20467304"/>
                    </a:lnTo>
                    <a:lnTo>
                      <a:pt x="40426871" y="21777084"/>
                    </a:lnTo>
                    <a:lnTo>
                      <a:pt x="40688392" y="23169338"/>
                    </a:lnTo>
                    <a:lnTo>
                      <a:pt x="43913479" y="24068148"/>
                    </a:lnTo>
                    <a:cubicBezTo>
                      <a:pt x="44316888" y="27149736"/>
                      <a:pt x="44190520" y="29645289"/>
                      <a:pt x="43670743" y="32418112"/>
                    </a:cubicBezTo>
                    <a:lnTo>
                      <a:pt x="40420247" y="33096956"/>
                    </a:lnTo>
                    <a:lnTo>
                      <a:pt x="40342496" y="33478249"/>
                    </a:lnTo>
                    <a:lnTo>
                      <a:pt x="36185103" y="30917868"/>
                    </a:lnTo>
                    <a:lnTo>
                      <a:pt x="36111604" y="31155199"/>
                    </a:lnTo>
                    <a:cubicBezTo>
                      <a:pt x="36036663" y="31360398"/>
                      <a:pt x="35940044" y="31561142"/>
                      <a:pt x="35821025" y="31754399"/>
                    </a:cubicBezTo>
                    <a:cubicBezTo>
                      <a:pt x="34868868" y="33300454"/>
                      <a:pt x="32843668" y="33781905"/>
                      <a:pt x="31297611" y="32829747"/>
                    </a:cubicBezTo>
                    <a:cubicBezTo>
                      <a:pt x="29751557" y="31877591"/>
                      <a:pt x="29270106" y="29852390"/>
                      <a:pt x="30222263" y="28306335"/>
                    </a:cubicBezTo>
                    <a:cubicBezTo>
                      <a:pt x="30341282" y="28113078"/>
                      <a:pt x="30477069" y="27936455"/>
                      <a:pt x="30626589" y="27777188"/>
                    </a:cubicBezTo>
                    <a:lnTo>
                      <a:pt x="30805454" y="27604745"/>
                    </a:lnTo>
                    <a:lnTo>
                      <a:pt x="26728520" y="25093917"/>
                    </a:lnTo>
                    <a:lnTo>
                      <a:pt x="26611028" y="24647293"/>
                    </a:lnTo>
                    <a:cubicBezTo>
                      <a:pt x="25911664" y="22225145"/>
                      <a:pt x="24343374" y="20045543"/>
                      <a:pt x="22027602" y="18619349"/>
                    </a:cubicBezTo>
                    <a:cubicBezTo>
                      <a:pt x="19711837" y="17193157"/>
                      <a:pt x="17059649" y="16773526"/>
                      <a:pt x="14581896" y="17239011"/>
                    </a:cubicBezTo>
                    <a:lnTo>
                      <a:pt x="14130181" y="17335079"/>
                    </a:lnTo>
                    <a:lnTo>
                      <a:pt x="10004653" y="14794324"/>
                    </a:lnTo>
                    <a:lnTo>
                      <a:pt x="9931153" y="15031657"/>
                    </a:lnTo>
                    <a:cubicBezTo>
                      <a:pt x="9856210" y="15236854"/>
                      <a:pt x="9759591" y="15437599"/>
                      <a:pt x="9640572" y="15630855"/>
                    </a:cubicBezTo>
                    <a:cubicBezTo>
                      <a:pt x="8688415" y="17176911"/>
                      <a:pt x="6663214" y="17658360"/>
                      <a:pt x="5117160" y="16706204"/>
                    </a:cubicBezTo>
                    <a:cubicBezTo>
                      <a:pt x="3571106" y="15754049"/>
                      <a:pt x="3089655" y="13728847"/>
                      <a:pt x="4041812" y="12182792"/>
                    </a:cubicBezTo>
                    <a:cubicBezTo>
                      <a:pt x="4160831" y="11989536"/>
                      <a:pt x="4296618" y="11812913"/>
                      <a:pt x="4446140" y="11653646"/>
                    </a:cubicBezTo>
                    <a:lnTo>
                      <a:pt x="4625005" y="11481204"/>
                    </a:lnTo>
                    <a:lnTo>
                      <a:pt x="499487" y="8940454"/>
                    </a:lnTo>
                    <a:lnTo>
                      <a:pt x="859038" y="8656801"/>
                    </a:lnTo>
                    <a:lnTo>
                      <a:pt x="0" y="5439322"/>
                    </a:lnTo>
                    <a:cubicBezTo>
                      <a:pt x="2242244" y="3727308"/>
                      <a:pt x="4413950" y="2491398"/>
                      <a:pt x="7347383" y="1464856"/>
                    </a:cubicBezTo>
                    <a:lnTo>
                      <a:pt x="9628081" y="3969688"/>
                    </a:lnTo>
                    <a:lnTo>
                      <a:pt x="10910864" y="3599279"/>
                    </a:lnTo>
                    <a:lnTo>
                      <a:pt x="12438697" y="3312283"/>
                    </a:lnTo>
                    <a:lnTo>
                      <a:pt x="13190722" y="307730"/>
                    </a:lnTo>
                    <a:cubicBezTo>
                      <a:pt x="15981873" y="-102467"/>
                      <a:pt x="18480441" y="-130501"/>
                      <a:pt x="21543771" y="393894"/>
                    </a:cubicBezTo>
                    <a:lnTo>
                      <a:pt x="22307762" y="3621593"/>
                    </a:lnTo>
                    <a:lnTo>
                      <a:pt x="22649342" y="3691244"/>
                    </a:lnTo>
                    <a:cubicBezTo>
                      <a:pt x="23428051" y="3890475"/>
                      <a:pt x="24201285" y="4129427"/>
                      <a:pt x="24966233" y="4408792"/>
                    </a:cubicBezTo>
                    <a:lnTo>
                      <a:pt x="25205116" y="4509939"/>
                    </a:lnTo>
                    <a:lnTo>
                      <a:pt x="27281806" y="2315685"/>
                    </a:lnTo>
                    <a:cubicBezTo>
                      <a:pt x="28598589" y="2821440"/>
                      <a:pt x="29804781" y="3374552"/>
                      <a:pt x="30983285" y="4046192"/>
                    </a:cubicBezTo>
                    <a:cubicBezTo>
                      <a:pt x="31277920" y="4214099"/>
                      <a:pt x="31570825" y="4389414"/>
                      <a:pt x="31863300" y="45732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766005">
                <a:off x="1913518" y="2742519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3548194">
                <a:off x="2359357" y="2628223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9833995" flipH="1">
                <a:off x="2805696" y="2742520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 flipH="1">
                <a:off x="3129569" y="3065337"/>
                <a:ext cx="365142" cy="402515"/>
              </a:xfrm>
              <a:custGeom>
                <a:avLst/>
                <a:gdLst>
                  <a:gd name="connsiteX0" fmla="*/ 150987 w 365142"/>
                  <a:gd name="connsiteY0" fmla="*/ 0 h 402515"/>
                  <a:gd name="connsiteX1" fmla="*/ 0 w 365142"/>
                  <a:gd name="connsiteY1" fmla="*/ 261917 h 402515"/>
                  <a:gd name="connsiteX2" fmla="*/ 25978 w 365142"/>
                  <a:gd name="connsiteY2" fmla="*/ 286503 h 402515"/>
                  <a:gd name="connsiteX3" fmla="*/ 25931 w 365142"/>
                  <a:gd name="connsiteY3" fmla="*/ 286503 h 402515"/>
                  <a:gd name="connsiteX4" fmla="*/ 148509 w 365142"/>
                  <a:gd name="connsiteY4" fmla="*/ 402515 h 402515"/>
                  <a:gd name="connsiteX5" fmla="*/ 221979 w 365142"/>
                  <a:gd name="connsiteY5" fmla="*/ 286880 h 402515"/>
                  <a:gd name="connsiteX6" fmla="*/ 222027 w 365142"/>
                  <a:gd name="connsiteY6" fmla="*/ 286880 h 402515"/>
                  <a:gd name="connsiteX7" fmla="*/ 365142 w 365142"/>
                  <a:gd name="connsiteY7" fmla="*/ 61627 h 40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42" h="402515">
                    <a:moveTo>
                      <a:pt x="150987" y="0"/>
                    </a:moveTo>
                    <a:cubicBezTo>
                      <a:pt x="80073" y="87306"/>
                      <a:pt x="36606" y="166606"/>
                      <a:pt x="0" y="261917"/>
                    </a:cubicBezTo>
                    <a:lnTo>
                      <a:pt x="25978" y="286503"/>
                    </a:lnTo>
                    <a:lnTo>
                      <a:pt x="25931" y="286503"/>
                    </a:lnTo>
                    <a:lnTo>
                      <a:pt x="148509" y="402515"/>
                    </a:lnTo>
                    <a:lnTo>
                      <a:pt x="221979" y="286880"/>
                    </a:lnTo>
                    <a:lnTo>
                      <a:pt x="222027" y="286880"/>
                    </a:lnTo>
                    <a:lnTo>
                      <a:pt x="365142" y="616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1585266" y="3089442"/>
                <a:ext cx="365143" cy="402516"/>
              </a:xfrm>
              <a:custGeom>
                <a:avLst/>
                <a:gdLst>
                  <a:gd name="connsiteX0" fmla="*/ 150987 w 365143"/>
                  <a:gd name="connsiteY0" fmla="*/ 0 h 402516"/>
                  <a:gd name="connsiteX1" fmla="*/ 365143 w 365143"/>
                  <a:gd name="connsiteY1" fmla="*/ 61627 h 402516"/>
                  <a:gd name="connsiteX2" fmla="*/ 237343 w 365143"/>
                  <a:gd name="connsiteY2" fmla="*/ 262774 h 402516"/>
                  <a:gd name="connsiteX3" fmla="*/ 237138 w 365143"/>
                  <a:gd name="connsiteY3" fmla="*/ 262774 h 402516"/>
                  <a:gd name="connsiteX4" fmla="*/ 148352 w 365143"/>
                  <a:gd name="connsiteY4" fmla="*/ 402516 h 402516"/>
                  <a:gd name="connsiteX5" fmla="*/ 700 w 365143"/>
                  <a:gd name="connsiteY5" fmla="*/ 262774 h 402516"/>
                  <a:gd name="connsiteX6" fmla="*/ 906 w 365143"/>
                  <a:gd name="connsiteY6" fmla="*/ 262774 h 402516"/>
                  <a:gd name="connsiteX7" fmla="*/ 0 w 365143"/>
                  <a:gd name="connsiteY7" fmla="*/ 261916 h 402516"/>
                  <a:gd name="connsiteX8" fmla="*/ 150987 w 365143"/>
                  <a:gd name="connsiteY8" fmla="*/ 0 h 40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143" h="402516">
                    <a:moveTo>
                      <a:pt x="150987" y="0"/>
                    </a:moveTo>
                    <a:lnTo>
                      <a:pt x="365143" y="61627"/>
                    </a:lnTo>
                    <a:lnTo>
                      <a:pt x="237343" y="262774"/>
                    </a:lnTo>
                    <a:lnTo>
                      <a:pt x="237138" y="262774"/>
                    </a:lnTo>
                    <a:lnTo>
                      <a:pt x="148352" y="402516"/>
                    </a:lnTo>
                    <a:lnTo>
                      <a:pt x="700" y="262774"/>
                    </a:lnTo>
                    <a:lnTo>
                      <a:pt x="906" y="262774"/>
                    </a:lnTo>
                    <a:lnTo>
                      <a:pt x="0" y="261916"/>
                    </a:lnTo>
                    <a:cubicBezTo>
                      <a:pt x="36606" y="166605"/>
                      <a:pt x="80073" y="87305"/>
                      <a:pt x="150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663792" y="2818891"/>
                <a:ext cx="1762100" cy="740774"/>
              </a:xfrm>
              <a:custGeom>
                <a:avLst/>
                <a:gdLst>
                  <a:gd name="connsiteX0" fmla="*/ 17763760 w 35542968"/>
                  <a:gd name="connsiteY0" fmla="*/ 0 h 14942004"/>
                  <a:gd name="connsiteX1" fmla="*/ 34263856 w 35542968"/>
                  <a:gd name="connsiteY1" fmla="*/ 10369130 h 14942004"/>
                  <a:gd name="connsiteX2" fmla="*/ 34436048 w 35542968"/>
                  <a:gd name="connsiteY2" fmla="*/ 10750008 h 14942004"/>
                  <a:gd name="connsiteX3" fmla="*/ 34437360 w 35542968"/>
                  <a:gd name="connsiteY3" fmla="*/ 10750008 h 14942004"/>
                  <a:gd name="connsiteX4" fmla="*/ 34631744 w 35542968"/>
                  <a:gd name="connsiteY4" fmla="*/ 11179984 h 14942004"/>
                  <a:gd name="connsiteX5" fmla="*/ 35493968 w 35542968"/>
                  <a:gd name="connsiteY5" fmla="*/ 13730436 h 14942004"/>
                  <a:gd name="connsiteX6" fmla="*/ 35542968 w 35542968"/>
                  <a:gd name="connsiteY6" fmla="*/ 13931247 h 14942004"/>
                  <a:gd name="connsiteX7" fmla="*/ 35493632 w 35542968"/>
                  <a:gd name="connsiteY7" fmla="*/ 13985537 h 14942004"/>
                  <a:gd name="connsiteX8" fmla="*/ 33505024 w 35542968"/>
                  <a:gd name="connsiteY8" fmla="*/ 14931502 h 14942004"/>
                  <a:gd name="connsiteX9" fmla="*/ 33366928 w 35542968"/>
                  <a:gd name="connsiteY9" fmla="*/ 14942004 h 14942004"/>
                  <a:gd name="connsiteX10" fmla="*/ 33314880 w 35542968"/>
                  <a:gd name="connsiteY10" fmla="*/ 14701174 h 14942004"/>
                  <a:gd name="connsiteX11" fmla="*/ 32149856 w 35542968"/>
                  <a:gd name="connsiteY11" fmla="*/ 11386536 h 14942004"/>
                  <a:gd name="connsiteX12" fmla="*/ 31827740 w 35542968"/>
                  <a:gd name="connsiteY12" fmla="*/ 10757590 h 14942004"/>
                  <a:gd name="connsiteX13" fmla="*/ 31826420 w 35542968"/>
                  <a:gd name="connsiteY13" fmla="*/ 10757590 h 14942004"/>
                  <a:gd name="connsiteX14" fmla="*/ 31796122 w 35542968"/>
                  <a:gd name="connsiteY14" fmla="*/ 10698436 h 14942004"/>
                  <a:gd name="connsiteX15" fmla="*/ 17763760 w 35542968"/>
                  <a:gd name="connsiteY15" fmla="*/ 2346726 h 14942004"/>
                  <a:gd name="connsiteX16" fmla="*/ 3731404 w 35542968"/>
                  <a:gd name="connsiteY16" fmla="*/ 10698436 h 14942004"/>
                  <a:gd name="connsiteX17" fmla="*/ 3704992 w 35542968"/>
                  <a:gd name="connsiteY17" fmla="*/ 10750010 h 14942004"/>
                  <a:gd name="connsiteX18" fmla="*/ 3706320 w 35542968"/>
                  <a:gd name="connsiteY18" fmla="*/ 10750010 h 14942004"/>
                  <a:gd name="connsiteX19" fmla="*/ 3380304 w 35542968"/>
                  <a:gd name="connsiteY19" fmla="*/ 11386538 h 14942004"/>
                  <a:gd name="connsiteX20" fmla="*/ 2215264 w 35542968"/>
                  <a:gd name="connsiteY20" fmla="*/ 14701175 h 14942004"/>
                  <a:gd name="connsiteX21" fmla="*/ 2164224 w 35542968"/>
                  <a:gd name="connsiteY21" fmla="*/ 14937478 h 14942004"/>
                  <a:gd name="connsiteX22" fmla="*/ 2085632 w 35542968"/>
                  <a:gd name="connsiteY22" fmla="*/ 14931502 h 14942004"/>
                  <a:gd name="connsiteX23" fmla="*/ 97040 w 35542968"/>
                  <a:gd name="connsiteY23" fmla="*/ 13985538 h 14942004"/>
                  <a:gd name="connsiteX24" fmla="*/ 0 w 35542968"/>
                  <a:gd name="connsiteY24" fmla="*/ 13878774 h 14942004"/>
                  <a:gd name="connsiteX25" fmla="*/ 36208 w 35542968"/>
                  <a:gd name="connsiteY25" fmla="*/ 13730437 h 14942004"/>
                  <a:gd name="connsiteX26" fmla="*/ 898416 w 35542968"/>
                  <a:gd name="connsiteY26" fmla="*/ 11179986 h 14942004"/>
                  <a:gd name="connsiteX27" fmla="*/ 1089372 w 35542968"/>
                  <a:gd name="connsiteY27" fmla="*/ 10757590 h 14942004"/>
                  <a:gd name="connsiteX28" fmla="*/ 1088048 w 35542968"/>
                  <a:gd name="connsiteY28" fmla="*/ 10757590 h 14942004"/>
                  <a:gd name="connsiteX29" fmla="*/ 1263668 w 35542968"/>
                  <a:gd name="connsiteY29" fmla="*/ 10369130 h 14942004"/>
                  <a:gd name="connsiteX30" fmla="*/ 17763760 w 35542968"/>
                  <a:gd name="connsiteY30" fmla="*/ 0 h 149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542968" h="14942004">
                    <a:moveTo>
                      <a:pt x="17763760" y="0"/>
                    </a:moveTo>
                    <a:cubicBezTo>
                      <a:pt x="25030090" y="0"/>
                      <a:pt x="31307558" y="4233814"/>
                      <a:pt x="34263856" y="10369130"/>
                    </a:cubicBezTo>
                    <a:lnTo>
                      <a:pt x="34436048" y="10750008"/>
                    </a:lnTo>
                    <a:lnTo>
                      <a:pt x="34437360" y="10750008"/>
                    </a:lnTo>
                    <a:lnTo>
                      <a:pt x="34631744" y="11179984"/>
                    </a:lnTo>
                    <a:cubicBezTo>
                      <a:pt x="34979104" y="12001234"/>
                      <a:pt x="35268240" y="12853110"/>
                      <a:pt x="35493968" y="13730436"/>
                    </a:cubicBezTo>
                    <a:lnTo>
                      <a:pt x="35542968" y="13931247"/>
                    </a:lnTo>
                    <a:lnTo>
                      <a:pt x="35493632" y="13985537"/>
                    </a:lnTo>
                    <a:cubicBezTo>
                      <a:pt x="34973040" y="14506120"/>
                      <a:pt x="34278688" y="14852933"/>
                      <a:pt x="33505024" y="14931502"/>
                    </a:cubicBezTo>
                    <a:lnTo>
                      <a:pt x="33366928" y="14942004"/>
                    </a:lnTo>
                    <a:lnTo>
                      <a:pt x="33314880" y="14701174"/>
                    </a:lnTo>
                    <a:cubicBezTo>
                      <a:pt x="33047536" y="13542989"/>
                      <a:pt x="32654112" y="12433034"/>
                      <a:pt x="32149856" y="11386536"/>
                    </a:cubicBezTo>
                    <a:lnTo>
                      <a:pt x="31827740" y="10757590"/>
                    </a:lnTo>
                    <a:lnTo>
                      <a:pt x="31826420" y="10757590"/>
                    </a:lnTo>
                    <a:lnTo>
                      <a:pt x="31796122" y="10698436"/>
                    </a:lnTo>
                    <a:cubicBezTo>
                      <a:pt x="29093728" y="5723782"/>
                      <a:pt x="23823120" y="2346726"/>
                      <a:pt x="17763760" y="2346726"/>
                    </a:cubicBezTo>
                    <a:cubicBezTo>
                      <a:pt x="11704404" y="2346726"/>
                      <a:pt x="6433800" y="5723782"/>
                      <a:pt x="3731404" y="10698436"/>
                    </a:cubicBezTo>
                    <a:lnTo>
                      <a:pt x="3704992" y="10750010"/>
                    </a:lnTo>
                    <a:lnTo>
                      <a:pt x="3706320" y="10750010"/>
                    </a:lnTo>
                    <a:lnTo>
                      <a:pt x="3380304" y="11386538"/>
                    </a:lnTo>
                    <a:cubicBezTo>
                      <a:pt x="2876048" y="12433034"/>
                      <a:pt x="2482624" y="13542990"/>
                      <a:pt x="2215264" y="14701175"/>
                    </a:cubicBezTo>
                    <a:lnTo>
                      <a:pt x="2164224" y="14937478"/>
                    </a:lnTo>
                    <a:lnTo>
                      <a:pt x="2085632" y="14931502"/>
                    </a:lnTo>
                    <a:cubicBezTo>
                      <a:pt x="1311984" y="14852934"/>
                      <a:pt x="617616" y="14506122"/>
                      <a:pt x="97040" y="13985538"/>
                    </a:cubicBezTo>
                    <a:lnTo>
                      <a:pt x="0" y="13878774"/>
                    </a:lnTo>
                    <a:lnTo>
                      <a:pt x="36208" y="13730437"/>
                    </a:lnTo>
                    <a:cubicBezTo>
                      <a:pt x="261920" y="12853110"/>
                      <a:pt x="551056" y="12001234"/>
                      <a:pt x="898416" y="11179986"/>
                    </a:cubicBezTo>
                    <a:lnTo>
                      <a:pt x="1089372" y="10757590"/>
                    </a:lnTo>
                    <a:lnTo>
                      <a:pt x="1088048" y="10757590"/>
                    </a:lnTo>
                    <a:lnTo>
                      <a:pt x="1263668" y="10369130"/>
                    </a:lnTo>
                    <a:cubicBezTo>
                      <a:pt x="4219964" y="4233814"/>
                      <a:pt x="10497436" y="0"/>
                      <a:pt x="17763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310377" y="2812536"/>
              <a:ext cx="2524346" cy="1857719"/>
              <a:chOff x="1310377" y="2812536"/>
              <a:chExt cx="2524346" cy="1857719"/>
            </a:xfrm>
          </p:grpSpPr>
          <p:sp>
            <p:nvSpPr>
              <p:cNvPr id="62" name="Freeform 61"/>
              <p:cNvSpPr/>
              <p:nvPr/>
            </p:nvSpPr>
            <p:spPr>
              <a:xfrm rot="19702360">
                <a:off x="1310377" y="2812536"/>
                <a:ext cx="2524346" cy="1857719"/>
              </a:xfrm>
              <a:custGeom>
                <a:avLst/>
                <a:gdLst>
                  <a:gd name="connsiteX0" fmla="*/ 8830137 w 50918094"/>
                  <a:gd name="connsiteY0" fmla="*/ 0 h 37471685"/>
                  <a:gd name="connsiteX1" fmla="*/ 12389153 w 50918094"/>
                  <a:gd name="connsiteY1" fmla="*/ 2191863 h 37471685"/>
                  <a:gd name="connsiteX2" fmla="*/ 12226753 w 50918094"/>
                  <a:gd name="connsiteY2" fmla="*/ 2427999 h 37471685"/>
                  <a:gd name="connsiteX3" fmla="*/ 13468531 w 50918094"/>
                  <a:gd name="connsiteY3" fmla="*/ 7651492 h 37471685"/>
                  <a:gd name="connsiteX4" fmla="*/ 18692027 w 50918094"/>
                  <a:gd name="connsiteY4" fmla="*/ 6409715 h 37471685"/>
                  <a:gd name="connsiteX5" fmla="*/ 18829816 w 50918094"/>
                  <a:gd name="connsiteY5" fmla="*/ 6158422 h 37471685"/>
                  <a:gd name="connsiteX6" fmla="*/ 22112522 w 50918094"/>
                  <a:gd name="connsiteY6" fmla="*/ 8180115 h 37471685"/>
                  <a:gd name="connsiteX7" fmla="*/ 21912853 w 50918094"/>
                  <a:gd name="connsiteY7" fmla="*/ 8242972 h 37471685"/>
                  <a:gd name="connsiteX8" fmla="*/ 16365954 w 50918094"/>
                  <a:gd name="connsiteY8" fmla="*/ 12674968 h 37471685"/>
                  <a:gd name="connsiteX9" fmla="*/ 14985624 w 50918094"/>
                  <a:gd name="connsiteY9" fmla="*/ 20120684 h 37471685"/>
                  <a:gd name="connsiteX10" fmla="*/ 15065037 w 50918094"/>
                  <a:gd name="connsiteY10" fmla="*/ 20494111 h 37471685"/>
                  <a:gd name="connsiteX11" fmla="*/ 9590391 w 50918094"/>
                  <a:gd name="connsiteY11" fmla="*/ 17122485 h 37471685"/>
                  <a:gd name="connsiteX12" fmla="*/ 9514575 w 50918094"/>
                  <a:gd name="connsiteY12" fmla="*/ 17367293 h 37471685"/>
                  <a:gd name="connsiteX13" fmla="*/ 9223994 w 50918094"/>
                  <a:gd name="connsiteY13" fmla="*/ 17966491 h 37471685"/>
                  <a:gd name="connsiteX14" fmla="*/ 4700582 w 50918094"/>
                  <a:gd name="connsiteY14" fmla="*/ 19041841 h 37471685"/>
                  <a:gd name="connsiteX15" fmla="*/ 3625234 w 50918094"/>
                  <a:gd name="connsiteY15" fmla="*/ 14518428 h 37471685"/>
                  <a:gd name="connsiteX16" fmla="*/ 4029562 w 50918094"/>
                  <a:gd name="connsiteY16" fmla="*/ 13989283 h 37471685"/>
                  <a:gd name="connsiteX17" fmla="*/ 4214061 w 50918094"/>
                  <a:gd name="connsiteY17" fmla="*/ 13811408 h 37471685"/>
                  <a:gd name="connsiteX18" fmla="*/ 1578484 w 50918094"/>
                  <a:gd name="connsiteY18" fmla="*/ 12188257 h 37471685"/>
                  <a:gd name="connsiteX19" fmla="*/ 1617636 w 50918094"/>
                  <a:gd name="connsiteY19" fmla="*/ 11996239 h 37471685"/>
                  <a:gd name="connsiteX20" fmla="*/ 2322449 w 50918094"/>
                  <a:gd name="connsiteY20" fmla="*/ 9720347 h 37471685"/>
                  <a:gd name="connsiteX21" fmla="*/ 0 w 50918094"/>
                  <a:gd name="connsiteY21" fmla="*/ 7522304 h 37471685"/>
                  <a:gd name="connsiteX22" fmla="*/ 4171976 w 50918094"/>
                  <a:gd name="connsiteY22" fmla="*/ 285237 h 37471685"/>
                  <a:gd name="connsiteX23" fmla="*/ 7531495 w 50918094"/>
                  <a:gd name="connsiteY23" fmla="*/ 1252016 h 37471685"/>
                  <a:gd name="connsiteX24" fmla="*/ 45012355 w 50918094"/>
                  <a:gd name="connsiteY24" fmla="*/ 22283248 h 37471685"/>
                  <a:gd name="connsiteX25" fmla="*/ 48949943 w 50918094"/>
                  <a:gd name="connsiteY25" fmla="*/ 24708258 h 37471685"/>
                  <a:gd name="connsiteX26" fmla="*/ 48429919 w 50918094"/>
                  <a:gd name="connsiteY26" fmla="*/ 26387384 h 37471685"/>
                  <a:gd name="connsiteX27" fmla="*/ 50918094 w 50918094"/>
                  <a:gd name="connsiteY27" fmla="*/ 29074404 h 37471685"/>
                  <a:gd name="connsiteX28" fmla="*/ 46332759 w 50918094"/>
                  <a:gd name="connsiteY28" fmla="*/ 36056916 h 37471685"/>
                  <a:gd name="connsiteX29" fmla="*/ 43173727 w 50918094"/>
                  <a:gd name="connsiteY29" fmla="*/ 34917656 h 37471685"/>
                  <a:gd name="connsiteX30" fmla="*/ 41482927 w 50918094"/>
                  <a:gd name="connsiteY30" fmla="*/ 36547776 h 37471685"/>
                  <a:gd name="connsiteX31" fmla="*/ 41329079 w 50918094"/>
                  <a:gd name="connsiteY31" fmla="*/ 36669132 h 37471685"/>
                  <a:gd name="connsiteX32" fmla="*/ 38722063 w 50918094"/>
                  <a:gd name="connsiteY32" fmla="*/ 35063571 h 37471685"/>
                  <a:gd name="connsiteX33" fmla="*/ 38646247 w 50918094"/>
                  <a:gd name="connsiteY33" fmla="*/ 35308380 h 37471685"/>
                  <a:gd name="connsiteX34" fmla="*/ 38355668 w 50918094"/>
                  <a:gd name="connsiteY34" fmla="*/ 35907579 h 37471685"/>
                  <a:gd name="connsiteX35" fmla="*/ 33832256 w 50918094"/>
                  <a:gd name="connsiteY35" fmla="*/ 36982929 h 37471685"/>
                  <a:gd name="connsiteX36" fmla="*/ 32756908 w 50918094"/>
                  <a:gd name="connsiteY36" fmla="*/ 32459516 h 37471685"/>
                  <a:gd name="connsiteX37" fmla="*/ 33161234 w 50918094"/>
                  <a:gd name="connsiteY37" fmla="*/ 31930370 h 37471685"/>
                  <a:gd name="connsiteX38" fmla="*/ 33345733 w 50918094"/>
                  <a:gd name="connsiteY38" fmla="*/ 31752495 h 37471685"/>
                  <a:gd name="connsiteX39" fmla="*/ 27859231 w 50918094"/>
                  <a:gd name="connsiteY39" fmla="*/ 28373568 h 37471685"/>
                  <a:gd name="connsiteX40" fmla="*/ 28228443 w 50918094"/>
                  <a:gd name="connsiteY40" fmla="*/ 28276432 h 37471685"/>
                  <a:gd name="connsiteX41" fmla="*/ 34256382 w 50918094"/>
                  <a:gd name="connsiteY41" fmla="*/ 23693016 h 37471685"/>
                  <a:gd name="connsiteX42" fmla="*/ 35717987 w 50918094"/>
                  <a:gd name="connsiteY42" fmla="*/ 16745028 h 37471685"/>
                  <a:gd name="connsiteX43" fmla="*/ 35684255 w 50918094"/>
                  <a:gd name="connsiteY43" fmla="*/ 16538431 h 37471685"/>
                  <a:gd name="connsiteX44" fmla="*/ 38571691 w 50918094"/>
                  <a:gd name="connsiteY44" fmla="*/ 18316693 h 37471685"/>
                  <a:gd name="connsiteX45" fmla="*/ 38409292 w 50918094"/>
                  <a:gd name="connsiteY45" fmla="*/ 18552828 h 37471685"/>
                  <a:gd name="connsiteX46" fmla="*/ 39651071 w 50918094"/>
                  <a:gd name="connsiteY46" fmla="*/ 23776320 h 37471685"/>
                  <a:gd name="connsiteX47" fmla="*/ 44874566 w 50918094"/>
                  <a:gd name="connsiteY47" fmla="*/ 22534544 h 3747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918094" h="37471685">
                    <a:moveTo>
                      <a:pt x="8830137" y="0"/>
                    </a:moveTo>
                    <a:lnTo>
                      <a:pt x="12389153" y="2191863"/>
                    </a:lnTo>
                    <a:lnTo>
                      <a:pt x="12226753" y="2427999"/>
                    </a:lnTo>
                    <a:cubicBezTo>
                      <a:pt x="11127233" y="4213335"/>
                      <a:pt x="11683195" y="6551973"/>
                      <a:pt x="13468531" y="7651492"/>
                    </a:cubicBezTo>
                    <a:cubicBezTo>
                      <a:pt x="15253866" y="8751014"/>
                      <a:pt x="17592507" y="8195050"/>
                      <a:pt x="18692027" y="6409715"/>
                    </a:cubicBezTo>
                    <a:lnTo>
                      <a:pt x="18829816" y="6158422"/>
                    </a:lnTo>
                    <a:lnTo>
                      <a:pt x="22112522" y="8180115"/>
                    </a:lnTo>
                    <a:lnTo>
                      <a:pt x="21912853" y="8242972"/>
                    </a:lnTo>
                    <a:cubicBezTo>
                      <a:pt x="19684481" y="9003340"/>
                      <a:pt x="17697068" y="10513584"/>
                      <a:pt x="16365954" y="12674968"/>
                    </a:cubicBezTo>
                    <a:cubicBezTo>
                      <a:pt x="14939764" y="14990745"/>
                      <a:pt x="14520136" y="17642936"/>
                      <a:pt x="14985624" y="20120684"/>
                    </a:cubicBezTo>
                    <a:lnTo>
                      <a:pt x="15065037" y="20494111"/>
                    </a:lnTo>
                    <a:lnTo>
                      <a:pt x="9590391" y="17122485"/>
                    </a:lnTo>
                    <a:lnTo>
                      <a:pt x="9514575" y="17367293"/>
                    </a:lnTo>
                    <a:cubicBezTo>
                      <a:pt x="9439633" y="17572491"/>
                      <a:pt x="9343014" y="17773235"/>
                      <a:pt x="9223994" y="17966491"/>
                    </a:cubicBezTo>
                    <a:cubicBezTo>
                      <a:pt x="8271838" y="19512547"/>
                      <a:pt x="6246639" y="19993999"/>
                      <a:pt x="4700582" y="19041841"/>
                    </a:cubicBezTo>
                    <a:cubicBezTo>
                      <a:pt x="3154525" y="18089683"/>
                      <a:pt x="2673078" y="16064484"/>
                      <a:pt x="3625234" y="14518428"/>
                    </a:cubicBezTo>
                    <a:cubicBezTo>
                      <a:pt x="3744254" y="14325172"/>
                      <a:pt x="3880040" y="14148550"/>
                      <a:pt x="4029562" y="13989283"/>
                    </a:cubicBezTo>
                    <a:lnTo>
                      <a:pt x="4214061" y="13811408"/>
                    </a:lnTo>
                    <a:lnTo>
                      <a:pt x="1578484" y="12188257"/>
                    </a:lnTo>
                    <a:lnTo>
                      <a:pt x="1617636" y="11996239"/>
                    </a:lnTo>
                    <a:lnTo>
                      <a:pt x="2322449" y="9720347"/>
                    </a:lnTo>
                    <a:lnTo>
                      <a:pt x="0" y="7522304"/>
                    </a:lnTo>
                    <a:cubicBezTo>
                      <a:pt x="1011482" y="4888753"/>
                      <a:pt x="2212525" y="2697591"/>
                      <a:pt x="4171976" y="285237"/>
                    </a:cubicBezTo>
                    <a:lnTo>
                      <a:pt x="7531495" y="1252016"/>
                    </a:lnTo>
                    <a:close/>
                    <a:moveTo>
                      <a:pt x="45012355" y="22283248"/>
                    </a:moveTo>
                    <a:lnTo>
                      <a:pt x="48949943" y="24708258"/>
                    </a:lnTo>
                    <a:lnTo>
                      <a:pt x="48429919" y="26387384"/>
                    </a:lnTo>
                    <a:lnTo>
                      <a:pt x="50918094" y="29074404"/>
                    </a:lnTo>
                    <a:cubicBezTo>
                      <a:pt x="49645623" y="31909860"/>
                      <a:pt x="48229399" y="33968480"/>
                      <a:pt x="46332759" y="36056916"/>
                    </a:cubicBezTo>
                    <a:lnTo>
                      <a:pt x="43173727" y="34917656"/>
                    </a:lnTo>
                    <a:lnTo>
                      <a:pt x="41482927" y="36547776"/>
                    </a:lnTo>
                    <a:lnTo>
                      <a:pt x="41329079" y="36669132"/>
                    </a:lnTo>
                    <a:lnTo>
                      <a:pt x="38722063" y="35063571"/>
                    </a:lnTo>
                    <a:lnTo>
                      <a:pt x="38646247" y="35308380"/>
                    </a:lnTo>
                    <a:cubicBezTo>
                      <a:pt x="38571306" y="35513579"/>
                      <a:pt x="38474687" y="35714323"/>
                      <a:pt x="38355668" y="35907579"/>
                    </a:cubicBezTo>
                    <a:cubicBezTo>
                      <a:pt x="37403511" y="37453635"/>
                      <a:pt x="35378311" y="37935086"/>
                      <a:pt x="33832256" y="36982929"/>
                    </a:cubicBezTo>
                    <a:cubicBezTo>
                      <a:pt x="32286200" y="36030772"/>
                      <a:pt x="31804751" y="34005572"/>
                      <a:pt x="32756908" y="32459516"/>
                    </a:cubicBezTo>
                    <a:cubicBezTo>
                      <a:pt x="32875927" y="32266260"/>
                      <a:pt x="33011714" y="32089638"/>
                      <a:pt x="33161234" y="31930370"/>
                    </a:cubicBezTo>
                    <a:lnTo>
                      <a:pt x="33345733" y="31752495"/>
                    </a:lnTo>
                    <a:lnTo>
                      <a:pt x="27859231" y="28373568"/>
                    </a:lnTo>
                    <a:lnTo>
                      <a:pt x="28228443" y="28276432"/>
                    </a:lnTo>
                    <a:cubicBezTo>
                      <a:pt x="30650591" y="27577072"/>
                      <a:pt x="32830192" y="26008784"/>
                      <a:pt x="34256382" y="23693016"/>
                    </a:cubicBezTo>
                    <a:cubicBezTo>
                      <a:pt x="35587503" y="21531629"/>
                      <a:pt x="36041788" y="19077186"/>
                      <a:pt x="35717987" y="16745028"/>
                    </a:cubicBezTo>
                    <a:lnTo>
                      <a:pt x="35684255" y="16538431"/>
                    </a:lnTo>
                    <a:lnTo>
                      <a:pt x="38571691" y="18316693"/>
                    </a:lnTo>
                    <a:lnTo>
                      <a:pt x="38409292" y="18552828"/>
                    </a:lnTo>
                    <a:cubicBezTo>
                      <a:pt x="37309771" y="20338164"/>
                      <a:pt x="37865735" y="22676800"/>
                      <a:pt x="39651071" y="23776320"/>
                    </a:cubicBezTo>
                    <a:cubicBezTo>
                      <a:pt x="41436407" y="24875839"/>
                      <a:pt x="43775048" y="24319881"/>
                      <a:pt x="44874566" y="225345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 62"/>
              <p:cNvSpPr/>
              <p:nvPr/>
            </p:nvSpPr>
            <p:spPr>
              <a:xfrm rot="19748194">
                <a:off x="1474176" y="3530610"/>
                <a:ext cx="326456" cy="402516"/>
              </a:xfrm>
              <a:custGeom>
                <a:avLst/>
                <a:gdLst>
                  <a:gd name="connsiteX0" fmla="*/ 5537616 w 6584881"/>
                  <a:gd name="connsiteY0" fmla="*/ 717146 h 8119073"/>
                  <a:gd name="connsiteX1" fmla="*/ 5622071 w 6584881"/>
                  <a:gd name="connsiteY1" fmla="*/ 995646 h 8119073"/>
                  <a:gd name="connsiteX2" fmla="*/ 6368763 w 6584881"/>
                  <a:gd name="connsiteY2" fmla="*/ 2252998 h 8119073"/>
                  <a:gd name="connsiteX3" fmla="*/ 6584881 w 6584881"/>
                  <a:gd name="connsiteY3" fmla="*/ 2471265 h 8119073"/>
                  <a:gd name="connsiteX4" fmla="*/ 2996517 w 6584881"/>
                  <a:gd name="connsiteY4" fmla="*/ 8119073 h 8119073"/>
                  <a:gd name="connsiteX5" fmla="*/ 0 w 6584881"/>
                  <a:gd name="connsiteY5" fmla="*/ 5283068 h 8119073"/>
                  <a:gd name="connsiteX6" fmla="*/ 3045534 w 6584881"/>
                  <a:gd name="connsiteY6" fmla="*/ 0 h 8119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84881" h="8119073">
                    <a:moveTo>
                      <a:pt x="5537616" y="717146"/>
                    </a:moveTo>
                    <a:lnTo>
                      <a:pt x="5622071" y="995646"/>
                    </a:lnTo>
                    <a:cubicBezTo>
                      <a:pt x="5785213" y="1453680"/>
                      <a:pt x="6036453" y="1882102"/>
                      <a:pt x="6368763" y="2252998"/>
                    </a:cubicBezTo>
                    <a:lnTo>
                      <a:pt x="6584881" y="2471265"/>
                    </a:lnTo>
                    <a:lnTo>
                      <a:pt x="2996517" y="8119073"/>
                    </a:lnTo>
                    <a:lnTo>
                      <a:pt x="0" y="5283068"/>
                    </a:lnTo>
                    <a:cubicBezTo>
                      <a:pt x="738371" y="3360572"/>
                      <a:pt x="1615142" y="1761023"/>
                      <a:pt x="3045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 flipH="1" flipV="1">
                <a:off x="3231541" y="3953244"/>
                <a:ext cx="277617" cy="340738"/>
              </a:xfrm>
              <a:custGeom>
                <a:avLst/>
                <a:gdLst>
                  <a:gd name="connsiteX0" fmla="*/ 2996512 w 5599760"/>
                  <a:gd name="connsiteY0" fmla="*/ 6872959 h 6872959"/>
                  <a:gd name="connsiteX1" fmla="*/ 0 w 5599760"/>
                  <a:gd name="connsiteY1" fmla="*/ 4036955 h 6872959"/>
                  <a:gd name="connsiteX2" fmla="*/ 2070048 w 5599760"/>
                  <a:gd name="connsiteY2" fmla="*/ 51946 h 6872959"/>
                  <a:gd name="connsiteX3" fmla="*/ 2099184 w 5599760"/>
                  <a:gd name="connsiteY3" fmla="*/ 10637 h 6872959"/>
                  <a:gd name="connsiteX4" fmla="*/ 2182800 w 5599760"/>
                  <a:gd name="connsiteY4" fmla="*/ 4279 h 6872959"/>
                  <a:gd name="connsiteX5" fmla="*/ 2351984 w 5599760"/>
                  <a:gd name="connsiteY5" fmla="*/ 1 h 6872959"/>
                  <a:gd name="connsiteX6" fmla="*/ 5572864 w 5599760"/>
                  <a:gd name="connsiteY6" fmla="*/ 2625095 h 6872959"/>
                  <a:gd name="connsiteX7" fmla="*/ 5599760 w 5599760"/>
                  <a:gd name="connsiteY7" fmla="*/ 2775654 h 6872959"/>
                  <a:gd name="connsiteX8" fmla="*/ 2996512 w 5599760"/>
                  <a:gd name="connsiteY8" fmla="*/ 6872959 h 687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99760" h="6872959">
                    <a:moveTo>
                      <a:pt x="2996512" y="6872959"/>
                    </a:moveTo>
                    <a:lnTo>
                      <a:pt x="0" y="4036955"/>
                    </a:lnTo>
                    <a:cubicBezTo>
                      <a:pt x="553776" y="2595082"/>
                      <a:pt x="1185408" y="1334868"/>
                      <a:pt x="2070048" y="51946"/>
                    </a:cubicBezTo>
                    <a:lnTo>
                      <a:pt x="2099184" y="10637"/>
                    </a:lnTo>
                    <a:lnTo>
                      <a:pt x="2182800" y="4279"/>
                    </a:lnTo>
                    <a:cubicBezTo>
                      <a:pt x="2238832" y="1438"/>
                      <a:pt x="2295248" y="1"/>
                      <a:pt x="2351984" y="1"/>
                    </a:cubicBezTo>
                    <a:cubicBezTo>
                      <a:pt x="3940768" y="0"/>
                      <a:pt x="5266304" y="1126956"/>
                      <a:pt x="5572864" y="2625095"/>
                    </a:cubicBezTo>
                    <a:lnTo>
                      <a:pt x="5599760" y="2775654"/>
                    </a:lnTo>
                    <a:lnTo>
                      <a:pt x="2996512" y="68729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64"/>
              <p:cNvSpPr/>
              <p:nvPr/>
            </p:nvSpPr>
            <p:spPr>
              <a:xfrm flipH="1" flipV="1">
                <a:off x="1588320" y="3962733"/>
                <a:ext cx="278720" cy="331250"/>
              </a:xfrm>
              <a:custGeom>
                <a:avLst/>
                <a:gdLst>
                  <a:gd name="connsiteX0" fmla="*/ 2625488 w 5622016"/>
                  <a:gd name="connsiteY0" fmla="*/ 6681575 h 6681575"/>
                  <a:gd name="connsiteX1" fmla="*/ 0 w 5622016"/>
                  <a:gd name="connsiteY1" fmla="*/ 2549271 h 6681575"/>
                  <a:gd name="connsiteX2" fmla="*/ 19216 w 5622016"/>
                  <a:gd name="connsiteY2" fmla="*/ 2466035 h 6681575"/>
                  <a:gd name="connsiteX3" fmla="*/ 3203392 w 5622016"/>
                  <a:gd name="connsiteY3" fmla="*/ 1 h 6681575"/>
                  <a:gd name="connsiteX4" fmla="*/ 3539536 w 5622016"/>
                  <a:gd name="connsiteY4" fmla="*/ 16975 h 6681575"/>
                  <a:gd name="connsiteX5" fmla="*/ 3668448 w 5622016"/>
                  <a:gd name="connsiteY5" fmla="*/ 33355 h 6681575"/>
                  <a:gd name="connsiteX6" fmla="*/ 3767952 w 5622016"/>
                  <a:gd name="connsiteY6" fmla="*/ 180938 h 6681575"/>
                  <a:gd name="connsiteX7" fmla="*/ 5622016 w 5622016"/>
                  <a:gd name="connsiteY7" fmla="*/ 3845571 h 6681575"/>
                  <a:gd name="connsiteX8" fmla="*/ 2625488 w 5622016"/>
                  <a:gd name="connsiteY8" fmla="*/ 6681575 h 668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22016" h="6681575">
                    <a:moveTo>
                      <a:pt x="2625488" y="6681575"/>
                    </a:moveTo>
                    <a:lnTo>
                      <a:pt x="0" y="2549271"/>
                    </a:lnTo>
                    <a:lnTo>
                      <a:pt x="19216" y="2466035"/>
                    </a:lnTo>
                    <a:cubicBezTo>
                      <a:pt x="384080" y="1047897"/>
                      <a:pt x="1671360" y="-1"/>
                      <a:pt x="3203392" y="1"/>
                    </a:cubicBezTo>
                    <a:cubicBezTo>
                      <a:pt x="3316880" y="1"/>
                      <a:pt x="3429008" y="5751"/>
                      <a:pt x="3539536" y="16975"/>
                    </a:cubicBezTo>
                    <a:lnTo>
                      <a:pt x="3668448" y="33355"/>
                    </a:lnTo>
                    <a:lnTo>
                      <a:pt x="3767952" y="180938"/>
                    </a:lnTo>
                    <a:cubicBezTo>
                      <a:pt x="4541328" y="1354782"/>
                      <a:pt x="5114384" y="2523854"/>
                      <a:pt x="5622016" y="3845571"/>
                    </a:cubicBezTo>
                    <a:lnTo>
                      <a:pt x="2625488" y="66815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 rot="1851806" flipH="1">
                <a:off x="3299699" y="3529702"/>
                <a:ext cx="329994" cy="402516"/>
              </a:xfrm>
              <a:custGeom>
                <a:avLst/>
                <a:gdLst>
                  <a:gd name="connsiteX0" fmla="*/ 5895217 w 6656248"/>
                  <a:gd name="connsiteY0" fmla="*/ 820052 h 8119072"/>
                  <a:gd name="connsiteX1" fmla="*/ 3045534 w 6656248"/>
                  <a:gd name="connsiteY1" fmla="*/ 0 h 8119072"/>
                  <a:gd name="connsiteX2" fmla="*/ 0 w 6656248"/>
                  <a:gd name="connsiteY2" fmla="*/ 5283067 h 8119072"/>
                  <a:gd name="connsiteX3" fmla="*/ 2996515 w 6656248"/>
                  <a:gd name="connsiteY3" fmla="*/ 8119072 h 8119072"/>
                  <a:gd name="connsiteX4" fmla="*/ 6656248 w 6656248"/>
                  <a:gd name="connsiteY4" fmla="*/ 2358938 h 8119072"/>
                  <a:gd name="connsiteX5" fmla="*/ 6525956 w 6656248"/>
                  <a:gd name="connsiteY5" fmla="*/ 2198234 h 8119072"/>
                  <a:gd name="connsiteX6" fmla="*/ 5907462 w 6656248"/>
                  <a:gd name="connsiteY6" fmla="*/ 880764 h 811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56248" h="8119072">
                    <a:moveTo>
                      <a:pt x="5895217" y="820052"/>
                    </a:moveTo>
                    <a:lnTo>
                      <a:pt x="3045534" y="0"/>
                    </a:lnTo>
                    <a:cubicBezTo>
                      <a:pt x="1615140" y="1761022"/>
                      <a:pt x="738371" y="3360571"/>
                      <a:pt x="0" y="5283067"/>
                    </a:cubicBezTo>
                    <a:lnTo>
                      <a:pt x="2996515" y="8119072"/>
                    </a:lnTo>
                    <a:lnTo>
                      <a:pt x="6656248" y="2358938"/>
                    </a:lnTo>
                    <a:lnTo>
                      <a:pt x="6525956" y="2198234"/>
                    </a:lnTo>
                    <a:cubicBezTo>
                      <a:pt x="6234620" y="1800319"/>
                      <a:pt x="6026112" y="1351857"/>
                      <a:pt x="5907462" y="8807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1646025" y="3528255"/>
                <a:ext cx="1815018" cy="724314"/>
              </a:xfrm>
              <a:custGeom>
                <a:avLst/>
                <a:gdLst>
                  <a:gd name="connsiteX0" fmla="*/ 365808 w 36610368"/>
                  <a:gd name="connsiteY0" fmla="*/ 339422 h 14610005"/>
                  <a:gd name="connsiteX1" fmla="*/ 581200 w 36610368"/>
                  <a:gd name="connsiteY1" fmla="*/ 500492 h 14610005"/>
                  <a:gd name="connsiteX2" fmla="*/ 2508496 w 36610368"/>
                  <a:gd name="connsiteY2" fmla="*/ 1143935 h 14610005"/>
                  <a:gd name="connsiteX3" fmla="*/ 2600880 w 36610368"/>
                  <a:gd name="connsiteY3" fmla="*/ 1146270 h 14610005"/>
                  <a:gd name="connsiteX4" fmla="*/ 2595968 w 36610368"/>
                  <a:gd name="connsiteY4" fmla="*/ 1171838 h 14610005"/>
                  <a:gd name="connsiteX5" fmla="*/ 2346720 w 36610368"/>
                  <a:gd name="connsiteY5" fmla="*/ 3996750 h 14610005"/>
                  <a:gd name="connsiteX6" fmla="*/ 4272816 w 36610368"/>
                  <a:gd name="connsiteY6" fmla="*/ 11603500 h 14610005"/>
                  <a:gd name="connsiteX7" fmla="*/ 4489920 w 36610368"/>
                  <a:gd name="connsiteY7" fmla="*/ 11981073 h 14610005"/>
                  <a:gd name="connsiteX8" fmla="*/ 4498832 w 36610368"/>
                  <a:gd name="connsiteY8" fmla="*/ 12157661 h 14610005"/>
                  <a:gd name="connsiteX9" fmla="*/ 3535904 w 36610368"/>
                  <a:gd name="connsiteY9" fmla="*/ 14482398 h 14610005"/>
                  <a:gd name="connsiteX10" fmla="*/ 3395504 w 36610368"/>
                  <a:gd name="connsiteY10" fmla="*/ 14610005 h 14610005"/>
                  <a:gd name="connsiteX11" fmla="*/ 3126240 w 36610368"/>
                  <a:gd name="connsiteY11" fmla="*/ 14231353 h 14610005"/>
                  <a:gd name="connsiteX12" fmla="*/ 0 w 36610368"/>
                  <a:gd name="connsiteY12" fmla="*/ 3996750 h 14610005"/>
                  <a:gd name="connsiteX13" fmla="*/ 285904 w 36610368"/>
                  <a:gd name="connsiteY13" fmla="*/ 756429 h 14610005"/>
                  <a:gd name="connsiteX14" fmla="*/ 36171504 w 36610368"/>
                  <a:gd name="connsiteY14" fmla="*/ 0 h 14610005"/>
                  <a:gd name="connsiteX15" fmla="*/ 36238464 w 36610368"/>
                  <a:gd name="connsiteY15" fmla="*/ 307617 h 14610005"/>
                  <a:gd name="connsiteX16" fmla="*/ 36610368 w 36610368"/>
                  <a:gd name="connsiteY16" fmla="*/ 3996750 h 14610005"/>
                  <a:gd name="connsiteX17" fmla="*/ 33484128 w 36610368"/>
                  <a:gd name="connsiteY17" fmla="*/ 14231353 h 14610005"/>
                  <a:gd name="connsiteX18" fmla="*/ 33224704 w 36610368"/>
                  <a:gd name="connsiteY18" fmla="*/ 14596158 h 14610005"/>
                  <a:gd name="connsiteX19" fmla="*/ 33099536 w 36610368"/>
                  <a:gd name="connsiteY19" fmla="*/ 14482396 h 14610005"/>
                  <a:gd name="connsiteX20" fmla="*/ 32136592 w 36610368"/>
                  <a:gd name="connsiteY20" fmla="*/ 12157657 h 14610005"/>
                  <a:gd name="connsiteX21" fmla="*/ 32147936 w 36610368"/>
                  <a:gd name="connsiteY21" fmla="*/ 11933257 h 14610005"/>
                  <a:gd name="connsiteX22" fmla="*/ 32337536 w 36610368"/>
                  <a:gd name="connsiteY22" fmla="*/ 11603500 h 14610005"/>
                  <a:gd name="connsiteX23" fmla="*/ 34263632 w 36610368"/>
                  <a:gd name="connsiteY23" fmla="*/ 3996750 h 14610005"/>
                  <a:gd name="connsiteX24" fmla="*/ 34014384 w 36610368"/>
                  <a:gd name="connsiteY24" fmla="*/ 1171838 h 14610005"/>
                  <a:gd name="connsiteX25" fmla="*/ 34002304 w 36610368"/>
                  <a:gd name="connsiteY25" fmla="*/ 1108851 h 14610005"/>
                  <a:gd name="connsiteX26" fmla="*/ 34031600 w 36610368"/>
                  <a:gd name="connsiteY26" fmla="*/ 1105130 h 14610005"/>
                  <a:gd name="connsiteX27" fmla="*/ 36137968 w 36610368"/>
                  <a:gd name="connsiteY27" fmla="*/ 36904 h 1461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610368" h="14610005">
                    <a:moveTo>
                      <a:pt x="365808" y="339422"/>
                    </a:moveTo>
                    <a:lnTo>
                      <a:pt x="581200" y="500492"/>
                    </a:lnTo>
                    <a:cubicBezTo>
                      <a:pt x="1136624" y="875734"/>
                      <a:pt x="1796704" y="1107854"/>
                      <a:pt x="2508496" y="1143935"/>
                    </a:cubicBezTo>
                    <a:lnTo>
                      <a:pt x="2600880" y="1146270"/>
                    </a:lnTo>
                    <a:lnTo>
                      <a:pt x="2595968" y="1171838"/>
                    </a:lnTo>
                    <a:cubicBezTo>
                      <a:pt x="2432192" y="2088736"/>
                      <a:pt x="2346720" y="3032761"/>
                      <a:pt x="2346720" y="3996750"/>
                    </a:cubicBezTo>
                    <a:cubicBezTo>
                      <a:pt x="2346720" y="6751005"/>
                      <a:pt x="3044464" y="9342294"/>
                      <a:pt x="4272816" y="11603500"/>
                    </a:cubicBezTo>
                    <a:lnTo>
                      <a:pt x="4489920" y="11981073"/>
                    </a:lnTo>
                    <a:lnTo>
                      <a:pt x="4498832" y="12157661"/>
                    </a:lnTo>
                    <a:cubicBezTo>
                      <a:pt x="4498848" y="13065527"/>
                      <a:pt x="4130864" y="13887446"/>
                      <a:pt x="3535904" y="14482398"/>
                    </a:cubicBezTo>
                    <a:lnTo>
                      <a:pt x="3395504" y="14610005"/>
                    </a:lnTo>
                    <a:lnTo>
                      <a:pt x="3126240" y="14231353"/>
                    </a:lnTo>
                    <a:cubicBezTo>
                      <a:pt x="1152496" y="11309827"/>
                      <a:pt x="0" y="7787879"/>
                      <a:pt x="0" y="3996750"/>
                    </a:cubicBezTo>
                    <a:cubicBezTo>
                      <a:pt x="0" y="2891005"/>
                      <a:pt x="98048" y="1808158"/>
                      <a:pt x="285904" y="756429"/>
                    </a:cubicBezTo>
                    <a:close/>
                    <a:moveTo>
                      <a:pt x="36171504" y="0"/>
                    </a:moveTo>
                    <a:lnTo>
                      <a:pt x="36238464" y="307617"/>
                    </a:lnTo>
                    <a:cubicBezTo>
                      <a:pt x="36482320" y="1499240"/>
                      <a:pt x="36610368" y="2733041"/>
                      <a:pt x="36610368" y="3996750"/>
                    </a:cubicBezTo>
                    <a:cubicBezTo>
                      <a:pt x="36610368" y="7787879"/>
                      <a:pt x="35457872" y="11309827"/>
                      <a:pt x="33484128" y="14231353"/>
                    </a:cubicBezTo>
                    <a:lnTo>
                      <a:pt x="33224704" y="14596158"/>
                    </a:lnTo>
                    <a:lnTo>
                      <a:pt x="33099536" y="14482396"/>
                    </a:lnTo>
                    <a:cubicBezTo>
                      <a:pt x="32504592" y="13887444"/>
                      <a:pt x="32136592" y="13065525"/>
                      <a:pt x="32136592" y="12157657"/>
                    </a:cubicBezTo>
                    <a:lnTo>
                      <a:pt x="32147936" y="11933257"/>
                    </a:lnTo>
                    <a:lnTo>
                      <a:pt x="32337536" y="11603500"/>
                    </a:lnTo>
                    <a:cubicBezTo>
                      <a:pt x="33565888" y="9342294"/>
                      <a:pt x="34263632" y="6751005"/>
                      <a:pt x="34263632" y="3996750"/>
                    </a:cubicBezTo>
                    <a:cubicBezTo>
                      <a:pt x="34263632" y="3032761"/>
                      <a:pt x="34178160" y="2088736"/>
                      <a:pt x="34014384" y="1171838"/>
                    </a:cubicBezTo>
                    <a:lnTo>
                      <a:pt x="34002304" y="1108851"/>
                    </a:lnTo>
                    <a:lnTo>
                      <a:pt x="34031600" y="1105130"/>
                    </a:lnTo>
                    <a:cubicBezTo>
                      <a:pt x="34848512" y="980308"/>
                      <a:pt x="35579744" y="595118"/>
                      <a:pt x="36137968" y="369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 rot="1052798">
            <a:off x="3933398" y="1685018"/>
            <a:ext cx="2254682" cy="2564298"/>
            <a:chOff x="1310377" y="2285626"/>
            <a:chExt cx="2524346" cy="2870993"/>
          </a:xfrm>
        </p:grpSpPr>
        <p:grpSp>
          <p:nvGrpSpPr>
            <p:cNvPr id="116" name="Group 115"/>
            <p:cNvGrpSpPr/>
            <p:nvPr/>
          </p:nvGrpSpPr>
          <p:grpSpPr>
            <a:xfrm>
              <a:off x="1510604" y="3517836"/>
              <a:ext cx="2189956" cy="1638783"/>
              <a:chOff x="1510604" y="3517836"/>
              <a:chExt cx="2189956" cy="1638783"/>
            </a:xfrm>
          </p:grpSpPr>
          <p:sp>
            <p:nvSpPr>
              <p:cNvPr id="133" name="Freeform 132"/>
              <p:cNvSpPr/>
              <p:nvPr/>
            </p:nvSpPr>
            <p:spPr>
              <a:xfrm rot="19702360">
                <a:off x="1510604" y="3517836"/>
                <a:ext cx="2189956" cy="1638783"/>
              </a:xfrm>
              <a:custGeom>
                <a:avLst/>
                <a:gdLst>
                  <a:gd name="connsiteX0" fmla="*/ 29203888 w 44173176"/>
                  <a:gd name="connsiteY0" fmla="*/ 15953559 h 33055582"/>
                  <a:gd name="connsiteX1" fmla="*/ 34747447 w 44173176"/>
                  <a:gd name="connsiteY1" fmla="*/ 19367627 h 33055582"/>
                  <a:gd name="connsiteX2" fmla="*/ 34585042 w 44173176"/>
                  <a:gd name="connsiteY2" fmla="*/ 19603766 h 33055582"/>
                  <a:gd name="connsiteX3" fmla="*/ 35826819 w 44173176"/>
                  <a:gd name="connsiteY3" fmla="*/ 24827260 h 33055582"/>
                  <a:gd name="connsiteX4" fmla="*/ 41050316 w 44173176"/>
                  <a:gd name="connsiteY4" fmla="*/ 23585482 h 33055582"/>
                  <a:gd name="connsiteX5" fmla="*/ 41188106 w 44173176"/>
                  <a:gd name="connsiteY5" fmla="*/ 23334184 h 33055582"/>
                  <a:gd name="connsiteX6" fmla="*/ 43424008 w 44173176"/>
                  <a:gd name="connsiteY6" fmla="*/ 24711192 h 33055582"/>
                  <a:gd name="connsiteX7" fmla="*/ 44173176 w 44173176"/>
                  <a:gd name="connsiteY7" fmla="*/ 27517051 h 33055582"/>
                  <a:gd name="connsiteX8" fmla="*/ 36825767 w 44173176"/>
                  <a:gd name="connsiteY8" fmla="*/ 31491518 h 33055582"/>
                  <a:gd name="connsiteX9" fmla="*/ 34515263 w 44173176"/>
                  <a:gd name="connsiteY9" fmla="*/ 28953934 h 33055582"/>
                  <a:gd name="connsiteX10" fmla="*/ 33281359 w 44173176"/>
                  <a:gd name="connsiteY10" fmla="*/ 29310219 h 33055582"/>
                  <a:gd name="connsiteX11" fmla="*/ 31893388 w 44173176"/>
                  <a:gd name="connsiteY11" fmla="*/ 29570957 h 33055582"/>
                  <a:gd name="connsiteX12" fmla="*/ 31098204 w 44173176"/>
                  <a:gd name="connsiteY12" fmla="*/ 32747848 h 33055582"/>
                  <a:gd name="connsiteX13" fmla="*/ 22745188 w 44173176"/>
                  <a:gd name="connsiteY13" fmla="*/ 32661683 h 33055582"/>
                  <a:gd name="connsiteX14" fmla="*/ 21949750 w 44173176"/>
                  <a:gd name="connsiteY14" fmla="*/ 29301224 h 33055582"/>
                  <a:gd name="connsiteX15" fmla="*/ 21542883 w 44173176"/>
                  <a:gd name="connsiteY15" fmla="*/ 29218255 h 33055582"/>
                  <a:gd name="connsiteX16" fmla="*/ 19495633 w 44173176"/>
                  <a:gd name="connsiteY16" fmla="*/ 28584219 h 33055582"/>
                  <a:gd name="connsiteX17" fmla="*/ 16956040 w 44173176"/>
                  <a:gd name="connsiteY17" fmla="*/ 30935871 h 33055582"/>
                  <a:gd name="connsiteX18" fmla="*/ 9973561 w 44173176"/>
                  <a:gd name="connsiteY18" fmla="*/ 26350547 h 33055582"/>
                  <a:gd name="connsiteX19" fmla="*/ 11007286 w 44173176"/>
                  <a:gd name="connsiteY19" fmla="*/ 23484155 h 33055582"/>
                  <a:gd name="connsiteX20" fmla="*/ 10813516 w 44173176"/>
                  <a:gd name="connsiteY20" fmla="*/ 23319803 h 33055582"/>
                  <a:gd name="connsiteX21" fmla="*/ 9130108 w 44173176"/>
                  <a:gd name="connsiteY21" fmla="*/ 21573687 h 33055582"/>
                  <a:gd name="connsiteX22" fmla="*/ 8929912 w 44173176"/>
                  <a:gd name="connsiteY22" fmla="*/ 21319919 h 33055582"/>
                  <a:gd name="connsiteX23" fmla="*/ 5670878 w 44173176"/>
                  <a:gd name="connsiteY23" fmla="*/ 22098055 h 33055582"/>
                  <a:gd name="connsiteX24" fmla="*/ 1834855 w 44173176"/>
                  <a:gd name="connsiteY24" fmla="*/ 14677434 h 33055582"/>
                  <a:gd name="connsiteX25" fmla="*/ 4199625 w 44173176"/>
                  <a:gd name="connsiteY25" fmla="*/ 12636362 h 33055582"/>
                  <a:gd name="connsiteX26" fmla="*/ 3765370 w 44173176"/>
                  <a:gd name="connsiteY26" fmla="*/ 11132415 h 33055582"/>
                  <a:gd name="connsiteX27" fmla="*/ 3525299 w 44173176"/>
                  <a:gd name="connsiteY27" fmla="*/ 9854529 h 33055582"/>
                  <a:gd name="connsiteX28" fmla="*/ 238524 w 44173176"/>
                  <a:gd name="connsiteY28" fmla="*/ 8938491 h 33055582"/>
                  <a:gd name="connsiteX29" fmla="*/ 481263 w 44173176"/>
                  <a:gd name="connsiteY29" fmla="*/ 588560 h 33055582"/>
                  <a:gd name="connsiteX30" fmla="*/ 3299440 w 44173176"/>
                  <a:gd name="connsiteY30" fmla="*/ 0 h 33055582"/>
                  <a:gd name="connsiteX31" fmla="*/ 5615770 w 44173176"/>
                  <a:gd name="connsiteY31" fmla="*/ 1426540 h 33055582"/>
                  <a:gd name="connsiteX32" fmla="*/ 5453368 w 44173176"/>
                  <a:gd name="connsiteY32" fmla="*/ 1662679 h 33055582"/>
                  <a:gd name="connsiteX33" fmla="*/ 6695146 w 44173176"/>
                  <a:gd name="connsiteY33" fmla="*/ 6886172 h 33055582"/>
                  <a:gd name="connsiteX34" fmla="*/ 11918642 w 44173176"/>
                  <a:gd name="connsiteY34" fmla="*/ 5644395 h 33055582"/>
                  <a:gd name="connsiteX35" fmla="*/ 12056433 w 44173176"/>
                  <a:gd name="connsiteY35" fmla="*/ 5393099 h 33055582"/>
                  <a:gd name="connsiteX36" fmla="*/ 17544716 w 44173176"/>
                  <a:gd name="connsiteY36" fmla="*/ 8773123 h 33055582"/>
                  <a:gd name="connsiteX37" fmla="*/ 17609840 w 44173176"/>
                  <a:gd name="connsiteY37" fmla="*/ 8980014 h 33055582"/>
                  <a:gd name="connsiteX38" fmla="*/ 22041852 w 44173176"/>
                  <a:gd name="connsiteY38" fmla="*/ 14526909 h 33055582"/>
                  <a:gd name="connsiteX39" fmla="*/ 28989822 w 44173176"/>
                  <a:gd name="connsiteY39" fmla="*/ 15988510 h 3305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4173176" h="33055582">
                    <a:moveTo>
                      <a:pt x="29203888" y="15953559"/>
                    </a:moveTo>
                    <a:lnTo>
                      <a:pt x="34747447" y="19367627"/>
                    </a:lnTo>
                    <a:lnTo>
                      <a:pt x="34585042" y="19603766"/>
                    </a:lnTo>
                    <a:cubicBezTo>
                      <a:pt x="33485522" y="21389102"/>
                      <a:pt x="34041484" y="23727740"/>
                      <a:pt x="35826819" y="24827260"/>
                    </a:cubicBezTo>
                    <a:cubicBezTo>
                      <a:pt x="37612155" y="25926780"/>
                      <a:pt x="39950796" y="25370818"/>
                      <a:pt x="41050316" y="23585482"/>
                    </a:cubicBezTo>
                    <a:lnTo>
                      <a:pt x="41188106" y="23334184"/>
                    </a:lnTo>
                    <a:lnTo>
                      <a:pt x="43424008" y="24711192"/>
                    </a:lnTo>
                    <a:lnTo>
                      <a:pt x="44173176" y="27517051"/>
                    </a:lnTo>
                    <a:cubicBezTo>
                      <a:pt x="41930896" y="29229071"/>
                      <a:pt x="39759224" y="30464975"/>
                      <a:pt x="36825767" y="31491518"/>
                    </a:cubicBezTo>
                    <a:lnTo>
                      <a:pt x="34515263" y="28953934"/>
                    </a:lnTo>
                    <a:lnTo>
                      <a:pt x="33281359" y="29310219"/>
                    </a:lnTo>
                    <a:lnTo>
                      <a:pt x="31893388" y="29570957"/>
                    </a:lnTo>
                    <a:lnTo>
                      <a:pt x="31098204" y="32747848"/>
                    </a:lnTo>
                    <a:cubicBezTo>
                      <a:pt x="28307083" y="33158058"/>
                      <a:pt x="25808500" y="33186079"/>
                      <a:pt x="22745188" y="32661683"/>
                    </a:cubicBezTo>
                    <a:lnTo>
                      <a:pt x="21949750" y="29301224"/>
                    </a:lnTo>
                    <a:lnTo>
                      <a:pt x="21542883" y="29218255"/>
                    </a:lnTo>
                    <a:lnTo>
                      <a:pt x="19495633" y="28584219"/>
                    </a:lnTo>
                    <a:lnTo>
                      <a:pt x="16956040" y="30935871"/>
                    </a:lnTo>
                    <a:cubicBezTo>
                      <a:pt x="14120626" y="29663407"/>
                      <a:pt x="12062000" y="28247155"/>
                      <a:pt x="9973561" y="26350547"/>
                    </a:cubicBezTo>
                    <a:lnTo>
                      <a:pt x="11007286" y="23484155"/>
                    </a:lnTo>
                    <a:lnTo>
                      <a:pt x="10813516" y="23319803"/>
                    </a:lnTo>
                    <a:cubicBezTo>
                      <a:pt x="10219815" y="22762423"/>
                      <a:pt x="9658447" y="22179439"/>
                      <a:pt x="9130108" y="21573687"/>
                    </a:cubicBezTo>
                    <a:lnTo>
                      <a:pt x="8929912" y="21319919"/>
                    </a:lnTo>
                    <a:lnTo>
                      <a:pt x="5670878" y="22098055"/>
                    </a:lnTo>
                    <a:cubicBezTo>
                      <a:pt x="3824008" y="19598443"/>
                      <a:pt x="2724599" y="17354583"/>
                      <a:pt x="1834855" y="14677434"/>
                    </a:cubicBezTo>
                    <a:lnTo>
                      <a:pt x="4199625" y="12636362"/>
                    </a:lnTo>
                    <a:lnTo>
                      <a:pt x="3765370" y="11132415"/>
                    </a:lnTo>
                    <a:lnTo>
                      <a:pt x="3525299" y="9854529"/>
                    </a:lnTo>
                    <a:lnTo>
                      <a:pt x="238524" y="8938491"/>
                    </a:lnTo>
                    <a:cubicBezTo>
                      <a:pt x="-164878" y="5856920"/>
                      <a:pt x="-38512" y="3361386"/>
                      <a:pt x="481263" y="588560"/>
                    </a:cubicBezTo>
                    <a:lnTo>
                      <a:pt x="3299440" y="0"/>
                    </a:lnTo>
                    <a:lnTo>
                      <a:pt x="5615770" y="1426540"/>
                    </a:lnTo>
                    <a:lnTo>
                      <a:pt x="5453368" y="1662679"/>
                    </a:lnTo>
                    <a:cubicBezTo>
                      <a:pt x="4353848" y="3448015"/>
                      <a:pt x="4909810" y="5786652"/>
                      <a:pt x="6695146" y="6886172"/>
                    </a:cubicBezTo>
                    <a:cubicBezTo>
                      <a:pt x="8480482" y="7985692"/>
                      <a:pt x="10819122" y="7429731"/>
                      <a:pt x="11918642" y="5644395"/>
                    </a:cubicBezTo>
                    <a:lnTo>
                      <a:pt x="12056433" y="5393099"/>
                    </a:lnTo>
                    <a:lnTo>
                      <a:pt x="17544716" y="8773123"/>
                    </a:lnTo>
                    <a:lnTo>
                      <a:pt x="17609840" y="8980014"/>
                    </a:lnTo>
                    <a:cubicBezTo>
                      <a:pt x="18370208" y="11208385"/>
                      <a:pt x="19880460" y="13195797"/>
                      <a:pt x="22041852" y="14526909"/>
                    </a:cubicBezTo>
                    <a:cubicBezTo>
                      <a:pt x="24203231" y="15858027"/>
                      <a:pt x="26657674" y="16312318"/>
                      <a:pt x="28989822" y="159885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>
              <a:xfrm flipV="1">
                <a:off x="1702149" y="4193535"/>
                <a:ext cx="249592" cy="171714"/>
              </a:xfrm>
              <a:custGeom>
                <a:avLst/>
                <a:gdLst>
                  <a:gd name="connsiteX0" fmla="*/ 3623656 w 5034480"/>
                  <a:gd name="connsiteY0" fmla="*/ 3463605 h 3463605"/>
                  <a:gd name="connsiteX1" fmla="*/ 5034480 w 5034480"/>
                  <a:gd name="connsiteY1" fmla="*/ 1243075 h 3463605"/>
                  <a:gd name="connsiteX2" fmla="*/ 714792 w 5034480"/>
                  <a:gd name="connsiteY2" fmla="*/ 0 h 3463605"/>
                  <a:gd name="connsiteX3" fmla="*/ 9548 w 5034480"/>
                  <a:gd name="connsiteY3" fmla="*/ 916328 h 3463605"/>
                  <a:gd name="connsiteX4" fmla="*/ 0 w 5034480"/>
                  <a:gd name="connsiteY4" fmla="*/ 929742 h 3463605"/>
                  <a:gd name="connsiteX5" fmla="*/ 42696 w 5034480"/>
                  <a:gd name="connsiteY5" fmla="*/ 928662 h 3463605"/>
                  <a:gd name="connsiteX6" fmla="*/ 3608832 w 5034480"/>
                  <a:gd name="connsiteY6" fmla="*/ 3419802 h 3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4480" h="3463605">
                    <a:moveTo>
                      <a:pt x="3623656" y="3463605"/>
                    </a:moveTo>
                    <a:lnTo>
                      <a:pt x="5034480" y="1243075"/>
                    </a:lnTo>
                    <a:lnTo>
                      <a:pt x="714792" y="0"/>
                    </a:lnTo>
                    <a:cubicBezTo>
                      <a:pt x="463356" y="309555"/>
                      <a:pt x="229028" y="614121"/>
                      <a:pt x="9548" y="916328"/>
                    </a:cubicBezTo>
                    <a:lnTo>
                      <a:pt x="0" y="929742"/>
                    </a:lnTo>
                    <a:lnTo>
                      <a:pt x="42696" y="928662"/>
                    </a:lnTo>
                    <a:cubicBezTo>
                      <a:pt x="1680784" y="928662"/>
                      <a:pt x="3076564" y="1966110"/>
                      <a:pt x="3608832" y="34198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 rot="19833995" flipV="1">
                <a:off x="1922287" y="429094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138"/>
              <p:cNvSpPr/>
              <p:nvPr/>
            </p:nvSpPr>
            <p:spPr>
              <a:xfrm flipH="1" flipV="1">
                <a:off x="3154137" y="4188598"/>
                <a:ext cx="242619" cy="167163"/>
              </a:xfrm>
              <a:custGeom>
                <a:avLst/>
                <a:gdLst>
                  <a:gd name="connsiteX0" fmla="*/ 3541316 w 4893814"/>
                  <a:gd name="connsiteY0" fmla="*/ 3371804 h 3371804"/>
                  <a:gd name="connsiteX1" fmla="*/ 3492800 w 4893814"/>
                  <a:gd name="connsiteY1" fmla="*/ 3228417 h 3371804"/>
                  <a:gd name="connsiteX2" fmla="*/ 122034 w 4893814"/>
                  <a:gd name="connsiteY2" fmla="*/ 742217 h 3371804"/>
                  <a:gd name="connsiteX3" fmla="*/ 0 w 4893814"/>
                  <a:gd name="connsiteY3" fmla="*/ 739131 h 3371804"/>
                  <a:gd name="connsiteX4" fmla="*/ 124104 w 4893814"/>
                  <a:gd name="connsiteY4" fmla="*/ 572675 h 3371804"/>
                  <a:gd name="connsiteX5" fmla="*/ 574126 w 4893814"/>
                  <a:gd name="connsiteY5" fmla="*/ 0 h 3371804"/>
                  <a:gd name="connsiteX6" fmla="*/ 4893814 w 4893814"/>
                  <a:gd name="connsiteY6" fmla="*/ 1243075 h 33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93814" h="3371804">
                    <a:moveTo>
                      <a:pt x="3541316" y="3371804"/>
                    </a:moveTo>
                    <a:lnTo>
                      <a:pt x="3492800" y="3228417"/>
                    </a:lnTo>
                    <a:cubicBezTo>
                      <a:pt x="2981822" y="1832872"/>
                      <a:pt x="1675034" y="820939"/>
                      <a:pt x="122034" y="742217"/>
                    </a:cubicBezTo>
                    <a:lnTo>
                      <a:pt x="0" y="739131"/>
                    </a:lnTo>
                    <a:lnTo>
                      <a:pt x="124104" y="572675"/>
                    </a:lnTo>
                    <a:cubicBezTo>
                      <a:pt x="267850" y="383292"/>
                      <a:pt x="417676" y="192612"/>
                      <a:pt x="574126" y="0"/>
                    </a:cubicBezTo>
                    <a:lnTo>
                      <a:pt x="4893814" y="12430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139"/>
              <p:cNvSpPr/>
              <p:nvPr/>
            </p:nvSpPr>
            <p:spPr>
              <a:xfrm rot="1766005" flipH="1" flipV="1">
                <a:off x="2832457" y="428517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 rot="18051806" flipV="1">
                <a:off x="2368127" y="4416135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1828316" y="4158283"/>
                <a:ext cx="1449096" cy="475626"/>
              </a:xfrm>
              <a:custGeom>
                <a:avLst/>
                <a:gdLst>
                  <a:gd name="connsiteX0" fmla="*/ 1249028 w 29229434"/>
                  <a:gd name="connsiteY0" fmla="*/ 0 h 9593767"/>
                  <a:gd name="connsiteX1" fmla="*/ 1524908 w 29229434"/>
                  <a:gd name="connsiteY1" fmla="*/ 409024 h 9593767"/>
                  <a:gd name="connsiteX2" fmla="*/ 14622036 w 29229434"/>
                  <a:gd name="connsiteY2" fmla="*/ 7247043 h 9593767"/>
                  <a:gd name="connsiteX3" fmla="*/ 27719156 w 29229434"/>
                  <a:gd name="connsiteY3" fmla="*/ 409024 h 9593767"/>
                  <a:gd name="connsiteX4" fmla="*/ 27965462 w 29229434"/>
                  <a:gd name="connsiteY4" fmla="*/ 43846 h 9593767"/>
                  <a:gd name="connsiteX5" fmla="*/ 27991528 w 29229434"/>
                  <a:gd name="connsiteY5" fmla="*/ 214629 h 9593767"/>
                  <a:gd name="connsiteX6" fmla="*/ 29026368 w 29229434"/>
                  <a:gd name="connsiteY6" fmla="*/ 2134035 h 9593767"/>
                  <a:gd name="connsiteX7" fmla="*/ 29229434 w 29229434"/>
                  <a:gd name="connsiteY7" fmla="*/ 2318596 h 9593767"/>
                  <a:gd name="connsiteX8" fmla="*/ 29124306 w 29229434"/>
                  <a:gd name="connsiteY8" fmla="*/ 2459830 h 9593767"/>
                  <a:gd name="connsiteX9" fmla="*/ 14622036 w 29229434"/>
                  <a:gd name="connsiteY9" fmla="*/ 9593767 h 9593767"/>
                  <a:gd name="connsiteX10" fmla="*/ 119764 w 29229434"/>
                  <a:gd name="connsiteY10" fmla="*/ 2459830 h 9593767"/>
                  <a:gd name="connsiteX11" fmla="*/ 0 w 29229434"/>
                  <a:gd name="connsiteY11" fmla="*/ 2298933 h 9593767"/>
                  <a:gd name="connsiteX12" fmla="*/ 181432 w 29229434"/>
                  <a:gd name="connsiteY12" fmla="*/ 2134035 h 9593767"/>
                  <a:gd name="connsiteX13" fmla="*/ 1216272 w 29229434"/>
                  <a:gd name="connsiteY13" fmla="*/ 214629 h 959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229434" h="9593767">
                    <a:moveTo>
                      <a:pt x="1249028" y="0"/>
                    </a:moveTo>
                    <a:lnTo>
                      <a:pt x="1524908" y="409024"/>
                    </a:lnTo>
                    <a:cubicBezTo>
                      <a:pt x="4408808" y="4542624"/>
                      <a:pt x="9199596" y="7247043"/>
                      <a:pt x="14622036" y="7247043"/>
                    </a:cubicBezTo>
                    <a:cubicBezTo>
                      <a:pt x="20044476" y="7247043"/>
                      <a:pt x="24835264" y="4542624"/>
                      <a:pt x="27719156" y="409024"/>
                    </a:cubicBezTo>
                    <a:lnTo>
                      <a:pt x="27965462" y="43846"/>
                    </a:lnTo>
                    <a:lnTo>
                      <a:pt x="27991528" y="214629"/>
                    </a:lnTo>
                    <a:cubicBezTo>
                      <a:pt x="28143246" y="956059"/>
                      <a:pt x="28511092" y="1618761"/>
                      <a:pt x="29026368" y="2134035"/>
                    </a:cubicBezTo>
                    <a:lnTo>
                      <a:pt x="29229434" y="2318596"/>
                    </a:lnTo>
                    <a:lnTo>
                      <a:pt x="29124306" y="2459830"/>
                    </a:lnTo>
                    <a:cubicBezTo>
                      <a:pt x="25777014" y="6798790"/>
                      <a:pt x="20525928" y="9593767"/>
                      <a:pt x="14622036" y="9593767"/>
                    </a:cubicBezTo>
                    <a:cubicBezTo>
                      <a:pt x="8718144" y="9593767"/>
                      <a:pt x="3467052" y="6798790"/>
                      <a:pt x="119764" y="2459830"/>
                    </a:cubicBezTo>
                    <a:lnTo>
                      <a:pt x="0" y="2298933"/>
                    </a:lnTo>
                    <a:lnTo>
                      <a:pt x="181432" y="2134035"/>
                    </a:lnTo>
                    <a:cubicBezTo>
                      <a:pt x="696708" y="1618761"/>
                      <a:pt x="1064556" y="956059"/>
                      <a:pt x="1216272" y="2146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1400637" y="2285626"/>
              <a:ext cx="2188906" cy="1659738"/>
              <a:chOff x="1400637" y="2290618"/>
              <a:chExt cx="2188906" cy="1659738"/>
            </a:xfrm>
          </p:grpSpPr>
          <p:sp>
            <p:nvSpPr>
              <p:cNvPr id="125" name="Freeform 124"/>
              <p:cNvSpPr/>
              <p:nvPr/>
            </p:nvSpPr>
            <p:spPr>
              <a:xfrm rot="19702360">
                <a:off x="1400637" y="2290618"/>
                <a:ext cx="2188906" cy="1659738"/>
              </a:xfrm>
              <a:custGeom>
                <a:avLst/>
                <a:gdLst>
                  <a:gd name="connsiteX0" fmla="*/ 31863300 w 44152007"/>
                  <a:gd name="connsiteY0" fmla="*/ 4573240 h 33478249"/>
                  <a:gd name="connsiteX1" fmla="*/ 34518878 w 44152007"/>
                  <a:gd name="connsiteY1" fmla="*/ 6487655 h 33478249"/>
                  <a:gd name="connsiteX2" fmla="*/ 33569320 w 44152007"/>
                  <a:gd name="connsiteY2" fmla="*/ 9787427 h 33478249"/>
                  <a:gd name="connsiteX3" fmla="*/ 35062116 w 44152007"/>
                  <a:gd name="connsiteY3" fmla="*/ 11335812 h 33478249"/>
                  <a:gd name="connsiteX4" fmla="*/ 35390329 w 44152007"/>
                  <a:gd name="connsiteY4" fmla="*/ 11751876 h 33478249"/>
                  <a:gd name="connsiteX5" fmla="*/ 38600952 w 44152007"/>
                  <a:gd name="connsiteY5" fmla="*/ 10985313 h 33478249"/>
                  <a:gd name="connsiteX6" fmla="*/ 42436988 w 44152007"/>
                  <a:gd name="connsiteY6" fmla="*/ 18405927 h 33478249"/>
                  <a:gd name="connsiteX7" fmla="*/ 40048651 w 44152007"/>
                  <a:gd name="connsiteY7" fmla="*/ 20467304 h 33478249"/>
                  <a:gd name="connsiteX8" fmla="*/ 40426871 w 44152007"/>
                  <a:gd name="connsiteY8" fmla="*/ 21777084 h 33478249"/>
                  <a:gd name="connsiteX9" fmla="*/ 40688392 w 44152007"/>
                  <a:gd name="connsiteY9" fmla="*/ 23169338 h 33478249"/>
                  <a:gd name="connsiteX10" fmla="*/ 43913479 w 44152007"/>
                  <a:gd name="connsiteY10" fmla="*/ 24068148 h 33478249"/>
                  <a:gd name="connsiteX11" fmla="*/ 43670743 w 44152007"/>
                  <a:gd name="connsiteY11" fmla="*/ 32418112 h 33478249"/>
                  <a:gd name="connsiteX12" fmla="*/ 40420247 w 44152007"/>
                  <a:gd name="connsiteY12" fmla="*/ 33096956 h 33478249"/>
                  <a:gd name="connsiteX13" fmla="*/ 40342496 w 44152007"/>
                  <a:gd name="connsiteY13" fmla="*/ 33478249 h 33478249"/>
                  <a:gd name="connsiteX14" fmla="*/ 36185103 w 44152007"/>
                  <a:gd name="connsiteY14" fmla="*/ 30917868 h 33478249"/>
                  <a:gd name="connsiteX15" fmla="*/ 36111604 w 44152007"/>
                  <a:gd name="connsiteY15" fmla="*/ 31155199 h 33478249"/>
                  <a:gd name="connsiteX16" fmla="*/ 35821025 w 44152007"/>
                  <a:gd name="connsiteY16" fmla="*/ 31754399 h 33478249"/>
                  <a:gd name="connsiteX17" fmla="*/ 31297611 w 44152007"/>
                  <a:gd name="connsiteY17" fmla="*/ 32829747 h 33478249"/>
                  <a:gd name="connsiteX18" fmla="*/ 30222263 w 44152007"/>
                  <a:gd name="connsiteY18" fmla="*/ 28306335 h 33478249"/>
                  <a:gd name="connsiteX19" fmla="*/ 30626589 w 44152007"/>
                  <a:gd name="connsiteY19" fmla="*/ 27777188 h 33478249"/>
                  <a:gd name="connsiteX20" fmla="*/ 30805454 w 44152007"/>
                  <a:gd name="connsiteY20" fmla="*/ 27604745 h 33478249"/>
                  <a:gd name="connsiteX21" fmla="*/ 26728520 w 44152007"/>
                  <a:gd name="connsiteY21" fmla="*/ 25093917 h 33478249"/>
                  <a:gd name="connsiteX22" fmla="*/ 26611028 w 44152007"/>
                  <a:gd name="connsiteY22" fmla="*/ 24647293 h 33478249"/>
                  <a:gd name="connsiteX23" fmla="*/ 22027602 w 44152007"/>
                  <a:gd name="connsiteY23" fmla="*/ 18619349 h 33478249"/>
                  <a:gd name="connsiteX24" fmla="*/ 14581896 w 44152007"/>
                  <a:gd name="connsiteY24" fmla="*/ 17239011 h 33478249"/>
                  <a:gd name="connsiteX25" fmla="*/ 14130181 w 44152007"/>
                  <a:gd name="connsiteY25" fmla="*/ 17335079 h 33478249"/>
                  <a:gd name="connsiteX26" fmla="*/ 10004653 w 44152007"/>
                  <a:gd name="connsiteY26" fmla="*/ 14794324 h 33478249"/>
                  <a:gd name="connsiteX27" fmla="*/ 9931153 w 44152007"/>
                  <a:gd name="connsiteY27" fmla="*/ 15031657 h 33478249"/>
                  <a:gd name="connsiteX28" fmla="*/ 9640572 w 44152007"/>
                  <a:gd name="connsiteY28" fmla="*/ 15630855 h 33478249"/>
                  <a:gd name="connsiteX29" fmla="*/ 5117160 w 44152007"/>
                  <a:gd name="connsiteY29" fmla="*/ 16706204 h 33478249"/>
                  <a:gd name="connsiteX30" fmla="*/ 4041812 w 44152007"/>
                  <a:gd name="connsiteY30" fmla="*/ 12182792 h 33478249"/>
                  <a:gd name="connsiteX31" fmla="*/ 4446140 w 44152007"/>
                  <a:gd name="connsiteY31" fmla="*/ 11653646 h 33478249"/>
                  <a:gd name="connsiteX32" fmla="*/ 4625005 w 44152007"/>
                  <a:gd name="connsiteY32" fmla="*/ 11481204 h 33478249"/>
                  <a:gd name="connsiteX33" fmla="*/ 499487 w 44152007"/>
                  <a:gd name="connsiteY33" fmla="*/ 8940454 h 33478249"/>
                  <a:gd name="connsiteX34" fmla="*/ 859038 w 44152007"/>
                  <a:gd name="connsiteY34" fmla="*/ 8656801 h 33478249"/>
                  <a:gd name="connsiteX35" fmla="*/ 0 w 44152007"/>
                  <a:gd name="connsiteY35" fmla="*/ 5439322 h 33478249"/>
                  <a:gd name="connsiteX36" fmla="*/ 7347383 w 44152007"/>
                  <a:gd name="connsiteY36" fmla="*/ 1464856 h 33478249"/>
                  <a:gd name="connsiteX37" fmla="*/ 9628081 w 44152007"/>
                  <a:gd name="connsiteY37" fmla="*/ 3969688 h 33478249"/>
                  <a:gd name="connsiteX38" fmla="*/ 10910864 w 44152007"/>
                  <a:gd name="connsiteY38" fmla="*/ 3599279 h 33478249"/>
                  <a:gd name="connsiteX39" fmla="*/ 12438697 w 44152007"/>
                  <a:gd name="connsiteY39" fmla="*/ 3312283 h 33478249"/>
                  <a:gd name="connsiteX40" fmla="*/ 13190722 w 44152007"/>
                  <a:gd name="connsiteY40" fmla="*/ 307730 h 33478249"/>
                  <a:gd name="connsiteX41" fmla="*/ 21543771 w 44152007"/>
                  <a:gd name="connsiteY41" fmla="*/ 393894 h 33478249"/>
                  <a:gd name="connsiteX42" fmla="*/ 22307762 w 44152007"/>
                  <a:gd name="connsiteY42" fmla="*/ 3621593 h 33478249"/>
                  <a:gd name="connsiteX43" fmla="*/ 22649342 w 44152007"/>
                  <a:gd name="connsiteY43" fmla="*/ 3691244 h 33478249"/>
                  <a:gd name="connsiteX44" fmla="*/ 24966233 w 44152007"/>
                  <a:gd name="connsiteY44" fmla="*/ 4408792 h 33478249"/>
                  <a:gd name="connsiteX45" fmla="*/ 25205116 w 44152007"/>
                  <a:gd name="connsiteY45" fmla="*/ 4509939 h 33478249"/>
                  <a:gd name="connsiteX46" fmla="*/ 27281806 w 44152007"/>
                  <a:gd name="connsiteY46" fmla="*/ 2315685 h 33478249"/>
                  <a:gd name="connsiteX47" fmla="*/ 30983285 w 44152007"/>
                  <a:gd name="connsiteY47" fmla="*/ 4046192 h 33478249"/>
                  <a:gd name="connsiteX48" fmla="*/ 31863300 w 44152007"/>
                  <a:gd name="connsiteY48" fmla="*/ 4573240 h 3347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4152007" h="33478249">
                    <a:moveTo>
                      <a:pt x="31863300" y="4573240"/>
                    </a:moveTo>
                    <a:cubicBezTo>
                      <a:pt x="32740726" y="5124728"/>
                      <a:pt x="33614259" y="5752867"/>
                      <a:pt x="34518878" y="6487655"/>
                    </a:cubicBezTo>
                    <a:lnTo>
                      <a:pt x="33569320" y="9787427"/>
                    </a:lnTo>
                    <a:lnTo>
                      <a:pt x="35062116" y="11335812"/>
                    </a:lnTo>
                    <a:lnTo>
                      <a:pt x="35390329" y="11751876"/>
                    </a:lnTo>
                    <a:lnTo>
                      <a:pt x="38600952" y="10985313"/>
                    </a:lnTo>
                    <a:cubicBezTo>
                      <a:pt x="40447823" y="13484905"/>
                      <a:pt x="41547231" y="15728782"/>
                      <a:pt x="42436988" y="18405927"/>
                    </a:cubicBezTo>
                    <a:lnTo>
                      <a:pt x="40048651" y="20467304"/>
                    </a:lnTo>
                    <a:lnTo>
                      <a:pt x="40426871" y="21777084"/>
                    </a:lnTo>
                    <a:lnTo>
                      <a:pt x="40688392" y="23169338"/>
                    </a:lnTo>
                    <a:lnTo>
                      <a:pt x="43913479" y="24068148"/>
                    </a:lnTo>
                    <a:cubicBezTo>
                      <a:pt x="44316888" y="27149736"/>
                      <a:pt x="44190520" y="29645289"/>
                      <a:pt x="43670743" y="32418112"/>
                    </a:cubicBezTo>
                    <a:lnTo>
                      <a:pt x="40420247" y="33096956"/>
                    </a:lnTo>
                    <a:lnTo>
                      <a:pt x="40342496" y="33478249"/>
                    </a:lnTo>
                    <a:lnTo>
                      <a:pt x="36185103" y="30917868"/>
                    </a:lnTo>
                    <a:lnTo>
                      <a:pt x="36111604" y="31155199"/>
                    </a:lnTo>
                    <a:cubicBezTo>
                      <a:pt x="36036663" y="31360398"/>
                      <a:pt x="35940044" y="31561142"/>
                      <a:pt x="35821025" y="31754399"/>
                    </a:cubicBezTo>
                    <a:cubicBezTo>
                      <a:pt x="34868868" y="33300454"/>
                      <a:pt x="32843668" y="33781905"/>
                      <a:pt x="31297611" y="32829747"/>
                    </a:cubicBezTo>
                    <a:cubicBezTo>
                      <a:pt x="29751557" y="31877591"/>
                      <a:pt x="29270106" y="29852390"/>
                      <a:pt x="30222263" y="28306335"/>
                    </a:cubicBezTo>
                    <a:cubicBezTo>
                      <a:pt x="30341282" y="28113078"/>
                      <a:pt x="30477069" y="27936455"/>
                      <a:pt x="30626589" y="27777188"/>
                    </a:cubicBezTo>
                    <a:lnTo>
                      <a:pt x="30805454" y="27604745"/>
                    </a:lnTo>
                    <a:lnTo>
                      <a:pt x="26728520" y="25093917"/>
                    </a:lnTo>
                    <a:lnTo>
                      <a:pt x="26611028" y="24647293"/>
                    </a:lnTo>
                    <a:cubicBezTo>
                      <a:pt x="25911664" y="22225145"/>
                      <a:pt x="24343374" y="20045543"/>
                      <a:pt x="22027602" y="18619349"/>
                    </a:cubicBezTo>
                    <a:cubicBezTo>
                      <a:pt x="19711837" y="17193157"/>
                      <a:pt x="17059649" y="16773526"/>
                      <a:pt x="14581896" y="17239011"/>
                    </a:cubicBezTo>
                    <a:lnTo>
                      <a:pt x="14130181" y="17335079"/>
                    </a:lnTo>
                    <a:lnTo>
                      <a:pt x="10004653" y="14794324"/>
                    </a:lnTo>
                    <a:lnTo>
                      <a:pt x="9931153" y="15031657"/>
                    </a:lnTo>
                    <a:cubicBezTo>
                      <a:pt x="9856210" y="15236854"/>
                      <a:pt x="9759591" y="15437599"/>
                      <a:pt x="9640572" y="15630855"/>
                    </a:cubicBezTo>
                    <a:cubicBezTo>
                      <a:pt x="8688415" y="17176911"/>
                      <a:pt x="6663214" y="17658360"/>
                      <a:pt x="5117160" y="16706204"/>
                    </a:cubicBezTo>
                    <a:cubicBezTo>
                      <a:pt x="3571106" y="15754049"/>
                      <a:pt x="3089655" y="13728847"/>
                      <a:pt x="4041812" y="12182792"/>
                    </a:cubicBezTo>
                    <a:cubicBezTo>
                      <a:pt x="4160831" y="11989536"/>
                      <a:pt x="4296618" y="11812913"/>
                      <a:pt x="4446140" y="11653646"/>
                    </a:cubicBezTo>
                    <a:lnTo>
                      <a:pt x="4625005" y="11481204"/>
                    </a:lnTo>
                    <a:lnTo>
                      <a:pt x="499487" y="8940454"/>
                    </a:lnTo>
                    <a:lnTo>
                      <a:pt x="859038" y="8656801"/>
                    </a:lnTo>
                    <a:lnTo>
                      <a:pt x="0" y="5439322"/>
                    </a:lnTo>
                    <a:cubicBezTo>
                      <a:pt x="2242244" y="3727308"/>
                      <a:pt x="4413950" y="2491398"/>
                      <a:pt x="7347383" y="1464856"/>
                    </a:cubicBezTo>
                    <a:lnTo>
                      <a:pt x="9628081" y="3969688"/>
                    </a:lnTo>
                    <a:lnTo>
                      <a:pt x="10910864" y="3599279"/>
                    </a:lnTo>
                    <a:lnTo>
                      <a:pt x="12438697" y="3312283"/>
                    </a:lnTo>
                    <a:lnTo>
                      <a:pt x="13190722" y="307730"/>
                    </a:lnTo>
                    <a:cubicBezTo>
                      <a:pt x="15981873" y="-102467"/>
                      <a:pt x="18480441" y="-130501"/>
                      <a:pt x="21543771" y="393894"/>
                    </a:cubicBezTo>
                    <a:lnTo>
                      <a:pt x="22307762" y="3621593"/>
                    </a:lnTo>
                    <a:lnTo>
                      <a:pt x="22649342" y="3691244"/>
                    </a:lnTo>
                    <a:cubicBezTo>
                      <a:pt x="23428051" y="3890475"/>
                      <a:pt x="24201285" y="4129427"/>
                      <a:pt x="24966233" y="4408792"/>
                    </a:cubicBezTo>
                    <a:lnTo>
                      <a:pt x="25205116" y="4509939"/>
                    </a:lnTo>
                    <a:lnTo>
                      <a:pt x="27281806" y="2315685"/>
                    </a:lnTo>
                    <a:cubicBezTo>
                      <a:pt x="28598589" y="2821440"/>
                      <a:pt x="29804781" y="3374552"/>
                      <a:pt x="30983285" y="4046192"/>
                    </a:cubicBezTo>
                    <a:cubicBezTo>
                      <a:pt x="31277920" y="4214099"/>
                      <a:pt x="31570825" y="4389414"/>
                      <a:pt x="31863300" y="45732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1766005">
                <a:off x="1913518" y="2742519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3548194">
                <a:off x="2359357" y="2628223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9833995" flipH="1">
                <a:off x="2805696" y="2742520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 flipH="1">
                <a:off x="3129569" y="3065337"/>
                <a:ext cx="365142" cy="402515"/>
              </a:xfrm>
              <a:custGeom>
                <a:avLst/>
                <a:gdLst>
                  <a:gd name="connsiteX0" fmla="*/ 150987 w 365142"/>
                  <a:gd name="connsiteY0" fmla="*/ 0 h 402515"/>
                  <a:gd name="connsiteX1" fmla="*/ 0 w 365142"/>
                  <a:gd name="connsiteY1" fmla="*/ 261917 h 402515"/>
                  <a:gd name="connsiteX2" fmla="*/ 25978 w 365142"/>
                  <a:gd name="connsiteY2" fmla="*/ 286503 h 402515"/>
                  <a:gd name="connsiteX3" fmla="*/ 25931 w 365142"/>
                  <a:gd name="connsiteY3" fmla="*/ 286503 h 402515"/>
                  <a:gd name="connsiteX4" fmla="*/ 148509 w 365142"/>
                  <a:gd name="connsiteY4" fmla="*/ 402515 h 402515"/>
                  <a:gd name="connsiteX5" fmla="*/ 221979 w 365142"/>
                  <a:gd name="connsiteY5" fmla="*/ 286880 h 402515"/>
                  <a:gd name="connsiteX6" fmla="*/ 222027 w 365142"/>
                  <a:gd name="connsiteY6" fmla="*/ 286880 h 402515"/>
                  <a:gd name="connsiteX7" fmla="*/ 365142 w 365142"/>
                  <a:gd name="connsiteY7" fmla="*/ 61627 h 40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42" h="402515">
                    <a:moveTo>
                      <a:pt x="150987" y="0"/>
                    </a:moveTo>
                    <a:cubicBezTo>
                      <a:pt x="80073" y="87306"/>
                      <a:pt x="36606" y="166606"/>
                      <a:pt x="0" y="261917"/>
                    </a:cubicBezTo>
                    <a:lnTo>
                      <a:pt x="25978" y="286503"/>
                    </a:lnTo>
                    <a:lnTo>
                      <a:pt x="25931" y="286503"/>
                    </a:lnTo>
                    <a:lnTo>
                      <a:pt x="148509" y="402515"/>
                    </a:lnTo>
                    <a:lnTo>
                      <a:pt x="221979" y="286880"/>
                    </a:lnTo>
                    <a:lnTo>
                      <a:pt x="222027" y="286880"/>
                    </a:lnTo>
                    <a:lnTo>
                      <a:pt x="365142" y="616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1585266" y="3089442"/>
                <a:ext cx="365143" cy="402516"/>
              </a:xfrm>
              <a:custGeom>
                <a:avLst/>
                <a:gdLst>
                  <a:gd name="connsiteX0" fmla="*/ 150987 w 365143"/>
                  <a:gd name="connsiteY0" fmla="*/ 0 h 402516"/>
                  <a:gd name="connsiteX1" fmla="*/ 365143 w 365143"/>
                  <a:gd name="connsiteY1" fmla="*/ 61627 h 402516"/>
                  <a:gd name="connsiteX2" fmla="*/ 237343 w 365143"/>
                  <a:gd name="connsiteY2" fmla="*/ 262774 h 402516"/>
                  <a:gd name="connsiteX3" fmla="*/ 237138 w 365143"/>
                  <a:gd name="connsiteY3" fmla="*/ 262774 h 402516"/>
                  <a:gd name="connsiteX4" fmla="*/ 148352 w 365143"/>
                  <a:gd name="connsiteY4" fmla="*/ 402516 h 402516"/>
                  <a:gd name="connsiteX5" fmla="*/ 700 w 365143"/>
                  <a:gd name="connsiteY5" fmla="*/ 262774 h 402516"/>
                  <a:gd name="connsiteX6" fmla="*/ 906 w 365143"/>
                  <a:gd name="connsiteY6" fmla="*/ 262774 h 402516"/>
                  <a:gd name="connsiteX7" fmla="*/ 0 w 365143"/>
                  <a:gd name="connsiteY7" fmla="*/ 261916 h 402516"/>
                  <a:gd name="connsiteX8" fmla="*/ 150987 w 365143"/>
                  <a:gd name="connsiteY8" fmla="*/ 0 h 40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143" h="402516">
                    <a:moveTo>
                      <a:pt x="150987" y="0"/>
                    </a:moveTo>
                    <a:lnTo>
                      <a:pt x="365143" y="61627"/>
                    </a:lnTo>
                    <a:lnTo>
                      <a:pt x="237343" y="262774"/>
                    </a:lnTo>
                    <a:lnTo>
                      <a:pt x="237138" y="262774"/>
                    </a:lnTo>
                    <a:lnTo>
                      <a:pt x="148352" y="402516"/>
                    </a:lnTo>
                    <a:lnTo>
                      <a:pt x="700" y="262774"/>
                    </a:lnTo>
                    <a:lnTo>
                      <a:pt x="906" y="262774"/>
                    </a:lnTo>
                    <a:lnTo>
                      <a:pt x="0" y="261916"/>
                    </a:lnTo>
                    <a:cubicBezTo>
                      <a:pt x="36606" y="166605"/>
                      <a:pt x="80073" y="87305"/>
                      <a:pt x="150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1663792" y="2818891"/>
                <a:ext cx="1762100" cy="740774"/>
              </a:xfrm>
              <a:custGeom>
                <a:avLst/>
                <a:gdLst>
                  <a:gd name="connsiteX0" fmla="*/ 17763760 w 35542968"/>
                  <a:gd name="connsiteY0" fmla="*/ 0 h 14942004"/>
                  <a:gd name="connsiteX1" fmla="*/ 34263856 w 35542968"/>
                  <a:gd name="connsiteY1" fmla="*/ 10369130 h 14942004"/>
                  <a:gd name="connsiteX2" fmla="*/ 34436048 w 35542968"/>
                  <a:gd name="connsiteY2" fmla="*/ 10750008 h 14942004"/>
                  <a:gd name="connsiteX3" fmla="*/ 34437360 w 35542968"/>
                  <a:gd name="connsiteY3" fmla="*/ 10750008 h 14942004"/>
                  <a:gd name="connsiteX4" fmla="*/ 34631744 w 35542968"/>
                  <a:gd name="connsiteY4" fmla="*/ 11179984 h 14942004"/>
                  <a:gd name="connsiteX5" fmla="*/ 35493968 w 35542968"/>
                  <a:gd name="connsiteY5" fmla="*/ 13730436 h 14942004"/>
                  <a:gd name="connsiteX6" fmla="*/ 35542968 w 35542968"/>
                  <a:gd name="connsiteY6" fmla="*/ 13931247 h 14942004"/>
                  <a:gd name="connsiteX7" fmla="*/ 35493632 w 35542968"/>
                  <a:gd name="connsiteY7" fmla="*/ 13985537 h 14942004"/>
                  <a:gd name="connsiteX8" fmla="*/ 33505024 w 35542968"/>
                  <a:gd name="connsiteY8" fmla="*/ 14931502 h 14942004"/>
                  <a:gd name="connsiteX9" fmla="*/ 33366928 w 35542968"/>
                  <a:gd name="connsiteY9" fmla="*/ 14942004 h 14942004"/>
                  <a:gd name="connsiteX10" fmla="*/ 33314880 w 35542968"/>
                  <a:gd name="connsiteY10" fmla="*/ 14701174 h 14942004"/>
                  <a:gd name="connsiteX11" fmla="*/ 32149856 w 35542968"/>
                  <a:gd name="connsiteY11" fmla="*/ 11386536 h 14942004"/>
                  <a:gd name="connsiteX12" fmla="*/ 31827740 w 35542968"/>
                  <a:gd name="connsiteY12" fmla="*/ 10757590 h 14942004"/>
                  <a:gd name="connsiteX13" fmla="*/ 31826420 w 35542968"/>
                  <a:gd name="connsiteY13" fmla="*/ 10757590 h 14942004"/>
                  <a:gd name="connsiteX14" fmla="*/ 31796122 w 35542968"/>
                  <a:gd name="connsiteY14" fmla="*/ 10698436 h 14942004"/>
                  <a:gd name="connsiteX15" fmla="*/ 17763760 w 35542968"/>
                  <a:gd name="connsiteY15" fmla="*/ 2346726 h 14942004"/>
                  <a:gd name="connsiteX16" fmla="*/ 3731404 w 35542968"/>
                  <a:gd name="connsiteY16" fmla="*/ 10698436 h 14942004"/>
                  <a:gd name="connsiteX17" fmla="*/ 3704992 w 35542968"/>
                  <a:gd name="connsiteY17" fmla="*/ 10750010 h 14942004"/>
                  <a:gd name="connsiteX18" fmla="*/ 3706320 w 35542968"/>
                  <a:gd name="connsiteY18" fmla="*/ 10750010 h 14942004"/>
                  <a:gd name="connsiteX19" fmla="*/ 3380304 w 35542968"/>
                  <a:gd name="connsiteY19" fmla="*/ 11386538 h 14942004"/>
                  <a:gd name="connsiteX20" fmla="*/ 2215264 w 35542968"/>
                  <a:gd name="connsiteY20" fmla="*/ 14701175 h 14942004"/>
                  <a:gd name="connsiteX21" fmla="*/ 2164224 w 35542968"/>
                  <a:gd name="connsiteY21" fmla="*/ 14937478 h 14942004"/>
                  <a:gd name="connsiteX22" fmla="*/ 2085632 w 35542968"/>
                  <a:gd name="connsiteY22" fmla="*/ 14931502 h 14942004"/>
                  <a:gd name="connsiteX23" fmla="*/ 97040 w 35542968"/>
                  <a:gd name="connsiteY23" fmla="*/ 13985538 h 14942004"/>
                  <a:gd name="connsiteX24" fmla="*/ 0 w 35542968"/>
                  <a:gd name="connsiteY24" fmla="*/ 13878774 h 14942004"/>
                  <a:gd name="connsiteX25" fmla="*/ 36208 w 35542968"/>
                  <a:gd name="connsiteY25" fmla="*/ 13730437 h 14942004"/>
                  <a:gd name="connsiteX26" fmla="*/ 898416 w 35542968"/>
                  <a:gd name="connsiteY26" fmla="*/ 11179986 h 14942004"/>
                  <a:gd name="connsiteX27" fmla="*/ 1089372 w 35542968"/>
                  <a:gd name="connsiteY27" fmla="*/ 10757590 h 14942004"/>
                  <a:gd name="connsiteX28" fmla="*/ 1088048 w 35542968"/>
                  <a:gd name="connsiteY28" fmla="*/ 10757590 h 14942004"/>
                  <a:gd name="connsiteX29" fmla="*/ 1263668 w 35542968"/>
                  <a:gd name="connsiteY29" fmla="*/ 10369130 h 14942004"/>
                  <a:gd name="connsiteX30" fmla="*/ 17763760 w 35542968"/>
                  <a:gd name="connsiteY30" fmla="*/ 0 h 149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542968" h="14942004">
                    <a:moveTo>
                      <a:pt x="17763760" y="0"/>
                    </a:moveTo>
                    <a:cubicBezTo>
                      <a:pt x="25030090" y="0"/>
                      <a:pt x="31307558" y="4233814"/>
                      <a:pt x="34263856" y="10369130"/>
                    </a:cubicBezTo>
                    <a:lnTo>
                      <a:pt x="34436048" y="10750008"/>
                    </a:lnTo>
                    <a:lnTo>
                      <a:pt x="34437360" y="10750008"/>
                    </a:lnTo>
                    <a:lnTo>
                      <a:pt x="34631744" y="11179984"/>
                    </a:lnTo>
                    <a:cubicBezTo>
                      <a:pt x="34979104" y="12001234"/>
                      <a:pt x="35268240" y="12853110"/>
                      <a:pt x="35493968" y="13730436"/>
                    </a:cubicBezTo>
                    <a:lnTo>
                      <a:pt x="35542968" y="13931247"/>
                    </a:lnTo>
                    <a:lnTo>
                      <a:pt x="35493632" y="13985537"/>
                    </a:lnTo>
                    <a:cubicBezTo>
                      <a:pt x="34973040" y="14506120"/>
                      <a:pt x="34278688" y="14852933"/>
                      <a:pt x="33505024" y="14931502"/>
                    </a:cubicBezTo>
                    <a:lnTo>
                      <a:pt x="33366928" y="14942004"/>
                    </a:lnTo>
                    <a:lnTo>
                      <a:pt x="33314880" y="14701174"/>
                    </a:lnTo>
                    <a:cubicBezTo>
                      <a:pt x="33047536" y="13542989"/>
                      <a:pt x="32654112" y="12433034"/>
                      <a:pt x="32149856" y="11386536"/>
                    </a:cubicBezTo>
                    <a:lnTo>
                      <a:pt x="31827740" y="10757590"/>
                    </a:lnTo>
                    <a:lnTo>
                      <a:pt x="31826420" y="10757590"/>
                    </a:lnTo>
                    <a:lnTo>
                      <a:pt x="31796122" y="10698436"/>
                    </a:lnTo>
                    <a:cubicBezTo>
                      <a:pt x="29093728" y="5723782"/>
                      <a:pt x="23823120" y="2346726"/>
                      <a:pt x="17763760" y="2346726"/>
                    </a:cubicBezTo>
                    <a:cubicBezTo>
                      <a:pt x="11704404" y="2346726"/>
                      <a:pt x="6433800" y="5723782"/>
                      <a:pt x="3731404" y="10698436"/>
                    </a:cubicBezTo>
                    <a:lnTo>
                      <a:pt x="3704992" y="10750010"/>
                    </a:lnTo>
                    <a:lnTo>
                      <a:pt x="3706320" y="10750010"/>
                    </a:lnTo>
                    <a:lnTo>
                      <a:pt x="3380304" y="11386538"/>
                    </a:lnTo>
                    <a:cubicBezTo>
                      <a:pt x="2876048" y="12433034"/>
                      <a:pt x="2482624" y="13542990"/>
                      <a:pt x="2215264" y="14701175"/>
                    </a:cubicBezTo>
                    <a:lnTo>
                      <a:pt x="2164224" y="14937478"/>
                    </a:lnTo>
                    <a:lnTo>
                      <a:pt x="2085632" y="14931502"/>
                    </a:lnTo>
                    <a:cubicBezTo>
                      <a:pt x="1311984" y="14852934"/>
                      <a:pt x="617616" y="14506122"/>
                      <a:pt x="97040" y="13985538"/>
                    </a:cubicBezTo>
                    <a:lnTo>
                      <a:pt x="0" y="13878774"/>
                    </a:lnTo>
                    <a:lnTo>
                      <a:pt x="36208" y="13730437"/>
                    </a:lnTo>
                    <a:cubicBezTo>
                      <a:pt x="261920" y="12853110"/>
                      <a:pt x="551056" y="12001234"/>
                      <a:pt x="898416" y="11179986"/>
                    </a:cubicBezTo>
                    <a:lnTo>
                      <a:pt x="1089372" y="10757590"/>
                    </a:lnTo>
                    <a:lnTo>
                      <a:pt x="1088048" y="10757590"/>
                    </a:lnTo>
                    <a:lnTo>
                      <a:pt x="1263668" y="10369130"/>
                    </a:lnTo>
                    <a:cubicBezTo>
                      <a:pt x="4219964" y="4233814"/>
                      <a:pt x="10497436" y="0"/>
                      <a:pt x="17763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310377" y="2812536"/>
              <a:ext cx="2524346" cy="1857719"/>
              <a:chOff x="1310377" y="2812536"/>
              <a:chExt cx="2524346" cy="1857719"/>
            </a:xfrm>
          </p:grpSpPr>
          <p:sp>
            <p:nvSpPr>
              <p:cNvPr id="119" name="Freeform 118"/>
              <p:cNvSpPr/>
              <p:nvPr/>
            </p:nvSpPr>
            <p:spPr>
              <a:xfrm rot="19702360">
                <a:off x="1310377" y="2812536"/>
                <a:ext cx="2524346" cy="1857719"/>
              </a:xfrm>
              <a:custGeom>
                <a:avLst/>
                <a:gdLst>
                  <a:gd name="connsiteX0" fmla="*/ 8830137 w 50918094"/>
                  <a:gd name="connsiteY0" fmla="*/ 0 h 37471685"/>
                  <a:gd name="connsiteX1" fmla="*/ 12389153 w 50918094"/>
                  <a:gd name="connsiteY1" fmla="*/ 2191863 h 37471685"/>
                  <a:gd name="connsiteX2" fmla="*/ 12226753 w 50918094"/>
                  <a:gd name="connsiteY2" fmla="*/ 2427999 h 37471685"/>
                  <a:gd name="connsiteX3" fmla="*/ 13468531 w 50918094"/>
                  <a:gd name="connsiteY3" fmla="*/ 7651492 h 37471685"/>
                  <a:gd name="connsiteX4" fmla="*/ 18692027 w 50918094"/>
                  <a:gd name="connsiteY4" fmla="*/ 6409715 h 37471685"/>
                  <a:gd name="connsiteX5" fmla="*/ 18829816 w 50918094"/>
                  <a:gd name="connsiteY5" fmla="*/ 6158422 h 37471685"/>
                  <a:gd name="connsiteX6" fmla="*/ 22112522 w 50918094"/>
                  <a:gd name="connsiteY6" fmla="*/ 8180115 h 37471685"/>
                  <a:gd name="connsiteX7" fmla="*/ 21912853 w 50918094"/>
                  <a:gd name="connsiteY7" fmla="*/ 8242972 h 37471685"/>
                  <a:gd name="connsiteX8" fmla="*/ 16365954 w 50918094"/>
                  <a:gd name="connsiteY8" fmla="*/ 12674968 h 37471685"/>
                  <a:gd name="connsiteX9" fmla="*/ 14985624 w 50918094"/>
                  <a:gd name="connsiteY9" fmla="*/ 20120684 h 37471685"/>
                  <a:gd name="connsiteX10" fmla="*/ 15065037 w 50918094"/>
                  <a:gd name="connsiteY10" fmla="*/ 20494111 h 37471685"/>
                  <a:gd name="connsiteX11" fmla="*/ 9590391 w 50918094"/>
                  <a:gd name="connsiteY11" fmla="*/ 17122485 h 37471685"/>
                  <a:gd name="connsiteX12" fmla="*/ 9514575 w 50918094"/>
                  <a:gd name="connsiteY12" fmla="*/ 17367293 h 37471685"/>
                  <a:gd name="connsiteX13" fmla="*/ 9223994 w 50918094"/>
                  <a:gd name="connsiteY13" fmla="*/ 17966491 h 37471685"/>
                  <a:gd name="connsiteX14" fmla="*/ 4700582 w 50918094"/>
                  <a:gd name="connsiteY14" fmla="*/ 19041841 h 37471685"/>
                  <a:gd name="connsiteX15" fmla="*/ 3625234 w 50918094"/>
                  <a:gd name="connsiteY15" fmla="*/ 14518428 h 37471685"/>
                  <a:gd name="connsiteX16" fmla="*/ 4029562 w 50918094"/>
                  <a:gd name="connsiteY16" fmla="*/ 13989283 h 37471685"/>
                  <a:gd name="connsiteX17" fmla="*/ 4214061 w 50918094"/>
                  <a:gd name="connsiteY17" fmla="*/ 13811408 h 37471685"/>
                  <a:gd name="connsiteX18" fmla="*/ 1578484 w 50918094"/>
                  <a:gd name="connsiteY18" fmla="*/ 12188257 h 37471685"/>
                  <a:gd name="connsiteX19" fmla="*/ 1617636 w 50918094"/>
                  <a:gd name="connsiteY19" fmla="*/ 11996239 h 37471685"/>
                  <a:gd name="connsiteX20" fmla="*/ 2322449 w 50918094"/>
                  <a:gd name="connsiteY20" fmla="*/ 9720347 h 37471685"/>
                  <a:gd name="connsiteX21" fmla="*/ 0 w 50918094"/>
                  <a:gd name="connsiteY21" fmla="*/ 7522304 h 37471685"/>
                  <a:gd name="connsiteX22" fmla="*/ 4171976 w 50918094"/>
                  <a:gd name="connsiteY22" fmla="*/ 285237 h 37471685"/>
                  <a:gd name="connsiteX23" fmla="*/ 7531495 w 50918094"/>
                  <a:gd name="connsiteY23" fmla="*/ 1252016 h 37471685"/>
                  <a:gd name="connsiteX24" fmla="*/ 45012355 w 50918094"/>
                  <a:gd name="connsiteY24" fmla="*/ 22283248 h 37471685"/>
                  <a:gd name="connsiteX25" fmla="*/ 48949943 w 50918094"/>
                  <a:gd name="connsiteY25" fmla="*/ 24708258 h 37471685"/>
                  <a:gd name="connsiteX26" fmla="*/ 48429919 w 50918094"/>
                  <a:gd name="connsiteY26" fmla="*/ 26387384 h 37471685"/>
                  <a:gd name="connsiteX27" fmla="*/ 50918094 w 50918094"/>
                  <a:gd name="connsiteY27" fmla="*/ 29074404 h 37471685"/>
                  <a:gd name="connsiteX28" fmla="*/ 46332759 w 50918094"/>
                  <a:gd name="connsiteY28" fmla="*/ 36056916 h 37471685"/>
                  <a:gd name="connsiteX29" fmla="*/ 43173727 w 50918094"/>
                  <a:gd name="connsiteY29" fmla="*/ 34917656 h 37471685"/>
                  <a:gd name="connsiteX30" fmla="*/ 41482927 w 50918094"/>
                  <a:gd name="connsiteY30" fmla="*/ 36547776 h 37471685"/>
                  <a:gd name="connsiteX31" fmla="*/ 41329079 w 50918094"/>
                  <a:gd name="connsiteY31" fmla="*/ 36669132 h 37471685"/>
                  <a:gd name="connsiteX32" fmla="*/ 38722063 w 50918094"/>
                  <a:gd name="connsiteY32" fmla="*/ 35063571 h 37471685"/>
                  <a:gd name="connsiteX33" fmla="*/ 38646247 w 50918094"/>
                  <a:gd name="connsiteY33" fmla="*/ 35308380 h 37471685"/>
                  <a:gd name="connsiteX34" fmla="*/ 38355668 w 50918094"/>
                  <a:gd name="connsiteY34" fmla="*/ 35907579 h 37471685"/>
                  <a:gd name="connsiteX35" fmla="*/ 33832256 w 50918094"/>
                  <a:gd name="connsiteY35" fmla="*/ 36982929 h 37471685"/>
                  <a:gd name="connsiteX36" fmla="*/ 32756908 w 50918094"/>
                  <a:gd name="connsiteY36" fmla="*/ 32459516 h 37471685"/>
                  <a:gd name="connsiteX37" fmla="*/ 33161234 w 50918094"/>
                  <a:gd name="connsiteY37" fmla="*/ 31930370 h 37471685"/>
                  <a:gd name="connsiteX38" fmla="*/ 33345733 w 50918094"/>
                  <a:gd name="connsiteY38" fmla="*/ 31752495 h 37471685"/>
                  <a:gd name="connsiteX39" fmla="*/ 27859231 w 50918094"/>
                  <a:gd name="connsiteY39" fmla="*/ 28373568 h 37471685"/>
                  <a:gd name="connsiteX40" fmla="*/ 28228443 w 50918094"/>
                  <a:gd name="connsiteY40" fmla="*/ 28276432 h 37471685"/>
                  <a:gd name="connsiteX41" fmla="*/ 34256382 w 50918094"/>
                  <a:gd name="connsiteY41" fmla="*/ 23693016 h 37471685"/>
                  <a:gd name="connsiteX42" fmla="*/ 35717987 w 50918094"/>
                  <a:gd name="connsiteY42" fmla="*/ 16745028 h 37471685"/>
                  <a:gd name="connsiteX43" fmla="*/ 35684255 w 50918094"/>
                  <a:gd name="connsiteY43" fmla="*/ 16538431 h 37471685"/>
                  <a:gd name="connsiteX44" fmla="*/ 38571691 w 50918094"/>
                  <a:gd name="connsiteY44" fmla="*/ 18316693 h 37471685"/>
                  <a:gd name="connsiteX45" fmla="*/ 38409292 w 50918094"/>
                  <a:gd name="connsiteY45" fmla="*/ 18552828 h 37471685"/>
                  <a:gd name="connsiteX46" fmla="*/ 39651071 w 50918094"/>
                  <a:gd name="connsiteY46" fmla="*/ 23776320 h 37471685"/>
                  <a:gd name="connsiteX47" fmla="*/ 44874566 w 50918094"/>
                  <a:gd name="connsiteY47" fmla="*/ 22534544 h 3747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918094" h="37471685">
                    <a:moveTo>
                      <a:pt x="8830137" y="0"/>
                    </a:moveTo>
                    <a:lnTo>
                      <a:pt x="12389153" y="2191863"/>
                    </a:lnTo>
                    <a:lnTo>
                      <a:pt x="12226753" y="2427999"/>
                    </a:lnTo>
                    <a:cubicBezTo>
                      <a:pt x="11127233" y="4213335"/>
                      <a:pt x="11683195" y="6551973"/>
                      <a:pt x="13468531" y="7651492"/>
                    </a:cubicBezTo>
                    <a:cubicBezTo>
                      <a:pt x="15253866" y="8751014"/>
                      <a:pt x="17592507" y="8195050"/>
                      <a:pt x="18692027" y="6409715"/>
                    </a:cubicBezTo>
                    <a:lnTo>
                      <a:pt x="18829816" y="6158422"/>
                    </a:lnTo>
                    <a:lnTo>
                      <a:pt x="22112522" y="8180115"/>
                    </a:lnTo>
                    <a:lnTo>
                      <a:pt x="21912853" y="8242972"/>
                    </a:lnTo>
                    <a:cubicBezTo>
                      <a:pt x="19684481" y="9003340"/>
                      <a:pt x="17697068" y="10513584"/>
                      <a:pt x="16365954" y="12674968"/>
                    </a:cubicBezTo>
                    <a:cubicBezTo>
                      <a:pt x="14939764" y="14990745"/>
                      <a:pt x="14520136" y="17642936"/>
                      <a:pt x="14985624" y="20120684"/>
                    </a:cubicBezTo>
                    <a:lnTo>
                      <a:pt x="15065037" y="20494111"/>
                    </a:lnTo>
                    <a:lnTo>
                      <a:pt x="9590391" y="17122485"/>
                    </a:lnTo>
                    <a:lnTo>
                      <a:pt x="9514575" y="17367293"/>
                    </a:lnTo>
                    <a:cubicBezTo>
                      <a:pt x="9439633" y="17572491"/>
                      <a:pt x="9343014" y="17773235"/>
                      <a:pt x="9223994" y="17966491"/>
                    </a:cubicBezTo>
                    <a:cubicBezTo>
                      <a:pt x="8271838" y="19512547"/>
                      <a:pt x="6246639" y="19993999"/>
                      <a:pt x="4700582" y="19041841"/>
                    </a:cubicBezTo>
                    <a:cubicBezTo>
                      <a:pt x="3154525" y="18089683"/>
                      <a:pt x="2673078" y="16064484"/>
                      <a:pt x="3625234" y="14518428"/>
                    </a:cubicBezTo>
                    <a:cubicBezTo>
                      <a:pt x="3744254" y="14325172"/>
                      <a:pt x="3880040" y="14148550"/>
                      <a:pt x="4029562" y="13989283"/>
                    </a:cubicBezTo>
                    <a:lnTo>
                      <a:pt x="4214061" y="13811408"/>
                    </a:lnTo>
                    <a:lnTo>
                      <a:pt x="1578484" y="12188257"/>
                    </a:lnTo>
                    <a:lnTo>
                      <a:pt x="1617636" y="11996239"/>
                    </a:lnTo>
                    <a:lnTo>
                      <a:pt x="2322449" y="9720347"/>
                    </a:lnTo>
                    <a:lnTo>
                      <a:pt x="0" y="7522304"/>
                    </a:lnTo>
                    <a:cubicBezTo>
                      <a:pt x="1011482" y="4888753"/>
                      <a:pt x="2212525" y="2697591"/>
                      <a:pt x="4171976" y="285237"/>
                    </a:cubicBezTo>
                    <a:lnTo>
                      <a:pt x="7531495" y="1252016"/>
                    </a:lnTo>
                    <a:close/>
                    <a:moveTo>
                      <a:pt x="45012355" y="22283248"/>
                    </a:moveTo>
                    <a:lnTo>
                      <a:pt x="48949943" y="24708258"/>
                    </a:lnTo>
                    <a:lnTo>
                      <a:pt x="48429919" y="26387384"/>
                    </a:lnTo>
                    <a:lnTo>
                      <a:pt x="50918094" y="29074404"/>
                    </a:lnTo>
                    <a:cubicBezTo>
                      <a:pt x="49645623" y="31909860"/>
                      <a:pt x="48229399" y="33968480"/>
                      <a:pt x="46332759" y="36056916"/>
                    </a:cubicBezTo>
                    <a:lnTo>
                      <a:pt x="43173727" y="34917656"/>
                    </a:lnTo>
                    <a:lnTo>
                      <a:pt x="41482927" y="36547776"/>
                    </a:lnTo>
                    <a:lnTo>
                      <a:pt x="41329079" y="36669132"/>
                    </a:lnTo>
                    <a:lnTo>
                      <a:pt x="38722063" y="35063571"/>
                    </a:lnTo>
                    <a:lnTo>
                      <a:pt x="38646247" y="35308380"/>
                    </a:lnTo>
                    <a:cubicBezTo>
                      <a:pt x="38571306" y="35513579"/>
                      <a:pt x="38474687" y="35714323"/>
                      <a:pt x="38355668" y="35907579"/>
                    </a:cubicBezTo>
                    <a:cubicBezTo>
                      <a:pt x="37403511" y="37453635"/>
                      <a:pt x="35378311" y="37935086"/>
                      <a:pt x="33832256" y="36982929"/>
                    </a:cubicBezTo>
                    <a:cubicBezTo>
                      <a:pt x="32286200" y="36030772"/>
                      <a:pt x="31804751" y="34005572"/>
                      <a:pt x="32756908" y="32459516"/>
                    </a:cubicBezTo>
                    <a:cubicBezTo>
                      <a:pt x="32875927" y="32266260"/>
                      <a:pt x="33011714" y="32089638"/>
                      <a:pt x="33161234" y="31930370"/>
                    </a:cubicBezTo>
                    <a:lnTo>
                      <a:pt x="33345733" y="31752495"/>
                    </a:lnTo>
                    <a:lnTo>
                      <a:pt x="27859231" y="28373568"/>
                    </a:lnTo>
                    <a:lnTo>
                      <a:pt x="28228443" y="28276432"/>
                    </a:lnTo>
                    <a:cubicBezTo>
                      <a:pt x="30650591" y="27577072"/>
                      <a:pt x="32830192" y="26008784"/>
                      <a:pt x="34256382" y="23693016"/>
                    </a:cubicBezTo>
                    <a:cubicBezTo>
                      <a:pt x="35587503" y="21531629"/>
                      <a:pt x="36041788" y="19077186"/>
                      <a:pt x="35717987" y="16745028"/>
                    </a:cubicBezTo>
                    <a:lnTo>
                      <a:pt x="35684255" y="16538431"/>
                    </a:lnTo>
                    <a:lnTo>
                      <a:pt x="38571691" y="18316693"/>
                    </a:lnTo>
                    <a:lnTo>
                      <a:pt x="38409292" y="18552828"/>
                    </a:lnTo>
                    <a:cubicBezTo>
                      <a:pt x="37309771" y="20338164"/>
                      <a:pt x="37865735" y="22676800"/>
                      <a:pt x="39651071" y="23776320"/>
                    </a:cubicBezTo>
                    <a:cubicBezTo>
                      <a:pt x="41436407" y="24875839"/>
                      <a:pt x="43775048" y="24319881"/>
                      <a:pt x="44874566" y="225345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>
              <a:xfrm rot="19748194">
                <a:off x="1474176" y="3530610"/>
                <a:ext cx="326456" cy="402516"/>
              </a:xfrm>
              <a:custGeom>
                <a:avLst/>
                <a:gdLst>
                  <a:gd name="connsiteX0" fmla="*/ 5537616 w 6584881"/>
                  <a:gd name="connsiteY0" fmla="*/ 717146 h 8119073"/>
                  <a:gd name="connsiteX1" fmla="*/ 5622071 w 6584881"/>
                  <a:gd name="connsiteY1" fmla="*/ 995646 h 8119073"/>
                  <a:gd name="connsiteX2" fmla="*/ 6368763 w 6584881"/>
                  <a:gd name="connsiteY2" fmla="*/ 2252998 h 8119073"/>
                  <a:gd name="connsiteX3" fmla="*/ 6584881 w 6584881"/>
                  <a:gd name="connsiteY3" fmla="*/ 2471265 h 8119073"/>
                  <a:gd name="connsiteX4" fmla="*/ 2996517 w 6584881"/>
                  <a:gd name="connsiteY4" fmla="*/ 8119073 h 8119073"/>
                  <a:gd name="connsiteX5" fmla="*/ 0 w 6584881"/>
                  <a:gd name="connsiteY5" fmla="*/ 5283068 h 8119073"/>
                  <a:gd name="connsiteX6" fmla="*/ 3045534 w 6584881"/>
                  <a:gd name="connsiteY6" fmla="*/ 0 h 8119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84881" h="8119073">
                    <a:moveTo>
                      <a:pt x="5537616" y="717146"/>
                    </a:moveTo>
                    <a:lnTo>
                      <a:pt x="5622071" y="995646"/>
                    </a:lnTo>
                    <a:cubicBezTo>
                      <a:pt x="5785213" y="1453680"/>
                      <a:pt x="6036453" y="1882102"/>
                      <a:pt x="6368763" y="2252998"/>
                    </a:cubicBezTo>
                    <a:lnTo>
                      <a:pt x="6584881" y="2471265"/>
                    </a:lnTo>
                    <a:lnTo>
                      <a:pt x="2996517" y="8119073"/>
                    </a:lnTo>
                    <a:lnTo>
                      <a:pt x="0" y="5283068"/>
                    </a:lnTo>
                    <a:cubicBezTo>
                      <a:pt x="738371" y="3360572"/>
                      <a:pt x="1615142" y="1761023"/>
                      <a:pt x="3045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/>
              <p:cNvSpPr/>
              <p:nvPr/>
            </p:nvSpPr>
            <p:spPr>
              <a:xfrm flipH="1" flipV="1">
                <a:off x="3231541" y="3953244"/>
                <a:ext cx="277617" cy="340738"/>
              </a:xfrm>
              <a:custGeom>
                <a:avLst/>
                <a:gdLst>
                  <a:gd name="connsiteX0" fmla="*/ 2996512 w 5599760"/>
                  <a:gd name="connsiteY0" fmla="*/ 6872959 h 6872959"/>
                  <a:gd name="connsiteX1" fmla="*/ 0 w 5599760"/>
                  <a:gd name="connsiteY1" fmla="*/ 4036955 h 6872959"/>
                  <a:gd name="connsiteX2" fmla="*/ 2070048 w 5599760"/>
                  <a:gd name="connsiteY2" fmla="*/ 51946 h 6872959"/>
                  <a:gd name="connsiteX3" fmla="*/ 2099184 w 5599760"/>
                  <a:gd name="connsiteY3" fmla="*/ 10637 h 6872959"/>
                  <a:gd name="connsiteX4" fmla="*/ 2182800 w 5599760"/>
                  <a:gd name="connsiteY4" fmla="*/ 4279 h 6872959"/>
                  <a:gd name="connsiteX5" fmla="*/ 2351984 w 5599760"/>
                  <a:gd name="connsiteY5" fmla="*/ 1 h 6872959"/>
                  <a:gd name="connsiteX6" fmla="*/ 5572864 w 5599760"/>
                  <a:gd name="connsiteY6" fmla="*/ 2625095 h 6872959"/>
                  <a:gd name="connsiteX7" fmla="*/ 5599760 w 5599760"/>
                  <a:gd name="connsiteY7" fmla="*/ 2775654 h 6872959"/>
                  <a:gd name="connsiteX8" fmla="*/ 2996512 w 5599760"/>
                  <a:gd name="connsiteY8" fmla="*/ 6872959 h 687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99760" h="6872959">
                    <a:moveTo>
                      <a:pt x="2996512" y="6872959"/>
                    </a:moveTo>
                    <a:lnTo>
                      <a:pt x="0" y="4036955"/>
                    </a:lnTo>
                    <a:cubicBezTo>
                      <a:pt x="553776" y="2595082"/>
                      <a:pt x="1185408" y="1334868"/>
                      <a:pt x="2070048" y="51946"/>
                    </a:cubicBezTo>
                    <a:lnTo>
                      <a:pt x="2099184" y="10637"/>
                    </a:lnTo>
                    <a:lnTo>
                      <a:pt x="2182800" y="4279"/>
                    </a:lnTo>
                    <a:cubicBezTo>
                      <a:pt x="2238832" y="1438"/>
                      <a:pt x="2295248" y="1"/>
                      <a:pt x="2351984" y="1"/>
                    </a:cubicBezTo>
                    <a:cubicBezTo>
                      <a:pt x="3940768" y="0"/>
                      <a:pt x="5266304" y="1126956"/>
                      <a:pt x="5572864" y="2625095"/>
                    </a:cubicBezTo>
                    <a:lnTo>
                      <a:pt x="5599760" y="2775654"/>
                    </a:lnTo>
                    <a:lnTo>
                      <a:pt x="2996512" y="68729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>
              <a:xfrm flipH="1" flipV="1">
                <a:off x="1588320" y="3962733"/>
                <a:ext cx="278720" cy="331250"/>
              </a:xfrm>
              <a:custGeom>
                <a:avLst/>
                <a:gdLst>
                  <a:gd name="connsiteX0" fmla="*/ 2625488 w 5622016"/>
                  <a:gd name="connsiteY0" fmla="*/ 6681575 h 6681575"/>
                  <a:gd name="connsiteX1" fmla="*/ 0 w 5622016"/>
                  <a:gd name="connsiteY1" fmla="*/ 2549271 h 6681575"/>
                  <a:gd name="connsiteX2" fmla="*/ 19216 w 5622016"/>
                  <a:gd name="connsiteY2" fmla="*/ 2466035 h 6681575"/>
                  <a:gd name="connsiteX3" fmla="*/ 3203392 w 5622016"/>
                  <a:gd name="connsiteY3" fmla="*/ 1 h 6681575"/>
                  <a:gd name="connsiteX4" fmla="*/ 3539536 w 5622016"/>
                  <a:gd name="connsiteY4" fmla="*/ 16975 h 6681575"/>
                  <a:gd name="connsiteX5" fmla="*/ 3668448 w 5622016"/>
                  <a:gd name="connsiteY5" fmla="*/ 33355 h 6681575"/>
                  <a:gd name="connsiteX6" fmla="*/ 3767952 w 5622016"/>
                  <a:gd name="connsiteY6" fmla="*/ 180938 h 6681575"/>
                  <a:gd name="connsiteX7" fmla="*/ 5622016 w 5622016"/>
                  <a:gd name="connsiteY7" fmla="*/ 3845571 h 6681575"/>
                  <a:gd name="connsiteX8" fmla="*/ 2625488 w 5622016"/>
                  <a:gd name="connsiteY8" fmla="*/ 6681575 h 668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22016" h="6681575">
                    <a:moveTo>
                      <a:pt x="2625488" y="6681575"/>
                    </a:moveTo>
                    <a:lnTo>
                      <a:pt x="0" y="2549271"/>
                    </a:lnTo>
                    <a:lnTo>
                      <a:pt x="19216" y="2466035"/>
                    </a:lnTo>
                    <a:cubicBezTo>
                      <a:pt x="384080" y="1047897"/>
                      <a:pt x="1671360" y="-1"/>
                      <a:pt x="3203392" y="1"/>
                    </a:cubicBezTo>
                    <a:cubicBezTo>
                      <a:pt x="3316880" y="1"/>
                      <a:pt x="3429008" y="5751"/>
                      <a:pt x="3539536" y="16975"/>
                    </a:cubicBezTo>
                    <a:lnTo>
                      <a:pt x="3668448" y="33355"/>
                    </a:lnTo>
                    <a:lnTo>
                      <a:pt x="3767952" y="180938"/>
                    </a:lnTo>
                    <a:cubicBezTo>
                      <a:pt x="4541328" y="1354782"/>
                      <a:pt x="5114384" y="2523854"/>
                      <a:pt x="5622016" y="3845571"/>
                    </a:cubicBezTo>
                    <a:lnTo>
                      <a:pt x="2625488" y="66815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851806" flipH="1">
                <a:off x="3299699" y="3529702"/>
                <a:ext cx="329994" cy="402516"/>
              </a:xfrm>
              <a:custGeom>
                <a:avLst/>
                <a:gdLst>
                  <a:gd name="connsiteX0" fmla="*/ 5895217 w 6656248"/>
                  <a:gd name="connsiteY0" fmla="*/ 820052 h 8119072"/>
                  <a:gd name="connsiteX1" fmla="*/ 3045534 w 6656248"/>
                  <a:gd name="connsiteY1" fmla="*/ 0 h 8119072"/>
                  <a:gd name="connsiteX2" fmla="*/ 0 w 6656248"/>
                  <a:gd name="connsiteY2" fmla="*/ 5283067 h 8119072"/>
                  <a:gd name="connsiteX3" fmla="*/ 2996515 w 6656248"/>
                  <a:gd name="connsiteY3" fmla="*/ 8119072 h 8119072"/>
                  <a:gd name="connsiteX4" fmla="*/ 6656248 w 6656248"/>
                  <a:gd name="connsiteY4" fmla="*/ 2358938 h 8119072"/>
                  <a:gd name="connsiteX5" fmla="*/ 6525956 w 6656248"/>
                  <a:gd name="connsiteY5" fmla="*/ 2198234 h 8119072"/>
                  <a:gd name="connsiteX6" fmla="*/ 5907462 w 6656248"/>
                  <a:gd name="connsiteY6" fmla="*/ 880764 h 811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56248" h="8119072">
                    <a:moveTo>
                      <a:pt x="5895217" y="820052"/>
                    </a:moveTo>
                    <a:lnTo>
                      <a:pt x="3045534" y="0"/>
                    </a:lnTo>
                    <a:cubicBezTo>
                      <a:pt x="1615140" y="1761022"/>
                      <a:pt x="738371" y="3360571"/>
                      <a:pt x="0" y="5283067"/>
                    </a:cubicBezTo>
                    <a:lnTo>
                      <a:pt x="2996515" y="8119072"/>
                    </a:lnTo>
                    <a:lnTo>
                      <a:pt x="6656248" y="2358938"/>
                    </a:lnTo>
                    <a:lnTo>
                      <a:pt x="6525956" y="2198234"/>
                    </a:lnTo>
                    <a:cubicBezTo>
                      <a:pt x="6234620" y="1800319"/>
                      <a:pt x="6026112" y="1351857"/>
                      <a:pt x="5907462" y="8807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1646025" y="3528255"/>
                <a:ext cx="1815018" cy="724314"/>
              </a:xfrm>
              <a:custGeom>
                <a:avLst/>
                <a:gdLst>
                  <a:gd name="connsiteX0" fmla="*/ 365808 w 36610368"/>
                  <a:gd name="connsiteY0" fmla="*/ 339422 h 14610005"/>
                  <a:gd name="connsiteX1" fmla="*/ 581200 w 36610368"/>
                  <a:gd name="connsiteY1" fmla="*/ 500492 h 14610005"/>
                  <a:gd name="connsiteX2" fmla="*/ 2508496 w 36610368"/>
                  <a:gd name="connsiteY2" fmla="*/ 1143935 h 14610005"/>
                  <a:gd name="connsiteX3" fmla="*/ 2600880 w 36610368"/>
                  <a:gd name="connsiteY3" fmla="*/ 1146270 h 14610005"/>
                  <a:gd name="connsiteX4" fmla="*/ 2595968 w 36610368"/>
                  <a:gd name="connsiteY4" fmla="*/ 1171838 h 14610005"/>
                  <a:gd name="connsiteX5" fmla="*/ 2346720 w 36610368"/>
                  <a:gd name="connsiteY5" fmla="*/ 3996750 h 14610005"/>
                  <a:gd name="connsiteX6" fmla="*/ 4272816 w 36610368"/>
                  <a:gd name="connsiteY6" fmla="*/ 11603500 h 14610005"/>
                  <a:gd name="connsiteX7" fmla="*/ 4489920 w 36610368"/>
                  <a:gd name="connsiteY7" fmla="*/ 11981073 h 14610005"/>
                  <a:gd name="connsiteX8" fmla="*/ 4498832 w 36610368"/>
                  <a:gd name="connsiteY8" fmla="*/ 12157661 h 14610005"/>
                  <a:gd name="connsiteX9" fmla="*/ 3535904 w 36610368"/>
                  <a:gd name="connsiteY9" fmla="*/ 14482398 h 14610005"/>
                  <a:gd name="connsiteX10" fmla="*/ 3395504 w 36610368"/>
                  <a:gd name="connsiteY10" fmla="*/ 14610005 h 14610005"/>
                  <a:gd name="connsiteX11" fmla="*/ 3126240 w 36610368"/>
                  <a:gd name="connsiteY11" fmla="*/ 14231353 h 14610005"/>
                  <a:gd name="connsiteX12" fmla="*/ 0 w 36610368"/>
                  <a:gd name="connsiteY12" fmla="*/ 3996750 h 14610005"/>
                  <a:gd name="connsiteX13" fmla="*/ 285904 w 36610368"/>
                  <a:gd name="connsiteY13" fmla="*/ 756429 h 14610005"/>
                  <a:gd name="connsiteX14" fmla="*/ 36171504 w 36610368"/>
                  <a:gd name="connsiteY14" fmla="*/ 0 h 14610005"/>
                  <a:gd name="connsiteX15" fmla="*/ 36238464 w 36610368"/>
                  <a:gd name="connsiteY15" fmla="*/ 307617 h 14610005"/>
                  <a:gd name="connsiteX16" fmla="*/ 36610368 w 36610368"/>
                  <a:gd name="connsiteY16" fmla="*/ 3996750 h 14610005"/>
                  <a:gd name="connsiteX17" fmla="*/ 33484128 w 36610368"/>
                  <a:gd name="connsiteY17" fmla="*/ 14231353 h 14610005"/>
                  <a:gd name="connsiteX18" fmla="*/ 33224704 w 36610368"/>
                  <a:gd name="connsiteY18" fmla="*/ 14596158 h 14610005"/>
                  <a:gd name="connsiteX19" fmla="*/ 33099536 w 36610368"/>
                  <a:gd name="connsiteY19" fmla="*/ 14482396 h 14610005"/>
                  <a:gd name="connsiteX20" fmla="*/ 32136592 w 36610368"/>
                  <a:gd name="connsiteY20" fmla="*/ 12157657 h 14610005"/>
                  <a:gd name="connsiteX21" fmla="*/ 32147936 w 36610368"/>
                  <a:gd name="connsiteY21" fmla="*/ 11933257 h 14610005"/>
                  <a:gd name="connsiteX22" fmla="*/ 32337536 w 36610368"/>
                  <a:gd name="connsiteY22" fmla="*/ 11603500 h 14610005"/>
                  <a:gd name="connsiteX23" fmla="*/ 34263632 w 36610368"/>
                  <a:gd name="connsiteY23" fmla="*/ 3996750 h 14610005"/>
                  <a:gd name="connsiteX24" fmla="*/ 34014384 w 36610368"/>
                  <a:gd name="connsiteY24" fmla="*/ 1171838 h 14610005"/>
                  <a:gd name="connsiteX25" fmla="*/ 34002304 w 36610368"/>
                  <a:gd name="connsiteY25" fmla="*/ 1108851 h 14610005"/>
                  <a:gd name="connsiteX26" fmla="*/ 34031600 w 36610368"/>
                  <a:gd name="connsiteY26" fmla="*/ 1105130 h 14610005"/>
                  <a:gd name="connsiteX27" fmla="*/ 36137968 w 36610368"/>
                  <a:gd name="connsiteY27" fmla="*/ 36904 h 1461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610368" h="14610005">
                    <a:moveTo>
                      <a:pt x="365808" y="339422"/>
                    </a:moveTo>
                    <a:lnTo>
                      <a:pt x="581200" y="500492"/>
                    </a:lnTo>
                    <a:cubicBezTo>
                      <a:pt x="1136624" y="875734"/>
                      <a:pt x="1796704" y="1107854"/>
                      <a:pt x="2508496" y="1143935"/>
                    </a:cubicBezTo>
                    <a:lnTo>
                      <a:pt x="2600880" y="1146270"/>
                    </a:lnTo>
                    <a:lnTo>
                      <a:pt x="2595968" y="1171838"/>
                    </a:lnTo>
                    <a:cubicBezTo>
                      <a:pt x="2432192" y="2088736"/>
                      <a:pt x="2346720" y="3032761"/>
                      <a:pt x="2346720" y="3996750"/>
                    </a:cubicBezTo>
                    <a:cubicBezTo>
                      <a:pt x="2346720" y="6751005"/>
                      <a:pt x="3044464" y="9342294"/>
                      <a:pt x="4272816" y="11603500"/>
                    </a:cubicBezTo>
                    <a:lnTo>
                      <a:pt x="4489920" y="11981073"/>
                    </a:lnTo>
                    <a:lnTo>
                      <a:pt x="4498832" y="12157661"/>
                    </a:lnTo>
                    <a:cubicBezTo>
                      <a:pt x="4498848" y="13065527"/>
                      <a:pt x="4130864" y="13887446"/>
                      <a:pt x="3535904" y="14482398"/>
                    </a:cubicBezTo>
                    <a:lnTo>
                      <a:pt x="3395504" y="14610005"/>
                    </a:lnTo>
                    <a:lnTo>
                      <a:pt x="3126240" y="14231353"/>
                    </a:lnTo>
                    <a:cubicBezTo>
                      <a:pt x="1152496" y="11309827"/>
                      <a:pt x="0" y="7787879"/>
                      <a:pt x="0" y="3996750"/>
                    </a:cubicBezTo>
                    <a:cubicBezTo>
                      <a:pt x="0" y="2891005"/>
                      <a:pt x="98048" y="1808158"/>
                      <a:pt x="285904" y="756429"/>
                    </a:cubicBezTo>
                    <a:close/>
                    <a:moveTo>
                      <a:pt x="36171504" y="0"/>
                    </a:moveTo>
                    <a:lnTo>
                      <a:pt x="36238464" y="307617"/>
                    </a:lnTo>
                    <a:cubicBezTo>
                      <a:pt x="36482320" y="1499240"/>
                      <a:pt x="36610368" y="2733041"/>
                      <a:pt x="36610368" y="3996750"/>
                    </a:cubicBezTo>
                    <a:cubicBezTo>
                      <a:pt x="36610368" y="7787879"/>
                      <a:pt x="35457872" y="11309827"/>
                      <a:pt x="33484128" y="14231353"/>
                    </a:cubicBezTo>
                    <a:lnTo>
                      <a:pt x="33224704" y="14596158"/>
                    </a:lnTo>
                    <a:lnTo>
                      <a:pt x="33099536" y="14482396"/>
                    </a:lnTo>
                    <a:cubicBezTo>
                      <a:pt x="32504592" y="13887444"/>
                      <a:pt x="32136592" y="13065525"/>
                      <a:pt x="32136592" y="12157657"/>
                    </a:cubicBezTo>
                    <a:lnTo>
                      <a:pt x="32147936" y="11933257"/>
                    </a:lnTo>
                    <a:lnTo>
                      <a:pt x="32337536" y="11603500"/>
                    </a:lnTo>
                    <a:cubicBezTo>
                      <a:pt x="33565888" y="9342294"/>
                      <a:pt x="34263632" y="6751005"/>
                      <a:pt x="34263632" y="3996750"/>
                    </a:cubicBezTo>
                    <a:cubicBezTo>
                      <a:pt x="34263632" y="3032761"/>
                      <a:pt x="34178160" y="2088736"/>
                      <a:pt x="34014384" y="1171838"/>
                    </a:cubicBezTo>
                    <a:lnTo>
                      <a:pt x="34002304" y="1108851"/>
                    </a:lnTo>
                    <a:lnTo>
                      <a:pt x="34031600" y="1105130"/>
                    </a:lnTo>
                    <a:cubicBezTo>
                      <a:pt x="34848512" y="980308"/>
                      <a:pt x="35579744" y="595118"/>
                      <a:pt x="36137968" y="369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2197169" y="5562273"/>
            <a:ext cx="2395399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Gears System</a:t>
            </a:r>
            <a:endParaRPr lang="en-US" sz="3200" dirty="0">
              <a:solidFill>
                <a:srgbClr val="262626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49" name="Rectangle 148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03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151"/>
          <p:cNvSpPr/>
          <p:nvPr/>
        </p:nvSpPr>
        <p:spPr>
          <a:xfrm>
            <a:off x="7035262" y="1724665"/>
            <a:ext cx="275062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alibri Light" panose="020F0302020204030204" pitchFamily="34" charset="0"/>
              </a:rPr>
              <a:t>Here is some fact</a:t>
            </a:r>
            <a:endParaRPr lang="en-US" sz="2800" dirty="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</p:spTree>
    <p:extLst>
      <p:ext uri="{BB962C8B-B14F-4D97-AF65-F5344CB8AC3E}">
        <p14:creationId xmlns:p14="http://schemas.microsoft.com/office/powerpoint/2010/main" val="32056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482900" y="990600"/>
            <a:ext cx="3823936" cy="4349044"/>
            <a:chOff x="1310377" y="2285626"/>
            <a:chExt cx="2524346" cy="2870993"/>
          </a:xfrm>
        </p:grpSpPr>
        <p:grpSp>
          <p:nvGrpSpPr>
            <p:cNvPr id="33" name="Group 32"/>
            <p:cNvGrpSpPr/>
            <p:nvPr/>
          </p:nvGrpSpPr>
          <p:grpSpPr>
            <a:xfrm>
              <a:off x="1510604" y="3517836"/>
              <a:ext cx="2189956" cy="1638783"/>
              <a:chOff x="1510604" y="3517836"/>
              <a:chExt cx="2189956" cy="1638783"/>
            </a:xfrm>
          </p:grpSpPr>
          <p:sp>
            <p:nvSpPr>
              <p:cNvPr id="229" name="Freeform 228"/>
              <p:cNvSpPr/>
              <p:nvPr/>
            </p:nvSpPr>
            <p:spPr>
              <a:xfrm rot="19702360">
                <a:off x="1510604" y="3517836"/>
                <a:ext cx="2189956" cy="1638783"/>
              </a:xfrm>
              <a:custGeom>
                <a:avLst/>
                <a:gdLst>
                  <a:gd name="connsiteX0" fmla="*/ 29203888 w 44173176"/>
                  <a:gd name="connsiteY0" fmla="*/ 15953559 h 33055582"/>
                  <a:gd name="connsiteX1" fmla="*/ 34747447 w 44173176"/>
                  <a:gd name="connsiteY1" fmla="*/ 19367627 h 33055582"/>
                  <a:gd name="connsiteX2" fmla="*/ 34585042 w 44173176"/>
                  <a:gd name="connsiteY2" fmla="*/ 19603766 h 33055582"/>
                  <a:gd name="connsiteX3" fmla="*/ 35826819 w 44173176"/>
                  <a:gd name="connsiteY3" fmla="*/ 24827260 h 33055582"/>
                  <a:gd name="connsiteX4" fmla="*/ 41050316 w 44173176"/>
                  <a:gd name="connsiteY4" fmla="*/ 23585482 h 33055582"/>
                  <a:gd name="connsiteX5" fmla="*/ 41188106 w 44173176"/>
                  <a:gd name="connsiteY5" fmla="*/ 23334184 h 33055582"/>
                  <a:gd name="connsiteX6" fmla="*/ 43424008 w 44173176"/>
                  <a:gd name="connsiteY6" fmla="*/ 24711192 h 33055582"/>
                  <a:gd name="connsiteX7" fmla="*/ 44173176 w 44173176"/>
                  <a:gd name="connsiteY7" fmla="*/ 27517051 h 33055582"/>
                  <a:gd name="connsiteX8" fmla="*/ 36825767 w 44173176"/>
                  <a:gd name="connsiteY8" fmla="*/ 31491518 h 33055582"/>
                  <a:gd name="connsiteX9" fmla="*/ 34515263 w 44173176"/>
                  <a:gd name="connsiteY9" fmla="*/ 28953934 h 33055582"/>
                  <a:gd name="connsiteX10" fmla="*/ 33281359 w 44173176"/>
                  <a:gd name="connsiteY10" fmla="*/ 29310219 h 33055582"/>
                  <a:gd name="connsiteX11" fmla="*/ 31893388 w 44173176"/>
                  <a:gd name="connsiteY11" fmla="*/ 29570957 h 33055582"/>
                  <a:gd name="connsiteX12" fmla="*/ 31098204 w 44173176"/>
                  <a:gd name="connsiteY12" fmla="*/ 32747848 h 33055582"/>
                  <a:gd name="connsiteX13" fmla="*/ 22745188 w 44173176"/>
                  <a:gd name="connsiteY13" fmla="*/ 32661683 h 33055582"/>
                  <a:gd name="connsiteX14" fmla="*/ 21949750 w 44173176"/>
                  <a:gd name="connsiteY14" fmla="*/ 29301224 h 33055582"/>
                  <a:gd name="connsiteX15" fmla="*/ 21542883 w 44173176"/>
                  <a:gd name="connsiteY15" fmla="*/ 29218255 h 33055582"/>
                  <a:gd name="connsiteX16" fmla="*/ 19495633 w 44173176"/>
                  <a:gd name="connsiteY16" fmla="*/ 28584219 h 33055582"/>
                  <a:gd name="connsiteX17" fmla="*/ 16956040 w 44173176"/>
                  <a:gd name="connsiteY17" fmla="*/ 30935871 h 33055582"/>
                  <a:gd name="connsiteX18" fmla="*/ 9973561 w 44173176"/>
                  <a:gd name="connsiteY18" fmla="*/ 26350547 h 33055582"/>
                  <a:gd name="connsiteX19" fmla="*/ 11007286 w 44173176"/>
                  <a:gd name="connsiteY19" fmla="*/ 23484155 h 33055582"/>
                  <a:gd name="connsiteX20" fmla="*/ 10813516 w 44173176"/>
                  <a:gd name="connsiteY20" fmla="*/ 23319803 h 33055582"/>
                  <a:gd name="connsiteX21" fmla="*/ 9130108 w 44173176"/>
                  <a:gd name="connsiteY21" fmla="*/ 21573687 h 33055582"/>
                  <a:gd name="connsiteX22" fmla="*/ 8929912 w 44173176"/>
                  <a:gd name="connsiteY22" fmla="*/ 21319919 h 33055582"/>
                  <a:gd name="connsiteX23" fmla="*/ 5670878 w 44173176"/>
                  <a:gd name="connsiteY23" fmla="*/ 22098055 h 33055582"/>
                  <a:gd name="connsiteX24" fmla="*/ 1834855 w 44173176"/>
                  <a:gd name="connsiteY24" fmla="*/ 14677434 h 33055582"/>
                  <a:gd name="connsiteX25" fmla="*/ 4199625 w 44173176"/>
                  <a:gd name="connsiteY25" fmla="*/ 12636362 h 33055582"/>
                  <a:gd name="connsiteX26" fmla="*/ 3765370 w 44173176"/>
                  <a:gd name="connsiteY26" fmla="*/ 11132415 h 33055582"/>
                  <a:gd name="connsiteX27" fmla="*/ 3525299 w 44173176"/>
                  <a:gd name="connsiteY27" fmla="*/ 9854529 h 33055582"/>
                  <a:gd name="connsiteX28" fmla="*/ 238524 w 44173176"/>
                  <a:gd name="connsiteY28" fmla="*/ 8938491 h 33055582"/>
                  <a:gd name="connsiteX29" fmla="*/ 481263 w 44173176"/>
                  <a:gd name="connsiteY29" fmla="*/ 588560 h 33055582"/>
                  <a:gd name="connsiteX30" fmla="*/ 3299440 w 44173176"/>
                  <a:gd name="connsiteY30" fmla="*/ 0 h 33055582"/>
                  <a:gd name="connsiteX31" fmla="*/ 5615770 w 44173176"/>
                  <a:gd name="connsiteY31" fmla="*/ 1426540 h 33055582"/>
                  <a:gd name="connsiteX32" fmla="*/ 5453368 w 44173176"/>
                  <a:gd name="connsiteY32" fmla="*/ 1662679 h 33055582"/>
                  <a:gd name="connsiteX33" fmla="*/ 6695146 w 44173176"/>
                  <a:gd name="connsiteY33" fmla="*/ 6886172 h 33055582"/>
                  <a:gd name="connsiteX34" fmla="*/ 11918642 w 44173176"/>
                  <a:gd name="connsiteY34" fmla="*/ 5644395 h 33055582"/>
                  <a:gd name="connsiteX35" fmla="*/ 12056433 w 44173176"/>
                  <a:gd name="connsiteY35" fmla="*/ 5393099 h 33055582"/>
                  <a:gd name="connsiteX36" fmla="*/ 17544716 w 44173176"/>
                  <a:gd name="connsiteY36" fmla="*/ 8773123 h 33055582"/>
                  <a:gd name="connsiteX37" fmla="*/ 17609840 w 44173176"/>
                  <a:gd name="connsiteY37" fmla="*/ 8980014 h 33055582"/>
                  <a:gd name="connsiteX38" fmla="*/ 22041852 w 44173176"/>
                  <a:gd name="connsiteY38" fmla="*/ 14526909 h 33055582"/>
                  <a:gd name="connsiteX39" fmla="*/ 28989822 w 44173176"/>
                  <a:gd name="connsiteY39" fmla="*/ 15988510 h 3305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4173176" h="33055582">
                    <a:moveTo>
                      <a:pt x="29203888" y="15953559"/>
                    </a:moveTo>
                    <a:lnTo>
                      <a:pt x="34747447" y="19367627"/>
                    </a:lnTo>
                    <a:lnTo>
                      <a:pt x="34585042" y="19603766"/>
                    </a:lnTo>
                    <a:cubicBezTo>
                      <a:pt x="33485522" y="21389102"/>
                      <a:pt x="34041484" y="23727740"/>
                      <a:pt x="35826819" y="24827260"/>
                    </a:cubicBezTo>
                    <a:cubicBezTo>
                      <a:pt x="37612155" y="25926780"/>
                      <a:pt x="39950796" y="25370818"/>
                      <a:pt x="41050316" y="23585482"/>
                    </a:cubicBezTo>
                    <a:lnTo>
                      <a:pt x="41188106" y="23334184"/>
                    </a:lnTo>
                    <a:lnTo>
                      <a:pt x="43424008" y="24711192"/>
                    </a:lnTo>
                    <a:lnTo>
                      <a:pt x="44173176" y="27517051"/>
                    </a:lnTo>
                    <a:cubicBezTo>
                      <a:pt x="41930896" y="29229071"/>
                      <a:pt x="39759224" y="30464975"/>
                      <a:pt x="36825767" y="31491518"/>
                    </a:cubicBezTo>
                    <a:lnTo>
                      <a:pt x="34515263" y="28953934"/>
                    </a:lnTo>
                    <a:lnTo>
                      <a:pt x="33281359" y="29310219"/>
                    </a:lnTo>
                    <a:lnTo>
                      <a:pt x="31893388" y="29570957"/>
                    </a:lnTo>
                    <a:lnTo>
                      <a:pt x="31098204" y="32747848"/>
                    </a:lnTo>
                    <a:cubicBezTo>
                      <a:pt x="28307083" y="33158058"/>
                      <a:pt x="25808500" y="33186079"/>
                      <a:pt x="22745188" y="32661683"/>
                    </a:cubicBezTo>
                    <a:lnTo>
                      <a:pt x="21949750" y="29301224"/>
                    </a:lnTo>
                    <a:lnTo>
                      <a:pt x="21542883" y="29218255"/>
                    </a:lnTo>
                    <a:lnTo>
                      <a:pt x="19495633" y="28584219"/>
                    </a:lnTo>
                    <a:lnTo>
                      <a:pt x="16956040" y="30935871"/>
                    </a:lnTo>
                    <a:cubicBezTo>
                      <a:pt x="14120626" y="29663407"/>
                      <a:pt x="12062000" y="28247155"/>
                      <a:pt x="9973561" y="26350547"/>
                    </a:cubicBezTo>
                    <a:lnTo>
                      <a:pt x="11007286" y="23484155"/>
                    </a:lnTo>
                    <a:lnTo>
                      <a:pt x="10813516" y="23319803"/>
                    </a:lnTo>
                    <a:cubicBezTo>
                      <a:pt x="10219815" y="22762423"/>
                      <a:pt x="9658447" y="22179439"/>
                      <a:pt x="9130108" y="21573687"/>
                    </a:cubicBezTo>
                    <a:lnTo>
                      <a:pt x="8929912" y="21319919"/>
                    </a:lnTo>
                    <a:lnTo>
                      <a:pt x="5670878" y="22098055"/>
                    </a:lnTo>
                    <a:cubicBezTo>
                      <a:pt x="3824008" y="19598443"/>
                      <a:pt x="2724599" y="17354583"/>
                      <a:pt x="1834855" y="14677434"/>
                    </a:cubicBezTo>
                    <a:lnTo>
                      <a:pt x="4199625" y="12636362"/>
                    </a:lnTo>
                    <a:lnTo>
                      <a:pt x="3765370" y="11132415"/>
                    </a:lnTo>
                    <a:lnTo>
                      <a:pt x="3525299" y="9854529"/>
                    </a:lnTo>
                    <a:lnTo>
                      <a:pt x="238524" y="8938491"/>
                    </a:lnTo>
                    <a:cubicBezTo>
                      <a:pt x="-164878" y="5856920"/>
                      <a:pt x="-38512" y="3361386"/>
                      <a:pt x="481263" y="588560"/>
                    </a:cubicBezTo>
                    <a:lnTo>
                      <a:pt x="3299440" y="0"/>
                    </a:lnTo>
                    <a:lnTo>
                      <a:pt x="5615770" y="1426540"/>
                    </a:lnTo>
                    <a:lnTo>
                      <a:pt x="5453368" y="1662679"/>
                    </a:lnTo>
                    <a:cubicBezTo>
                      <a:pt x="4353848" y="3448015"/>
                      <a:pt x="4909810" y="5786652"/>
                      <a:pt x="6695146" y="6886172"/>
                    </a:cubicBezTo>
                    <a:cubicBezTo>
                      <a:pt x="8480482" y="7985692"/>
                      <a:pt x="10819122" y="7429731"/>
                      <a:pt x="11918642" y="5644395"/>
                    </a:cubicBezTo>
                    <a:lnTo>
                      <a:pt x="12056433" y="5393099"/>
                    </a:lnTo>
                    <a:lnTo>
                      <a:pt x="17544716" y="8773123"/>
                    </a:lnTo>
                    <a:lnTo>
                      <a:pt x="17609840" y="8980014"/>
                    </a:lnTo>
                    <a:cubicBezTo>
                      <a:pt x="18370208" y="11208385"/>
                      <a:pt x="19880460" y="13195797"/>
                      <a:pt x="22041852" y="14526909"/>
                    </a:cubicBezTo>
                    <a:cubicBezTo>
                      <a:pt x="24203231" y="15858027"/>
                      <a:pt x="26657674" y="16312318"/>
                      <a:pt x="28989822" y="159885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 229"/>
              <p:cNvSpPr/>
              <p:nvPr/>
            </p:nvSpPr>
            <p:spPr>
              <a:xfrm flipV="1">
                <a:off x="1702149" y="4193535"/>
                <a:ext cx="249592" cy="171714"/>
              </a:xfrm>
              <a:custGeom>
                <a:avLst/>
                <a:gdLst>
                  <a:gd name="connsiteX0" fmla="*/ 3623656 w 5034480"/>
                  <a:gd name="connsiteY0" fmla="*/ 3463605 h 3463605"/>
                  <a:gd name="connsiteX1" fmla="*/ 5034480 w 5034480"/>
                  <a:gd name="connsiteY1" fmla="*/ 1243075 h 3463605"/>
                  <a:gd name="connsiteX2" fmla="*/ 714792 w 5034480"/>
                  <a:gd name="connsiteY2" fmla="*/ 0 h 3463605"/>
                  <a:gd name="connsiteX3" fmla="*/ 9548 w 5034480"/>
                  <a:gd name="connsiteY3" fmla="*/ 916328 h 3463605"/>
                  <a:gd name="connsiteX4" fmla="*/ 0 w 5034480"/>
                  <a:gd name="connsiteY4" fmla="*/ 929742 h 3463605"/>
                  <a:gd name="connsiteX5" fmla="*/ 42696 w 5034480"/>
                  <a:gd name="connsiteY5" fmla="*/ 928662 h 3463605"/>
                  <a:gd name="connsiteX6" fmla="*/ 3608832 w 5034480"/>
                  <a:gd name="connsiteY6" fmla="*/ 3419802 h 3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4480" h="3463605">
                    <a:moveTo>
                      <a:pt x="3623656" y="3463605"/>
                    </a:moveTo>
                    <a:lnTo>
                      <a:pt x="5034480" y="1243075"/>
                    </a:lnTo>
                    <a:lnTo>
                      <a:pt x="714792" y="0"/>
                    </a:lnTo>
                    <a:cubicBezTo>
                      <a:pt x="463356" y="309555"/>
                      <a:pt x="229028" y="614121"/>
                      <a:pt x="9548" y="916328"/>
                    </a:cubicBezTo>
                    <a:lnTo>
                      <a:pt x="0" y="929742"/>
                    </a:lnTo>
                    <a:lnTo>
                      <a:pt x="42696" y="928662"/>
                    </a:lnTo>
                    <a:cubicBezTo>
                      <a:pt x="1680784" y="928662"/>
                      <a:pt x="3076564" y="1966110"/>
                      <a:pt x="3608832" y="341980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4" name="Freeform 353"/>
              <p:cNvSpPr/>
              <p:nvPr/>
            </p:nvSpPr>
            <p:spPr>
              <a:xfrm rot="19833995" flipV="1">
                <a:off x="1922287" y="429094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 flipH="1" flipV="1">
                <a:off x="3154137" y="4188598"/>
                <a:ext cx="242619" cy="167163"/>
              </a:xfrm>
              <a:custGeom>
                <a:avLst/>
                <a:gdLst>
                  <a:gd name="connsiteX0" fmla="*/ 3541316 w 4893814"/>
                  <a:gd name="connsiteY0" fmla="*/ 3371804 h 3371804"/>
                  <a:gd name="connsiteX1" fmla="*/ 3492800 w 4893814"/>
                  <a:gd name="connsiteY1" fmla="*/ 3228417 h 3371804"/>
                  <a:gd name="connsiteX2" fmla="*/ 122034 w 4893814"/>
                  <a:gd name="connsiteY2" fmla="*/ 742217 h 3371804"/>
                  <a:gd name="connsiteX3" fmla="*/ 0 w 4893814"/>
                  <a:gd name="connsiteY3" fmla="*/ 739131 h 3371804"/>
                  <a:gd name="connsiteX4" fmla="*/ 124104 w 4893814"/>
                  <a:gd name="connsiteY4" fmla="*/ 572675 h 3371804"/>
                  <a:gd name="connsiteX5" fmla="*/ 574126 w 4893814"/>
                  <a:gd name="connsiteY5" fmla="*/ 0 h 3371804"/>
                  <a:gd name="connsiteX6" fmla="*/ 4893814 w 4893814"/>
                  <a:gd name="connsiteY6" fmla="*/ 1243075 h 33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93814" h="3371804">
                    <a:moveTo>
                      <a:pt x="3541316" y="3371804"/>
                    </a:moveTo>
                    <a:lnTo>
                      <a:pt x="3492800" y="3228417"/>
                    </a:lnTo>
                    <a:cubicBezTo>
                      <a:pt x="2981822" y="1832872"/>
                      <a:pt x="1675034" y="820939"/>
                      <a:pt x="122034" y="742217"/>
                    </a:cubicBezTo>
                    <a:lnTo>
                      <a:pt x="0" y="739131"/>
                    </a:lnTo>
                    <a:lnTo>
                      <a:pt x="124104" y="572675"/>
                    </a:lnTo>
                    <a:cubicBezTo>
                      <a:pt x="267850" y="383292"/>
                      <a:pt x="417676" y="192612"/>
                      <a:pt x="574126" y="0"/>
                    </a:cubicBezTo>
                    <a:lnTo>
                      <a:pt x="4893814" y="124307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766005" flipH="1" flipV="1">
                <a:off x="2832457" y="428517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051806" flipV="1">
                <a:off x="2368127" y="4416135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1828316" y="4158283"/>
                <a:ext cx="1449096" cy="475626"/>
              </a:xfrm>
              <a:custGeom>
                <a:avLst/>
                <a:gdLst>
                  <a:gd name="connsiteX0" fmla="*/ 1249028 w 29229434"/>
                  <a:gd name="connsiteY0" fmla="*/ 0 h 9593767"/>
                  <a:gd name="connsiteX1" fmla="*/ 1524908 w 29229434"/>
                  <a:gd name="connsiteY1" fmla="*/ 409024 h 9593767"/>
                  <a:gd name="connsiteX2" fmla="*/ 14622036 w 29229434"/>
                  <a:gd name="connsiteY2" fmla="*/ 7247043 h 9593767"/>
                  <a:gd name="connsiteX3" fmla="*/ 27719156 w 29229434"/>
                  <a:gd name="connsiteY3" fmla="*/ 409024 h 9593767"/>
                  <a:gd name="connsiteX4" fmla="*/ 27965462 w 29229434"/>
                  <a:gd name="connsiteY4" fmla="*/ 43846 h 9593767"/>
                  <a:gd name="connsiteX5" fmla="*/ 27991528 w 29229434"/>
                  <a:gd name="connsiteY5" fmla="*/ 214629 h 9593767"/>
                  <a:gd name="connsiteX6" fmla="*/ 29026368 w 29229434"/>
                  <a:gd name="connsiteY6" fmla="*/ 2134035 h 9593767"/>
                  <a:gd name="connsiteX7" fmla="*/ 29229434 w 29229434"/>
                  <a:gd name="connsiteY7" fmla="*/ 2318596 h 9593767"/>
                  <a:gd name="connsiteX8" fmla="*/ 29124306 w 29229434"/>
                  <a:gd name="connsiteY8" fmla="*/ 2459830 h 9593767"/>
                  <a:gd name="connsiteX9" fmla="*/ 14622036 w 29229434"/>
                  <a:gd name="connsiteY9" fmla="*/ 9593767 h 9593767"/>
                  <a:gd name="connsiteX10" fmla="*/ 119764 w 29229434"/>
                  <a:gd name="connsiteY10" fmla="*/ 2459830 h 9593767"/>
                  <a:gd name="connsiteX11" fmla="*/ 0 w 29229434"/>
                  <a:gd name="connsiteY11" fmla="*/ 2298933 h 9593767"/>
                  <a:gd name="connsiteX12" fmla="*/ 181432 w 29229434"/>
                  <a:gd name="connsiteY12" fmla="*/ 2134035 h 9593767"/>
                  <a:gd name="connsiteX13" fmla="*/ 1216272 w 29229434"/>
                  <a:gd name="connsiteY13" fmla="*/ 214629 h 959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229434" h="9593767">
                    <a:moveTo>
                      <a:pt x="1249028" y="0"/>
                    </a:moveTo>
                    <a:lnTo>
                      <a:pt x="1524908" y="409024"/>
                    </a:lnTo>
                    <a:cubicBezTo>
                      <a:pt x="4408808" y="4542624"/>
                      <a:pt x="9199596" y="7247043"/>
                      <a:pt x="14622036" y="7247043"/>
                    </a:cubicBezTo>
                    <a:cubicBezTo>
                      <a:pt x="20044476" y="7247043"/>
                      <a:pt x="24835264" y="4542624"/>
                      <a:pt x="27719156" y="409024"/>
                    </a:cubicBezTo>
                    <a:lnTo>
                      <a:pt x="27965462" y="43846"/>
                    </a:lnTo>
                    <a:lnTo>
                      <a:pt x="27991528" y="214629"/>
                    </a:lnTo>
                    <a:cubicBezTo>
                      <a:pt x="28143246" y="956059"/>
                      <a:pt x="28511092" y="1618761"/>
                      <a:pt x="29026368" y="2134035"/>
                    </a:cubicBezTo>
                    <a:lnTo>
                      <a:pt x="29229434" y="2318596"/>
                    </a:lnTo>
                    <a:lnTo>
                      <a:pt x="29124306" y="2459830"/>
                    </a:lnTo>
                    <a:cubicBezTo>
                      <a:pt x="25777014" y="6798790"/>
                      <a:pt x="20525928" y="9593767"/>
                      <a:pt x="14622036" y="9593767"/>
                    </a:cubicBezTo>
                    <a:cubicBezTo>
                      <a:pt x="8718144" y="9593767"/>
                      <a:pt x="3467052" y="6798790"/>
                      <a:pt x="119764" y="2459830"/>
                    </a:cubicBezTo>
                    <a:lnTo>
                      <a:pt x="0" y="2298933"/>
                    </a:lnTo>
                    <a:lnTo>
                      <a:pt x="181432" y="2134035"/>
                    </a:lnTo>
                    <a:cubicBezTo>
                      <a:pt x="696708" y="1618761"/>
                      <a:pt x="1064556" y="956059"/>
                      <a:pt x="1216272" y="21462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400637" y="2285626"/>
              <a:ext cx="2188906" cy="1659738"/>
              <a:chOff x="1400637" y="2290618"/>
              <a:chExt cx="2188906" cy="1659738"/>
            </a:xfrm>
          </p:grpSpPr>
          <p:sp>
            <p:nvSpPr>
              <p:cNvPr id="262" name="Freeform 261"/>
              <p:cNvSpPr/>
              <p:nvPr/>
            </p:nvSpPr>
            <p:spPr>
              <a:xfrm rot="19702360">
                <a:off x="1400637" y="2290618"/>
                <a:ext cx="2188906" cy="1659738"/>
              </a:xfrm>
              <a:custGeom>
                <a:avLst/>
                <a:gdLst>
                  <a:gd name="connsiteX0" fmla="*/ 31863300 w 44152007"/>
                  <a:gd name="connsiteY0" fmla="*/ 4573240 h 33478249"/>
                  <a:gd name="connsiteX1" fmla="*/ 34518878 w 44152007"/>
                  <a:gd name="connsiteY1" fmla="*/ 6487655 h 33478249"/>
                  <a:gd name="connsiteX2" fmla="*/ 33569320 w 44152007"/>
                  <a:gd name="connsiteY2" fmla="*/ 9787427 h 33478249"/>
                  <a:gd name="connsiteX3" fmla="*/ 35062116 w 44152007"/>
                  <a:gd name="connsiteY3" fmla="*/ 11335812 h 33478249"/>
                  <a:gd name="connsiteX4" fmla="*/ 35390329 w 44152007"/>
                  <a:gd name="connsiteY4" fmla="*/ 11751876 h 33478249"/>
                  <a:gd name="connsiteX5" fmla="*/ 38600952 w 44152007"/>
                  <a:gd name="connsiteY5" fmla="*/ 10985313 h 33478249"/>
                  <a:gd name="connsiteX6" fmla="*/ 42436988 w 44152007"/>
                  <a:gd name="connsiteY6" fmla="*/ 18405927 h 33478249"/>
                  <a:gd name="connsiteX7" fmla="*/ 40048651 w 44152007"/>
                  <a:gd name="connsiteY7" fmla="*/ 20467304 h 33478249"/>
                  <a:gd name="connsiteX8" fmla="*/ 40426871 w 44152007"/>
                  <a:gd name="connsiteY8" fmla="*/ 21777084 h 33478249"/>
                  <a:gd name="connsiteX9" fmla="*/ 40688392 w 44152007"/>
                  <a:gd name="connsiteY9" fmla="*/ 23169338 h 33478249"/>
                  <a:gd name="connsiteX10" fmla="*/ 43913479 w 44152007"/>
                  <a:gd name="connsiteY10" fmla="*/ 24068148 h 33478249"/>
                  <a:gd name="connsiteX11" fmla="*/ 43670743 w 44152007"/>
                  <a:gd name="connsiteY11" fmla="*/ 32418112 h 33478249"/>
                  <a:gd name="connsiteX12" fmla="*/ 40420247 w 44152007"/>
                  <a:gd name="connsiteY12" fmla="*/ 33096956 h 33478249"/>
                  <a:gd name="connsiteX13" fmla="*/ 40342496 w 44152007"/>
                  <a:gd name="connsiteY13" fmla="*/ 33478249 h 33478249"/>
                  <a:gd name="connsiteX14" fmla="*/ 36185103 w 44152007"/>
                  <a:gd name="connsiteY14" fmla="*/ 30917868 h 33478249"/>
                  <a:gd name="connsiteX15" fmla="*/ 36111604 w 44152007"/>
                  <a:gd name="connsiteY15" fmla="*/ 31155199 h 33478249"/>
                  <a:gd name="connsiteX16" fmla="*/ 35821025 w 44152007"/>
                  <a:gd name="connsiteY16" fmla="*/ 31754399 h 33478249"/>
                  <a:gd name="connsiteX17" fmla="*/ 31297611 w 44152007"/>
                  <a:gd name="connsiteY17" fmla="*/ 32829747 h 33478249"/>
                  <a:gd name="connsiteX18" fmla="*/ 30222263 w 44152007"/>
                  <a:gd name="connsiteY18" fmla="*/ 28306335 h 33478249"/>
                  <a:gd name="connsiteX19" fmla="*/ 30626589 w 44152007"/>
                  <a:gd name="connsiteY19" fmla="*/ 27777188 h 33478249"/>
                  <a:gd name="connsiteX20" fmla="*/ 30805454 w 44152007"/>
                  <a:gd name="connsiteY20" fmla="*/ 27604745 h 33478249"/>
                  <a:gd name="connsiteX21" fmla="*/ 26728520 w 44152007"/>
                  <a:gd name="connsiteY21" fmla="*/ 25093917 h 33478249"/>
                  <a:gd name="connsiteX22" fmla="*/ 26611028 w 44152007"/>
                  <a:gd name="connsiteY22" fmla="*/ 24647293 h 33478249"/>
                  <a:gd name="connsiteX23" fmla="*/ 22027602 w 44152007"/>
                  <a:gd name="connsiteY23" fmla="*/ 18619349 h 33478249"/>
                  <a:gd name="connsiteX24" fmla="*/ 14581896 w 44152007"/>
                  <a:gd name="connsiteY24" fmla="*/ 17239011 h 33478249"/>
                  <a:gd name="connsiteX25" fmla="*/ 14130181 w 44152007"/>
                  <a:gd name="connsiteY25" fmla="*/ 17335079 h 33478249"/>
                  <a:gd name="connsiteX26" fmla="*/ 10004653 w 44152007"/>
                  <a:gd name="connsiteY26" fmla="*/ 14794324 h 33478249"/>
                  <a:gd name="connsiteX27" fmla="*/ 9931153 w 44152007"/>
                  <a:gd name="connsiteY27" fmla="*/ 15031657 h 33478249"/>
                  <a:gd name="connsiteX28" fmla="*/ 9640572 w 44152007"/>
                  <a:gd name="connsiteY28" fmla="*/ 15630855 h 33478249"/>
                  <a:gd name="connsiteX29" fmla="*/ 5117160 w 44152007"/>
                  <a:gd name="connsiteY29" fmla="*/ 16706204 h 33478249"/>
                  <a:gd name="connsiteX30" fmla="*/ 4041812 w 44152007"/>
                  <a:gd name="connsiteY30" fmla="*/ 12182792 h 33478249"/>
                  <a:gd name="connsiteX31" fmla="*/ 4446140 w 44152007"/>
                  <a:gd name="connsiteY31" fmla="*/ 11653646 h 33478249"/>
                  <a:gd name="connsiteX32" fmla="*/ 4625005 w 44152007"/>
                  <a:gd name="connsiteY32" fmla="*/ 11481204 h 33478249"/>
                  <a:gd name="connsiteX33" fmla="*/ 499487 w 44152007"/>
                  <a:gd name="connsiteY33" fmla="*/ 8940454 h 33478249"/>
                  <a:gd name="connsiteX34" fmla="*/ 859038 w 44152007"/>
                  <a:gd name="connsiteY34" fmla="*/ 8656801 h 33478249"/>
                  <a:gd name="connsiteX35" fmla="*/ 0 w 44152007"/>
                  <a:gd name="connsiteY35" fmla="*/ 5439322 h 33478249"/>
                  <a:gd name="connsiteX36" fmla="*/ 7347383 w 44152007"/>
                  <a:gd name="connsiteY36" fmla="*/ 1464856 h 33478249"/>
                  <a:gd name="connsiteX37" fmla="*/ 9628081 w 44152007"/>
                  <a:gd name="connsiteY37" fmla="*/ 3969688 h 33478249"/>
                  <a:gd name="connsiteX38" fmla="*/ 10910864 w 44152007"/>
                  <a:gd name="connsiteY38" fmla="*/ 3599279 h 33478249"/>
                  <a:gd name="connsiteX39" fmla="*/ 12438697 w 44152007"/>
                  <a:gd name="connsiteY39" fmla="*/ 3312283 h 33478249"/>
                  <a:gd name="connsiteX40" fmla="*/ 13190722 w 44152007"/>
                  <a:gd name="connsiteY40" fmla="*/ 307730 h 33478249"/>
                  <a:gd name="connsiteX41" fmla="*/ 21543771 w 44152007"/>
                  <a:gd name="connsiteY41" fmla="*/ 393894 h 33478249"/>
                  <a:gd name="connsiteX42" fmla="*/ 22307762 w 44152007"/>
                  <a:gd name="connsiteY42" fmla="*/ 3621593 h 33478249"/>
                  <a:gd name="connsiteX43" fmla="*/ 22649342 w 44152007"/>
                  <a:gd name="connsiteY43" fmla="*/ 3691244 h 33478249"/>
                  <a:gd name="connsiteX44" fmla="*/ 24966233 w 44152007"/>
                  <a:gd name="connsiteY44" fmla="*/ 4408792 h 33478249"/>
                  <a:gd name="connsiteX45" fmla="*/ 25205116 w 44152007"/>
                  <a:gd name="connsiteY45" fmla="*/ 4509939 h 33478249"/>
                  <a:gd name="connsiteX46" fmla="*/ 27281806 w 44152007"/>
                  <a:gd name="connsiteY46" fmla="*/ 2315685 h 33478249"/>
                  <a:gd name="connsiteX47" fmla="*/ 30983285 w 44152007"/>
                  <a:gd name="connsiteY47" fmla="*/ 4046192 h 33478249"/>
                  <a:gd name="connsiteX48" fmla="*/ 31863300 w 44152007"/>
                  <a:gd name="connsiteY48" fmla="*/ 4573240 h 3347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4152007" h="33478249">
                    <a:moveTo>
                      <a:pt x="31863300" y="4573240"/>
                    </a:moveTo>
                    <a:cubicBezTo>
                      <a:pt x="32740726" y="5124728"/>
                      <a:pt x="33614259" y="5752867"/>
                      <a:pt x="34518878" y="6487655"/>
                    </a:cubicBezTo>
                    <a:lnTo>
                      <a:pt x="33569320" y="9787427"/>
                    </a:lnTo>
                    <a:lnTo>
                      <a:pt x="35062116" y="11335812"/>
                    </a:lnTo>
                    <a:lnTo>
                      <a:pt x="35390329" y="11751876"/>
                    </a:lnTo>
                    <a:lnTo>
                      <a:pt x="38600952" y="10985313"/>
                    </a:lnTo>
                    <a:cubicBezTo>
                      <a:pt x="40447823" y="13484905"/>
                      <a:pt x="41547231" y="15728782"/>
                      <a:pt x="42436988" y="18405927"/>
                    </a:cubicBezTo>
                    <a:lnTo>
                      <a:pt x="40048651" y="20467304"/>
                    </a:lnTo>
                    <a:lnTo>
                      <a:pt x="40426871" y="21777084"/>
                    </a:lnTo>
                    <a:lnTo>
                      <a:pt x="40688392" y="23169338"/>
                    </a:lnTo>
                    <a:lnTo>
                      <a:pt x="43913479" y="24068148"/>
                    </a:lnTo>
                    <a:cubicBezTo>
                      <a:pt x="44316888" y="27149736"/>
                      <a:pt x="44190520" y="29645289"/>
                      <a:pt x="43670743" y="32418112"/>
                    </a:cubicBezTo>
                    <a:lnTo>
                      <a:pt x="40420247" y="33096956"/>
                    </a:lnTo>
                    <a:lnTo>
                      <a:pt x="40342496" y="33478249"/>
                    </a:lnTo>
                    <a:lnTo>
                      <a:pt x="36185103" y="30917868"/>
                    </a:lnTo>
                    <a:lnTo>
                      <a:pt x="36111604" y="31155199"/>
                    </a:lnTo>
                    <a:cubicBezTo>
                      <a:pt x="36036663" y="31360398"/>
                      <a:pt x="35940044" y="31561142"/>
                      <a:pt x="35821025" y="31754399"/>
                    </a:cubicBezTo>
                    <a:cubicBezTo>
                      <a:pt x="34868868" y="33300454"/>
                      <a:pt x="32843668" y="33781905"/>
                      <a:pt x="31297611" y="32829747"/>
                    </a:cubicBezTo>
                    <a:cubicBezTo>
                      <a:pt x="29751557" y="31877591"/>
                      <a:pt x="29270106" y="29852390"/>
                      <a:pt x="30222263" y="28306335"/>
                    </a:cubicBezTo>
                    <a:cubicBezTo>
                      <a:pt x="30341282" y="28113078"/>
                      <a:pt x="30477069" y="27936455"/>
                      <a:pt x="30626589" y="27777188"/>
                    </a:cubicBezTo>
                    <a:lnTo>
                      <a:pt x="30805454" y="27604745"/>
                    </a:lnTo>
                    <a:lnTo>
                      <a:pt x="26728520" y="25093917"/>
                    </a:lnTo>
                    <a:lnTo>
                      <a:pt x="26611028" y="24647293"/>
                    </a:lnTo>
                    <a:cubicBezTo>
                      <a:pt x="25911664" y="22225145"/>
                      <a:pt x="24343374" y="20045543"/>
                      <a:pt x="22027602" y="18619349"/>
                    </a:cubicBezTo>
                    <a:cubicBezTo>
                      <a:pt x="19711837" y="17193157"/>
                      <a:pt x="17059649" y="16773526"/>
                      <a:pt x="14581896" y="17239011"/>
                    </a:cubicBezTo>
                    <a:lnTo>
                      <a:pt x="14130181" y="17335079"/>
                    </a:lnTo>
                    <a:lnTo>
                      <a:pt x="10004653" y="14794324"/>
                    </a:lnTo>
                    <a:lnTo>
                      <a:pt x="9931153" y="15031657"/>
                    </a:lnTo>
                    <a:cubicBezTo>
                      <a:pt x="9856210" y="15236854"/>
                      <a:pt x="9759591" y="15437599"/>
                      <a:pt x="9640572" y="15630855"/>
                    </a:cubicBezTo>
                    <a:cubicBezTo>
                      <a:pt x="8688415" y="17176911"/>
                      <a:pt x="6663214" y="17658360"/>
                      <a:pt x="5117160" y="16706204"/>
                    </a:cubicBezTo>
                    <a:cubicBezTo>
                      <a:pt x="3571106" y="15754049"/>
                      <a:pt x="3089655" y="13728847"/>
                      <a:pt x="4041812" y="12182792"/>
                    </a:cubicBezTo>
                    <a:cubicBezTo>
                      <a:pt x="4160831" y="11989536"/>
                      <a:pt x="4296618" y="11812913"/>
                      <a:pt x="4446140" y="11653646"/>
                    </a:cubicBezTo>
                    <a:lnTo>
                      <a:pt x="4625005" y="11481204"/>
                    </a:lnTo>
                    <a:lnTo>
                      <a:pt x="499487" y="8940454"/>
                    </a:lnTo>
                    <a:lnTo>
                      <a:pt x="859038" y="8656801"/>
                    </a:lnTo>
                    <a:lnTo>
                      <a:pt x="0" y="5439322"/>
                    </a:lnTo>
                    <a:cubicBezTo>
                      <a:pt x="2242244" y="3727308"/>
                      <a:pt x="4413950" y="2491398"/>
                      <a:pt x="7347383" y="1464856"/>
                    </a:cubicBezTo>
                    <a:lnTo>
                      <a:pt x="9628081" y="3969688"/>
                    </a:lnTo>
                    <a:lnTo>
                      <a:pt x="10910864" y="3599279"/>
                    </a:lnTo>
                    <a:lnTo>
                      <a:pt x="12438697" y="3312283"/>
                    </a:lnTo>
                    <a:lnTo>
                      <a:pt x="13190722" y="307730"/>
                    </a:lnTo>
                    <a:cubicBezTo>
                      <a:pt x="15981873" y="-102467"/>
                      <a:pt x="18480441" y="-130501"/>
                      <a:pt x="21543771" y="393894"/>
                    </a:cubicBezTo>
                    <a:lnTo>
                      <a:pt x="22307762" y="3621593"/>
                    </a:lnTo>
                    <a:lnTo>
                      <a:pt x="22649342" y="3691244"/>
                    </a:lnTo>
                    <a:cubicBezTo>
                      <a:pt x="23428051" y="3890475"/>
                      <a:pt x="24201285" y="4129427"/>
                      <a:pt x="24966233" y="4408792"/>
                    </a:cubicBezTo>
                    <a:lnTo>
                      <a:pt x="25205116" y="4509939"/>
                    </a:lnTo>
                    <a:lnTo>
                      <a:pt x="27281806" y="2315685"/>
                    </a:lnTo>
                    <a:cubicBezTo>
                      <a:pt x="28598589" y="2821440"/>
                      <a:pt x="29804781" y="3374552"/>
                      <a:pt x="30983285" y="4046192"/>
                    </a:cubicBezTo>
                    <a:cubicBezTo>
                      <a:pt x="31277920" y="4214099"/>
                      <a:pt x="31570825" y="4389414"/>
                      <a:pt x="31863300" y="45732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Freeform 136"/>
              <p:cNvSpPr/>
              <p:nvPr/>
            </p:nvSpPr>
            <p:spPr>
              <a:xfrm rot="1766005">
                <a:off x="1913518" y="2742519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 rot="3548194">
                <a:off x="2359357" y="2628223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Freeform 142"/>
              <p:cNvSpPr/>
              <p:nvPr/>
            </p:nvSpPr>
            <p:spPr>
              <a:xfrm rot="19833995" flipH="1">
                <a:off x="2805696" y="2742520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Freeform 511"/>
              <p:cNvSpPr/>
              <p:nvPr/>
            </p:nvSpPr>
            <p:spPr>
              <a:xfrm flipH="1">
                <a:off x="3129569" y="3065337"/>
                <a:ext cx="365142" cy="402515"/>
              </a:xfrm>
              <a:custGeom>
                <a:avLst/>
                <a:gdLst>
                  <a:gd name="connsiteX0" fmla="*/ 150987 w 365142"/>
                  <a:gd name="connsiteY0" fmla="*/ 0 h 402515"/>
                  <a:gd name="connsiteX1" fmla="*/ 0 w 365142"/>
                  <a:gd name="connsiteY1" fmla="*/ 261917 h 402515"/>
                  <a:gd name="connsiteX2" fmla="*/ 25978 w 365142"/>
                  <a:gd name="connsiteY2" fmla="*/ 286503 h 402515"/>
                  <a:gd name="connsiteX3" fmla="*/ 25931 w 365142"/>
                  <a:gd name="connsiteY3" fmla="*/ 286503 h 402515"/>
                  <a:gd name="connsiteX4" fmla="*/ 148509 w 365142"/>
                  <a:gd name="connsiteY4" fmla="*/ 402515 h 402515"/>
                  <a:gd name="connsiteX5" fmla="*/ 221979 w 365142"/>
                  <a:gd name="connsiteY5" fmla="*/ 286880 h 402515"/>
                  <a:gd name="connsiteX6" fmla="*/ 222027 w 365142"/>
                  <a:gd name="connsiteY6" fmla="*/ 286880 h 402515"/>
                  <a:gd name="connsiteX7" fmla="*/ 365142 w 365142"/>
                  <a:gd name="connsiteY7" fmla="*/ 61627 h 40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42" h="402515">
                    <a:moveTo>
                      <a:pt x="150987" y="0"/>
                    </a:moveTo>
                    <a:cubicBezTo>
                      <a:pt x="80073" y="87306"/>
                      <a:pt x="36606" y="166606"/>
                      <a:pt x="0" y="261917"/>
                    </a:cubicBezTo>
                    <a:lnTo>
                      <a:pt x="25978" y="286503"/>
                    </a:lnTo>
                    <a:lnTo>
                      <a:pt x="25931" y="286503"/>
                    </a:lnTo>
                    <a:lnTo>
                      <a:pt x="148509" y="402515"/>
                    </a:lnTo>
                    <a:lnTo>
                      <a:pt x="221979" y="286880"/>
                    </a:lnTo>
                    <a:lnTo>
                      <a:pt x="222027" y="286880"/>
                    </a:lnTo>
                    <a:lnTo>
                      <a:pt x="365142" y="616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1" name="Freeform 510"/>
              <p:cNvSpPr/>
              <p:nvPr/>
            </p:nvSpPr>
            <p:spPr>
              <a:xfrm>
                <a:off x="1585266" y="3089442"/>
                <a:ext cx="365143" cy="402516"/>
              </a:xfrm>
              <a:custGeom>
                <a:avLst/>
                <a:gdLst>
                  <a:gd name="connsiteX0" fmla="*/ 150987 w 365143"/>
                  <a:gd name="connsiteY0" fmla="*/ 0 h 402516"/>
                  <a:gd name="connsiteX1" fmla="*/ 365143 w 365143"/>
                  <a:gd name="connsiteY1" fmla="*/ 61627 h 402516"/>
                  <a:gd name="connsiteX2" fmla="*/ 237343 w 365143"/>
                  <a:gd name="connsiteY2" fmla="*/ 262774 h 402516"/>
                  <a:gd name="connsiteX3" fmla="*/ 237138 w 365143"/>
                  <a:gd name="connsiteY3" fmla="*/ 262774 h 402516"/>
                  <a:gd name="connsiteX4" fmla="*/ 148352 w 365143"/>
                  <a:gd name="connsiteY4" fmla="*/ 402516 h 402516"/>
                  <a:gd name="connsiteX5" fmla="*/ 700 w 365143"/>
                  <a:gd name="connsiteY5" fmla="*/ 262774 h 402516"/>
                  <a:gd name="connsiteX6" fmla="*/ 906 w 365143"/>
                  <a:gd name="connsiteY6" fmla="*/ 262774 h 402516"/>
                  <a:gd name="connsiteX7" fmla="*/ 0 w 365143"/>
                  <a:gd name="connsiteY7" fmla="*/ 261916 h 402516"/>
                  <a:gd name="connsiteX8" fmla="*/ 150987 w 365143"/>
                  <a:gd name="connsiteY8" fmla="*/ 0 h 40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143" h="402516">
                    <a:moveTo>
                      <a:pt x="150987" y="0"/>
                    </a:moveTo>
                    <a:lnTo>
                      <a:pt x="365143" y="61627"/>
                    </a:lnTo>
                    <a:lnTo>
                      <a:pt x="237343" y="262774"/>
                    </a:lnTo>
                    <a:lnTo>
                      <a:pt x="237138" y="262774"/>
                    </a:lnTo>
                    <a:lnTo>
                      <a:pt x="148352" y="402516"/>
                    </a:lnTo>
                    <a:lnTo>
                      <a:pt x="700" y="262774"/>
                    </a:lnTo>
                    <a:lnTo>
                      <a:pt x="906" y="262774"/>
                    </a:lnTo>
                    <a:lnTo>
                      <a:pt x="0" y="261916"/>
                    </a:lnTo>
                    <a:cubicBezTo>
                      <a:pt x="36606" y="166605"/>
                      <a:pt x="80073" y="87305"/>
                      <a:pt x="150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9" name="Freeform 508"/>
              <p:cNvSpPr/>
              <p:nvPr/>
            </p:nvSpPr>
            <p:spPr>
              <a:xfrm>
                <a:off x="1663792" y="2818891"/>
                <a:ext cx="1762100" cy="740774"/>
              </a:xfrm>
              <a:custGeom>
                <a:avLst/>
                <a:gdLst>
                  <a:gd name="connsiteX0" fmla="*/ 17763760 w 35542968"/>
                  <a:gd name="connsiteY0" fmla="*/ 0 h 14942004"/>
                  <a:gd name="connsiteX1" fmla="*/ 34263856 w 35542968"/>
                  <a:gd name="connsiteY1" fmla="*/ 10369130 h 14942004"/>
                  <a:gd name="connsiteX2" fmla="*/ 34436048 w 35542968"/>
                  <a:gd name="connsiteY2" fmla="*/ 10750008 h 14942004"/>
                  <a:gd name="connsiteX3" fmla="*/ 34437360 w 35542968"/>
                  <a:gd name="connsiteY3" fmla="*/ 10750008 h 14942004"/>
                  <a:gd name="connsiteX4" fmla="*/ 34631744 w 35542968"/>
                  <a:gd name="connsiteY4" fmla="*/ 11179984 h 14942004"/>
                  <a:gd name="connsiteX5" fmla="*/ 35493968 w 35542968"/>
                  <a:gd name="connsiteY5" fmla="*/ 13730436 h 14942004"/>
                  <a:gd name="connsiteX6" fmla="*/ 35542968 w 35542968"/>
                  <a:gd name="connsiteY6" fmla="*/ 13931247 h 14942004"/>
                  <a:gd name="connsiteX7" fmla="*/ 35493632 w 35542968"/>
                  <a:gd name="connsiteY7" fmla="*/ 13985537 h 14942004"/>
                  <a:gd name="connsiteX8" fmla="*/ 33505024 w 35542968"/>
                  <a:gd name="connsiteY8" fmla="*/ 14931502 h 14942004"/>
                  <a:gd name="connsiteX9" fmla="*/ 33366928 w 35542968"/>
                  <a:gd name="connsiteY9" fmla="*/ 14942004 h 14942004"/>
                  <a:gd name="connsiteX10" fmla="*/ 33314880 w 35542968"/>
                  <a:gd name="connsiteY10" fmla="*/ 14701174 h 14942004"/>
                  <a:gd name="connsiteX11" fmla="*/ 32149856 w 35542968"/>
                  <a:gd name="connsiteY11" fmla="*/ 11386536 h 14942004"/>
                  <a:gd name="connsiteX12" fmla="*/ 31827740 w 35542968"/>
                  <a:gd name="connsiteY12" fmla="*/ 10757590 h 14942004"/>
                  <a:gd name="connsiteX13" fmla="*/ 31826420 w 35542968"/>
                  <a:gd name="connsiteY13" fmla="*/ 10757590 h 14942004"/>
                  <a:gd name="connsiteX14" fmla="*/ 31796122 w 35542968"/>
                  <a:gd name="connsiteY14" fmla="*/ 10698436 h 14942004"/>
                  <a:gd name="connsiteX15" fmla="*/ 17763760 w 35542968"/>
                  <a:gd name="connsiteY15" fmla="*/ 2346726 h 14942004"/>
                  <a:gd name="connsiteX16" fmla="*/ 3731404 w 35542968"/>
                  <a:gd name="connsiteY16" fmla="*/ 10698436 h 14942004"/>
                  <a:gd name="connsiteX17" fmla="*/ 3704992 w 35542968"/>
                  <a:gd name="connsiteY17" fmla="*/ 10750010 h 14942004"/>
                  <a:gd name="connsiteX18" fmla="*/ 3706320 w 35542968"/>
                  <a:gd name="connsiteY18" fmla="*/ 10750010 h 14942004"/>
                  <a:gd name="connsiteX19" fmla="*/ 3380304 w 35542968"/>
                  <a:gd name="connsiteY19" fmla="*/ 11386538 h 14942004"/>
                  <a:gd name="connsiteX20" fmla="*/ 2215264 w 35542968"/>
                  <a:gd name="connsiteY20" fmla="*/ 14701175 h 14942004"/>
                  <a:gd name="connsiteX21" fmla="*/ 2164224 w 35542968"/>
                  <a:gd name="connsiteY21" fmla="*/ 14937478 h 14942004"/>
                  <a:gd name="connsiteX22" fmla="*/ 2085632 w 35542968"/>
                  <a:gd name="connsiteY22" fmla="*/ 14931502 h 14942004"/>
                  <a:gd name="connsiteX23" fmla="*/ 97040 w 35542968"/>
                  <a:gd name="connsiteY23" fmla="*/ 13985538 h 14942004"/>
                  <a:gd name="connsiteX24" fmla="*/ 0 w 35542968"/>
                  <a:gd name="connsiteY24" fmla="*/ 13878774 h 14942004"/>
                  <a:gd name="connsiteX25" fmla="*/ 36208 w 35542968"/>
                  <a:gd name="connsiteY25" fmla="*/ 13730437 h 14942004"/>
                  <a:gd name="connsiteX26" fmla="*/ 898416 w 35542968"/>
                  <a:gd name="connsiteY26" fmla="*/ 11179986 h 14942004"/>
                  <a:gd name="connsiteX27" fmla="*/ 1089372 w 35542968"/>
                  <a:gd name="connsiteY27" fmla="*/ 10757590 h 14942004"/>
                  <a:gd name="connsiteX28" fmla="*/ 1088048 w 35542968"/>
                  <a:gd name="connsiteY28" fmla="*/ 10757590 h 14942004"/>
                  <a:gd name="connsiteX29" fmla="*/ 1263668 w 35542968"/>
                  <a:gd name="connsiteY29" fmla="*/ 10369130 h 14942004"/>
                  <a:gd name="connsiteX30" fmla="*/ 17763760 w 35542968"/>
                  <a:gd name="connsiteY30" fmla="*/ 0 h 149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542968" h="14942004">
                    <a:moveTo>
                      <a:pt x="17763760" y="0"/>
                    </a:moveTo>
                    <a:cubicBezTo>
                      <a:pt x="25030090" y="0"/>
                      <a:pt x="31307558" y="4233814"/>
                      <a:pt x="34263856" y="10369130"/>
                    </a:cubicBezTo>
                    <a:lnTo>
                      <a:pt x="34436048" y="10750008"/>
                    </a:lnTo>
                    <a:lnTo>
                      <a:pt x="34437360" y="10750008"/>
                    </a:lnTo>
                    <a:lnTo>
                      <a:pt x="34631744" y="11179984"/>
                    </a:lnTo>
                    <a:cubicBezTo>
                      <a:pt x="34979104" y="12001234"/>
                      <a:pt x="35268240" y="12853110"/>
                      <a:pt x="35493968" y="13730436"/>
                    </a:cubicBezTo>
                    <a:lnTo>
                      <a:pt x="35542968" y="13931247"/>
                    </a:lnTo>
                    <a:lnTo>
                      <a:pt x="35493632" y="13985537"/>
                    </a:lnTo>
                    <a:cubicBezTo>
                      <a:pt x="34973040" y="14506120"/>
                      <a:pt x="34278688" y="14852933"/>
                      <a:pt x="33505024" y="14931502"/>
                    </a:cubicBezTo>
                    <a:lnTo>
                      <a:pt x="33366928" y="14942004"/>
                    </a:lnTo>
                    <a:lnTo>
                      <a:pt x="33314880" y="14701174"/>
                    </a:lnTo>
                    <a:cubicBezTo>
                      <a:pt x="33047536" y="13542989"/>
                      <a:pt x="32654112" y="12433034"/>
                      <a:pt x="32149856" y="11386536"/>
                    </a:cubicBezTo>
                    <a:lnTo>
                      <a:pt x="31827740" y="10757590"/>
                    </a:lnTo>
                    <a:lnTo>
                      <a:pt x="31826420" y="10757590"/>
                    </a:lnTo>
                    <a:lnTo>
                      <a:pt x="31796122" y="10698436"/>
                    </a:lnTo>
                    <a:cubicBezTo>
                      <a:pt x="29093728" y="5723782"/>
                      <a:pt x="23823120" y="2346726"/>
                      <a:pt x="17763760" y="2346726"/>
                    </a:cubicBezTo>
                    <a:cubicBezTo>
                      <a:pt x="11704404" y="2346726"/>
                      <a:pt x="6433800" y="5723782"/>
                      <a:pt x="3731404" y="10698436"/>
                    </a:cubicBezTo>
                    <a:lnTo>
                      <a:pt x="3704992" y="10750010"/>
                    </a:lnTo>
                    <a:lnTo>
                      <a:pt x="3706320" y="10750010"/>
                    </a:lnTo>
                    <a:lnTo>
                      <a:pt x="3380304" y="11386538"/>
                    </a:lnTo>
                    <a:cubicBezTo>
                      <a:pt x="2876048" y="12433034"/>
                      <a:pt x="2482624" y="13542990"/>
                      <a:pt x="2215264" y="14701175"/>
                    </a:cubicBezTo>
                    <a:lnTo>
                      <a:pt x="2164224" y="14937478"/>
                    </a:lnTo>
                    <a:lnTo>
                      <a:pt x="2085632" y="14931502"/>
                    </a:lnTo>
                    <a:cubicBezTo>
                      <a:pt x="1311984" y="14852934"/>
                      <a:pt x="617616" y="14506122"/>
                      <a:pt x="97040" y="13985538"/>
                    </a:cubicBezTo>
                    <a:lnTo>
                      <a:pt x="0" y="13878774"/>
                    </a:lnTo>
                    <a:lnTo>
                      <a:pt x="36208" y="13730437"/>
                    </a:lnTo>
                    <a:cubicBezTo>
                      <a:pt x="261920" y="12853110"/>
                      <a:pt x="551056" y="12001234"/>
                      <a:pt x="898416" y="11179986"/>
                    </a:cubicBezTo>
                    <a:lnTo>
                      <a:pt x="1089372" y="10757590"/>
                    </a:lnTo>
                    <a:lnTo>
                      <a:pt x="1088048" y="10757590"/>
                    </a:lnTo>
                    <a:lnTo>
                      <a:pt x="1263668" y="10369130"/>
                    </a:lnTo>
                    <a:cubicBezTo>
                      <a:pt x="4219964" y="4233814"/>
                      <a:pt x="10497436" y="0"/>
                      <a:pt x="17763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310377" y="2812536"/>
              <a:ext cx="2524346" cy="1857719"/>
              <a:chOff x="1310377" y="2812536"/>
              <a:chExt cx="2524346" cy="1857719"/>
            </a:xfrm>
          </p:grpSpPr>
          <p:sp>
            <p:nvSpPr>
              <p:cNvPr id="333" name="Freeform 332"/>
              <p:cNvSpPr/>
              <p:nvPr/>
            </p:nvSpPr>
            <p:spPr>
              <a:xfrm rot="19702360">
                <a:off x="1310377" y="2812536"/>
                <a:ext cx="2524346" cy="1857719"/>
              </a:xfrm>
              <a:custGeom>
                <a:avLst/>
                <a:gdLst>
                  <a:gd name="connsiteX0" fmla="*/ 8830137 w 50918094"/>
                  <a:gd name="connsiteY0" fmla="*/ 0 h 37471685"/>
                  <a:gd name="connsiteX1" fmla="*/ 12389153 w 50918094"/>
                  <a:gd name="connsiteY1" fmla="*/ 2191863 h 37471685"/>
                  <a:gd name="connsiteX2" fmla="*/ 12226753 w 50918094"/>
                  <a:gd name="connsiteY2" fmla="*/ 2427999 h 37471685"/>
                  <a:gd name="connsiteX3" fmla="*/ 13468531 w 50918094"/>
                  <a:gd name="connsiteY3" fmla="*/ 7651492 h 37471685"/>
                  <a:gd name="connsiteX4" fmla="*/ 18692027 w 50918094"/>
                  <a:gd name="connsiteY4" fmla="*/ 6409715 h 37471685"/>
                  <a:gd name="connsiteX5" fmla="*/ 18829816 w 50918094"/>
                  <a:gd name="connsiteY5" fmla="*/ 6158422 h 37471685"/>
                  <a:gd name="connsiteX6" fmla="*/ 22112522 w 50918094"/>
                  <a:gd name="connsiteY6" fmla="*/ 8180115 h 37471685"/>
                  <a:gd name="connsiteX7" fmla="*/ 21912853 w 50918094"/>
                  <a:gd name="connsiteY7" fmla="*/ 8242972 h 37471685"/>
                  <a:gd name="connsiteX8" fmla="*/ 16365954 w 50918094"/>
                  <a:gd name="connsiteY8" fmla="*/ 12674968 h 37471685"/>
                  <a:gd name="connsiteX9" fmla="*/ 14985624 w 50918094"/>
                  <a:gd name="connsiteY9" fmla="*/ 20120684 h 37471685"/>
                  <a:gd name="connsiteX10" fmla="*/ 15065037 w 50918094"/>
                  <a:gd name="connsiteY10" fmla="*/ 20494111 h 37471685"/>
                  <a:gd name="connsiteX11" fmla="*/ 9590391 w 50918094"/>
                  <a:gd name="connsiteY11" fmla="*/ 17122485 h 37471685"/>
                  <a:gd name="connsiteX12" fmla="*/ 9514575 w 50918094"/>
                  <a:gd name="connsiteY12" fmla="*/ 17367293 h 37471685"/>
                  <a:gd name="connsiteX13" fmla="*/ 9223994 w 50918094"/>
                  <a:gd name="connsiteY13" fmla="*/ 17966491 h 37471685"/>
                  <a:gd name="connsiteX14" fmla="*/ 4700582 w 50918094"/>
                  <a:gd name="connsiteY14" fmla="*/ 19041841 h 37471685"/>
                  <a:gd name="connsiteX15" fmla="*/ 3625234 w 50918094"/>
                  <a:gd name="connsiteY15" fmla="*/ 14518428 h 37471685"/>
                  <a:gd name="connsiteX16" fmla="*/ 4029562 w 50918094"/>
                  <a:gd name="connsiteY16" fmla="*/ 13989283 h 37471685"/>
                  <a:gd name="connsiteX17" fmla="*/ 4214061 w 50918094"/>
                  <a:gd name="connsiteY17" fmla="*/ 13811408 h 37471685"/>
                  <a:gd name="connsiteX18" fmla="*/ 1578484 w 50918094"/>
                  <a:gd name="connsiteY18" fmla="*/ 12188257 h 37471685"/>
                  <a:gd name="connsiteX19" fmla="*/ 1617636 w 50918094"/>
                  <a:gd name="connsiteY19" fmla="*/ 11996239 h 37471685"/>
                  <a:gd name="connsiteX20" fmla="*/ 2322449 w 50918094"/>
                  <a:gd name="connsiteY20" fmla="*/ 9720347 h 37471685"/>
                  <a:gd name="connsiteX21" fmla="*/ 0 w 50918094"/>
                  <a:gd name="connsiteY21" fmla="*/ 7522304 h 37471685"/>
                  <a:gd name="connsiteX22" fmla="*/ 4171976 w 50918094"/>
                  <a:gd name="connsiteY22" fmla="*/ 285237 h 37471685"/>
                  <a:gd name="connsiteX23" fmla="*/ 7531495 w 50918094"/>
                  <a:gd name="connsiteY23" fmla="*/ 1252016 h 37471685"/>
                  <a:gd name="connsiteX24" fmla="*/ 45012355 w 50918094"/>
                  <a:gd name="connsiteY24" fmla="*/ 22283248 h 37471685"/>
                  <a:gd name="connsiteX25" fmla="*/ 48949943 w 50918094"/>
                  <a:gd name="connsiteY25" fmla="*/ 24708258 h 37471685"/>
                  <a:gd name="connsiteX26" fmla="*/ 48429919 w 50918094"/>
                  <a:gd name="connsiteY26" fmla="*/ 26387384 h 37471685"/>
                  <a:gd name="connsiteX27" fmla="*/ 50918094 w 50918094"/>
                  <a:gd name="connsiteY27" fmla="*/ 29074404 h 37471685"/>
                  <a:gd name="connsiteX28" fmla="*/ 46332759 w 50918094"/>
                  <a:gd name="connsiteY28" fmla="*/ 36056916 h 37471685"/>
                  <a:gd name="connsiteX29" fmla="*/ 43173727 w 50918094"/>
                  <a:gd name="connsiteY29" fmla="*/ 34917656 h 37471685"/>
                  <a:gd name="connsiteX30" fmla="*/ 41482927 w 50918094"/>
                  <a:gd name="connsiteY30" fmla="*/ 36547776 h 37471685"/>
                  <a:gd name="connsiteX31" fmla="*/ 41329079 w 50918094"/>
                  <a:gd name="connsiteY31" fmla="*/ 36669132 h 37471685"/>
                  <a:gd name="connsiteX32" fmla="*/ 38722063 w 50918094"/>
                  <a:gd name="connsiteY32" fmla="*/ 35063571 h 37471685"/>
                  <a:gd name="connsiteX33" fmla="*/ 38646247 w 50918094"/>
                  <a:gd name="connsiteY33" fmla="*/ 35308380 h 37471685"/>
                  <a:gd name="connsiteX34" fmla="*/ 38355668 w 50918094"/>
                  <a:gd name="connsiteY34" fmla="*/ 35907579 h 37471685"/>
                  <a:gd name="connsiteX35" fmla="*/ 33832256 w 50918094"/>
                  <a:gd name="connsiteY35" fmla="*/ 36982929 h 37471685"/>
                  <a:gd name="connsiteX36" fmla="*/ 32756908 w 50918094"/>
                  <a:gd name="connsiteY36" fmla="*/ 32459516 h 37471685"/>
                  <a:gd name="connsiteX37" fmla="*/ 33161234 w 50918094"/>
                  <a:gd name="connsiteY37" fmla="*/ 31930370 h 37471685"/>
                  <a:gd name="connsiteX38" fmla="*/ 33345733 w 50918094"/>
                  <a:gd name="connsiteY38" fmla="*/ 31752495 h 37471685"/>
                  <a:gd name="connsiteX39" fmla="*/ 27859231 w 50918094"/>
                  <a:gd name="connsiteY39" fmla="*/ 28373568 h 37471685"/>
                  <a:gd name="connsiteX40" fmla="*/ 28228443 w 50918094"/>
                  <a:gd name="connsiteY40" fmla="*/ 28276432 h 37471685"/>
                  <a:gd name="connsiteX41" fmla="*/ 34256382 w 50918094"/>
                  <a:gd name="connsiteY41" fmla="*/ 23693016 h 37471685"/>
                  <a:gd name="connsiteX42" fmla="*/ 35717987 w 50918094"/>
                  <a:gd name="connsiteY42" fmla="*/ 16745028 h 37471685"/>
                  <a:gd name="connsiteX43" fmla="*/ 35684255 w 50918094"/>
                  <a:gd name="connsiteY43" fmla="*/ 16538431 h 37471685"/>
                  <a:gd name="connsiteX44" fmla="*/ 38571691 w 50918094"/>
                  <a:gd name="connsiteY44" fmla="*/ 18316693 h 37471685"/>
                  <a:gd name="connsiteX45" fmla="*/ 38409292 w 50918094"/>
                  <a:gd name="connsiteY45" fmla="*/ 18552828 h 37471685"/>
                  <a:gd name="connsiteX46" fmla="*/ 39651071 w 50918094"/>
                  <a:gd name="connsiteY46" fmla="*/ 23776320 h 37471685"/>
                  <a:gd name="connsiteX47" fmla="*/ 44874566 w 50918094"/>
                  <a:gd name="connsiteY47" fmla="*/ 22534544 h 3747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918094" h="37471685">
                    <a:moveTo>
                      <a:pt x="8830137" y="0"/>
                    </a:moveTo>
                    <a:lnTo>
                      <a:pt x="12389153" y="2191863"/>
                    </a:lnTo>
                    <a:lnTo>
                      <a:pt x="12226753" y="2427999"/>
                    </a:lnTo>
                    <a:cubicBezTo>
                      <a:pt x="11127233" y="4213335"/>
                      <a:pt x="11683195" y="6551973"/>
                      <a:pt x="13468531" y="7651492"/>
                    </a:cubicBezTo>
                    <a:cubicBezTo>
                      <a:pt x="15253866" y="8751014"/>
                      <a:pt x="17592507" y="8195050"/>
                      <a:pt x="18692027" y="6409715"/>
                    </a:cubicBezTo>
                    <a:lnTo>
                      <a:pt x="18829816" y="6158422"/>
                    </a:lnTo>
                    <a:lnTo>
                      <a:pt x="22112522" y="8180115"/>
                    </a:lnTo>
                    <a:lnTo>
                      <a:pt x="21912853" y="8242972"/>
                    </a:lnTo>
                    <a:cubicBezTo>
                      <a:pt x="19684481" y="9003340"/>
                      <a:pt x="17697068" y="10513584"/>
                      <a:pt x="16365954" y="12674968"/>
                    </a:cubicBezTo>
                    <a:cubicBezTo>
                      <a:pt x="14939764" y="14990745"/>
                      <a:pt x="14520136" y="17642936"/>
                      <a:pt x="14985624" y="20120684"/>
                    </a:cubicBezTo>
                    <a:lnTo>
                      <a:pt x="15065037" y="20494111"/>
                    </a:lnTo>
                    <a:lnTo>
                      <a:pt x="9590391" y="17122485"/>
                    </a:lnTo>
                    <a:lnTo>
                      <a:pt x="9514575" y="17367293"/>
                    </a:lnTo>
                    <a:cubicBezTo>
                      <a:pt x="9439633" y="17572491"/>
                      <a:pt x="9343014" y="17773235"/>
                      <a:pt x="9223994" y="17966491"/>
                    </a:cubicBezTo>
                    <a:cubicBezTo>
                      <a:pt x="8271838" y="19512547"/>
                      <a:pt x="6246639" y="19993999"/>
                      <a:pt x="4700582" y="19041841"/>
                    </a:cubicBezTo>
                    <a:cubicBezTo>
                      <a:pt x="3154525" y="18089683"/>
                      <a:pt x="2673078" y="16064484"/>
                      <a:pt x="3625234" y="14518428"/>
                    </a:cubicBezTo>
                    <a:cubicBezTo>
                      <a:pt x="3744254" y="14325172"/>
                      <a:pt x="3880040" y="14148550"/>
                      <a:pt x="4029562" y="13989283"/>
                    </a:cubicBezTo>
                    <a:lnTo>
                      <a:pt x="4214061" y="13811408"/>
                    </a:lnTo>
                    <a:lnTo>
                      <a:pt x="1578484" y="12188257"/>
                    </a:lnTo>
                    <a:lnTo>
                      <a:pt x="1617636" y="11996239"/>
                    </a:lnTo>
                    <a:lnTo>
                      <a:pt x="2322449" y="9720347"/>
                    </a:lnTo>
                    <a:lnTo>
                      <a:pt x="0" y="7522304"/>
                    </a:lnTo>
                    <a:cubicBezTo>
                      <a:pt x="1011482" y="4888753"/>
                      <a:pt x="2212525" y="2697591"/>
                      <a:pt x="4171976" y="285237"/>
                    </a:cubicBezTo>
                    <a:lnTo>
                      <a:pt x="7531495" y="1252016"/>
                    </a:lnTo>
                    <a:close/>
                    <a:moveTo>
                      <a:pt x="45012355" y="22283248"/>
                    </a:moveTo>
                    <a:lnTo>
                      <a:pt x="48949943" y="24708258"/>
                    </a:lnTo>
                    <a:lnTo>
                      <a:pt x="48429919" y="26387384"/>
                    </a:lnTo>
                    <a:lnTo>
                      <a:pt x="50918094" y="29074404"/>
                    </a:lnTo>
                    <a:cubicBezTo>
                      <a:pt x="49645623" y="31909860"/>
                      <a:pt x="48229399" y="33968480"/>
                      <a:pt x="46332759" y="36056916"/>
                    </a:cubicBezTo>
                    <a:lnTo>
                      <a:pt x="43173727" y="34917656"/>
                    </a:lnTo>
                    <a:lnTo>
                      <a:pt x="41482927" y="36547776"/>
                    </a:lnTo>
                    <a:lnTo>
                      <a:pt x="41329079" y="36669132"/>
                    </a:lnTo>
                    <a:lnTo>
                      <a:pt x="38722063" y="35063571"/>
                    </a:lnTo>
                    <a:lnTo>
                      <a:pt x="38646247" y="35308380"/>
                    </a:lnTo>
                    <a:cubicBezTo>
                      <a:pt x="38571306" y="35513579"/>
                      <a:pt x="38474687" y="35714323"/>
                      <a:pt x="38355668" y="35907579"/>
                    </a:cubicBezTo>
                    <a:cubicBezTo>
                      <a:pt x="37403511" y="37453635"/>
                      <a:pt x="35378311" y="37935086"/>
                      <a:pt x="33832256" y="36982929"/>
                    </a:cubicBezTo>
                    <a:cubicBezTo>
                      <a:pt x="32286200" y="36030772"/>
                      <a:pt x="31804751" y="34005572"/>
                      <a:pt x="32756908" y="32459516"/>
                    </a:cubicBezTo>
                    <a:cubicBezTo>
                      <a:pt x="32875927" y="32266260"/>
                      <a:pt x="33011714" y="32089638"/>
                      <a:pt x="33161234" y="31930370"/>
                    </a:cubicBezTo>
                    <a:lnTo>
                      <a:pt x="33345733" y="31752495"/>
                    </a:lnTo>
                    <a:lnTo>
                      <a:pt x="27859231" y="28373568"/>
                    </a:lnTo>
                    <a:lnTo>
                      <a:pt x="28228443" y="28276432"/>
                    </a:lnTo>
                    <a:cubicBezTo>
                      <a:pt x="30650591" y="27577072"/>
                      <a:pt x="32830192" y="26008784"/>
                      <a:pt x="34256382" y="23693016"/>
                    </a:cubicBezTo>
                    <a:cubicBezTo>
                      <a:pt x="35587503" y="21531629"/>
                      <a:pt x="36041788" y="19077186"/>
                      <a:pt x="35717987" y="16745028"/>
                    </a:cubicBezTo>
                    <a:lnTo>
                      <a:pt x="35684255" y="16538431"/>
                    </a:lnTo>
                    <a:lnTo>
                      <a:pt x="38571691" y="18316693"/>
                    </a:lnTo>
                    <a:lnTo>
                      <a:pt x="38409292" y="18552828"/>
                    </a:lnTo>
                    <a:cubicBezTo>
                      <a:pt x="37309771" y="20338164"/>
                      <a:pt x="37865735" y="22676800"/>
                      <a:pt x="39651071" y="23776320"/>
                    </a:cubicBezTo>
                    <a:cubicBezTo>
                      <a:pt x="41436407" y="24875839"/>
                      <a:pt x="43775048" y="24319881"/>
                      <a:pt x="44874566" y="225345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Freeform 283"/>
              <p:cNvSpPr/>
              <p:nvPr/>
            </p:nvSpPr>
            <p:spPr>
              <a:xfrm rot="19748194">
                <a:off x="1474176" y="3530610"/>
                <a:ext cx="326456" cy="402516"/>
              </a:xfrm>
              <a:custGeom>
                <a:avLst/>
                <a:gdLst>
                  <a:gd name="connsiteX0" fmla="*/ 5537616 w 6584881"/>
                  <a:gd name="connsiteY0" fmla="*/ 717146 h 8119073"/>
                  <a:gd name="connsiteX1" fmla="*/ 5622071 w 6584881"/>
                  <a:gd name="connsiteY1" fmla="*/ 995646 h 8119073"/>
                  <a:gd name="connsiteX2" fmla="*/ 6368763 w 6584881"/>
                  <a:gd name="connsiteY2" fmla="*/ 2252998 h 8119073"/>
                  <a:gd name="connsiteX3" fmla="*/ 6584881 w 6584881"/>
                  <a:gd name="connsiteY3" fmla="*/ 2471265 h 8119073"/>
                  <a:gd name="connsiteX4" fmla="*/ 2996517 w 6584881"/>
                  <a:gd name="connsiteY4" fmla="*/ 8119073 h 8119073"/>
                  <a:gd name="connsiteX5" fmla="*/ 0 w 6584881"/>
                  <a:gd name="connsiteY5" fmla="*/ 5283068 h 8119073"/>
                  <a:gd name="connsiteX6" fmla="*/ 3045534 w 6584881"/>
                  <a:gd name="connsiteY6" fmla="*/ 0 h 8119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84881" h="8119073">
                    <a:moveTo>
                      <a:pt x="5537616" y="717146"/>
                    </a:moveTo>
                    <a:lnTo>
                      <a:pt x="5622071" y="995646"/>
                    </a:lnTo>
                    <a:cubicBezTo>
                      <a:pt x="5785213" y="1453680"/>
                      <a:pt x="6036453" y="1882102"/>
                      <a:pt x="6368763" y="2252998"/>
                    </a:cubicBezTo>
                    <a:lnTo>
                      <a:pt x="6584881" y="2471265"/>
                    </a:lnTo>
                    <a:lnTo>
                      <a:pt x="2996517" y="8119073"/>
                    </a:lnTo>
                    <a:lnTo>
                      <a:pt x="0" y="5283068"/>
                    </a:lnTo>
                    <a:cubicBezTo>
                      <a:pt x="738371" y="3360572"/>
                      <a:pt x="1615142" y="1761023"/>
                      <a:pt x="3045534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5" name="Freeform 494"/>
              <p:cNvSpPr/>
              <p:nvPr/>
            </p:nvSpPr>
            <p:spPr>
              <a:xfrm flipH="1" flipV="1">
                <a:off x="3231541" y="3953244"/>
                <a:ext cx="277617" cy="340738"/>
              </a:xfrm>
              <a:custGeom>
                <a:avLst/>
                <a:gdLst>
                  <a:gd name="connsiteX0" fmla="*/ 2996512 w 5599760"/>
                  <a:gd name="connsiteY0" fmla="*/ 6872959 h 6872959"/>
                  <a:gd name="connsiteX1" fmla="*/ 0 w 5599760"/>
                  <a:gd name="connsiteY1" fmla="*/ 4036955 h 6872959"/>
                  <a:gd name="connsiteX2" fmla="*/ 2070048 w 5599760"/>
                  <a:gd name="connsiteY2" fmla="*/ 51946 h 6872959"/>
                  <a:gd name="connsiteX3" fmla="*/ 2099184 w 5599760"/>
                  <a:gd name="connsiteY3" fmla="*/ 10637 h 6872959"/>
                  <a:gd name="connsiteX4" fmla="*/ 2182800 w 5599760"/>
                  <a:gd name="connsiteY4" fmla="*/ 4279 h 6872959"/>
                  <a:gd name="connsiteX5" fmla="*/ 2351984 w 5599760"/>
                  <a:gd name="connsiteY5" fmla="*/ 1 h 6872959"/>
                  <a:gd name="connsiteX6" fmla="*/ 5572864 w 5599760"/>
                  <a:gd name="connsiteY6" fmla="*/ 2625095 h 6872959"/>
                  <a:gd name="connsiteX7" fmla="*/ 5599760 w 5599760"/>
                  <a:gd name="connsiteY7" fmla="*/ 2775654 h 6872959"/>
                  <a:gd name="connsiteX8" fmla="*/ 2996512 w 5599760"/>
                  <a:gd name="connsiteY8" fmla="*/ 6872959 h 687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99760" h="6872959">
                    <a:moveTo>
                      <a:pt x="2996512" y="6872959"/>
                    </a:moveTo>
                    <a:lnTo>
                      <a:pt x="0" y="4036955"/>
                    </a:lnTo>
                    <a:cubicBezTo>
                      <a:pt x="553776" y="2595082"/>
                      <a:pt x="1185408" y="1334868"/>
                      <a:pt x="2070048" y="51946"/>
                    </a:cubicBezTo>
                    <a:lnTo>
                      <a:pt x="2099184" y="10637"/>
                    </a:lnTo>
                    <a:lnTo>
                      <a:pt x="2182800" y="4279"/>
                    </a:lnTo>
                    <a:cubicBezTo>
                      <a:pt x="2238832" y="1438"/>
                      <a:pt x="2295248" y="1"/>
                      <a:pt x="2351984" y="1"/>
                    </a:cubicBezTo>
                    <a:cubicBezTo>
                      <a:pt x="3940768" y="0"/>
                      <a:pt x="5266304" y="1126956"/>
                      <a:pt x="5572864" y="2625095"/>
                    </a:cubicBezTo>
                    <a:lnTo>
                      <a:pt x="5599760" y="2775654"/>
                    </a:lnTo>
                    <a:lnTo>
                      <a:pt x="2996512" y="687295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4" name="Freeform 493"/>
              <p:cNvSpPr/>
              <p:nvPr/>
            </p:nvSpPr>
            <p:spPr>
              <a:xfrm flipH="1" flipV="1">
                <a:off x="1588320" y="3962733"/>
                <a:ext cx="278720" cy="331250"/>
              </a:xfrm>
              <a:custGeom>
                <a:avLst/>
                <a:gdLst>
                  <a:gd name="connsiteX0" fmla="*/ 2625488 w 5622016"/>
                  <a:gd name="connsiteY0" fmla="*/ 6681575 h 6681575"/>
                  <a:gd name="connsiteX1" fmla="*/ 0 w 5622016"/>
                  <a:gd name="connsiteY1" fmla="*/ 2549271 h 6681575"/>
                  <a:gd name="connsiteX2" fmla="*/ 19216 w 5622016"/>
                  <a:gd name="connsiteY2" fmla="*/ 2466035 h 6681575"/>
                  <a:gd name="connsiteX3" fmla="*/ 3203392 w 5622016"/>
                  <a:gd name="connsiteY3" fmla="*/ 1 h 6681575"/>
                  <a:gd name="connsiteX4" fmla="*/ 3539536 w 5622016"/>
                  <a:gd name="connsiteY4" fmla="*/ 16975 h 6681575"/>
                  <a:gd name="connsiteX5" fmla="*/ 3668448 w 5622016"/>
                  <a:gd name="connsiteY5" fmla="*/ 33355 h 6681575"/>
                  <a:gd name="connsiteX6" fmla="*/ 3767952 w 5622016"/>
                  <a:gd name="connsiteY6" fmla="*/ 180938 h 6681575"/>
                  <a:gd name="connsiteX7" fmla="*/ 5622016 w 5622016"/>
                  <a:gd name="connsiteY7" fmla="*/ 3845571 h 6681575"/>
                  <a:gd name="connsiteX8" fmla="*/ 2625488 w 5622016"/>
                  <a:gd name="connsiteY8" fmla="*/ 6681575 h 668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22016" h="6681575">
                    <a:moveTo>
                      <a:pt x="2625488" y="6681575"/>
                    </a:moveTo>
                    <a:lnTo>
                      <a:pt x="0" y="2549271"/>
                    </a:lnTo>
                    <a:lnTo>
                      <a:pt x="19216" y="2466035"/>
                    </a:lnTo>
                    <a:cubicBezTo>
                      <a:pt x="384080" y="1047897"/>
                      <a:pt x="1671360" y="-1"/>
                      <a:pt x="3203392" y="1"/>
                    </a:cubicBezTo>
                    <a:cubicBezTo>
                      <a:pt x="3316880" y="1"/>
                      <a:pt x="3429008" y="5751"/>
                      <a:pt x="3539536" y="16975"/>
                    </a:cubicBezTo>
                    <a:lnTo>
                      <a:pt x="3668448" y="33355"/>
                    </a:lnTo>
                    <a:lnTo>
                      <a:pt x="3767952" y="180938"/>
                    </a:lnTo>
                    <a:cubicBezTo>
                      <a:pt x="4541328" y="1354782"/>
                      <a:pt x="5114384" y="2523854"/>
                      <a:pt x="5622016" y="3845571"/>
                    </a:cubicBezTo>
                    <a:lnTo>
                      <a:pt x="2625488" y="668157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5" name="Freeform 284"/>
              <p:cNvSpPr/>
              <p:nvPr/>
            </p:nvSpPr>
            <p:spPr>
              <a:xfrm rot="1851806" flipH="1">
                <a:off x="3299699" y="3529702"/>
                <a:ext cx="329994" cy="402516"/>
              </a:xfrm>
              <a:custGeom>
                <a:avLst/>
                <a:gdLst>
                  <a:gd name="connsiteX0" fmla="*/ 5895217 w 6656248"/>
                  <a:gd name="connsiteY0" fmla="*/ 820052 h 8119072"/>
                  <a:gd name="connsiteX1" fmla="*/ 3045534 w 6656248"/>
                  <a:gd name="connsiteY1" fmla="*/ 0 h 8119072"/>
                  <a:gd name="connsiteX2" fmla="*/ 0 w 6656248"/>
                  <a:gd name="connsiteY2" fmla="*/ 5283067 h 8119072"/>
                  <a:gd name="connsiteX3" fmla="*/ 2996515 w 6656248"/>
                  <a:gd name="connsiteY3" fmla="*/ 8119072 h 8119072"/>
                  <a:gd name="connsiteX4" fmla="*/ 6656248 w 6656248"/>
                  <a:gd name="connsiteY4" fmla="*/ 2358938 h 8119072"/>
                  <a:gd name="connsiteX5" fmla="*/ 6525956 w 6656248"/>
                  <a:gd name="connsiteY5" fmla="*/ 2198234 h 8119072"/>
                  <a:gd name="connsiteX6" fmla="*/ 5907462 w 6656248"/>
                  <a:gd name="connsiteY6" fmla="*/ 880764 h 811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56248" h="8119072">
                    <a:moveTo>
                      <a:pt x="5895217" y="820052"/>
                    </a:moveTo>
                    <a:lnTo>
                      <a:pt x="3045534" y="0"/>
                    </a:lnTo>
                    <a:cubicBezTo>
                      <a:pt x="1615140" y="1761022"/>
                      <a:pt x="738371" y="3360571"/>
                      <a:pt x="0" y="5283067"/>
                    </a:cubicBezTo>
                    <a:lnTo>
                      <a:pt x="2996515" y="8119072"/>
                    </a:lnTo>
                    <a:lnTo>
                      <a:pt x="6656248" y="2358938"/>
                    </a:lnTo>
                    <a:lnTo>
                      <a:pt x="6525956" y="2198234"/>
                    </a:lnTo>
                    <a:cubicBezTo>
                      <a:pt x="6234620" y="1800319"/>
                      <a:pt x="6026112" y="1351857"/>
                      <a:pt x="5907462" y="88076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8" name="Freeform 507"/>
              <p:cNvSpPr/>
              <p:nvPr/>
            </p:nvSpPr>
            <p:spPr>
              <a:xfrm>
                <a:off x="1646025" y="3528255"/>
                <a:ext cx="1815018" cy="724314"/>
              </a:xfrm>
              <a:custGeom>
                <a:avLst/>
                <a:gdLst>
                  <a:gd name="connsiteX0" fmla="*/ 365808 w 36610368"/>
                  <a:gd name="connsiteY0" fmla="*/ 339422 h 14610005"/>
                  <a:gd name="connsiteX1" fmla="*/ 581200 w 36610368"/>
                  <a:gd name="connsiteY1" fmla="*/ 500492 h 14610005"/>
                  <a:gd name="connsiteX2" fmla="*/ 2508496 w 36610368"/>
                  <a:gd name="connsiteY2" fmla="*/ 1143935 h 14610005"/>
                  <a:gd name="connsiteX3" fmla="*/ 2600880 w 36610368"/>
                  <a:gd name="connsiteY3" fmla="*/ 1146270 h 14610005"/>
                  <a:gd name="connsiteX4" fmla="*/ 2595968 w 36610368"/>
                  <a:gd name="connsiteY4" fmla="*/ 1171838 h 14610005"/>
                  <a:gd name="connsiteX5" fmla="*/ 2346720 w 36610368"/>
                  <a:gd name="connsiteY5" fmla="*/ 3996750 h 14610005"/>
                  <a:gd name="connsiteX6" fmla="*/ 4272816 w 36610368"/>
                  <a:gd name="connsiteY6" fmla="*/ 11603500 h 14610005"/>
                  <a:gd name="connsiteX7" fmla="*/ 4489920 w 36610368"/>
                  <a:gd name="connsiteY7" fmla="*/ 11981073 h 14610005"/>
                  <a:gd name="connsiteX8" fmla="*/ 4498832 w 36610368"/>
                  <a:gd name="connsiteY8" fmla="*/ 12157661 h 14610005"/>
                  <a:gd name="connsiteX9" fmla="*/ 3535904 w 36610368"/>
                  <a:gd name="connsiteY9" fmla="*/ 14482398 h 14610005"/>
                  <a:gd name="connsiteX10" fmla="*/ 3395504 w 36610368"/>
                  <a:gd name="connsiteY10" fmla="*/ 14610005 h 14610005"/>
                  <a:gd name="connsiteX11" fmla="*/ 3126240 w 36610368"/>
                  <a:gd name="connsiteY11" fmla="*/ 14231353 h 14610005"/>
                  <a:gd name="connsiteX12" fmla="*/ 0 w 36610368"/>
                  <a:gd name="connsiteY12" fmla="*/ 3996750 h 14610005"/>
                  <a:gd name="connsiteX13" fmla="*/ 285904 w 36610368"/>
                  <a:gd name="connsiteY13" fmla="*/ 756429 h 14610005"/>
                  <a:gd name="connsiteX14" fmla="*/ 36171504 w 36610368"/>
                  <a:gd name="connsiteY14" fmla="*/ 0 h 14610005"/>
                  <a:gd name="connsiteX15" fmla="*/ 36238464 w 36610368"/>
                  <a:gd name="connsiteY15" fmla="*/ 307617 h 14610005"/>
                  <a:gd name="connsiteX16" fmla="*/ 36610368 w 36610368"/>
                  <a:gd name="connsiteY16" fmla="*/ 3996750 h 14610005"/>
                  <a:gd name="connsiteX17" fmla="*/ 33484128 w 36610368"/>
                  <a:gd name="connsiteY17" fmla="*/ 14231353 h 14610005"/>
                  <a:gd name="connsiteX18" fmla="*/ 33224704 w 36610368"/>
                  <a:gd name="connsiteY18" fmla="*/ 14596158 h 14610005"/>
                  <a:gd name="connsiteX19" fmla="*/ 33099536 w 36610368"/>
                  <a:gd name="connsiteY19" fmla="*/ 14482396 h 14610005"/>
                  <a:gd name="connsiteX20" fmla="*/ 32136592 w 36610368"/>
                  <a:gd name="connsiteY20" fmla="*/ 12157657 h 14610005"/>
                  <a:gd name="connsiteX21" fmla="*/ 32147936 w 36610368"/>
                  <a:gd name="connsiteY21" fmla="*/ 11933257 h 14610005"/>
                  <a:gd name="connsiteX22" fmla="*/ 32337536 w 36610368"/>
                  <a:gd name="connsiteY22" fmla="*/ 11603500 h 14610005"/>
                  <a:gd name="connsiteX23" fmla="*/ 34263632 w 36610368"/>
                  <a:gd name="connsiteY23" fmla="*/ 3996750 h 14610005"/>
                  <a:gd name="connsiteX24" fmla="*/ 34014384 w 36610368"/>
                  <a:gd name="connsiteY24" fmla="*/ 1171838 h 14610005"/>
                  <a:gd name="connsiteX25" fmla="*/ 34002304 w 36610368"/>
                  <a:gd name="connsiteY25" fmla="*/ 1108851 h 14610005"/>
                  <a:gd name="connsiteX26" fmla="*/ 34031600 w 36610368"/>
                  <a:gd name="connsiteY26" fmla="*/ 1105130 h 14610005"/>
                  <a:gd name="connsiteX27" fmla="*/ 36137968 w 36610368"/>
                  <a:gd name="connsiteY27" fmla="*/ 36904 h 1461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610368" h="14610005">
                    <a:moveTo>
                      <a:pt x="365808" y="339422"/>
                    </a:moveTo>
                    <a:lnTo>
                      <a:pt x="581200" y="500492"/>
                    </a:lnTo>
                    <a:cubicBezTo>
                      <a:pt x="1136624" y="875734"/>
                      <a:pt x="1796704" y="1107854"/>
                      <a:pt x="2508496" y="1143935"/>
                    </a:cubicBezTo>
                    <a:lnTo>
                      <a:pt x="2600880" y="1146270"/>
                    </a:lnTo>
                    <a:lnTo>
                      <a:pt x="2595968" y="1171838"/>
                    </a:lnTo>
                    <a:cubicBezTo>
                      <a:pt x="2432192" y="2088736"/>
                      <a:pt x="2346720" y="3032761"/>
                      <a:pt x="2346720" y="3996750"/>
                    </a:cubicBezTo>
                    <a:cubicBezTo>
                      <a:pt x="2346720" y="6751005"/>
                      <a:pt x="3044464" y="9342294"/>
                      <a:pt x="4272816" y="11603500"/>
                    </a:cubicBezTo>
                    <a:lnTo>
                      <a:pt x="4489920" y="11981073"/>
                    </a:lnTo>
                    <a:lnTo>
                      <a:pt x="4498832" y="12157661"/>
                    </a:lnTo>
                    <a:cubicBezTo>
                      <a:pt x="4498848" y="13065527"/>
                      <a:pt x="4130864" y="13887446"/>
                      <a:pt x="3535904" y="14482398"/>
                    </a:cubicBezTo>
                    <a:lnTo>
                      <a:pt x="3395504" y="14610005"/>
                    </a:lnTo>
                    <a:lnTo>
                      <a:pt x="3126240" y="14231353"/>
                    </a:lnTo>
                    <a:cubicBezTo>
                      <a:pt x="1152496" y="11309827"/>
                      <a:pt x="0" y="7787879"/>
                      <a:pt x="0" y="3996750"/>
                    </a:cubicBezTo>
                    <a:cubicBezTo>
                      <a:pt x="0" y="2891005"/>
                      <a:pt x="98048" y="1808158"/>
                      <a:pt x="285904" y="756429"/>
                    </a:cubicBezTo>
                    <a:close/>
                    <a:moveTo>
                      <a:pt x="36171504" y="0"/>
                    </a:moveTo>
                    <a:lnTo>
                      <a:pt x="36238464" y="307617"/>
                    </a:lnTo>
                    <a:cubicBezTo>
                      <a:pt x="36482320" y="1499240"/>
                      <a:pt x="36610368" y="2733041"/>
                      <a:pt x="36610368" y="3996750"/>
                    </a:cubicBezTo>
                    <a:cubicBezTo>
                      <a:pt x="36610368" y="7787879"/>
                      <a:pt x="35457872" y="11309827"/>
                      <a:pt x="33484128" y="14231353"/>
                    </a:cubicBezTo>
                    <a:lnTo>
                      <a:pt x="33224704" y="14596158"/>
                    </a:lnTo>
                    <a:lnTo>
                      <a:pt x="33099536" y="14482396"/>
                    </a:lnTo>
                    <a:cubicBezTo>
                      <a:pt x="32504592" y="13887444"/>
                      <a:pt x="32136592" y="13065525"/>
                      <a:pt x="32136592" y="12157657"/>
                    </a:cubicBezTo>
                    <a:lnTo>
                      <a:pt x="32147936" y="11933257"/>
                    </a:lnTo>
                    <a:lnTo>
                      <a:pt x="32337536" y="11603500"/>
                    </a:lnTo>
                    <a:cubicBezTo>
                      <a:pt x="33565888" y="9342294"/>
                      <a:pt x="34263632" y="6751005"/>
                      <a:pt x="34263632" y="3996750"/>
                    </a:cubicBezTo>
                    <a:cubicBezTo>
                      <a:pt x="34263632" y="3032761"/>
                      <a:pt x="34178160" y="2088736"/>
                      <a:pt x="34014384" y="1171838"/>
                    </a:cubicBezTo>
                    <a:lnTo>
                      <a:pt x="34002304" y="1108851"/>
                    </a:lnTo>
                    <a:lnTo>
                      <a:pt x="34031600" y="1105130"/>
                    </a:lnTo>
                    <a:cubicBezTo>
                      <a:pt x="34848512" y="980308"/>
                      <a:pt x="35579744" y="595118"/>
                      <a:pt x="36137968" y="3690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8" name="Rectangle 187"/>
          <p:cNvSpPr/>
          <p:nvPr/>
        </p:nvSpPr>
        <p:spPr>
          <a:xfrm>
            <a:off x="2197169" y="5562273"/>
            <a:ext cx="2395399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Gears System</a:t>
            </a:r>
            <a:endParaRPr lang="en-US" sz="3200" dirty="0">
              <a:solidFill>
                <a:srgbClr val="262626"/>
              </a:solidFill>
              <a:latin typeface="Calibri Light" panose="020F030202020403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92" name="Rectangle 191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04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7035262" y="1724665"/>
            <a:ext cx="1184620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Calibri Light" panose="020F0302020204030204" pitchFamily="34" charset="0"/>
              </a:rPr>
              <a:t>Step 1:</a:t>
            </a:r>
            <a:endParaRPr lang="en-US" sz="2800" dirty="0">
              <a:solidFill>
                <a:schemeClr val="accent5"/>
              </a:solidFill>
              <a:latin typeface="Calibri Light" panose="020F030202020403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</p:spTree>
    <p:extLst>
      <p:ext uri="{BB962C8B-B14F-4D97-AF65-F5344CB8AC3E}">
        <p14:creationId xmlns:p14="http://schemas.microsoft.com/office/powerpoint/2010/main" val="10782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482900" y="990600"/>
            <a:ext cx="3823936" cy="4349044"/>
            <a:chOff x="1310377" y="2285626"/>
            <a:chExt cx="2524346" cy="2870993"/>
          </a:xfrm>
        </p:grpSpPr>
        <p:grpSp>
          <p:nvGrpSpPr>
            <p:cNvPr id="33" name="Group 32"/>
            <p:cNvGrpSpPr/>
            <p:nvPr/>
          </p:nvGrpSpPr>
          <p:grpSpPr>
            <a:xfrm>
              <a:off x="1510604" y="3517836"/>
              <a:ext cx="2189956" cy="1638783"/>
              <a:chOff x="1510604" y="3517836"/>
              <a:chExt cx="2189956" cy="1638783"/>
            </a:xfrm>
          </p:grpSpPr>
          <p:sp>
            <p:nvSpPr>
              <p:cNvPr id="229" name="Freeform 228"/>
              <p:cNvSpPr/>
              <p:nvPr/>
            </p:nvSpPr>
            <p:spPr>
              <a:xfrm rot="19702360">
                <a:off x="1510604" y="3517836"/>
                <a:ext cx="2189956" cy="1638783"/>
              </a:xfrm>
              <a:custGeom>
                <a:avLst/>
                <a:gdLst>
                  <a:gd name="connsiteX0" fmla="*/ 29203888 w 44173176"/>
                  <a:gd name="connsiteY0" fmla="*/ 15953559 h 33055582"/>
                  <a:gd name="connsiteX1" fmla="*/ 34747447 w 44173176"/>
                  <a:gd name="connsiteY1" fmla="*/ 19367627 h 33055582"/>
                  <a:gd name="connsiteX2" fmla="*/ 34585042 w 44173176"/>
                  <a:gd name="connsiteY2" fmla="*/ 19603766 h 33055582"/>
                  <a:gd name="connsiteX3" fmla="*/ 35826819 w 44173176"/>
                  <a:gd name="connsiteY3" fmla="*/ 24827260 h 33055582"/>
                  <a:gd name="connsiteX4" fmla="*/ 41050316 w 44173176"/>
                  <a:gd name="connsiteY4" fmla="*/ 23585482 h 33055582"/>
                  <a:gd name="connsiteX5" fmla="*/ 41188106 w 44173176"/>
                  <a:gd name="connsiteY5" fmla="*/ 23334184 h 33055582"/>
                  <a:gd name="connsiteX6" fmla="*/ 43424008 w 44173176"/>
                  <a:gd name="connsiteY6" fmla="*/ 24711192 h 33055582"/>
                  <a:gd name="connsiteX7" fmla="*/ 44173176 w 44173176"/>
                  <a:gd name="connsiteY7" fmla="*/ 27517051 h 33055582"/>
                  <a:gd name="connsiteX8" fmla="*/ 36825767 w 44173176"/>
                  <a:gd name="connsiteY8" fmla="*/ 31491518 h 33055582"/>
                  <a:gd name="connsiteX9" fmla="*/ 34515263 w 44173176"/>
                  <a:gd name="connsiteY9" fmla="*/ 28953934 h 33055582"/>
                  <a:gd name="connsiteX10" fmla="*/ 33281359 w 44173176"/>
                  <a:gd name="connsiteY10" fmla="*/ 29310219 h 33055582"/>
                  <a:gd name="connsiteX11" fmla="*/ 31893388 w 44173176"/>
                  <a:gd name="connsiteY11" fmla="*/ 29570957 h 33055582"/>
                  <a:gd name="connsiteX12" fmla="*/ 31098204 w 44173176"/>
                  <a:gd name="connsiteY12" fmla="*/ 32747848 h 33055582"/>
                  <a:gd name="connsiteX13" fmla="*/ 22745188 w 44173176"/>
                  <a:gd name="connsiteY13" fmla="*/ 32661683 h 33055582"/>
                  <a:gd name="connsiteX14" fmla="*/ 21949750 w 44173176"/>
                  <a:gd name="connsiteY14" fmla="*/ 29301224 h 33055582"/>
                  <a:gd name="connsiteX15" fmla="*/ 21542883 w 44173176"/>
                  <a:gd name="connsiteY15" fmla="*/ 29218255 h 33055582"/>
                  <a:gd name="connsiteX16" fmla="*/ 19495633 w 44173176"/>
                  <a:gd name="connsiteY16" fmla="*/ 28584219 h 33055582"/>
                  <a:gd name="connsiteX17" fmla="*/ 16956040 w 44173176"/>
                  <a:gd name="connsiteY17" fmla="*/ 30935871 h 33055582"/>
                  <a:gd name="connsiteX18" fmla="*/ 9973561 w 44173176"/>
                  <a:gd name="connsiteY18" fmla="*/ 26350547 h 33055582"/>
                  <a:gd name="connsiteX19" fmla="*/ 11007286 w 44173176"/>
                  <a:gd name="connsiteY19" fmla="*/ 23484155 h 33055582"/>
                  <a:gd name="connsiteX20" fmla="*/ 10813516 w 44173176"/>
                  <a:gd name="connsiteY20" fmla="*/ 23319803 h 33055582"/>
                  <a:gd name="connsiteX21" fmla="*/ 9130108 w 44173176"/>
                  <a:gd name="connsiteY21" fmla="*/ 21573687 h 33055582"/>
                  <a:gd name="connsiteX22" fmla="*/ 8929912 w 44173176"/>
                  <a:gd name="connsiteY22" fmla="*/ 21319919 h 33055582"/>
                  <a:gd name="connsiteX23" fmla="*/ 5670878 w 44173176"/>
                  <a:gd name="connsiteY23" fmla="*/ 22098055 h 33055582"/>
                  <a:gd name="connsiteX24" fmla="*/ 1834855 w 44173176"/>
                  <a:gd name="connsiteY24" fmla="*/ 14677434 h 33055582"/>
                  <a:gd name="connsiteX25" fmla="*/ 4199625 w 44173176"/>
                  <a:gd name="connsiteY25" fmla="*/ 12636362 h 33055582"/>
                  <a:gd name="connsiteX26" fmla="*/ 3765370 w 44173176"/>
                  <a:gd name="connsiteY26" fmla="*/ 11132415 h 33055582"/>
                  <a:gd name="connsiteX27" fmla="*/ 3525299 w 44173176"/>
                  <a:gd name="connsiteY27" fmla="*/ 9854529 h 33055582"/>
                  <a:gd name="connsiteX28" fmla="*/ 238524 w 44173176"/>
                  <a:gd name="connsiteY28" fmla="*/ 8938491 h 33055582"/>
                  <a:gd name="connsiteX29" fmla="*/ 481263 w 44173176"/>
                  <a:gd name="connsiteY29" fmla="*/ 588560 h 33055582"/>
                  <a:gd name="connsiteX30" fmla="*/ 3299440 w 44173176"/>
                  <a:gd name="connsiteY30" fmla="*/ 0 h 33055582"/>
                  <a:gd name="connsiteX31" fmla="*/ 5615770 w 44173176"/>
                  <a:gd name="connsiteY31" fmla="*/ 1426540 h 33055582"/>
                  <a:gd name="connsiteX32" fmla="*/ 5453368 w 44173176"/>
                  <a:gd name="connsiteY32" fmla="*/ 1662679 h 33055582"/>
                  <a:gd name="connsiteX33" fmla="*/ 6695146 w 44173176"/>
                  <a:gd name="connsiteY33" fmla="*/ 6886172 h 33055582"/>
                  <a:gd name="connsiteX34" fmla="*/ 11918642 w 44173176"/>
                  <a:gd name="connsiteY34" fmla="*/ 5644395 h 33055582"/>
                  <a:gd name="connsiteX35" fmla="*/ 12056433 w 44173176"/>
                  <a:gd name="connsiteY35" fmla="*/ 5393099 h 33055582"/>
                  <a:gd name="connsiteX36" fmla="*/ 17544716 w 44173176"/>
                  <a:gd name="connsiteY36" fmla="*/ 8773123 h 33055582"/>
                  <a:gd name="connsiteX37" fmla="*/ 17609840 w 44173176"/>
                  <a:gd name="connsiteY37" fmla="*/ 8980014 h 33055582"/>
                  <a:gd name="connsiteX38" fmla="*/ 22041852 w 44173176"/>
                  <a:gd name="connsiteY38" fmla="*/ 14526909 h 33055582"/>
                  <a:gd name="connsiteX39" fmla="*/ 28989822 w 44173176"/>
                  <a:gd name="connsiteY39" fmla="*/ 15988510 h 3305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4173176" h="33055582">
                    <a:moveTo>
                      <a:pt x="29203888" y="15953559"/>
                    </a:moveTo>
                    <a:lnTo>
                      <a:pt x="34747447" y="19367627"/>
                    </a:lnTo>
                    <a:lnTo>
                      <a:pt x="34585042" y="19603766"/>
                    </a:lnTo>
                    <a:cubicBezTo>
                      <a:pt x="33485522" y="21389102"/>
                      <a:pt x="34041484" y="23727740"/>
                      <a:pt x="35826819" y="24827260"/>
                    </a:cubicBezTo>
                    <a:cubicBezTo>
                      <a:pt x="37612155" y="25926780"/>
                      <a:pt x="39950796" y="25370818"/>
                      <a:pt x="41050316" y="23585482"/>
                    </a:cubicBezTo>
                    <a:lnTo>
                      <a:pt x="41188106" y="23334184"/>
                    </a:lnTo>
                    <a:lnTo>
                      <a:pt x="43424008" y="24711192"/>
                    </a:lnTo>
                    <a:lnTo>
                      <a:pt x="44173176" y="27517051"/>
                    </a:lnTo>
                    <a:cubicBezTo>
                      <a:pt x="41930896" y="29229071"/>
                      <a:pt x="39759224" y="30464975"/>
                      <a:pt x="36825767" y="31491518"/>
                    </a:cubicBezTo>
                    <a:lnTo>
                      <a:pt x="34515263" y="28953934"/>
                    </a:lnTo>
                    <a:lnTo>
                      <a:pt x="33281359" y="29310219"/>
                    </a:lnTo>
                    <a:lnTo>
                      <a:pt x="31893388" y="29570957"/>
                    </a:lnTo>
                    <a:lnTo>
                      <a:pt x="31098204" y="32747848"/>
                    </a:lnTo>
                    <a:cubicBezTo>
                      <a:pt x="28307083" y="33158058"/>
                      <a:pt x="25808500" y="33186079"/>
                      <a:pt x="22745188" y="32661683"/>
                    </a:cubicBezTo>
                    <a:lnTo>
                      <a:pt x="21949750" y="29301224"/>
                    </a:lnTo>
                    <a:lnTo>
                      <a:pt x="21542883" y="29218255"/>
                    </a:lnTo>
                    <a:lnTo>
                      <a:pt x="19495633" y="28584219"/>
                    </a:lnTo>
                    <a:lnTo>
                      <a:pt x="16956040" y="30935871"/>
                    </a:lnTo>
                    <a:cubicBezTo>
                      <a:pt x="14120626" y="29663407"/>
                      <a:pt x="12062000" y="28247155"/>
                      <a:pt x="9973561" y="26350547"/>
                    </a:cubicBezTo>
                    <a:lnTo>
                      <a:pt x="11007286" y="23484155"/>
                    </a:lnTo>
                    <a:lnTo>
                      <a:pt x="10813516" y="23319803"/>
                    </a:lnTo>
                    <a:cubicBezTo>
                      <a:pt x="10219815" y="22762423"/>
                      <a:pt x="9658447" y="22179439"/>
                      <a:pt x="9130108" y="21573687"/>
                    </a:cubicBezTo>
                    <a:lnTo>
                      <a:pt x="8929912" y="21319919"/>
                    </a:lnTo>
                    <a:lnTo>
                      <a:pt x="5670878" y="22098055"/>
                    </a:lnTo>
                    <a:cubicBezTo>
                      <a:pt x="3824008" y="19598443"/>
                      <a:pt x="2724599" y="17354583"/>
                      <a:pt x="1834855" y="14677434"/>
                    </a:cubicBezTo>
                    <a:lnTo>
                      <a:pt x="4199625" y="12636362"/>
                    </a:lnTo>
                    <a:lnTo>
                      <a:pt x="3765370" y="11132415"/>
                    </a:lnTo>
                    <a:lnTo>
                      <a:pt x="3525299" y="9854529"/>
                    </a:lnTo>
                    <a:lnTo>
                      <a:pt x="238524" y="8938491"/>
                    </a:lnTo>
                    <a:cubicBezTo>
                      <a:pt x="-164878" y="5856920"/>
                      <a:pt x="-38512" y="3361386"/>
                      <a:pt x="481263" y="588560"/>
                    </a:cubicBezTo>
                    <a:lnTo>
                      <a:pt x="3299440" y="0"/>
                    </a:lnTo>
                    <a:lnTo>
                      <a:pt x="5615770" y="1426540"/>
                    </a:lnTo>
                    <a:lnTo>
                      <a:pt x="5453368" y="1662679"/>
                    </a:lnTo>
                    <a:cubicBezTo>
                      <a:pt x="4353848" y="3448015"/>
                      <a:pt x="4909810" y="5786652"/>
                      <a:pt x="6695146" y="6886172"/>
                    </a:cubicBezTo>
                    <a:cubicBezTo>
                      <a:pt x="8480482" y="7985692"/>
                      <a:pt x="10819122" y="7429731"/>
                      <a:pt x="11918642" y="5644395"/>
                    </a:cubicBezTo>
                    <a:lnTo>
                      <a:pt x="12056433" y="5393099"/>
                    </a:lnTo>
                    <a:lnTo>
                      <a:pt x="17544716" y="8773123"/>
                    </a:lnTo>
                    <a:lnTo>
                      <a:pt x="17609840" y="8980014"/>
                    </a:lnTo>
                    <a:cubicBezTo>
                      <a:pt x="18370208" y="11208385"/>
                      <a:pt x="19880460" y="13195797"/>
                      <a:pt x="22041852" y="14526909"/>
                    </a:cubicBezTo>
                    <a:cubicBezTo>
                      <a:pt x="24203231" y="15858027"/>
                      <a:pt x="26657674" y="16312318"/>
                      <a:pt x="28989822" y="159885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 229"/>
              <p:cNvSpPr/>
              <p:nvPr/>
            </p:nvSpPr>
            <p:spPr>
              <a:xfrm flipV="1">
                <a:off x="1702149" y="4193535"/>
                <a:ext cx="249592" cy="171714"/>
              </a:xfrm>
              <a:custGeom>
                <a:avLst/>
                <a:gdLst>
                  <a:gd name="connsiteX0" fmla="*/ 3623656 w 5034480"/>
                  <a:gd name="connsiteY0" fmla="*/ 3463605 h 3463605"/>
                  <a:gd name="connsiteX1" fmla="*/ 5034480 w 5034480"/>
                  <a:gd name="connsiteY1" fmla="*/ 1243075 h 3463605"/>
                  <a:gd name="connsiteX2" fmla="*/ 714792 w 5034480"/>
                  <a:gd name="connsiteY2" fmla="*/ 0 h 3463605"/>
                  <a:gd name="connsiteX3" fmla="*/ 9548 w 5034480"/>
                  <a:gd name="connsiteY3" fmla="*/ 916328 h 3463605"/>
                  <a:gd name="connsiteX4" fmla="*/ 0 w 5034480"/>
                  <a:gd name="connsiteY4" fmla="*/ 929742 h 3463605"/>
                  <a:gd name="connsiteX5" fmla="*/ 42696 w 5034480"/>
                  <a:gd name="connsiteY5" fmla="*/ 928662 h 3463605"/>
                  <a:gd name="connsiteX6" fmla="*/ 3608832 w 5034480"/>
                  <a:gd name="connsiteY6" fmla="*/ 3419802 h 3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4480" h="3463605">
                    <a:moveTo>
                      <a:pt x="3623656" y="3463605"/>
                    </a:moveTo>
                    <a:lnTo>
                      <a:pt x="5034480" y="1243075"/>
                    </a:lnTo>
                    <a:lnTo>
                      <a:pt x="714792" y="0"/>
                    </a:lnTo>
                    <a:cubicBezTo>
                      <a:pt x="463356" y="309555"/>
                      <a:pt x="229028" y="614121"/>
                      <a:pt x="9548" y="916328"/>
                    </a:cubicBezTo>
                    <a:lnTo>
                      <a:pt x="0" y="929742"/>
                    </a:lnTo>
                    <a:lnTo>
                      <a:pt x="42696" y="928662"/>
                    </a:lnTo>
                    <a:cubicBezTo>
                      <a:pt x="1680784" y="928662"/>
                      <a:pt x="3076564" y="1966110"/>
                      <a:pt x="3608832" y="341980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4" name="Freeform 353"/>
              <p:cNvSpPr/>
              <p:nvPr/>
            </p:nvSpPr>
            <p:spPr>
              <a:xfrm rot="19833995" flipV="1">
                <a:off x="1922287" y="429094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 flipH="1" flipV="1">
                <a:off x="3154137" y="4188598"/>
                <a:ext cx="242619" cy="167163"/>
              </a:xfrm>
              <a:custGeom>
                <a:avLst/>
                <a:gdLst>
                  <a:gd name="connsiteX0" fmla="*/ 3541316 w 4893814"/>
                  <a:gd name="connsiteY0" fmla="*/ 3371804 h 3371804"/>
                  <a:gd name="connsiteX1" fmla="*/ 3492800 w 4893814"/>
                  <a:gd name="connsiteY1" fmla="*/ 3228417 h 3371804"/>
                  <a:gd name="connsiteX2" fmla="*/ 122034 w 4893814"/>
                  <a:gd name="connsiteY2" fmla="*/ 742217 h 3371804"/>
                  <a:gd name="connsiteX3" fmla="*/ 0 w 4893814"/>
                  <a:gd name="connsiteY3" fmla="*/ 739131 h 3371804"/>
                  <a:gd name="connsiteX4" fmla="*/ 124104 w 4893814"/>
                  <a:gd name="connsiteY4" fmla="*/ 572675 h 3371804"/>
                  <a:gd name="connsiteX5" fmla="*/ 574126 w 4893814"/>
                  <a:gd name="connsiteY5" fmla="*/ 0 h 3371804"/>
                  <a:gd name="connsiteX6" fmla="*/ 4893814 w 4893814"/>
                  <a:gd name="connsiteY6" fmla="*/ 1243075 h 33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93814" h="3371804">
                    <a:moveTo>
                      <a:pt x="3541316" y="3371804"/>
                    </a:moveTo>
                    <a:lnTo>
                      <a:pt x="3492800" y="3228417"/>
                    </a:lnTo>
                    <a:cubicBezTo>
                      <a:pt x="2981822" y="1832872"/>
                      <a:pt x="1675034" y="820939"/>
                      <a:pt x="122034" y="742217"/>
                    </a:cubicBezTo>
                    <a:lnTo>
                      <a:pt x="0" y="739131"/>
                    </a:lnTo>
                    <a:lnTo>
                      <a:pt x="124104" y="572675"/>
                    </a:lnTo>
                    <a:cubicBezTo>
                      <a:pt x="267850" y="383292"/>
                      <a:pt x="417676" y="192612"/>
                      <a:pt x="574126" y="0"/>
                    </a:cubicBezTo>
                    <a:lnTo>
                      <a:pt x="4893814" y="124307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766005" flipH="1" flipV="1">
                <a:off x="2832457" y="428517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051806" flipV="1">
                <a:off x="2368127" y="4416135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1828316" y="4158283"/>
                <a:ext cx="1449096" cy="475626"/>
              </a:xfrm>
              <a:custGeom>
                <a:avLst/>
                <a:gdLst>
                  <a:gd name="connsiteX0" fmla="*/ 1249028 w 29229434"/>
                  <a:gd name="connsiteY0" fmla="*/ 0 h 9593767"/>
                  <a:gd name="connsiteX1" fmla="*/ 1524908 w 29229434"/>
                  <a:gd name="connsiteY1" fmla="*/ 409024 h 9593767"/>
                  <a:gd name="connsiteX2" fmla="*/ 14622036 w 29229434"/>
                  <a:gd name="connsiteY2" fmla="*/ 7247043 h 9593767"/>
                  <a:gd name="connsiteX3" fmla="*/ 27719156 w 29229434"/>
                  <a:gd name="connsiteY3" fmla="*/ 409024 h 9593767"/>
                  <a:gd name="connsiteX4" fmla="*/ 27965462 w 29229434"/>
                  <a:gd name="connsiteY4" fmla="*/ 43846 h 9593767"/>
                  <a:gd name="connsiteX5" fmla="*/ 27991528 w 29229434"/>
                  <a:gd name="connsiteY5" fmla="*/ 214629 h 9593767"/>
                  <a:gd name="connsiteX6" fmla="*/ 29026368 w 29229434"/>
                  <a:gd name="connsiteY6" fmla="*/ 2134035 h 9593767"/>
                  <a:gd name="connsiteX7" fmla="*/ 29229434 w 29229434"/>
                  <a:gd name="connsiteY7" fmla="*/ 2318596 h 9593767"/>
                  <a:gd name="connsiteX8" fmla="*/ 29124306 w 29229434"/>
                  <a:gd name="connsiteY8" fmla="*/ 2459830 h 9593767"/>
                  <a:gd name="connsiteX9" fmla="*/ 14622036 w 29229434"/>
                  <a:gd name="connsiteY9" fmla="*/ 9593767 h 9593767"/>
                  <a:gd name="connsiteX10" fmla="*/ 119764 w 29229434"/>
                  <a:gd name="connsiteY10" fmla="*/ 2459830 h 9593767"/>
                  <a:gd name="connsiteX11" fmla="*/ 0 w 29229434"/>
                  <a:gd name="connsiteY11" fmla="*/ 2298933 h 9593767"/>
                  <a:gd name="connsiteX12" fmla="*/ 181432 w 29229434"/>
                  <a:gd name="connsiteY12" fmla="*/ 2134035 h 9593767"/>
                  <a:gd name="connsiteX13" fmla="*/ 1216272 w 29229434"/>
                  <a:gd name="connsiteY13" fmla="*/ 214629 h 959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229434" h="9593767">
                    <a:moveTo>
                      <a:pt x="1249028" y="0"/>
                    </a:moveTo>
                    <a:lnTo>
                      <a:pt x="1524908" y="409024"/>
                    </a:lnTo>
                    <a:cubicBezTo>
                      <a:pt x="4408808" y="4542624"/>
                      <a:pt x="9199596" y="7247043"/>
                      <a:pt x="14622036" y="7247043"/>
                    </a:cubicBezTo>
                    <a:cubicBezTo>
                      <a:pt x="20044476" y="7247043"/>
                      <a:pt x="24835264" y="4542624"/>
                      <a:pt x="27719156" y="409024"/>
                    </a:cubicBezTo>
                    <a:lnTo>
                      <a:pt x="27965462" y="43846"/>
                    </a:lnTo>
                    <a:lnTo>
                      <a:pt x="27991528" y="214629"/>
                    </a:lnTo>
                    <a:cubicBezTo>
                      <a:pt x="28143246" y="956059"/>
                      <a:pt x="28511092" y="1618761"/>
                      <a:pt x="29026368" y="2134035"/>
                    </a:cubicBezTo>
                    <a:lnTo>
                      <a:pt x="29229434" y="2318596"/>
                    </a:lnTo>
                    <a:lnTo>
                      <a:pt x="29124306" y="2459830"/>
                    </a:lnTo>
                    <a:cubicBezTo>
                      <a:pt x="25777014" y="6798790"/>
                      <a:pt x="20525928" y="9593767"/>
                      <a:pt x="14622036" y="9593767"/>
                    </a:cubicBezTo>
                    <a:cubicBezTo>
                      <a:pt x="8718144" y="9593767"/>
                      <a:pt x="3467052" y="6798790"/>
                      <a:pt x="119764" y="2459830"/>
                    </a:cubicBezTo>
                    <a:lnTo>
                      <a:pt x="0" y="2298933"/>
                    </a:lnTo>
                    <a:lnTo>
                      <a:pt x="181432" y="2134035"/>
                    </a:lnTo>
                    <a:cubicBezTo>
                      <a:pt x="696708" y="1618761"/>
                      <a:pt x="1064556" y="956059"/>
                      <a:pt x="1216272" y="21462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400637" y="2285626"/>
              <a:ext cx="2188906" cy="1659738"/>
              <a:chOff x="1400637" y="2290618"/>
              <a:chExt cx="2188906" cy="1659738"/>
            </a:xfrm>
          </p:grpSpPr>
          <p:sp>
            <p:nvSpPr>
              <p:cNvPr id="262" name="Freeform 261"/>
              <p:cNvSpPr/>
              <p:nvPr/>
            </p:nvSpPr>
            <p:spPr>
              <a:xfrm rot="19702360">
                <a:off x="1400637" y="2290618"/>
                <a:ext cx="2188906" cy="1659738"/>
              </a:xfrm>
              <a:custGeom>
                <a:avLst/>
                <a:gdLst>
                  <a:gd name="connsiteX0" fmla="*/ 31863300 w 44152007"/>
                  <a:gd name="connsiteY0" fmla="*/ 4573240 h 33478249"/>
                  <a:gd name="connsiteX1" fmla="*/ 34518878 w 44152007"/>
                  <a:gd name="connsiteY1" fmla="*/ 6487655 h 33478249"/>
                  <a:gd name="connsiteX2" fmla="*/ 33569320 w 44152007"/>
                  <a:gd name="connsiteY2" fmla="*/ 9787427 h 33478249"/>
                  <a:gd name="connsiteX3" fmla="*/ 35062116 w 44152007"/>
                  <a:gd name="connsiteY3" fmla="*/ 11335812 h 33478249"/>
                  <a:gd name="connsiteX4" fmla="*/ 35390329 w 44152007"/>
                  <a:gd name="connsiteY4" fmla="*/ 11751876 h 33478249"/>
                  <a:gd name="connsiteX5" fmla="*/ 38600952 w 44152007"/>
                  <a:gd name="connsiteY5" fmla="*/ 10985313 h 33478249"/>
                  <a:gd name="connsiteX6" fmla="*/ 42436988 w 44152007"/>
                  <a:gd name="connsiteY6" fmla="*/ 18405927 h 33478249"/>
                  <a:gd name="connsiteX7" fmla="*/ 40048651 w 44152007"/>
                  <a:gd name="connsiteY7" fmla="*/ 20467304 h 33478249"/>
                  <a:gd name="connsiteX8" fmla="*/ 40426871 w 44152007"/>
                  <a:gd name="connsiteY8" fmla="*/ 21777084 h 33478249"/>
                  <a:gd name="connsiteX9" fmla="*/ 40688392 w 44152007"/>
                  <a:gd name="connsiteY9" fmla="*/ 23169338 h 33478249"/>
                  <a:gd name="connsiteX10" fmla="*/ 43913479 w 44152007"/>
                  <a:gd name="connsiteY10" fmla="*/ 24068148 h 33478249"/>
                  <a:gd name="connsiteX11" fmla="*/ 43670743 w 44152007"/>
                  <a:gd name="connsiteY11" fmla="*/ 32418112 h 33478249"/>
                  <a:gd name="connsiteX12" fmla="*/ 40420247 w 44152007"/>
                  <a:gd name="connsiteY12" fmla="*/ 33096956 h 33478249"/>
                  <a:gd name="connsiteX13" fmla="*/ 40342496 w 44152007"/>
                  <a:gd name="connsiteY13" fmla="*/ 33478249 h 33478249"/>
                  <a:gd name="connsiteX14" fmla="*/ 36185103 w 44152007"/>
                  <a:gd name="connsiteY14" fmla="*/ 30917868 h 33478249"/>
                  <a:gd name="connsiteX15" fmla="*/ 36111604 w 44152007"/>
                  <a:gd name="connsiteY15" fmla="*/ 31155199 h 33478249"/>
                  <a:gd name="connsiteX16" fmla="*/ 35821025 w 44152007"/>
                  <a:gd name="connsiteY16" fmla="*/ 31754399 h 33478249"/>
                  <a:gd name="connsiteX17" fmla="*/ 31297611 w 44152007"/>
                  <a:gd name="connsiteY17" fmla="*/ 32829747 h 33478249"/>
                  <a:gd name="connsiteX18" fmla="*/ 30222263 w 44152007"/>
                  <a:gd name="connsiteY18" fmla="*/ 28306335 h 33478249"/>
                  <a:gd name="connsiteX19" fmla="*/ 30626589 w 44152007"/>
                  <a:gd name="connsiteY19" fmla="*/ 27777188 h 33478249"/>
                  <a:gd name="connsiteX20" fmla="*/ 30805454 w 44152007"/>
                  <a:gd name="connsiteY20" fmla="*/ 27604745 h 33478249"/>
                  <a:gd name="connsiteX21" fmla="*/ 26728520 w 44152007"/>
                  <a:gd name="connsiteY21" fmla="*/ 25093917 h 33478249"/>
                  <a:gd name="connsiteX22" fmla="*/ 26611028 w 44152007"/>
                  <a:gd name="connsiteY22" fmla="*/ 24647293 h 33478249"/>
                  <a:gd name="connsiteX23" fmla="*/ 22027602 w 44152007"/>
                  <a:gd name="connsiteY23" fmla="*/ 18619349 h 33478249"/>
                  <a:gd name="connsiteX24" fmla="*/ 14581896 w 44152007"/>
                  <a:gd name="connsiteY24" fmla="*/ 17239011 h 33478249"/>
                  <a:gd name="connsiteX25" fmla="*/ 14130181 w 44152007"/>
                  <a:gd name="connsiteY25" fmla="*/ 17335079 h 33478249"/>
                  <a:gd name="connsiteX26" fmla="*/ 10004653 w 44152007"/>
                  <a:gd name="connsiteY26" fmla="*/ 14794324 h 33478249"/>
                  <a:gd name="connsiteX27" fmla="*/ 9931153 w 44152007"/>
                  <a:gd name="connsiteY27" fmla="*/ 15031657 h 33478249"/>
                  <a:gd name="connsiteX28" fmla="*/ 9640572 w 44152007"/>
                  <a:gd name="connsiteY28" fmla="*/ 15630855 h 33478249"/>
                  <a:gd name="connsiteX29" fmla="*/ 5117160 w 44152007"/>
                  <a:gd name="connsiteY29" fmla="*/ 16706204 h 33478249"/>
                  <a:gd name="connsiteX30" fmla="*/ 4041812 w 44152007"/>
                  <a:gd name="connsiteY30" fmla="*/ 12182792 h 33478249"/>
                  <a:gd name="connsiteX31" fmla="*/ 4446140 w 44152007"/>
                  <a:gd name="connsiteY31" fmla="*/ 11653646 h 33478249"/>
                  <a:gd name="connsiteX32" fmla="*/ 4625005 w 44152007"/>
                  <a:gd name="connsiteY32" fmla="*/ 11481204 h 33478249"/>
                  <a:gd name="connsiteX33" fmla="*/ 499487 w 44152007"/>
                  <a:gd name="connsiteY33" fmla="*/ 8940454 h 33478249"/>
                  <a:gd name="connsiteX34" fmla="*/ 859038 w 44152007"/>
                  <a:gd name="connsiteY34" fmla="*/ 8656801 h 33478249"/>
                  <a:gd name="connsiteX35" fmla="*/ 0 w 44152007"/>
                  <a:gd name="connsiteY35" fmla="*/ 5439322 h 33478249"/>
                  <a:gd name="connsiteX36" fmla="*/ 7347383 w 44152007"/>
                  <a:gd name="connsiteY36" fmla="*/ 1464856 h 33478249"/>
                  <a:gd name="connsiteX37" fmla="*/ 9628081 w 44152007"/>
                  <a:gd name="connsiteY37" fmla="*/ 3969688 h 33478249"/>
                  <a:gd name="connsiteX38" fmla="*/ 10910864 w 44152007"/>
                  <a:gd name="connsiteY38" fmla="*/ 3599279 h 33478249"/>
                  <a:gd name="connsiteX39" fmla="*/ 12438697 w 44152007"/>
                  <a:gd name="connsiteY39" fmla="*/ 3312283 h 33478249"/>
                  <a:gd name="connsiteX40" fmla="*/ 13190722 w 44152007"/>
                  <a:gd name="connsiteY40" fmla="*/ 307730 h 33478249"/>
                  <a:gd name="connsiteX41" fmla="*/ 21543771 w 44152007"/>
                  <a:gd name="connsiteY41" fmla="*/ 393894 h 33478249"/>
                  <a:gd name="connsiteX42" fmla="*/ 22307762 w 44152007"/>
                  <a:gd name="connsiteY42" fmla="*/ 3621593 h 33478249"/>
                  <a:gd name="connsiteX43" fmla="*/ 22649342 w 44152007"/>
                  <a:gd name="connsiteY43" fmla="*/ 3691244 h 33478249"/>
                  <a:gd name="connsiteX44" fmla="*/ 24966233 w 44152007"/>
                  <a:gd name="connsiteY44" fmla="*/ 4408792 h 33478249"/>
                  <a:gd name="connsiteX45" fmla="*/ 25205116 w 44152007"/>
                  <a:gd name="connsiteY45" fmla="*/ 4509939 h 33478249"/>
                  <a:gd name="connsiteX46" fmla="*/ 27281806 w 44152007"/>
                  <a:gd name="connsiteY46" fmla="*/ 2315685 h 33478249"/>
                  <a:gd name="connsiteX47" fmla="*/ 30983285 w 44152007"/>
                  <a:gd name="connsiteY47" fmla="*/ 4046192 h 33478249"/>
                  <a:gd name="connsiteX48" fmla="*/ 31863300 w 44152007"/>
                  <a:gd name="connsiteY48" fmla="*/ 4573240 h 3347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4152007" h="33478249">
                    <a:moveTo>
                      <a:pt x="31863300" y="4573240"/>
                    </a:moveTo>
                    <a:cubicBezTo>
                      <a:pt x="32740726" y="5124728"/>
                      <a:pt x="33614259" y="5752867"/>
                      <a:pt x="34518878" y="6487655"/>
                    </a:cubicBezTo>
                    <a:lnTo>
                      <a:pt x="33569320" y="9787427"/>
                    </a:lnTo>
                    <a:lnTo>
                      <a:pt x="35062116" y="11335812"/>
                    </a:lnTo>
                    <a:lnTo>
                      <a:pt x="35390329" y="11751876"/>
                    </a:lnTo>
                    <a:lnTo>
                      <a:pt x="38600952" y="10985313"/>
                    </a:lnTo>
                    <a:cubicBezTo>
                      <a:pt x="40447823" y="13484905"/>
                      <a:pt x="41547231" y="15728782"/>
                      <a:pt x="42436988" y="18405927"/>
                    </a:cubicBezTo>
                    <a:lnTo>
                      <a:pt x="40048651" y="20467304"/>
                    </a:lnTo>
                    <a:lnTo>
                      <a:pt x="40426871" y="21777084"/>
                    </a:lnTo>
                    <a:lnTo>
                      <a:pt x="40688392" y="23169338"/>
                    </a:lnTo>
                    <a:lnTo>
                      <a:pt x="43913479" y="24068148"/>
                    </a:lnTo>
                    <a:cubicBezTo>
                      <a:pt x="44316888" y="27149736"/>
                      <a:pt x="44190520" y="29645289"/>
                      <a:pt x="43670743" y="32418112"/>
                    </a:cubicBezTo>
                    <a:lnTo>
                      <a:pt x="40420247" y="33096956"/>
                    </a:lnTo>
                    <a:lnTo>
                      <a:pt x="40342496" y="33478249"/>
                    </a:lnTo>
                    <a:lnTo>
                      <a:pt x="36185103" y="30917868"/>
                    </a:lnTo>
                    <a:lnTo>
                      <a:pt x="36111604" y="31155199"/>
                    </a:lnTo>
                    <a:cubicBezTo>
                      <a:pt x="36036663" y="31360398"/>
                      <a:pt x="35940044" y="31561142"/>
                      <a:pt x="35821025" y="31754399"/>
                    </a:cubicBezTo>
                    <a:cubicBezTo>
                      <a:pt x="34868868" y="33300454"/>
                      <a:pt x="32843668" y="33781905"/>
                      <a:pt x="31297611" y="32829747"/>
                    </a:cubicBezTo>
                    <a:cubicBezTo>
                      <a:pt x="29751557" y="31877591"/>
                      <a:pt x="29270106" y="29852390"/>
                      <a:pt x="30222263" y="28306335"/>
                    </a:cubicBezTo>
                    <a:cubicBezTo>
                      <a:pt x="30341282" y="28113078"/>
                      <a:pt x="30477069" y="27936455"/>
                      <a:pt x="30626589" y="27777188"/>
                    </a:cubicBezTo>
                    <a:lnTo>
                      <a:pt x="30805454" y="27604745"/>
                    </a:lnTo>
                    <a:lnTo>
                      <a:pt x="26728520" y="25093917"/>
                    </a:lnTo>
                    <a:lnTo>
                      <a:pt x="26611028" y="24647293"/>
                    </a:lnTo>
                    <a:cubicBezTo>
                      <a:pt x="25911664" y="22225145"/>
                      <a:pt x="24343374" y="20045543"/>
                      <a:pt x="22027602" y="18619349"/>
                    </a:cubicBezTo>
                    <a:cubicBezTo>
                      <a:pt x="19711837" y="17193157"/>
                      <a:pt x="17059649" y="16773526"/>
                      <a:pt x="14581896" y="17239011"/>
                    </a:cubicBezTo>
                    <a:lnTo>
                      <a:pt x="14130181" y="17335079"/>
                    </a:lnTo>
                    <a:lnTo>
                      <a:pt x="10004653" y="14794324"/>
                    </a:lnTo>
                    <a:lnTo>
                      <a:pt x="9931153" y="15031657"/>
                    </a:lnTo>
                    <a:cubicBezTo>
                      <a:pt x="9856210" y="15236854"/>
                      <a:pt x="9759591" y="15437599"/>
                      <a:pt x="9640572" y="15630855"/>
                    </a:cubicBezTo>
                    <a:cubicBezTo>
                      <a:pt x="8688415" y="17176911"/>
                      <a:pt x="6663214" y="17658360"/>
                      <a:pt x="5117160" y="16706204"/>
                    </a:cubicBezTo>
                    <a:cubicBezTo>
                      <a:pt x="3571106" y="15754049"/>
                      <a:pt x="3089655" y="13728847"/>
                      <a:pt x="4041812" y="12182792"/>
                    </a:cubicBezTo>
                    <a:cubicBezTo>
                      <a:pt x="4160831" y="11989536"/>
                      <a:pt x="4296618" y="11812913"/>
                      <a:pt x="4446140" y="11653646"/>
                    </a:cubicBezTo>
                    <a:lnTo>
                      <a:pt x="4625005" y="11481204"/>
                    </a:lnTo>
                    <a:lnTo>
                      <a:pt x="499487" y="8940454"/>
                    </a:lnTo>
                    <a:lnTo>
                      <a:pt x="859038" y="8656801"/>
                    </a:lnTo>
                    <a:lnTo>
                      <a:pt x="0" y="5439322"/>
                    </a:lnTo>
                    <a:cubicBezTo>
                      <a:pt x="2242244" y="3727308"/>
                      <a:pt x="4413950" y="2491398"/>
                      <a:pt x="7347383" y="1464856"/>
                    </a:cubicBezTo>
                    <a:lnTo>
                      <a:pt x="9628081" y="3969688"/>
                    </a:lnTo>
                    <a:lnTo>
                      <a:pt x="10910864" y="3599279"/>
                    </a:lnTo>
                    <a:lnTo>
                      <a:pt x="12438697" y="3312283"/>
                    </a:lnTo>
                    <a:lnTo>
                      <a:pt x="13190722" y="307730"/>
                    </a:lnTo>
                    <a:cubicBezTo>
                      <a:pt x="15981873" y="-102467"/>
                      <a:pt x="18480441" y="-130501"/>
                      <a:pt x="21543771" y="393894"/>
                    </a:cubicBezTo>
                    <a:lnTo>
                      <a:pt x="22307762" y="3621593"/>
                    </a:lnTo>
                    <a:lnTo>
                      <a:pt x="22649342" y="3691244"/>
                    </a:lnTo>
                    <a:cubicBezTo>
                      <a:pt x="23428051" y="3890475"/>
                      <a:pt x="24201285" y="4129427"/>
                      <a:pt x="24966233" y="4408792"/>
                    </a:cubicBezTo>
                    <a:lnTo>
                      <a:pt x="25205116" y="4509939"/>
                    </a:lnTo>
                    <a:lnTo>
                      <a:pt x="27281806" y="2315685"/>
                    </a:lnTo>
                    <a:cubicBezTo>
                      <a:pt x="28598589" y="2821440"/>
                      <a:pt x="29804781" y="3374552"/>
                      <a:pt x="30983285" y="4046192"/>
                    </a:cubicBezTo>
                    <a:cubicBezTo>
                      <a:pt x="31277920" y="4214099"/>
                      <a:pt x="31570825" y="4389414"/>
                      <a:pt x="31863300" y="45732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Freeform 136"/>
              <p:cNvSpPr/>
              <p:nvPr/>
            </p:nvSpPr>
            <p:spPr>
              <a:xfrm rot="1766005">
                <a:off x="1913518" y="2742519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 rot="3548194">
                <a:off x="2359357" y="2628223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Freeform 142"/>
              <p:cNvSpPr/>
              <p:nvPr/>
            </p:nvSpPr>
            <p:spPr>
              <a:xfrm rot="19833995" flipH="1">
                <a:off x="2805696" y="2742520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Freeform 511"/>
              <p:cNvSpPr/>
              <p:nvPr/>
            </p:nvSpPr>
            <p:spPr>
              <a:xfrm flipH="1">
                <a:off x="3129569" y="3065337"/>
                <a:ext cx="365142" cy="402515"/>
              </a:xfrm>
              <a:custGeom>
                <a:avLst/>
                <a:gdLst>
                  <a:gd name="connsiteX0" fmla="*/ 150987 w 365142"/>
                  <a:gd name="connsiteY0" fmla="*/ 0 h 402515"/>
                  <a:gd name="connsiteX1" fmla="*/ 0 w 365142"/>
                  <a:gd name="connsiteY1" fmla="*/ 261917 h 402515"/>
                  <a:gd name="connsiteX2" fmla="*/ 25978 w 365142"/>
                  <a:gd name="connsiteY2" fmla="*/ 286503 h 402515"/>
                  <a:gd name="connsiteX3" fmla="*/ 25931 w 365142"/>
                  <a:gd name="connsiteY3" fmla="*/ 286503 h 402515"/>
                  <a:gd name="connsiteX4" fmla="*/ 148509 w 365142"/>
                  <a:gd name="connsiteY4" fmla="*/ 402515 h 402515"/>
                  <a:gd name="connsiteX5" fmla="*/ 221979 w 365142"/>
                  <a:gd name="connsiteY5" fmla="*/ 286880 h 402515"/>
                  <a:gd name="connsiteX6" fmla="*/ 222027 w 365142"/>
                  <a:gd name="connsiteY6" fmla="*/ 286880 h 402515"/>
                  <a:gd name="connsiteX7" fmla="*/ 365142 w 365142"/>
                  <a:gd name="connsiteY7" fmla="*/ 61627 h 40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42" h="402515">
                    <a:moveTo>
                      <a:pt x="150987" y="0"/>
                    </a:moveTo>
                    <a:cubicBezTo>
                      <a:pt x="80073" y="87306"/>
                      <a:pt x="36606" y="166606"/>
                      <a:pt x="0" y="261917"/>
                    </a:cubicBezTo>
                    <a:lnTo>
                      <a:pt x="25978" y="286503"/>
                    </a:lnTo>
                    <a:lnTo>
                      <a:pt x="25931" y="286503"/>
                    </a:lnTo>
                    <a:lnTo>
                      <a:pt x="148509" y="402515"/>
                    </a:lnTo>
                    <a:lnTo>
                      <a:pt x="221979" y="286880"/>
                    </a:lnTo>
                    <a:lnTo>
                      <a:pt x="222027" y="286880"/>
                    </a:lnTo>
                    <a:lnTo>
                      <a:pt x="365142" y="6162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1" name="Freeform 510"/>
              <p:cNvSpPr/>
              <p:nvPr/>
            </p:nvSpPr>
            <p:spPr>
              <a:xfrm>
                <a:off x="1585266" y="3089442"/>
                <a:ext cx="365143" cy="402516"/>
              </a:xfrm>
              <a:custGeom>
                <a:avLst/>
                <a:gdLst>
                  <a:gd name="connsiteX0" fmla="*/ 150987 w 365143"/>
                  <a:gd name="connsiteY0" fmla="*/ 0 h 402516"/>
                  <a:gd name="connsiteX1" fmla="*/ 365143 w 365143"/>
                  <a:gd name="connsiteY1" fmla="*/ 61627 h 402516"/>
                  <a:gd name="connsiteX2" fmla="*/ 237343 w 365143"/>
                  <a:gd name="connsiteY2" fmla="*/ 262774 h 402516"/>
                  <a:gd name="connsiteX3" fmla="*/ 237138 w 365143"/>
                  <a:gd name="connsiteY3" fmla="*/ 262774 h 402516"/>
                  <a:gd name="connsiteX4" fmla="*/ 148352 w 365143"/>
                  <a:gd name="connsiteY4" fmla="*/ 402516 h 402516"/>
                  <a:gd name="connsiteX5" fmla="*/ 700 w 365143"/>
                  <a:gd name="connsiteY5" fmla="*/ 262774 h 402516"/>
                  <a:gd name="connsiteX6" fmla="*/ 906 w 365143"/>
                  <a:gd name="connsiteY6" fmla="*/ 262774 h 402516"/>
                  <a:gd name="connsiteX7" fmla="*/ 0 w 365143"/>
                  <a:gd name="connsiteY7" fmla="*/ 261916 h 402516"/>
                  <a:gd name="connsiteX8" fmla="*/ 150987 w 365143"/>
                  <a:gd name="connsiteY8" fmla="*/ 0 h 40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143" h="402516">
                    <a:moveTo>
                      <a:pt x="150987" y="0"/>
                    </a:moveTo>
                    <a:lnTo>
                      <a:pt x="365143" y="61627"/>
                    </a:lnTo>
                    <a:lnTo>
                      <a:pt x="237343" y="262774"/>
                    </a:lnTo>
                    <a:lnTo>
                      <a:pt x="237138" y="262774"/>
                    </a:lnTo>
                    <a:lnTo>
                      <a:pt x="148352" y="402516"/>
                    </a:lnTo>
                    <a:lnTo>
                      <a:pt x="700" y="262774"/>
                    </a:lnTo>
                    <a:lnTo>
                      <a:pt x="906" y="262774"/>
                    </a:lnTo>
                    <a:lnTo>
                      <a:pt x="0" y="261916"/>
                    </a:lnTo>
                    <a:cubicBezTo>
                      <a:pt x="36606" y="166605"/>
                      <a:pt x="80073" y="87305"/>
                      <a:pt x="15098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9" name="Freeform 508"/>
              <p:cNvSpPr/>
              <p:nvPr/>
            </p:nvSpPr>
            <p:spPr>
              <a:xfrm>
                <a:off x="1663792" y="2818891"/>
                <a:ext cx="1762100" cy="740774"/>
              </a:xfrm>
              <a:custGeom>
                <a:avLst/>
                <a:gdLst>
                  <a:gd name="connsiteX0" fmla="*/ 17763760 w 35542968"/>
                  <a:gd name="connsiteY0" fmla="*/ 0 h 14942004"/>
                  <a:gd name="connsiteX1" fmla="*/ 34263856 w 35542968"/>
                  <a:gd name="connsiteY1" fmla="*/ 10369130 h 14942004"/>
                  <a:gd name="connsiteX2" fmla="*/ 34436048 w 35542968"/>
                  <a:gd name="connsiteY2" fmla="*/ 10750008 h 14942004"/>
                  <a:gd name="connsiteX3" fmla="*/ 34437360 w 35542968"/>
                  <a:gd name="connsiteY3" fmla="*/ 10750008 h 14942004"/>
                  <a:gd name="connsiteX4" fmla="*/ 34631744 w 35542968"/>
                  <a:gd name="connsiteY4" fmla="*/ 11179984 h 14942004"/>
                  <a:gd name="connsiteX5" fmla="*/ 35493968 w 35542968"/>
                  <a:gd name="connsiteY5" fmla="*/ 13730436 h 14942004"/>
                  <a:gd name="connsiteX6" fmla="*/ 35542968 w 35542968"/>
                  <a:gd name="connsiteY6" fmla="*/ 13931247 h 14942004"/>
                  <a:gd name="connsiteX7" fmla="*/ 35493632 w 35542968"/>
                  <a:gd name="connsiteY7" fmla="*/ 13985537 h 14942004"/>
                  <a:gd name="connsiteX8" fmla="*/ 33505024 w 35542968"/>
                  <a:gd name="connsiteY8" fmla="*/ 14931502 h 14942004"/>
                  <a:gd name="connsiteX9" fmla="*/ 33366928 w 35542968"/>
                  <a:gd name="connsiteY9" fmla="*/ 14942004 h 14942004"/>
                  <a:gd name="connsiteX10" fmla="*/ 33314880 w 35542968"/>
                  <a:gd name="connsiteY10" fmla="*/ 14701174 h 14942004"/>
                  <a:gd name="connsiteX11" fmla="*/ 32149856 w 35542968"/>
                  <a:gd name="connsiteY11" fmla="*/ 11386536 h 14942004"/>
                  <a:gd name="connsiteX12" fmla="*/ 31827740 w 35542968"/>
                  <a:gd name="connsiteY12" fmla="*/ 10757590 h 14942004"/>
                  <a:gd name="connsiteX13" fmla="*/ 31826420 w 35542968"/>
                  <a:gd name="connsiteY13" fmla="*/ 10757590 h 14942004"/>
                  <a:gd name="connsiteX14" fmla="*/ 31796122 w 35542968"/>
                  <a:gd name="connsiteY14" fmla="*/ 10698436 h 14942004"/>
                  <a:gd name="connsiteX15" fmla="*/ 17763760 w 35542968"/>
                  <a:gd name="connsiteY15" fmla="*/ 2346726 h 14942004"/>
                  <a:gd name="connsiteX16" fmla="*/ 3731404 w 35542968"/>
                  <a:gd name="connsiteY16" fmla="*/ 10698436 h 14942004"/>
                  <a:gd name="connsiteX17" fmla="*/ 3704992 w 35542968"/>
                  <a:gd name="connsiteY17" fmla="*/ 10750010 h 14942004"/>
                  <a:gd name="connsiteX18" fmla="*/ 3706320 w 35542968"/>
                  <a:gd name="connsiteY18" fmla="*/ 10750010 h 14942004"/>
                  <a:gd name="connsiteX19" fmla="*/ 3380304 w 35542968"/>
                  <a:gd name="connsiteY19" fmla="*/ 11386538 h 14942004"/>
                  <a:gd name="connsiteX20" fmla="*/ 2215264 w 35542968"/>
                  <a:gd name="connsiteY20" fmla="*/ 14701175 h 14942004"/>
                  <a:gd name="connsiteX21" fmla="*/ 2164224 w 35542968"/>
                  <a:gd name="connsiteY21" fmla="*/ 14937478 h 14942004"/>
                  <a:gd name="connsiteX22" fmla="*/ 2085632 w 35542968"/>
                  <a:gd name="connsiteY22" fmla="*/ 14931502 h 14942004"/>
                  <a:gd name="connsiteX23" fmla="*/ 97040 w 35542968"/>
                  <a:gd name="connsiteY23" fmla="*/ 13985538 h 14942004"/>
                  <a:gd name="connsiteX24" fmla="*/ 0 w 35542968"/>
                  <a:gd name="connsiteY24" fmla="*/ 13878774 h 14942004"/>
                  <a:gd name="connsiteX25" fmla="*/ 36208 w 35542968"/>
                  <a:gd name="connsiteY25" fmla="*/ 13730437 h 14942004"/>
                  <a:gd name="connsiteX26" fmla="*/ 898416 w 35542968"/>
                  <a:gd name="connsiteY26" fmla="*/ 11179986 h 14942004"/>
                  <a:gd name="connsiteX27" fmla="*/ 1089372 w 35542968"/>
                  <a:gd name="connsiteY27" fmla="*/ 10757590 h 14942004"/>
                  <a:gd name="connsiteX28" fmla="*/ 1088048 w 35542968"/>
                  <a:gd name="connsiteY28" fmla="*/ 10757590 h 14942004"/>
                  <a:gd name="connsiteX29" fmla="*/ 1263668 w 35542968"/>
                  <a:gd name="connsiteY29" fmla="*/ 10369130 h 14942004"/>
                  <a:gd name="connsiteX30" fmla="*/ 17763760 w 35542968"/>
                  <a:gd name="connsiteY30" fmla="*/ 0 h 149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542968" h="14942004">
                    <a:moveTo>
                      <a:pt x="17763760" y="0"/>
                    </a:moveTo>
                    <a:cubicBezTo>
                      <a:pt x="25030090" y="0"/>
                      <a:pt x="31307558" y="4233814"/>
                      <a:pt x="34263856" y="10369130"/>
                    </a:cubicBezTo>
                    <a:lnTo>
                      <a:pt x="34436048" y="10750008"/>
                    </a:lnTo>
                    <a:lnTo>
                      <a:pt x="34437360" y="10750008"/>
                    </a:lnTo>
                    <a:lnTo>
                      <a:pt x="34631744" y="11179984"/>
                    </a:lnTo>
                    <a:cubicBezTo>
                      <a:pt x="34979104" y="12001234"/>
                      <a:pt x="35268240" y="12853110"/>
                      <a:pt x="35493968" y="13730436"/>
                    </a:cubicBezTo>
                    <a:lnTo>
                      <a:pt x="35542968" y="13931247"/>
                    </a:lnTo>
                    <a:lnTo>
                      <a:pt x="35493632" y="13985537"/>
                    </a:lnTo>
                    <a:cubicBezTo>
                      <a:pt x="34973040" y="14506120"/>
                      <a:pt x="34278688" y="14852933"/>
                      <a:pt x="33505024" y="14931502"/>
                    </a:cubicBezTo>
                    <a:lnTo>
                      <a:pt x="33366928" y="14942004"/>
                    </a:lnTo>
                    <a:lnTo>
                      <a:pt x="33314880" y="14701174"/>
                    </a:lnTo>
                    <a:cubicBezTo>
                      <a:pt x="33047536" y="13542989"/>
                      <a:pt x="32654112" y="12433034"/>
                      <a:pt x="32149856" y="11386536"/>
                    </a:cubicBezTo>
                    <a:lnTo>
                      <a:pt x="31827740" y="10757590"/>
                    </a:lnTo>
                    <a:lnTo>
                      <a:pt x="31826420" y="10757590"/>
                    </a:lnTo>
                    <a:lnTo>
                      <a:pt x="31796122" y="10698436"/>
                    </a:lnTo>
                    <a:cubicBezTo>
                      <a:pt x="29093728" y="5723782"/>
                      <a:pt x="23823120" y="2346726"/>
                      <a:pt x="17763760" y="2346726"/>
                    </a:cubicBezTo>
                    <a:cubicBezTo>
                      <a:pt x="11704404" y="2346726"/>
                      <a:pt x="6433800" y="5723782"/>
                      <a:pt x="3731404" y="10698436"/>
                    </a:cubicBezTo>
                    <a:lnTo>
                      <a:pt x="3704992" y="10750010"/>
                    </a:lnTo>
                    <a:lnTo>
                      <a:pt x="3706320" y="10750010"/>
                    </a:lnTo>
                    <a:lnTo>
                      <a:pt x="3380304" y="11386538"/>
                    </a:lnTo>
                    <a:cubicBezTo>
                      <a:pt x="2876048" y="12433034"/>
                      <a:pt x="2482624" y="13542990"/>
                      <a:pt x="2215264" y="14701175"/>
                    </a:cubicBezTo>
                    <a:lnTo>
                      <a:pt x="2164224" y="14937478"/>
                    </a:lnTo>
                    <a:lnTo>
                      <a:pt x="2085632" y="14931502"/>
                    </a:lnTo>
                    <a:cubicBezTo>
                      <a:pt x="1311984" y="14852934"/>
                      <a:pt x="617616" y="14506122"/>
                      <a:pt x="97040" y="13985538"/>
                    </a:cubicBezTo>
                    <a:lnTo>
                      <a:pt x="0" y="13878774"/>
                    </a:lnTo>
                    <a:lnTo>
                      <a:pt x="36208" y="13730437"/>
                    </a:lnTo>
                    <a:cubicBezTo>
                      <a:pt x="261920" y="12853110"/>
                      <a:pt x="551056" y="12001234"/>
                      <a:pt x="898416" y="11179986"/>
                    </a:cubicBezTo>
                    <a:lnTo>
                      <a:pt x="1089372" y="10757590"/>
                    </a:lnTo>
                    <a:lnTo>
                      <a:pt x="1088048" y="10757590"/>
                    </a:lnTo>
                    <a:lnTo>
                      <a:pt x="1263668" y="10369130"/>
                    </a:lnTo>
                    <a:cubicBezTo>
                      <a:pt x="4219964" y="4233814"/>
                      <a:pt x="10497436" y="0"/>
                      <a:pt x="1776376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310377" y="2812536"/>
              <a:ext cx="2524346" cy="1857719"/>
              <a:chOff x="1310377" y="2812536"/>
              <a:chExt cx="2524346" cy="1857719"/>
            </a:xfrm>
          </p:grpSpPr>
          <p:sp>
            <p:nvSpPr>
              <p:cNvPr id="333" name="Freeform 332"/>
              <p:cNvSpPr/>
              <p:nvPr/>
            </p:nvSpPr>
            <p:spPr>
              <a:xfrm rot="19702360">
                <a:off x="1310377" y="2812536"/>
                <a:ext cx="2524346" cy="1857719"/>
              </a:xfrm>
              <a:custGeom>
                <a:avLst/>
                <a:gdLst>
                  <a:gd name="connsiteX0" fmla="*/ 8830137 w 50918094"/>
                  <a:gd name="connsiteY0" fmla="*/ 0 h 37471685"/>
                  <a:gd name="connsiteX1" fmla="*/ 12389153 w 50918094"/>
                  <a:gd name="connsiteY1" fmla="*/ 2191863 h 37471685"/>
                  <a:gd name="connsiteX2" fmla="*/ 12226753 w 50918094"/>
                  <a:gd name="connsiteY2" fmla="*/ 2427999 h 37471685"/>
                  <a:gd name="connsiteX3" fmla="*/ 13468531 w 50918094"/>
                  <a:gd name="connsiteY3" fmla="*/ 7651492 h 37471685"/>
                  <a:gd name="connsiteX4" fmla="*/ 18692027 w 50918094"/>
                  <a:gd name="connsiteY4" fmla="*/ 6409715 h 37471685"/>
                  <a:gd name="connsiteX5" fmla="*/ 18829816 w 50918094"/>
                  <a:gd name="connsiteY5" fmla="*/ 6158422 h 37471685"/>
                  <a:gd name="connsiteX6" fmla="*/ 22112522 w 50918094"/>
                  <a:gd name="connsiteY6" fmla="*/ 8180115 h 37471685"/>
                  <a:gd name="connsiteX7" fmla="*/ 21912853 w 50918094"/>
                  <a:gd name="connsiteY7" fmla="*/ 8242972 h 37471685"/>
                  <a:gd name="connsiteX8" fmla="*/ 16365954 w 50918094"/>
                  <a:gd name="connsiteY8" fmla="*/ 12674968 h 37471685"/>
                  <a:gd name="connsiteX9" fmla="*/ 14985624 w 50918094"/>
                  <a:gd name="connsiteY9" fmla="*/ 20120684 h 37471685"/>
                  <a:gd name="connsiteX10" fmla="*/ 15065037 w 50918094"/>
                  <a:gd name="connsiteY10" fmla="*/ 20494111 h 37471685"/>
                  <a:gd name="connsiteX11" fmla="*/ 9590391 w 50918094"/>
                  <a:gd name="connsiteY11" fmla="*/ 17122485 h 37471685"/>
                  <a:gd name="connsiteX12" fmla="*/ 9514575 w 50918094"/>
                  <a:gd name="connsiteY12" fmla="*/ 17367293 h 37471685"/>
                  <a:gd name="connsiteX13" fmla="*/ 9223994 w 50918094"/>
                  <a:gd name="connsiteY13" fmla="*/ 17966491 h 37471685"/>
                  <a:gd name="connsiteX14" fmla="*/ 4700582 w 50918094"/>
                  <a:gd name="connsiteY14" fmla="*/ 19041841 h 37471685"/>
                  <a:gd name="connsiteX15" fmla="*/ 3625234 w 50918094"/>
                  <a:gd name="connsiteY15" fmla="*/ 14518428 h 37471685"/>
                  <a:gd name="connsiteX16" fmla="*/ 4029562 w 50918094"/>
                  <a:gd name="connsiteY16" fmla="*/ 13989283 h 37471685"/>
                  <a:gd name="connsiteX17" fmla="*/ 4214061 w 50918094"/>
                  <a:gd name="connsiteY17" fmla="*/ 13811408 h 37471685"/>
                  <a:gd name="connsiteX18" fmla="*/ 1578484 w 50918094"/>
                  <a:gd name="connsiteY18" fmla="*/ 12188257 h 37471685"/>
                  <a:gd name="connsiteX19" fmla="*/ 1617636 w 50918094"/>
                  <a:gd name="connsiteY19" fmla="*/ 11996239 h 37471685"/>
                  <a:gd name="connsiteX20" fmla="*/ 2322449 w 50918094"/>
                  <a:gd name="connsiteY20" fmla="*/ 9720347 h 37471685"/>
                  <a:gd name="connsiteX21" fmla="*/ 0 w 50918094"/>
                  <a:gd name="connsiteY21" fmla="*/ 7522304 h 37471685"/>
                  <a:gd name="connsiteX22" fmla="*/ 4171976 w 50918094"/>
                  <a:gd name="connsiteY22" fmla="*/ 285237 h 37471685"/>
                  <a:gd name="connsiteX23" fmla="*/ 7531495 w 50918094"/>
                  <a:gd name="connsiteY23" fmla="*/ 1252016 h 37471685"/>
                  <a:gd name="connsiteX24" fmla="*/ 45012355 w 50918094"/>
                  <a:gd name="connsiteY24" fmla="*/ 22283248 h 37471685"/>
                  <a:gd name="connsiteX25" fmla="*/ 48949943 w 50918094"/>
                  <a:gd name="connsiteY25" fmla="*/ 24708258 h 37471685"/>
                  <a:gd name="connsiteX26" fmla="*/ 48429919 w 50918094"/>
                  <a:gd name="connsiteY26" fmla="*/ 26387384 h 37471685"/>
                  <a:gd name="connsiteX27" fmla="*/ 50918094 w 50918094"/>
                  <a:gd name="connsiteY27" fmla="*/ 29074404 h 37471685"/>
                  <a:gd name="connsiteX28" fmla="*/ 46332759 w 50918094"/>
                  <a:gd name="connsiteY28" fmla="*/ 36056916 h 37471685"/>
                  <a:gd name="connsiteX29" fmla="*/ 43173727 w 50918094"/>
                  <a:gd name="connsiteY29" fmla="*/ 34917656 h 37471685"/>
                  <a:gd name="connsiteX30" fmla="*/ 41482927 w 50918094"/>
                  <a:gd name="connsiteY30" fmla="*/ 36547776 h 37471685"/>
                  <a:gd name="connsiteX31" fmla="*/ 41329079 w 50918094"/>
                  <a:gd name="connsiteY31" fmla="*/ 36669132 h 37471685"/>
                  <a:gd name="connsiteX32" fmla="*/ 38722063 w 50918094"/>
                  <a:gd name="connsiteY32" fmla="*/ 35063571 h 37471685"/>
                  <a:gd name="connsiteX33" fmla="*/ 38646247 w 50918094"/>
                  <a:gd name="connsiteY33" fmla="*/ 35308380 h 37471685"/>
                  <a:gd name="connsiteX34" fmla="*/ 38355668 w 50918094"/>
                  <a:gd name="connsiteY34" fmla="*/ 35907579 h 37471685"/>
                  <a:gd name="connsiteX35" fmla="*/ 33832256 w 50918094"/>
                  <a:gd name="connsiteY35" fmla="*/ 36982929 h 37471685"/>
                  <a:gd name="connsiteX36" fmla="*/ 32756908 w 50918094"/>
                  <a:gd name="connsiteY36" fmla="*/ 32459516 h 37471685"/>
                  <a:gd name="connsiteX37" fmla="*/ 33161234 w 50918094"/>
                  <a:gd name="connsiteY37" fmla="*/ 31930370 h 37471685"/>
                  <a:gd name="connsiteX38" fmla="*/ 33345733 w 50918094"/>
                  <a:gd name="connsiteY38" fmla="*/ 31752495 h 37471685"/>
                  <a:gd name="connsiteX39" fmla="*/ 27859231 w 50918094"/>
                  <a:gd name="connsiteY39" fmla="*/ 28373568 h 37471685"/>
                  <a:gd name="connsiteX40" fmla="*/ 28228443 w 50918094"/>
                  <a:gd name="connsiteY40" fmla="*/ 28276432 h 37471685"/>
                  <a:gd name="connsiteX41" fmla="*/ 34256382 w 50918094"/>
                  <a:gd name="connsiteY41" fmla="*/ 23693016 h 37471685"/>
                  <a:gd name="connsiteX42" fmla="*/ 35717987 w 50918094"/>
                  <a:gd name="connsiteY42" fmla="*/ 16745028 h 37471685"/>
                  <a:gd name="connsiteX43" fmla="*/ 35684255 w 50918094"/>
                  <a:gd name="connsiteY43" fmla="*/ 16538431 h 37471685"/>
                  <a:gd name="connsiteX44" fmla="*/ 38571691 w 50918094"/>
                  <a:gd name="connsiteY44" fmla="*/ 18316693 h 37471685"/>
                  <a:gd name="connsiteX45" fmla="*/ 38409292 w 50918094"/>
                  <a:gd name="connsiteY45" fmla="*/ 18552828 h 37471685"/>
                  <a:gd name="connsiteX46" fmla="*/ 39651071 w 50918094"/>
                  <a:gd name="connsiteY46" fmla="*/ 23776320 h 37471685"/>
                  <a:gd name="connsiteX47" fmla="*/ 44874566 w 50918094"/>
                  <a:gd name="connsiteY47" fmla="*/ 22534544 h 3747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918094" h="37471685">
                    <a:moveTo>
                      <a:pt x="8830137" y="0"/>
                    </a:moveTo>
                    <a:lnTo>
                      <a:pt x="12389153" y="2191863"/>
                    </a:lnTo>
                    <a:lnTo>
                      <a:pt x="12226753" y="2427999"/>
                    </a:lnTo>
                    <a:cubicBezTo>
                      <a:pt x="11127233" y="4213335"/>
                      <a:pt x="11683195" y="6551973"/>
                      <a:pt x="13468531" y="7651492"/>
                    </a:cubicBezTo>
                    <a:cubicBezTo>
                      <a:pt x="15253866" y="8751014"/>
                      <a:pt x="17592507" y="8195050"/>
                      <a:pt x="18692027" y="6409715"/>
                    </a:cubicBezTo>
                    <a:lnTo>
                      <a:pt x="18829816" y="6158422"/>
                    </a:lnTo>
                    <a:lnTo>
                      <a:pt x="22112522" y="8180115"/>
                    </a:lnTo>
                    <a:lnTo>
                      <a:pt x="21912853" y="8242972"/>
                    </a:lnTo>
                    <a:cubicBezTo>
                      <a:pt x="19684481" y="9003340"/>
                      <a:pt x="17697068" y="10513584"/>
                      <a:pt x="16365954" y="12674968"/>
                    </a:cubicBezTo>
                    <a:cubicBezTo>
                      <a:pt x="14939764" y="14990745"/>
                      <a:pt x="14520136" y="17642936"/>
                      <a:pt x="14985624" y="20120684"/>
                    </a:cubicBezTo>
                    <a:lnTo>
                      <a:pt x="15065037" y="20494111"/>
                    </a:lnTo>
                    <a:lnTo>
                      <a:pt x="9590391" y="17122485"/>
                    </a:lnTo>
                    <a:lnTo>
                      <a:pt x="9514575" y="17367293"/>
                    </a:lnTo>
                    <a:cubicBezTo>
                      <a:pt x="9439633" y="17572491"/>
                      <a:pt x="9343014" y="17773235"/>
                      <a:pt x="9223994" y="17966491"/>
                    </a:cubicBezTo>
                    <a:cubicBezTo>
                      <a:pt x="8271838" y="19512547"/>
                      <a:pt x="6246639" y="19993999"/>
                      <a:pt x="4700582" y="19041841"/>
                    </a:cubicBezTo>
                    <a:cubicBezTo>
                      <a:pt x="3154525" y="18089683"/>
                      <a:pt x="2673078" y="16064484"/>
                      <a:pt x="3625234" y="14518428"/>
                    </a:cubicBezTo>
                    <a:cubicBezTo>
                      <a:pt x="3744254" y="14325172"/>
                      <a:pt x="3880040" y="14148550"/>
                      <a:pt x="4029562" y="13989283"/>
                    </a:cubicBezTo>
                    <a:lnTo>
                      <a:pt x="4214061" y="13811408"/>
                    </a:lnTo>
                    <a:lnTo>
                      <a:pt x="1578484" y="12188257"/>
                    </a:lnTo>
                    <a:lnTo>
                      <a:pt x="1617636" y="11996239"/>
                    </a:lnTo>
                    <a:lnTo>
                      <a:pt x="2322449" y="9720347"/>
                    </a:lnTo>
                    <a:lnTo>
                      <a:pt x="0" y="7522304"/>
                    </a:lnTo>
                    <a:cubicBezTo>
                      <a:pt x="1011482" y="4888753"/>
                      <a:pt x="2212525" y="2697591"/>
                      <a:pt x="4171976" y="285237"/>
                    </a:cubicBezTo>
                    <a:lnTo>
                      <a:pt x="7531495" y="1252016"/>
                    </a:lnTo>
                    <a:close/>
                    <a:moveTo>
                      <a:pt x="45012355" y="22283248"/>
                    </a:moveTo>
                    <a:lnTo>
                      <a:pt x="48949943" y="24708258"/>
                    </a:lnTo>
                    <a:lnTo>
                      <a:pt x="48429919" y="26387384"/>
                    </a:lnTo>
                    <a:lnTo>
                      <a:pt x="50918094" y="29074404"/>
                    </a:lnTo>
                    <a:cubicBezTo>
                      <a:pt x="49645623" y="31909860"/>
                      <a:pt x="48229399" y="33968480"/>
                      <a:pt x="46332759" y="36056916"/>
                    </a:cubicBezTo>
                    <a:lnTo>
                      <a:pt x="43173727" y="34917656"/>
                    </a:lnTo>
                    <a:lnTo>
                      <a:pt x="41482927" y="36547776"/>
                    </a:lnTo>
                    <a:lnTo>
                      <a:pt x="41329079" y="36669132"/>
                    </a:lnTo>
                    <a:lnTo>
                      <a:pt x="38722063" y="35063571"/>
                    </a:lnTo>
                    <a:lnTo>
                      <a:pt x="38646247" y="35308380"/>
                    </a:lnTo>
                    <a:cubicBezTo>
                      <a:pt x="38571306" y="35513579"/>
                      <a:pt x="38474687" y="35714323"/>
                      <a:pt x="38355668" y="35907579"/>
                    </a:cubicBezTo>
                    <a:cubicBezTo>
                      <a:pt x="37403511" y="37453635"/>
                      <a:pt x="35378311" y="37935086"/>
                      <a:pt x="33832256" y="36982929"/>
                    </a:cubicBezTo>
                    <a:cubicBezTo>
                      <a:pt x="32286200" y="36030772"/>
                      <a:pt x="31804751" y="34005572"/>
                      <a:pt x="32756908" y="32459516"/>
                    </a:cubicBezTo>
                    <a:cubicBezTo>
                      <a:pt x="32875927" y="32266260"/>
                      <a:pt x="33011714" y="32089638"/>
                      <a:pt x="33161234" y="31930370"/>
                    </a:cubicBezTo>
                    <a:lnTo>
                      <a:pt x="33345733" y="31752495"/>
                    </a:lnTo>
                    <a:lnTo>
                      <a:pt x="27859231" y="28373568"/>
                    </a:lnTo>
                    <a:lnTo>
                      <a:pt x="28228443" y="28276432"/>
                    </a:lnTo>
                    <a:cubicBezTo>
                      <a:pt x="30650591" y="27577072"/>
                      <a:pt x="32830192" y="26008784"/>
                      <a:pt x="34256382" y="23693016"/>
                    </a:cubicBezTo>
                    <a:cubicBezTo>
                      <a:pt x="35587503" y="21531629"/>
                      <a:pt x="36041788" y="19077186"/>
                      <a:pt x="35717987" y="16745028"/>
                    </a:cubicBezTo>
                    <a:lnTo>
                      <a:pt x="35684255" y="16538431"/>
                    </a:lnTo>
                    <a:lnTo>
                      <a:pt x="38571691" y="18316693"/>
                    </a:lnTo>
                    <a:lnTo>
                      <a:pt x="38409292" y="18552828"/>
                    </a:lnTo>
                    <a:cubicBezTo>
                      <a:pt x="37309771" y="20338164"/>
                      <a:pt x="37865735" y="22676800"/>
                      <a:pt x="39651071" y="23776320"/>
                    </a:cubicBezTo>
                    <a:cubicBezTo>
                      <a:pt x="41436407" y="24875839"/>
                      <a:pt x="43775048" y="24319881"/>
                      <a:pt x="44874566" y="225345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Freeform 283"/>
              <p:cNvSpPr/>
              <p:nvPr/>
            </p:nvSpPr>
            <p:spPr>
              <a:xfrm rot="19748194">
                <a:off x="1474176" y="3530610"/>
                <a:ext cx="326456" cy="402516"/>
              </a:xfrm>
              <a:custGeom>
                <a:avLst/>
                <a:gdLst>
                  <a:gd name="connsiteX0" fmla="*/ 5537616 w 6584881"/>
                  <a:gd name="connsiteY0" fmla="*/ 717146 h 8119073"/>
                  <a:gd name="connsiteX1" fmla="*/ 5622071 w 6584881"/>
                  <a:gd name="connsiteY1" fmla="*/ 995646 h 8119073"/>
                  <a:gd name="connsiteX2" fmla="*/ 6368763 w 6584881"/>
                  <a:gd name="connsiteY2" fmla="*/ 2252998 h 8119073"/>
                  <a:gd name="connsiteX3" fmla="*/ 6584881 w 6584881"/>
                  <a:gd name="connsiteY3" fmla="*/ 2471265 h 8119073"/>
                  <a:gd name="connsiteX4" fmla="*/ 2996517 w 6584881"/>
                  <a:gd name="connsiteY4" fmla="*/ 8119073 h 8119073"/>
                  <a:gd name="connsiteX5" fmla="*/ 0 w 6584881"/>
                  <a:gd name="connsiteY5" fmla="*/ 5283068 h 8119073"/>
                  <a:gd name="connsiteX6" fmla="*/ 3045534 w 6584881"/>
                  <a:gd name="connsiteY6" fmla="*/ 0 h 8119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84881" h="8119073">
                    <a:moveTo>
                      <a:pt x="5537616" y="717146"/>
                    </a:moveTo>
                    <a:lnTo>
                      <a:pt x="5622071" y="995646"/>
                    </a:lnTo>
                    <a:cubicBezTo>
                      <a:pt x="5785213" y="1453680"/>
                      <a:pt x="6036453" y="1882102"/>
                      <a:pt x="6368763" y="2252998"/>
                    </a:cubicBezTo>
                    <a:lnTo>
                      <a:pt x="6584881" y="2471265"/>
                    </a:lnTo>
                    <a:lnTo>
                      <a:pt x="2996517" y="8119073"/>
                    </a:lnTo>
                    <a:lnTo>
                      <a:pt x="0" y="5283068"/>
                    </a:lnTo>
                    <a:cubicBezTo>
                      <a:pt x="738371" y="3360572"/>
                      <a:pt x="1615142" y="1761023"/>
                      <a:pt x="3045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5" name="Freeform 494"/>
              <p:cNvSpPr/>
              <p:nvPr/>
            </p:nvSpPr>
            <p:spPr>
              <a:xfrm flipH="1" flipV="1">
                <a:off x="3231541" y="3953244"/>
                <a:ext cx="277617" cy="340738"/>
              </a:xfrm>
              <a:custGeom>
                <a:avLst/>
                <a:gdLst>
                  <a:gd name="connsiteX0" fmla="*/ 2996512 w 5599760"/>
                  <a:gd name="connsiteY0" fmla="*/ 6872959 h 6872959"/>
                  <a:gd name="connsiteX1" fmla="*/ 0 w 5599760"/>
                  <a:gd name="connsiteY1" fmla="*/ 4036955 h 6872959"/>
                  <a:gd name="connsiteX2" fmla="*/ 2070048 w 5599760"/>
                  <a:gd name="connsiteY2" fmla="*/ 51946 h 6872959"/>
                  <a:gd name="connsiteX3" fmla="*/ 2099184 w 5599760"/>
                  <a:gd name="connsiteY3" fmla="*/ 10637 h 6872959"/>
                  <a:gd name="connsiteX4" fmla="*/ 2182800 w 5599760"/>
                  <a:gd name="connsiteY4" fmla="*/ 4279 h 6872959"/>
                  <a:gd name="connsiteX5" fmla="*/ 2351984 w 5599760"/>
                  <a:gd name="connsiteY5" fmla="*/ 1 h 6872959"/>
                  <a:gd name="connsiteX6" fmla="*/ 5572864 w 5599760"/>
                  <a:gd name="connsiteY6" fmla="*/ 2625095 h 6872959"/>
                  <a:gd name="connsiteX7" fmla="*/ 5599760 w 5599760"/>
                  <a:gd name="connsiteY7" fmla="*/ 2775654 h 6872959"/>
                  <a:gd name="connsiteX8" fmla="*/ 2996512 w 5599760"/>
                  <a:gd name="connsiteY8" fmla="*/ 6872959 h 687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99760" h="6872959">
                    <a:moveTo>
                      <a:pt x="2996512" y="6872959"/>
                    </a:moveTo>
                    <a:lnTo>
                      <a:pt x="0" y="4036955"/>
                    </a:lnTo>
                    <a:cubicBezTo>
                      <a:pt x="553776" y="2595082"/>
                      <a:pt x="1185408" y="1334868"/>
                      <a:pt x="2070048" y="51946"/>
                    </a:cubicBezTo>
                    <a:lnTo>
                      <a:pt x="2099184" y="10637"/>
                    </a:lnTo>
                    <a:lnTo>
                      <a:pt x="2182800" y="4279"/>
                    </a:lnTo>
                    <a:cubicBezTo>
                      <a:pt x="2238832" y="1438"/>
                      <a:pt x="2295248" y="1"/>
                      <a:pt x="2351984" y="1"/>
                    </a:cubicBezTo>
                    <a:cubicBezTo>
                      <a:pt x="3940768" y="0"/>
                      <a:pt x="5266304" y="1126956"/>
                      <a:pt x="5572864" y="2625095"/>
                    </a:cubicBezTo>
                    <a:lnTo>
                      <a:pt x="5599760" y="2775654"/>
                    </a:lnTo>
                    <a:lnTo>
                      <a:pt x="2996512" y="687295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4" name="Freeform 493"/>
              <p:cNvSpPr/>
              <p:nvPr/>
            </p:nvSpPr>
            <p:spPr>
              <a:xfrm flipH="1" flipV="1">
                <a:off x="1588320" y="3962733"/>
                <a:ext cx="278720" cy="331250"/>
              </a:xfrm>
              <a:custGeom>
                <a:avLst/>
                <a:gdLst>
                  <a:gd name="connsiteX0" fmla="*/ 2625488 w 5622016"/>
                  <a:gd name="connsiteY0" fmla="*/ 6681575 h 6681575"/>
                  <a:gd name="connsiteX1" fmla="*/ 0 w 5622016"/>
                  <a:gd name="connsiteY1" fmla="*/ 2549271 h 6681575"/>
                  <a:gd name="connsiteX2" fmla="*/ 19216 w 5622016"/>
                  <a:gd name="connsiteY2" fmla="*/ 2466035 h 6681575"/>
                  <a:gd name="connsiteX3" fmla="*/ 3203392 w 5622016"/>
                  <a:gd name="connsiteY3" fmla="*/ 1 h 6681575"/>
                  <a:gd name="connsiteX4" fmla="*/ 3539536 w 5622016"/>
                  <a:gd name="connsiteY4" fmla="*/ 16975 h 6681575"/>
                  <a:gd name="connsiteX5" fmla="*/ 3668448 w 5622016"/>
                  <a:gd name="connsiteY5" fmla="*/ 33355 h 6681575"/>
                  <a:gd name="connsiteX6" fmla="*/ 3767952 w 5622016"/>
                  <a:gd name="connsiteY6" fmla="*/ 180938 h 6681575"/>
                  <a:gd name="connsiteX7" fmla="*/ 5622016 w 5622016"/>
                  <a:gd name="connsiteY7" fmla="*/ 3845571 h 6681575"/>
                  <a:gd name="connsiteX8" fmla="*/ 2625488 w 5622016"/>
                  <a:gd name="connsiteY8" fmla="*/ 6681575 h 668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22016" h="6681575">
                    <a:moveTo>
                      <a:pt x="2625488" y="6681575"/>
                    </a:moveTo>
                    <a:lnTo>
                      <a:pt x="0" y="2549271"/>
                    </a:lnTo>
                    <a:lnTo>
                      <a:pt x="19216" y="2466035"/>
                    </a:lnTo>
                    <a:cubicBezTo>
                      <a:pt x="384080" y="1047897"/>
                      <a:pt x="1671360" y="-1"/>
                      <a:pt x="3203392" y="1"/>
                    </a:cubicBezTo>
                    <a:cubicBezTo>
                      <a:pt x="3316880" y="1"/>
                      <a:pt x="3429008" y="5751"/>
                      <a:pt x="3539536" y="16975"/>
                    </a:cubicBezTo>
                    <a:lnTo>
                      <a:pt x="3668448" y="33355"/>
                    </a:lnTo>
                    <a:lnTo>
                      <a:pt x="3767952" y="180938"/>
                    </a:lnTo>
                    <a:cubicBezTo>
                      <a:pt x="4541328" y="1354782"/>
                      <a:pt x="5114384" y="2523854"/>
                      <a:pt x="5622016" y="3845571"/>
                    </a:cubicBezTo>
                    <a:lnTo>
                      <a:pt x="2625488" y="66815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5" name="Freeform 284"/>
              <p:cNvSpPr/>
              <p:nvPr/>
            </p:nvSpPr>
            <p:spPr>
              <a:xfrm rot="1851806" flipH="1">
                <a:off x="3299699" y="3529702"/>
                <a:ext cx="329994" cy="402516"/>
              </a:xfrm>
              <a:custGeom>
                <a:avLst/>
                <a:gdLst>
                  <a:gd name="connsiteX0" fmla="*/ 5895217 w 6656248"/>
                  <a:gd name="connsiteY0" fmla="*/ 820052 h 8119072"/>
                  <a:gd name="connsiteX1" fmla="*/ 3045534 w 6656248"/>
                  <a:gd name="connsiteY1" fmla="*/ 0 h 8119072"/>
                  <a:gd name="connsiteX2" fmla="*/ 0 w 6656248"/>
                  <a:gd name="connsiteY2" fmla="*/ 5283067 h 8119072"/>
                  <a:gd name="connsiteX3" fmla="*/ 2996515 w 6656248"/>
                  <a:gd name="connsiteY3" fmla="*/ 8119072 h 8119072"/>
                  <a:gd name="connsiteX4" fmla="*/ 6656248 w 6656248"/>
                  <a:gd name="connsiteY4" fmla="*/ 2358938 h 8119072"/>
                  <a:gd name="connsiteX5" fmla="*/ 6525956 w 6656248"/>
                  <a:gd name="connsiteY5" fmla="*/ 2198234 h 8119072"/>
                  <a:gd name="connsiteX6" fmla="*/ 5907462 w 6656248"/>
                  <a:gd name="connsiteY6" fmla="*/ 880764 h 811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56248" h="8119072">
                    <a:moveTo>
                      <a:pt x="5895217" y="820052"/>
                    </a:moveTo>
                    <a:lnTo>
                      <a:pt x="3045534" y="0"/>
                    </a:lnTo>
                    <a:cubicBezTo>
                      <a:pt x="1615140" y="1761022"/>
                      <a:pt x="738371" y="3360571"/>
                      <a:pt x="0" y="5283067"/>
                    </a:cubicBezTo>
                    <a:lnTo>
                      <a:pt x="2996515" y="8119072"/>
                    </a:lnTo>
                    <a:lnTo>
                      <a:pt x="6656248" y="2358938"/>
                    </a:lnTo>
                    <a:lnTo>
                      <a:pt x="6525956" y="2198234"/>
                    </a:lnTo>
                    <a:cubicBezTo>
                      <a:pt x="6234620" y="1800319"/>
                      <a:pt x="6026112" y="1351857"/>
                      <a:pt x="5907462" y="8807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8" name="Freeform 507"/>
              <p:cNvSpPr/>
              <p:nvPr/>
            </p:nvSpPr>
            <p:spPr>
              <a:xfrm>
                <a:off x="1646025" y="3528255"/>
                <a:ext cx="1815018" cy="724314"/>
              </a:xfrm>
              <a:custGeom>
                <a:avLst/>
                <a:gdLst>
                  <a:gd name="connsiteX0" fmla="*/ 365808 w 36610368"/>
                  <a:gd name="connsiteY0" fmla="*/ 339422 h 14610005"/>
                  <a:gd name="connsiteX1" fmla="*/ 581200 w 36610368"/>
                  <a:gd name="connsiteY1" fmla="*/ 500492 h 14610005"/>
                  <a:gd name="connsiteX2" fmla="*/ 2508496 w 36610368"/>
                  <a:gd name="connsiteY2" fmla="*/ 1143935 h 14610005"/>
                  <a:gd name="connsiteX3" fmla="*/ 2600880 w 36610368"/>
                  <a:gd name="connsiteY3" fmla="*/ 1146270 h 14610005"/>
                  <a:gd name="connsiteX4" fmla="*/ 2595968 w 36610368"/>
                  <a:gd name="connsiteY4" fmla="*/ 1171838 h 14610005"/>
                  <a:gd name="connsiteX5" fmla="*/ 2346720 w 36610368"/>
                  <a:gd name="connsiteY5" fmla="*/ 3996750 h 14610005"/>
                  <a:gd name="connsiteX6" fmla="*/ 4272816 w 36610368"/>
                  <a:gd name="connsiteY6" fmla="*/ 11603500 h 14610005"/>
                  <a:gd name="connsiteX7" fmla="*/ 4489920 w 36610368"/>
                  <a:gd name="connsiteY7" fmla="*/ 11981073 h 14610005"/>
                  <a:gd name="connsiteX8" fmla="*/ 4498832 w 36610368"/>
                  <a:gd name="connsiteY8" fmla="*/ 12157661 h 14610005"/>
                  <a:gd name="connsiteX9" fmla="*/ 3535904 w 36610368"/>
                  <a:gd name="connsiteY9" fmla="*/ 14482398 h 14610005"/>
                  <a:gd name="connsiteX10" fmla="*/ 3395504 w 36610368"/>
                  <a:gd name="connsiteY10" fmla="*/ 14610005 h 14610005"/>
                  <a:gd name="connsiteX11" fmla="*/ 3126240 w 36610368"/>
                  <a:gd name="connsiteY11" fmla="*/ 14231353 h 14610005"/>
                  <a:gd name="connsiteX12" fmla="*/ 0 w 36610368"/>
                  <a:gd name="connsiteY12" fmla="*/ 3996750 h 14610005"/>
                  <a:gd name="connsiteX13" fmla="*/ 285904 w 36610368"/>
                  <a:gd name="connsiteY13" fmla="*/ 756429 h 14610005"/>
                  <a:gd name="connsiteX14" fmla="*/ 36171504 w 36610368"/>
                  <a:gd name="connsiteY14" fmla="*/ 0 h 14610005"/>
                  <a:gd name="connsiteX15" fmla="*/ 36238464 w 36610368"/>
                  <a:gd name="connsiteY15" fmla="*/ 307617 h 14610005"/>
                  <a:gd name="connsiteX16" fmla="*/ 36610368 w 36610368"/>
                  <a:gd name="connsiteY16" fmla="*/ 3996750 h 14610005"/>
                  <a:gd name="connsiteX17" fmla="*/ 33484128 w 36610368"/>
                  <a:gd name="connsiteY17" fmla="*/ 14231353 h 14610005"/>
                  <a:gd name="connsiteX18" fmla="*/ 33224704 w 36610368"/>
                  <a:gd name="connsiteY18" fmla="*/ 14596158 h 14610005"/>
                  <a:gd name="connsiteX19" fmla="*/ 33099536 w 36610368"/>
                  <a:gd name="connsiteY19" fmla="*/ 14482396 h 14610005"/>
                  <a:gd name="connsiteX20" fmla="*/ 32136592 w 36610368"/>
                  <a:gd name="connsiteY20" fmla="*/ 12157657 h 14610005"/>
                  <a:gd name="connsiteX21" fmla="*/ 32147936 w 36610368"/>
                  <a:gd name="connsiteY21" fmla="*/ 11933257 h 14610005"/>
                  <a:gd name="connsiteX22" fmla="*/ 32337536 w 36610368"/>
                  <a:gd name="connsiteY22" fmla="*/ 11603500 h 14610005"/>
                  <a:gd name="connsiteX23" fmla="*/ 34263632 w 36610368"/>
                  <a:gd name="connsiteY23" fmla="*/ 3996750 h 14610005"/>
                  <a:gd name="connsiteX24" fmla="*/ 34014384 w 36610368"/>
                  <a:gd name="connsiteY24" fmla="*/ 1171838 h 14610005"/>
                  <a:gd name="connsiteX25" fmla="*/ 34002304 w 36610368"/>
                  <a:gd name="connsiteY25" fmla="*/ 1108851 h 14610005"/>
                  <a:gd name="connsiteX26" fmla="*/ 34031600 w 36610368"/>
                  <a:gd name="connsiteY26" fmla="*/ 1105130 h 14610005"/>
                  <a:gd name="connsiteX27" fmla="*/ 36137968 w 36610368"/>
                  <a:gd name="connsiteY27" fmla="*/ 36904 h 1461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610368" h="14610005">
                    <a:moveTo>
                      <a:pt x="365808" y="339422"/>
                    </a:moveTo>
                    <a:lnTo>
                      <a:pt x="581200" y="500492"/>
                    </a:lnTo>
                    <a:cubicBezTo>
                      <a:pt x="1136624" y="875734"/>
                      <a:pt x="1796704" y="1107854"/>
                      <a:pt x="2508496" y="1143935"/>
                    </a:cubicBezTo>
                    <a:lnTo>
                      <a:pt x="2600880" y="1146270"/>
                    </a:lnTo>
                    <a:lnTo>
                      <a:pt x="2595968" y="1171838"/>
                    </a:lnTo>
                    <a:cubicBezTo>
                      <a:pt x="2432192" y="2088736"/>
                      <a:pt x="2346720" y="3032761"/>
                      <a:pt x="2346720" y="3996750"/>
                    </a:cubicBezTo>
                    <a:cubicBezTo>
                      <a:pt x="2346720" y="6751005"/>
                      <a:pt x="3044464" y="9342294"/>
                      <a:pt x="4272816" y="11603500"/>
                    </a:cubicBezTo>
                    <a:lnTo>
                      <a:pt x="4489920" y="11981073"/>
                    </a:lnTo>
                    <a:lnTo>
                      <a:pt x="4498832" y="12157661"/>
                    </a:lnTo>
                    <a:cubicBezTo>
                      <a:pt x="4498848" y="13065527"/>
                      <a:pt x="4130864" y="13887446"/>
                      <a:pt x="3535904" y="14482398"/>
                    </a:cubicBezTo>
                    <a:lnTo>
                      <a:pt x="3395504" y="14610005"/>
                    </a:lnTo>
                    <a:lnTo>
                      <a:pt x="3126240" y="14231353"/>
                    </a:lnTo>
                    <a:cubicBezTo>
                      <a:pt x="1152496" y="11309827"/>
                      <a:pt x="0" y="7787879"/>
                      <a:pt x="0" y="3996750"/>
                    </a:cubicBezTo>
                    <a:cubicBezTo>
                      <a:pt x="0" y="2891005"/>
                      <a:pt x="98048" y="1808158"/>
                      <a:pt x="285904" y="756429"/>
                    </a:cubicBezTo>
                    <a:close/>
                    <a:moveTo>
                      <a:pt x="36171504" y="0"/>
                    </a:moveTo>
                    <a:lnTo>
                      <a:pt x="36238464" y="307617"/>
                    </a:lnTo>
                    <a:cubicBezTo>
                      <a:pt x="36482320" y="1499240"/>
                      <a:pt x="36610368" y="2733041"/>
                      <a:pt x="36610368" y="3996750"/>
                    </a:cubicBezTo>
                    <a:cubicBezTo>
                      <a:pt x="36610368" y="7787879"/>
                      <a:pt x="35457872" y="11309827"/>
                      <a:pt x="33484128" y="14231353"/>
                    </a:cubicBezTo>
                    <a:lnTo>
                      <a:pt x="33224704" y="14596158"/>
                    </a:lnTo>
                    <a:lnTo>
                      <a:pt x="33099536" y="14482396"/>
                    </a:lnTo>
                    <a:cubicBezTo>
                      <a:pt x="32504592" y="13887444"/>
                      <a:pt x="32136592" y="13065525"/>
                      <a:pt x="32136592" y="12157657"/>
                    </a:cubicBezTo>
                    <a:lnTo>
                      <a:pt x="32147936" y="11933257"/>
                    </a:lnTo>
                    <a:lnTo>
                      <a:pt x="32337536" y="11603500"/>
                    </a:lnTo>
                    <a:cubicBezTo>
                      <a:pt x="33565888" y="9342294"/>
                      <a:pt x="34263632" y="6751005"/>
                      <a:pt x="34263632" y="3996750"/>
                    </a:cubicBezTo>
                    <a:cubicBezTo>
                      <a:pt x="34263632" y="3032761"/>
                      <a:pt x="34178160" y="2088736"/>
                      <a:pt x="34014384" y="1171838"/>
                    </a:cubicBezTo>
                    <a:lnTo>
                      <a:pt x="34002304" y="1108851"/>
                    </a:lnTo>
                    <a:lnTo>
                      <a:pt x="34031600" y="1105130"/>
                    </a:lnTo>
                    <a:cubicBezTo>
                      <a:pt x="34848512" y="980308"/>
                      <a:pt x="35579744" y="595118"/>
                      <a:pt x="36137968" y="369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8" name="Rectangle 187"/>
          <p:cNvSpPr/>
          <p:nvPr/>
        </p:nvSpPr>
        <p:spPr>
          <a:xfrm>
            <a:off x="2197169" y="5562273"/>
            <a:ext cx="2395399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Gears System</a:t>
            </a:r>
            <a:endParaRPr lang="en-US" sz="3200" dirty="0">
              <a:solidFill>
                <a:srgbClr val="262626"/>
              </a:solidFill>
              <a:latin typeface="Calibri Light" panose="020F030202020403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92" name="Rectangle 191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05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7035262" y="1724665"/>
            <a:ext cx="1184620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alibri Light" panose="020F0302020204030204" pitchFamily="34" charset="0"/>
              </a:rPr>
              <a:t>Step 2:</a:t>
            </a:r>
            <a:endParaRPr lang="en-US" sz="2800" dirty="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</p:spTree>
    <p:extLst>
      <p:ext uri="{BB962C8B-B14F-4D97-AF65-F5344CB8AC3E}">
        <p14:creationId xmlns:p14="http://schemas.microsoft.com/office/powerpoint/2010/main" val="15410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482900" y="990600"/>
            <a:ext cx="3823936" cy="4349044"/>
            <a:chOff x="1310377" y="2285626"/>
            <a:chExt cx="2524346" cy="2870993"/>
          </a:xfrm>
        </p:grpSpPr>
        <p:grpSp>
          <p:nvGrpSpPr>
            <p:cNvPr id="33" name="Group 32"/>
            <p:cNvGrpSpPr/>
            <p:nvPr/>
          </p:nvGrpSpPr>
          <p:grpSpPr>
            <a:xfrm>
              <a:off x="1510604" y="3517836"/>
              <a:ext cx="2189956" cy="1638783"/>
              <a:chOff x="1510604" y="3517836"/>
              <a:chExt cx="2189956" cy="1638783"/>
            </a:xfrm>
          </p:grpSpPr>
          <p:sp>
            <p:nvSpPr>
              <p:cNvPr id="229" name="Freeform 228"/>
              <p:cNvSpPr/>
              <p:nvPr/>
            </p:nvSpPr>
            <p:spPr>
              <a:xfrm rot="19702360">
                <a:off x="1510604" y="3517836"/>
                <a:ext cx="2189956" cy="1638783"/>
              </a:xfrm>
              <a:custGeom>
                <a:avLst/>
                <a:gdLst>
                  <a:gd name="connsiteX0" fmla="*/ 29203888 w 44173176"/>
                  <a:gd name="connsiteY0" fmla="*/ 15953559 h 33055582"/>
                  <a:gd name="connsiteX1" fmla="*/ 34747447 w 44173176"/>
                  <a:gd name="connsiteY1" fmla="*/ 19367627 h 33055582"/>
                  <a:gd name="connsiteX2" fmla="*/ 34585042 w 44173176"/>
                  <a:gd name="connsiteY2" fmla="*/ 19603766 h 33055582"/>
                  <a:gd name="connsiteX3" fmla="*/ 35826819 w 44173176"/>
                  <a:gd name="connsiteY3" fmla="*/ 24827260 h 33055582"/>
                  <a:gd name="connsiteX4" fmla="*/ 41050316 w 44173176"/>
                  <a:gd name="connsiteY4" fmla="*/ 23585482 h 33055582"/>
                  <a:gd name="connsiteX5" fmla="*/ 41188106 w 44173176"/>
                  <a:gd name="connsiteY5" fmla="*/ 23334184 h 33055582"/>
                  <a:gd name="connsiteX6" fmla="*/ 43424008 w 44173176"/>
                  <a:gd name="connsiteY6" fmla="*/ 24711192 h 33055582"/>
                  <a:gd name="connsiteX7" fmla="*/ 44173176 w 44173176"/>
                  <a:gd name="connsiteY7" fmla="*/ 27517051 h 33055582"/>
                  <a:gd name="connsiteX8" fmla="*/ 36825767 w 44173176"/>
                  <a:gd name="connsiteY8" fmla="*/ 31491518 h 33055582"/>
                  <a:gd name="connsiteX9" fmla="*/ 34515263 w 44173176"/>
                  <a:gd name="connsiteY9" fmla="*/ 28953934 h 33055582"/>
                  <a:gd name="connsiteX10" fmla="*/ 33281359 w 44173176"/>
                  <a:gd name="connsiteY10" fmla="*/ 29310219 h 33055582"/>
                  <a:gd name="connsiteX11" fmla="*/ 31893388 w 44173176"/>
                  <a:gd name="connsiteY11" fmla="*/ 29570957 h 33055582"/>
                  <a:gd name="connsiteX12" fmla="*/ 31098204 w 44173176"/>
                  <a:gd name="connsiteY12" fmla="*/ 32747848 h 33055582"/>
                  <a:gd name="connsiteX13" fmla="*/ 22745188 w 44173176"/>
                  <a:gd name="connsiteY13" fmla="*/ 32661683 h 33055582"/>
                  <a:gd name="connsiteX14" fmla="*/ 21949750 w 44173176"/>
                  <a:gd name="connsiteY14" fmla="*/ 29301224 h 33055582"/>
                  <a:gd name="connsiteX15" fmla="*/ 21542883 w 44173176"/>
                  <a:gd name="connsiteY15" fmla="*/ 29218255 h 33055582"/>
                  <a:gd name="connsiteX16" fmla="*/ 19495633 w 44173176"/>
                  <a:gd name="connsiteY16" fmla="*/ 28584219 h 33055582"/>
                  <a:gd name="connsiteX17" fmla="*/ 16956040 w 44173176"/>
                  <a:gd name="connsiteY17" fmla="*/ 30935871 h 33055582"/>
                  <a:gd name="connsiteX18" fmla="*/ 9973561 w 44173176"/>
                  <a:gd name="connsiteY18" fmla="*/ 26350547 h 33055582"/>
                  <a:gd name="connsiteX19" fmla="*/ 11007286 w 44173176"/>
                  <a:gd name="connsiteY19" fmla="*/ 23484155 h 33055582"/>
                  <a:gd name="connsiteX20" fmla="*/ 10813516 w 44173176"/>
                  <a:gd name="connsiteY20" fmla="*/ 23319803 h 33055582"/>
                  <a:gd name="connsiteX21" fmla="*/ 9130108 w 44173176"/>
                  <a:gd name="connsiteY21" fmla="*/ 21573687 h 33055582"/>
                  <a:gd name="connsiteX22" fmla="*/ 8929912 w 44173176"/>
                  <a:gd name="connsiteY22" fmla="*/ 21319919 h 33055582"/>
                  <a:gd name="connsiteX23" fmla="*/ 5670878 w 44173176"/>
                  <a:gd name="connsiteY23" fmla="*/ 22098055 h 33055582"/>
                  <a:gd name="connsiteX24" fmla="*/ 1834855 w 44173176"/>
                  <a:gd name="connsiteY24" fmla="*/ 14677434 h 33055582"/>
                  <a:gd name="connsiteX25" fmla="*/ 4199625 w 44173176"/>
                  <a:gd name="connsiteY25" fmla="*/ 12636362 h 33055582"/>
                  <a:gd name="connsiteX26" fmla="*/ 3765370 w 44173176"/>
                  <a:gd name="connsiteY26" fmla="*/ 11132415 h 33055582"/>
                  <a:gd name="connsiteX27" fmla="*/ 3525299 w 44173176"/>
                  <a:gd name="connsiteY27" fmla="*/ 9854529 h 33055582"/>
                  <a:gd name="connsiteX28" fmla="*/ 238524 w 44173176"/>
                  <a:gd name="connsiteY28" fmla="*/ 8938491 h 33055582"/>
                  <a:gd name="connsiteX29" fmla="*/ 481263 w 44173176"/>
                  <a:gd name="connsiteY29" fmla="*/ 588560 h 33055582"/>
                  <a:gd name="connsiteX30" fmla="*/ 3299440 w 44173176"/>
                  <a:gd name="connsiteY30" fmla="*/ 0 h 33055582"/>
                  <a:gd name="connsiteX31" fmla="*/ 5615770 w 44173176"/>
                  <a:gd name="connsiteY31" fmla="*/ 1426540 h 33055582"/>
                  <a:gd name="connsiteX32" fmla="*/ 5453368 w 44173176"/>
                  <a:gd name="connsiteY32" fmla="*/ 1662679 h 33055582"/>
                  <a:gd name="connsiteX33" fmla="*/ 6695146 w 44173176"/>
                  <a:gd name="connsiteY33" fmla="*/ 6886172 h 33055582"/>
                  <a:gd name="connsiteX34" fmla="*/ 11918642 w 44173176"/>
                  <a:gd name="connsiteY34" fmla="*/ 5644395 h 33055582"/>
                  <a:gd name="connsiteX35" fmla="*/ 12056433 w 44173176"/>
                  <a:gd name="connsiteY35" fmla="*/ 5393099 h 33055582"/>
                  <a:gd name="connsiteX36" fmla="*/ 17544716 w 44173176"/>
                  <a:gd name="connsiteY36" fmla="*/ 8773123 h 33055582"/>
                  <a:gd name="connsiteX37" fmla="*/ 17609840 w 44173176"/>
                  <a:gd name="connsiteY37" fmla="*/ 8980014 h 33055582"/>
                  <a:gd name="connsiteX38" fmla="*/ 22041852 w 44173176"/>
                  <a:gd name="connsiteY38" fmla="*/ 14526909 h 33055582"/>
                  <a:gd name="connsiteX39" fmla="*/ 28989822 w 44173176"/>
                  <a:gd name="connsiteY39" fmla="*/ 15988510 h 3305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4173176" h="33055582">
                    <a:moveTo>
                      <a:pt x="29203888" y="15953559"/>
                    </a:moveTo>
                    <a:lnTo>
                      <a:pt x="34747447" y="19367627"/>
                    </a:lnTo>
                    <a:lnTo>
                      <a:pt x="34585042" y="19603766"/>
                    </a:lnTo>
                    <a:cubicBezTo>
                      <a:pt x="33485522" y="21389102"/>
                      <a:pt x="34041484" y="23727740"/>
                      <a:pt x="35826819" y="24827260"/>
                    </a:cubicBezTo>
                    <a:cubicBezTo>
                      <a:pt x="37612155" y="25926780"/>
                      <a:pt x="39950796" y="25370818"/>
                      <a:pt x="41050316" y="23585482"/>
                    </a:cubicBezTo>
                    <a:lnTo>
                      <a:pt x="41188106" y="23334184"/>
                    </a:lnTo>
                    <a:lnTo>
                      <a:pt x="43424008" y="24711192"/>
                    </a:lnTo>
                    <a:lnTo>
                      <a:pt x="44173176" y="27517051"/>
                    </a:lnTo>
                    <a:cubicBezTo>
                      <a:pt x="41930896" y="29229071"/>
                      <a:pt x="39759224" y="30464975"/>
                      <a:pt x="36825767" y="31491518"/>
                    </a:cubicBezTo>
                    <a:lnTo>
                      <a:pt x="34515263" y="28953934"/>
                    </a:lnTo>
                    <a:lnTo>
                      <a:pt x="33281359" y="29310219"/>
                    </a:lnTo>
                    <a:lnTo>
                      <a:pt x="31893388" y="29570957"/>
                    </a:lnTo>
                    <a:lnTo>
                      <a:pt x="31098204" y="32747848"/>
                    </a:lnTo>
                    <a:cubicBezTo>
                      <a:pt x="28307083" y="33158058"/>
                      <a:pt x="25808500" y="33186079"/>
                      <a:pt x="22745188" y="32661683"/>
                    </a:cubicBezTo>
                    <a:lnTo>
                      <a:pt x="21949750" y="29301224"/>
                    </a:lnTo>
                    <a:lnTo>
                      <a:pt x="21542883" y="29218255"/>
                    </a:lnTo>
                    <a:lnTo>
                      <a:pt x="19495633" y="28584219"/>
                    </a:lnTo>
                    <a:lnTo>
                      <a:pt x="16956040" y="30935871"/>
                    </a:lnTo>
                    <a:cubicBezTo>
                      <a:pt x="14120626" y="29663407"/>
                      <a:pt x="12062000" y="28247155"/>
                      <a:pt x="9973561" y="26350547"/>
                    </a:cubicBezTo>
                    <a:lnTo>
                      <a:pt x="11007286" y="23484155"/>
                    </a:lnTo>
                    <a:lnTo>
                      <a:pt x="10813516" y="23319803"/>
                    </a:lnTo>
                    <a:cubicBezTo>
                      <a:pt x="10219815" y="22762423"/>
                      <a:pt x="9658447" y="22179439"/>
                      <a:pt x="9130108" y="21573687"/>
                    </a:cubicBezTo>
                    <a:lnTo>
                      <a:pt x="8929912" y="21319919"/>
                    </a:lnTo>
                    <a:lnTo>
                      <a:pt x="5670878" y="22098055"/>
                    </a:lnTo>
                    <a:cubicBezTo>
                      <a:pt x="3824008" y="19598443"/>
                      <a:pt x="2724599" y="17354583"/>
                      <a:pt x="1834855" y="14677434"/>
                    </a:cubicBezTo>
                    <a:lnTo>
                      <a:pt x="4199625" y="12636362"/>
                    </a:lnTo>
                    <a:lnTo>
                      <a:pt x="3765370" y="11132415"/>
                    </a:lnTo>
                    <a:lnTo>
                      <a:pt x="3525299" y="9854529"/>
                    </a:lnTo>
                    <a:lnTo>
                      <a:pt x="238524" y="8938491"/>
                    </a:lnTo>
                    <a:cubicBezTo>
                      <a:pt x="-164878" y="5856920"/>
                      <a:pt x="-38512" y="3361386"/>
                      <a:pt x="481263" y="588560"/>
                    </a:cubicBezTo>
                    <a:lnTo>
                      <a:pt x="3299440" y="0"/>
                    </a:lnTo>
                    <a:lnTo>
                      <a:pt x="5615770" y="1426540"/>
                    </a:lnTo>
                    <a:lnTo>
                      <a:pt x="5453368" y="1662679"/>
                    </a:lnTo>
                    <a:cubicBezTo>
                      <a:pt x="4353848" y="3448015"/>
                      <a:pt x="4909810" y="5786652"/>
                      <a:pt x="6695146" y="6886172"/>
                    </a:cubicBezTo>
                    <a:cubicBezTo>
                      <a:pt x="8480482" y="7985692"/>
                      <a:pt x="10819122" y="7429731"/>
                      <a:pt x="11918642" y="5644395"/>
                    </a:cubicBezTo>
                    <a:lnTo>
                      <a:pt x="12056433" y="5393099"/>
                    </a:lnTo>
                    <a:lnTo>
                      <a:pt x="17544716" y="8773123"/>
                    </a:lnTo>
                    <a:lnTo>
                      <a:pt x="17609840" y="8980014"/>
                    </a:lnTo>
                    <a:cubicBezTo>
                      <a:pt x="18370208" y="11208385"/>
                      <a:pt x="19880460" y="13195797"/>
                      <a:pt x="22041852" y="14526909"/>
                    </a:cubicBezTo>
                    <a:cubicBezTo>
                      <a:pt x="24203231" y="15858027"/>
                      <a:pt x="26657674" y="16312318"/>
                      <a:pt x="28989822" y="159885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 229"/>
              <p:cNvSpPr/>
              <p:nvPr/>
            </p:nvSpPr>
            <p:spPr>
              <a:xfrm flipV="1">
                <a:off x="1702149" y="4193535"/>
                <a:ext cx="249592" cy="171714"/>
              </a:xfrm>
              <a:custGeom>
                <a:avLst/>
                <a:gdLst>
                  <a:gd name="connsiteX0" fmla="*/ 3623656 w 5034480"/>
                  <a:gd name="connsiteY0" fmla="*/ 3463605 h 3463605"/>
                  <a:gd name="connsiteX1" fmla="*/ 5034480 w 5034480"/>
                  <a:gd name="connsiteY1" fmla="*/ 1243075 h 3463605"/>
                  <a:gd name="connsiteX2" fmla="*/ 714792 w 5034480"/>
                  <a:gd name="connsiteY2" fmla="*/ 0 h 3463605"/>
                  <a:gd name="connsiteX3" fmla="*/ 9548 w 5034480"/>
                  <a:gd name="connsiteY3" fmla="*/ 916328 h 3463605"/>
                  <a:gd name="connsiteX4" fmla="*/ 0 w 5034480"/>
                  <a:gd name="connsiteY4" fmla="*/ 929742 h 3463605"/>
                  <a:gd name="connsiteX5" fmla="*/ 42696 w 5034480"/>
                  <a:gd name="connsiteY5" fmla="*/ 928662 h 3463605"/>
                  <a:gd name="connsiteX6" fmla="*/ 3608832 w 5034480"/>
                  <a:gd name="connsiteY6" fmla="*/ 3419802 h 346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4480" h="3463605">
                    <a:moveTo>
                      <a:pt x="3623656" y="3463605"/>
                    </a:moveTo>
                    <a:lnTo>
                      <a:pt x="5034480" y="1243075"/>
                    </a:lnTo>
                    <a:lnTo>
                      <a:pt x="714792" y="0"/>
                    </a:lnTo>
                    <a:cubicBezTo>
                      <a:pt x="463356" y="309555"/>
                      <a:pt x="229028" y="614121"/>
                      <a:pt x="9548" y="916328"/>
                    </a:cubicBezTo>
                    <a:lnTo>
                      <a:pt x="0" y="929742"/>
                    </a:lnTo>
                    <a:lnTo>
                      <a:pt x="42696" y="928662"/>
                    </a:lnTo>
                    <a:cubicBezTo>
                      <a:pt x="1680784" y="928662"/>
                      <a:pt x="3076564" y="1966110"/>
                      <a:pt x="3608832" y="34198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4" name="Freeform 353"/>
              <p:cNvSpPr/>
              <p:nvPr/>
            </p:nvSpPr>
            <p:spPr>
              <a:xfrm rot="19833995" flipV="1">
                <a:off x="1922287" y="429094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 flipH="1" flipV="1">
                <a:off x="3154137" y="4188598"/>
                <a:ext cx="242619" cy="167163"/>
              </a:xfrm>
              <a:custGeom>
                <a:avLst/>
                <a:gdLst>
                  <a:gd name="connsiteX0" fmla="*/ 3541316 w 4893814"/>
                  <a:gd name="connsiteY0" fmla="*/ 3371804 h 3371804"/>
                  <a:gd name="connsiteX1" fmla="*/ 3492800 w 4893814"/>
                  <a:gd name="connsiteY1" fmla="*/ 3228417 h 3371804"/>
                  <a:gd name="connsiteX2" fmla="*/ 122034 w 4893814"/>
                  <a:gd name="connsiteY2" fmla="*/ 742217 h 3371804"/>
                  <a:gd name="connsiteX3" fmla="*/ 0 w 4893814"/>
                  <a:gd name="connsiteY3" fmla="*/ 739131 h 3371804"/>
                  <a:gd name="connsiteX4" fmla="*/ 124104 w 4893814"/>
                  <a:gd name="connsiteY4" fmla="*/ 572675 h 3371804"/>
                  <a:gd name="connsiteX5" fmla="*/ 574126 w 4893814"/>
                  <a:gd name="connsiteY5" fmla="*/ 0 h 3371804"/>
                  <a:gd name="connsiteX6" fmla="*/ 4893814 w 4893814"/>
                  <a:gd name="connsiteY6" fmla="*/ 1243075 h 337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93814" h="3371804">
                    <a:moveTo>
                      <a:pt x="3541316" y="3371804"/>
                    </a:moveTo>
                    <a:lnTo>
                      <a:pt x="3492800" y="3228417"/>
                    </a:lnTo>
                    <a:cubicBezTo>
                      <a:pt x="2981822" y="1832872"/>
                      <a:pt x="1675034" y="820939"/>
                      <a:pt x="122034" y="742217"/>
                    </a:cubicBezTo>
                    <a:lnTo>
                      <a:pt x="0" y="739131"/>
                    </a:lnTo>
                    <a:lnTo>
                      <a:pt x="124104" y="572675"/>
                    </a:lnTo>
                    <a:cubicBezTo>
                      <a:pt x="267850" y="383292"/>
                      <a:pt x="417676" y="192612"/>
                      <a:pt x="574126" y="0"/>
                    </a:cubicBezTo>
                    <a:lnTo>
                      <a:pt x="4893814" y="12430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Freeform 359"/>
              <p:cNvSpPr/>
              <p:nvPr/>
            </p:nvSpPr>
            <p:spPr>
              <a:xfrm rot="1766005" flipH="1" flipV="1">
                <a:off x="2832457" y="4285174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Freeform 360"/>
              <p:cNvSpPr/>
              <p:nvPr/>
            </p:nvSpPr>
            <p:spPr>
              <a:xfrm rot="18051806" flipV="1">
                <a:off x="2368127" y="4416135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1828316" y="4158283"/>
                <a:ext cx="1449096" cy="475626"/>
              </a:xfrm>
              <a:custGeom>
                <a:avLst/>
                <a:gdLst>
                  <a:gd name="connsiteX0" fmla="*/ 1249028 w 29229434"/>
                  <a:gd name="connsiteY0" fmla="*/ 0 h 9593767"/>
                  <a:gd name="connsiteX1" fmla="*/ 1524908 w 29229434"/>
                  <a:gd name="connsiteY1" fmla="*/ 409024 h 9593767"/>
                  <a:gd name="connsiteX2" fmla="*/ 14622036 w 29229434"/>
                  <a:gd name="connsiteY2" fmla="*/ 7247043 h 9593767"/>
                  <a:gd name="connsiteX3" fmla="*/ 27719156 w 29229434"/>
                  <a:gd name="connsiteY3" fmla="*/ 409024 h 9593767"/>
                  <a:gd name="connsiteX4" fmla="*/ 27965462 w 29229434"/>
                  <a:gd name="connsiteY4" fmla="*/ 43846 h 9593767"/>
                  <a:gd name="connsiteX5" fmla="*/ 27991528 w 29229434"/>
                  <a:gd name="connsiteY5" fmla="*/ 214629 h 9593767"/>
                  <a:gd name="connsiteX6" fmla="*/ 29026368 w 29229434"/>
                  <a:gd name="connsiteY6" fmla="*/ 2134035 h 9593767"/>
                  <a:gd name="connsiteX7" fmla="*/ 29229434 w 29229434"/>
                  <a:gd name="connsiteY7" fmla="*/ 2318596 h 9593767"/>
                  <a:gd name="connsiteX8" fmla="*/ 29124306 w 29229434"/>
                  <a:gd name="connsiteY8" fmla="*/ 2459830 h 9593767"/>
                  <a:gd name="connsiteX9" fmla="*/ 14622036 w 29229434"/>
                  <a:gd name="connsiteY9" fmla="*/ 9593767 h 9593767"/>
                  <a:gd name="connsiteX10" fmla="*/ 119764 w 29229434"/>
                  <a:gd name="connsiteY10" fmla="*/ 2459830 h 9593767"/>
                  <a:gd name="connsiteX11" fmla="*/ 0 w 29229434"/>
                  <a:gd name="connsiteY11" fmla="*/ 2298933 h 9593767"/>
                  <a:gd name="connsiteX12" fmla="*/ 181432 w 29229434"/>
                  <a:gd name="connsiteY12" fmla="*/ 2134035 h 9593767"/>
                  <a:gd name="connsiteX13" fmla="*/ 1216272 w 29229434"/>
                  <a:gd name="connsiteY13" fmla="*/ 214629 h 9593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229434" h="9593767">
                    <a:moveTo>
                      <a:pt x="1249028" y="0"/>
                    </a:moveTo>
                    <a:lnTo>
                      <a:pt x="1524908" y="409024"/>
                    </a:lnTo>
                    <a:cubicBezTo>
                      <a:pt x="4408808" y="4542624"/>
                      <a:pt x="9199596" y="7247043"/>
                      <a:pt x="14622036" y="7247043"/>
                    </a:cubicBezTo>
                    <a:cubicBezTo>
                      <a:pt x="20044476" y="7247043"/>
                      <a:pt x="24835264" y="4542624"/>
                      <a:pt x="27719156" y="409024"/>
                    </a:cubicBezTo>
                    <a:lnTo>
                      <a:pt x="27965462" y="43846"/>
                    </a:lnTo>
                    <a:lnTo>
                      <a:pt x="27991528" y="214629"/>
                    </a:lnTo>
                    <a:cubicBezTo>
                      <a:pt x="28143246" y="956059"/>
                      <a:pt x="28511092" y="1618761"/>
                      <a:pt x="29026368" y="2134035"/>
                    </a:cubicBezTo>
                    <a:lnTo>
                      <a:pt x="29229434" y="2318596"/>
                    </a:lnTo>
                    <a:lnTo>
                      <a:pt x="29124306" y="2459830"/>
                    </a:lnTo>
                    <a:cubicBezTo>
                      <a:pt x="25777014" y="6798790"/>
                      <a:pt x="20525928" y="9593767"/>
                      <a:pt x="14622036" y="9593767"/>
                    </a:cubicBezTo>
                    <a:cubicBezTo>
                      <a:pt x="8718144" y="9593767"/>
                      <a:pt x="3467052" y="6798790"/>
                      <a:pt x="119764" y="2459830"/>
                    </a:cubicBezTo>
                    <a:lnTo>
                      <a:pt x="0" y="2298933"/>
                    </a:lnTo>
                    <a:lnTo>
                      <a:pt x="181432" y="2134035"/>
                    </a:lnTo>
                    <a:cubicBezTo>
                      <a:pt x="696708" y="1618761"/>
                      <a:pt x="1064556" y="956059"/>
                      <a:pt x="1216272" y="2146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400637" y="2285626"/>
              <a:ext cx="2188906" cy="1659738"/>
              <a:chOff x="1400637" y="2290618"/>
              <a:chExt cx="2188906" cy="1659738"/>
            </a:xfrm>
          </p:grpSpPr>
          <p:sp>
            <p:nvSpPr>
              <p:cNvPr id="262" name="Freeform 261"/>
              <p:cNvSpPr/>
              <p:nvPr/>
            </p:nvSpPr>
            <p:spPr>
              <a:xfrm rot="19702360">
                <a:off x="1400637" y="2290618"/>
                <a:ext cx="2188906" cy="1659738"/>
              </a:xfrm>
              <a:custGeom>
                <a:avLst/>
                <a:gdLst>
                  <a:gd name="connsiteX0" fmla="*/ 31863300 w 44152007"/>
                  <a:gd name="connsiteY0" fmla="*/ 4573240 h 33478249"/>
                  <a:gd name="connsiteX1" fmla="*/ 34518878 w 44152007"/>
                  <a:gd name="connsiteY1" fmla="*/ 6487655 h 33478249"/>
                  <a:gd name="connsiteX2" fmla="*/ 33569320 w 44152007"/>
                  <a:gd name="connsiteY2" fmla="*/ 9787427 h 33478249"/>
                  <a:gd name="connsiteX3" fmla="*/ 35062116 w 44152007"/>
                  <a:gd name="connsiteY3" fmla="*/ 11335812 h 33478249"/>
                  <a:gd name="connsiteX4" fmla="*/ 35390329 w 44152007"/>
                  <a:gd name="connsiteY4" fmla="*/ 11751876 h 33478249"/>
                  <a:gd name="connsiteX5" fmla="*/ 38600952 w 44152007"/>
                  <a:gd name="connsiteY5" fmla="*/ 10985313 h 33478249"/>
                  <a:gd name="connsiteX6" fmla="*/ 42436988 w 44152007"/>
                  <a:gd name="connsiteY6" fmla="*/ 18405927 h 33478249"/>
                  <a:gd name="connsiteX7" fmla="*/ 40048651 w 44152007"/>
                  <a:gd name="connsiteY7" fmla="*/ 20467304 h 33478249"/>
                  <a:gd name="connsiteX8" fmla="*/ 40426871 w 44152007"/>
                  <a:gd name="connsiteY8" fmla="*/ 21777084 h 33478249"/>
                  <a:gd name="connsiteX9" fmla="*/ 40688392 w 44152007"/>
                  <a:gd name="connsiteY9" fmla="*/ 23169338 h 33478249"/>
                  <a:gd name="connsiteX10" fmla="*/ 43913479 w 44152007"/>
                  <a:gd name="connsiteY10" fmla="*/ 24068148 h 33478249"/>
                  <a:gd name="connsiteX11" fmla="*/ 43670743 w 44152007"/>
                  <a:gd name="connsiteY11" fmla="*/ 32418112 h 33478249"/>
                  <a:gd name="connsiteX12" fmla="*/ 40420247 w 44152007"/>
                  <a:gd name="connsiteY12" fmla="*/ 33096956 h 33478249"/>
                  <a:gd name="connsiteX13" fmla="*/ 40342496 w 44152007"/>
                  <a:gd name="connsiteY13" fmla="*/ 33478249 h 33478249"/>
                  <a:gd name="connsiteX14" fmla="*/ 36185103 w 44152007"/>
                  <a:gd name="connsiteY14" fmla="*/ 30917868 h 33478249"/>
                  <a:gd name="connsiteX15" fmla="*/ 36111604 w 44152007"/>
                  <a:gd name="connsiteY15" fmla="*/ 31155199 h 33478249"/>
                  <a:gd name="connsiteX16" fmla="*/ 35821025 w 44152007"/>
                  <a:gd name="connsiteY16" fmla="*/ 31754399 h 33478249"/>
                  <a:gd name="connsiteX17" fmla="*/ 31297611 w 44152007"/>
                  <a:gd name="connsiteY17" fmla="*/ 32829747 h 33478249"/>
                  <a:gd name="connsiteX18" fmla="*/ 30222263 w 44152007"/>
                  <a:gd name="connsiteY18" fmla="*/ 28306335 h 33478249"/>
                  <a:gd name="connsiteX19" fmla="*/ 30626589 w 44152007"/>
                  <a:gd name="connsiteY19" fmla="*/ 27777188 h 33478249"/>
                  <a:gd name="connsiteX20" fmla="*/ 30805454 w 44152007"/>
                  <a:gd name="connsiteY20" fmla="*/ 27604745 h 33478249"/>
                  <a:gd name="connsiteX21" fmla="*/ 26728520 w 44152007"/>
                  <a:gd name="connsiteY21" fmla="*/ 25093917 h 33478249"/>
                  <a:gd name="connsiteX22" fmla="*/ 26611028 w 44152007"/>
                  <a:gd name="connsiteY22" fmla="*/ 24647293 h 33478249"/>
                  <a:gd name="connsiteX23" fmla="*/ 22027602 w 44152007"/>
                  <a:gd name="connsiteY23" fmla="*/ 18619349 h 33478249"/>
                  <a:gd name="connsiteX24" fmla="*/ 14581896 w 44152007"/>
                  <a:gd name="connsiteY24" fmla="*/ 17239011 h 33478249"/>
                  <a:gd name="connsiteX25" fmla="*/ 14130181 w 44152007"/>
                  <a:gd name="connsiteY25" fmla="*/ 17335079 h 33478249"/>
                  <a:gd name="connsiteX26" fmla="*/ 10004653 w 44152007"/>
                  <a:gd name="connsiteY26" fmla="*/ 14794324 h 33478249"/>
                  <a:gd name="connsiteX27" fmla="*/ 9931153 w 44152007"/>
                  <a:gd name="connsiteY27" fmla="*/ 15031657 h 33478249"/>
                  <a:gd name="connsiteX28" fmla="*/ 9640572 w 44152007"/>
                  <a:gd name="connsiteY28" fmla="*/ 15630855 h 33478249"/>
                  <a:gd name="connsiteX29" fmla="*/ 5117160 w 44152007"/>
                  <a:gd name="connsiteY29" fmla="*/ 16706204 h 33478249"/>
                  <a:gd name="connsiteX30" fmla="*/ 4041812 w 44152007"/>
                  <a:gd name="connsiteY30" fmla="*/ 12182792 h 33478249"/>
                  <a:gd name="connsiteX31" fmla="*/ 4446140 w 44152007"/>
                  <a:gd name="connsiteY31" fmla="*/ 11653646 h 33478249"/>
                  <a:gd name="connsiteX32" fmla="*/ 4625005 w 44152007"/>
                  <a:gd name="connsiteY32" fmla="*/ 11481204 h 33478249"/>
                  <a:gd name="connsiteX33" fmla="*/ 499487 w 44152007"/>
                  <a:gd name="connsiteY33" fmla="*/ 8940454 h 33478249"/>
                  <a:gd name="connsiteX34" fmla="*/ 859038 w 44152007"/>
                  <a:gd name="connsiteY34" fmla="*/ 8656801 h 33478249"/>
                  <a:gd name="connsiteX35" fmla="*/ 0 w 44152007"/>
                  <a:gd name="connsiteY35" fmla="*/ 5439322 h 33478249"/>
                  <a:gd name="connsiteX36" fmla="*/ 7347383 w 44152007"/>
                  <a:gd name="connsiteY36" fmla="*/ 1464856 h 33478249"/>
                  <a:gd name="connsiteX37" fmla="*/ 9628081 w 44152007"/>
                  <a:gd name="connsiteY37" fmla="*/ 3969688 h 33478249"/>
                  <a:gd name="connsiteX38" fmla="*/ 10910864 w 44152007"/>
                  <a:gd name="connsiteY38" fmla="*/ 3599279 h 33478249"/>
                  <a:gd name="connsiteX39" fmla="*/ 12438697 w 44152007"/>
                  <a:gd name="connsiteY39" fmla="*/ 3312283 h 33478249"/>
                  <a:gd name="connsiteX40" fmla="*/ 13190722 w 44152007"/>
                  <a:gd name="connsiteY40" fmla="*/ 307730 h 33478249"/>
                  <a:gd name="connsiteX41" fmla="*/ 21543771 w 44152007"/>
                  <a:gd name="connsiteY41" fmla="*/ 393894 h 33478249"/>
                  <a:gd name="connsiteX42" fmla="*/ 22307762 w 44152007"/>
                  <a:gd name="connsiteY42" fmla="*/ 3621593 h 33478249"/>
                  <a:gd name="connsiteX43" fmla="*/ 22649342 w 44152007"/>
                  <a:gd name="connsiteY43" fmla="*/ 3691244 h 33478249"/>
                  <a:gd name="connsiteX44" fmla="*/ 24966233 w 44152007"/>
                  <a:gd name="connsiteY44" fmla="*/ 4408792 h 33478249"/>
                  <a:gd name="connsiteX45" fmla="*/ 25205116 w 44152007"/>
                  <a:gd name="connsiteY45" fmla="*/ 4509939 h 33478249"/>
                  <a:gd name="connsiteX46" fmla="*/ 27281806 w 44152007"/>
                  <a:gd name="connsiteY46" fmla="*/ 2315685 h 33478249"/>
                  <a:gd name="connsiteX47" fmla="*/ 30983285 w 44152007"/>
                  <a:gd name="connsiteY47" fmla="*/ 4046192 h 33478249"/>
                  <a:gd name="connsiteX48" fmla="*/ 31863300 w 44152007"/>
                  <a:gd name="connsiteY48" fmla="*/ 4573240 h 3347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4152007" h="33478249">
                    <a:moveTo>
                      <a:pt x="31863300" y="4573240"/>
                    </a:moveTo>
                    <a:cubicBezTo>
                      <a:pt x="32740726" y="5124728"/>
                      <a:pt x="33614259" y="5752867"/>
                      <a:pt x="34518878" y="6487655"/>
                    </a:cubicBezTo>
                    <a:lnTo>
                      <a:pt x="33569320" y="9787427"/>
                    </a:lnTo>
                    <a:lnTo>
                      <a:pt x="35062116" y="11335812"/>
                    </a:lnTo>
                    <a:lnTo>
                      <a:pt x="35390329" y="11751876"/>
                    </a:lnTo>
                    <a:lnTo>
                      <a:pt x="38600952" y="10985313"/>
                    </a:lnTo>
                    <a:cubicBezTo>
                      <a:pt x="40447823" y="13484905"/>
                      <a:pt x="41547231" y="15728782"/>
                      <a:pt x="42436988" y="18405927"/>
                    </a:cubicBezTo>
                    <a:lnTo>
                      <a:pt x="40048651" y="20467304"/>
                    </a:lnTo>
                    <a:lnTo>
                      <a:pt x="40426871" y="21777084"/>
                    </a:lnTo>
                    <a:lnTo>
                      <a:pt x="40688392" y="23169338"/>
                    </a:lnTo>
                    <a:lnTo>
                      <a:pt x="43913479" y="24068148"/>
                    </a:lnTo>
                    <a:cubicBezTo>
                      <a:pt x="44316888" y="27149736"/>
                      <a:pt x="44190520" y="29645289"/>
                      <a:pt x="43670743" y="32418112"/>
                    </a:cubicBezTo>
                    <a:lnTo>
                      <a:pt x="40420247" y="33096956"/>
                    </a:lnTo>
                    <a:lnTo>
                      <a:pt x="40342496" y="33478249"/>
                    </a:lnTo>
                    <a:lnTo>
                      <a:pt x="36185103" y="30917868"/>
                    </a:lnTo>
                    <a:lnTo>
                      <a:pt x="36111604" y="31155199"/>
                    </a:lnTo>
                    <a:cubicBezTo>
                      <a:pt x="36036663" y="31360398"/>
                      <a:pt x="35940044" y="31561142"/>
                      <a:pt x="35821025" y="31754399"/>
                    </a:cubicBezTo>
                    <a:cubicBezTo>
                      <a:pt x="34868868" y="33300454"/>
                      <a:pt x="32843668" y="33781905"/>
                      <a:pt x="31297611" y="32829747"/>
                    </a:cubicBezTo>
                    <a:cubicBezTo>
                      <a:pt x="29751557" y="31877591"/>
                      <a:pt x="29270106" y="29852390"/>
                      <a:pt x="30222263" y="28306335"/>
                    </a:cubicBezTo>
                    <a:cubicBezTo>
                      <a:pt x="30341282" y="28113078"/>
                      <a:pt x="30477069" y="27936455"/>
                      <a:pt x="30626589" y="27777188"/>
                    </a:cubicBezTo>
                    <a:lnTo>
                      <a:pt x="30805454" y="27604745"/>
                    </a:lnTo>
                    <a:lnTo>
                      <a:pt x="26728520" y="25093917"/>
                    </a:lnTo>
                    <a:lnTo>
                      <a:pt x="26611028" y="24647293"/>
                    </a:lnTo>
                    <a:cubicBezTo>
                      <a:pt x="25911664" y="22225145"/>
                      <a:pt x="24343374" y="20045543"/>
                      <a:pt x="22027602" y="18619349"/>
                    </a:cubicBezTo>
                    <a:cubicBezTo>
                      <a:pt x="19711837" y="17193157"/>
                      <a:pt x="17059649" y="16773526"/>
                      <a:pt x="14581896" y="17239011"/>
                    </a:cubicBezTo>
                    <a:lnTo>
                      <a:pt x="14130181" y="17335079"/>
                    </a:lnTo>
                    <a:lnTo>
                      <a:pt x="10004653" y="14794324"/>
                    </a:lnTo>
                    <a:lnTo>
                      <a:pt x="9931153" y="15031657"/>
                    </a:lnTo>
                    <a:cubicBezTo>
                      <a:pt x="9856210" y="15236854"/>
                      <a:pt x="9759591" y="15437599"/>
                      <a:pt x="9640572" y="15630855"/>
                    </a:cubicBezTo>
                    <a:cubicBezTo>
                      <a:pt x="8688415" y="17176911"/>
                      <a:pt x="6663214" y="17658360"/>
                      <a:pt x="5117160" y="16706204"/>
                    </a:cubicBezTo>
                    <a:cubicBezTo>
                      <a:pt x="3571106" y="15754049"/>
                      <a:pt x="3089655" y="13728847"/>
                      <a:pt x="4041812" y="12182792"/>
                    </a:cubicBezTo>
                    <a:cubicBezTo>
                      <a:pt x="4160831" y="11989536"/>
                      <a:pt x="4296618" y="11812913"/>
                      <a:pt x="4446140" y="11653646"/>
                    </a:cubicBezTo>
                    <a:lnTo>
                      <a:pt x="4625005" y="11481204"/>
                    </a:lnTo>
                    <a:lnTo>
                      <a:pt x="499487" y="8940454"/>
                    </a:lnTo>
                    <a:lnTo>
                      <a:pt x="859038" y="8656801"/>
                    </a:lnTo>
                    <a:lnTo>
                      <a:pt x="0" y="5439322"/>
                    </a:lnTo>
                    <a:cubicBezTo>
                      <a:pt x="2242244" y="3727308"/>
                      <a:pt x="4413950" y="2491398"/>
                      <a:pt x="7347383" y="1464856"/>
                    </a:cubicBezTo>
                    <a:lnTo>
                      <a:pt x="9628081" y="3969688"/>
                    </a:lnTo>
                    <a:lnTo>
                      <a:pt x="10910864" y="3599279"/>
                    </a:lnTo>
                    <a:lnTo>
                      <a:pt x="12438697" y="3312283"/>
                    </a:lnTo>
                    <a:lnTo>
                      <a:pt x="13190722" y="307730"/>
                    </a:lnTo>
                    <a:cubicBezTo>
                      <a:pt x="15981873" y="-102467"/>
                      <a:pt x="18480441" y="-130501"/>
                      <a:pt x="21543771" y="393894"/>
                    </a:cubicBezTo>
                    <a:lnTo>
                      <a:pt x="22307762" y="3621593"/>
                    </a:lnTo>
                    <a:lnTo>
                      <a:pt x="22649342" y="3691244"/>
                    </a:lnTo>
                    <a:cubicBezTo>
                      <a:pt x="23428051" y="3890475"/>
                      <a:pt x="24201285" y="4129427"/>
                      <a:pt x="24966233" y="4408792"/>
                    </a:cubicBezTo>
                    <a:lnTo>
                      <a:pt x="25205116" y="4509939"/>
                    </a:lnTo>
                    <a:lnTo>
                      <a:pt x="27281806" y="2315685"/>
                    </a:lnTo>
                    <a:cubicBezTo>
                      <a:pt x="28598589" y="2821440"/>
                      <a:pt x="29804781" y="3374552"/>
                      <a:pt x="30983285" y="4046192"/>
                    </a:cubicBezTo>
                    <a:cubicBezTo>
                      <a:pt x="31277920" y="4214099"/>
                      <a:pt x="31570825" y="4389414"/>
                      <a:pt x="31863300" y="45732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Freeform 136"/>
              <p:cNvSpPr/>
              <p:nvPr/>
            </p:nvSpPr>
            <p:spPr>
              <a:xfrm rot="1766005">
                <a:off x="1913518" y="2742519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 rot="3548194">
                <a:off x="2359357" y="2628223"/>
                <a:ext cx="365142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Freeform 142"/>
              <p:cNvSpPr/>
              <p:nvPr/>
            </p:nvSpPr>
            <p:spPr>
              <a:xfrm rot="19833995" flipH="1">
                <a:off x="2805696" y="2742520"/>
                <a:ext cx="365143" cy="402516"/>
              </a:xfrm>
              <a:custGeom>
                <a:avLst/>
                <a:gdLst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130300 w 3009900"/>
                  <a:gd name="connsiteY0" fmla="*/ 3327400 h 3327400"/>
                  <a:gd name="connsiteX1" fmla="*/ 0 w 3009900"/>
                  <a:gd name="connsiteY1" fmla="*/ 2159000 h 3327400"/>
                  <a:gd name="connsiteX2" fmla="*/ 1244600 w 3009900"/>
                  <a:gd name="connsiteY2" fmla="*/ 0 h 3327400"/>
                  <a:gd name="connsiteX3" fmla="*/ 3009900 w 3009900"/>
                  <a:gd name="connsiteY3" fmla="*/ 508000 h 3327400"/>
                  <a:gd name="connsiteX0" fmla="*/ 1224568 w 3009900"/>
                  <a:gd name="connsiteY0" fmla="*/ 3317973 h 3317973"/>
                  <a:gd name="connsiteX1" fmla="*/ 0 w 3009900"/>
                  <a:gd name="connsiteY1" fmla="*/ 2159000 h 3317973"/>
                  <a:gd name="connsiteX2" fmla="*/ 1244600 w 3009900"/>
                  <a:gd name="connsiteY2" fmla="*/ 0 h 3317973"/>
                  <a:gd name="connsiteX3" fmla="*/ 3009900 w 3009900"/>
                  <a:gd name="connsiteY3" fmla="*/ 508000 h 331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900" h="3317973">
                    <a:moveTo>
                      <a:pt x="1224568" y="3317973"/>
                    </a:moveTo>
                    <a:lnTo>
                      <a:pt x="0" y="2159000"/>
                    </a:lnTo>
                    <a:cubicBezTo>
                      <a:pt x="301746" y="1373345"/>
                      <a:pt x="660050" y="719667"/>
                      <a:pt x="1244600" y="0"/>
                    </a:cubicBezTo>
                    <a:lnTo>
                      <a:pt x="3009900" y="50800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Freeform 511"/>
              <p:cNvSpPr/>
              <p:nvPr/>
            </p:nvSpPr>
            <p:spPr>
              <a:xfrm flipH="1">
                <a:off x="3129569" y="3065337"/>
                <a:ext cx="365142" cy="402515"/>
              </a:xfrm>
              <a:custGeom>
                <a:avLst/>
                <a:gdLst>
                  <a:gd name="connsiteX0" fmla="*/ 150987 w 365142"/>
                  <a:gd name="connsiteY0" fmla="*/ 0 h 402515"/>
                  <a:gd name="connsiteX1" fmla="*/ 0 w 365142"/>
                  <a:gd name="connsiteY1" fmla="*/ 261917 h 402515"/>
                  <a:gd name="connsiteX2" fmla="*/ 25978 w 365142"/>
                  <a:gd name="connsiteY2" fmla="*/ 286503 h 402515"/>
                  <a:gd name="connsiteX3" fmla="*/ 25931 w 365142"/>
                  <a:gd name="connsiteY3" fmla="*/ 286503 h 402515"/>
                  <a:gd name="connsiteX4" fmla="*/ 148509 w 365142"/>
                  <a:gd name="connsiteY4" fmla="*/ 402515 h 402515"/>
                  <a:gd name="connsiteX5" fmla="*/ 221979 w 365142"/>
                  <a:gd name="connsiteY5" fmla="*/ 286880 h 402515"/>
                  <a:gd name="connsiteX6" fmla="*/ 222027 w 365142"/>
                  <a:gd name="connsiteY6" fmla="*/ 286880 h 402515"/>
                  <a:gd name="connsiteX7" fmla="*/ 365142 w 365142"/>
                  <a:gd name="connsiteY7" fmla="*/ 61627 h 40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142" h="402515">
                    <a:moveTo>
                      <a:pt x="150987" y="0"/>
                    </a:moveTo>
                    <a:cubicBezTo>
                      <a:pt x="80073" y="87306"/>
                      <a:pt x="36606" y="166606"/>
                      <a:pt x="0" y="261917"/>
                    </a:cubicBezTo>
                    <a:lnTo>
                      <a:pt x="25978" y="286503"/>
                    </a:lnTo>
                    <a:lnTo>
                      <a:pt x="25931" y="286503"/>
                    </a:lnTo>
                    <a:lnTo>
                      <a:pt x="148509" y="402515"/>
                    </a:lnTo>
                    <a:lnTo>
                      <a:pt x="221979" y="286880"/>
                    </a:lnTo>
                    <a:lnTo>
                      <a:pt x="222027" y="286880"/>
                    </a:lnTo>
                    <a:lnTo>
                      <a:pt x="365142" y="6162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1" name="Freeform 510"/>
              <p:cNvSpPr/>
              <p:nvPr/>
            </p:nvSpPr>
            <p:spPr>
              <a:xfrm>
                <a:off x="1585266" y="3089442"/>
                <a:ext cx="365143" cy="402516"/>
              </a:xfrm>
              <a:custGeom>
                <a:avLst/>
                <a:gdLst>
                  <a:gd name="connsiteX0" fmla="*/ 150987 w 365143"/>
                  <a:gd name="connsiteY0" fmla="*/ 0 h 402516"/>
                  <a:gd name="connsiteX1" fmla="*/ 365143 w 365143"/>
                  <a:gd name="connsiteY1" fmla="*/ 61627 h 402516"/>
                  <a:gd name="connsiteX2" fmla="*/ 237343 w 365143"/>
                  <a:gd name="connsiteY2" fmla="*/ 262774 h 402516"/>
                  <a:gd name="connsiteX3" fmla="*/ 237138 w 365143"/>
                  <a:gd name="connsiteY3" fmla="*/ 262774 h 402516"/>
                  <a:gd name="connsiteX4" fmla="*/ 148352 w 365143"/>
                  <a:gd name="connsiteY4" fmla="*/ 402516 h 402516"/>
                  <a:gd name="connsiteX5" fmla="*/ 700 w 365143"/>
                  <a:gd name="connsiteY5" fmla="*/ 262774 h 402516"/>
                  <a:gd name="connsiteX6" fmla="*/ 906 w 365143"/>
                  <a:gd name="connsiteY6" fmla="*/ 262774 h 402516"/>
                  <a:gd name="connsiteX7" fmla="*/ 0 w 365143"/>
                  <a:gd name="connsiteY7" fmla="*/ 261916 h 402516"/>
                  <a:gd name="connsiteX8" fmla="*/ 150987 w 365143"/>
                  <a:gd name="connsiteY8" fmla="*/ 0 h 40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143" h="402516">
                    <a:moveTo>
                      <a:pt x="150987" y="0"/>
                    </a:moveTo>
                    <a:lnTo>
                      <a:pt x="365143" y="61627"/>
                    </a:lnTo>
                    <a:lnTo>
                      <a:pt x="237343" y="262774"/>
                    </a:lnTo>
                    <a:lnTo>
                      <a:pt x="237138" y="262774"/>
                    </a:lnTo>
                    <a:lnTo>
                      <a:pt x="148352" y="402516"/>
                    </a:lnTo>
                    <a:lnTo>
                      <a:pt x="700" y="262774"/>
                    </a:lnTo>
                    <a:lnTo>
                      <a:pt x="906" y="262774"/>
                    </a:lnTo>
                    <a:lnTo>
                      <a:pt x="0" y="261916"/>
                    </a:lnTo>
                    <a:cubicBezTo>
                      <a:pt x="36606" y="166605"/>
                      <a:pt x="80073" y="87305"/>
                      <a:pt x="15098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9" name="Freeform 508"/>
              <p:cNvSpPr/>
              <p:nvPr/>
            </p:nvSpPr>
            <p:spPr>
              <a:xfrm>
                <a:off x="1663792" y="2818891"/>
                <a:ext cx="1762100" cy="740774"/>
              </a:xfrm>
              <a:custGeom>
                <a:avLst/>
                <a:gdLst>
                  <a:gd name="connsiteX0" fmla="*/ 17763760 w 35542968"/>
                  <a:gd name="connsiteY0" fmla="*/ 0 h 14942004"/>
                  <a:gd name="connsiteX1" fmla="*/ 34263856 w 35542968"/>
                  <a:gd name="connsiteY1" fmla="*/ 10369130 h 14942004"/>
                  <a:gd name="connsiteX2" fmla="*/ 34436048 w 35542968"/>
                  <a:gd name="connsiteY2" fmla="*/ 10750008 h 14942004"/>
                  <a:gd name="connsiteX3" fmla="*/ 34437360 w 35542968"/>
                  <a:gd name="connsiteY3" fmla="*/ 10750008 h 14942004"/>
                  <a:gd name="connsiteX4" fmla="*/ 34631744 w 35542968"/>
                  <a:gd name="connsiteY4" fmla="*/ 11179984 h 14942004"/>
                  <a:gd name="connsiteX5" fmla="*/ 35493968 w 35542968"/>
                  <a:gd name="connsiteY5" fmla="*/ 13730436 h 14942004"/>
                  <a:gd name="connsiteX6" fmla="*/ 35542968 w 35542968"/>
                  <a:gd name="connsiteY6" fmla="*/ 13931247 h 14942004"/>
                  <a:gd name="connsiteX7" fmla="*/ 35493632 w 35542968"/>
                  <a:gd name="connsiteY7" fmla="*/ 13985537 h 14942004"/>
                  <a:gd name="connsiteX8" fmla="*/ 33505024 w 35542968"/>
                  <a:gd name="connsiteY8" fmla="*/ 14931502 h 14942004"/>
                  <a:gd name="connsiteX9" fmla="*/ 33366928 w 35542968"/>
                  <a:gd name="connsiteY9" fmla="*/ 14942004 h 14942004"/>
                  <a:gd name="connsiteX10" fmla="*/ 33314880 w 35542968"/>
                  <a:gd name="connsiteY10" fmla="*/ 14701174 h 14942004"/>
                  <a:gd name="connsiteX11" fmla="*/ 32149856 w 35542968"/>
                  <a:gd name="connsiteY11" fmla="*/ 11386536 h 14942004"/>
                  <a:gd name="connsiteX12" fmla="*/ 31827740 w 35542968"/>
                  <a:gd name="connsiteY12" fmla="*/ 10757590 h 14942004"/>
                  <a:gd name="connsiteX13" fmla="*/ 31826420 w 35542968"/>
                  <a:gd name="connsiteY13" fmla="*/ 10757590 h 14942004"/>
                  <a:gd name="connsiteX14" fmla="*/ 31796122 w 35542968"/>
                  <a:gd name="connsiteY14" fmla="*/ 10698436 h 14942004"/>
                  <a:gd name="connsiteX15" fmla="*/ 17763760 w 35542968"/>
                  <a:gd name="connsiteY15" fmla="*/ 2346726 h 14942004"/>
                  <a:gd name="connsiteX16" fmla="*/ 3731404 w 35542968"/>
                  <a:gd name="connsiteY16" fmla="*/ 10698436 h 14942004"/>
                  <a:gd name="connsiteX17" fmla="*/ 3704992 w 35542968"/>
                  <a:gd name="connsiteY17" fmla="*/ 10750010 h 14942004"/>
                  <a:gd name="connsiteX18" fmla="*/ 3706320 w 35542968"/>
                  <a:gd name="connsiteY18" fmla="*/ 10750010 h 14942004"/>
                  <a:gd name="connsiteX19" fmla="*/ 3380304 w 35542968"/>
                  <a:gd name="connsiteY19" fmla="*/ 11386538 h 14942004"/>
                  <a:gd name="connsiteX20" fmla="*/ 2215264 w 35542968"/>
                  <a:gd name="connsiteY20" fmla="*/ 14701175 h 14942004"/>
                  <a:gd name="connsiteX21" fmla="*/ 2164224 w 35542968"/>
                  <a:gd name="connsiteY21" fmla="*/ 14937478 h 14942004"/>
                  <a:gd name="connsiteX22" fmla="*/ 2085632 w 35542968"/>
                  <a:gd name="connsiteY22" fmla="*/ 14931502 h 14942004"/>
                  <a:gd name="connsiteX23" fmla="*/ 97040 w 35542968"/>
                  <a:gd name="connsiteY23" fmla="*/ 13985538 h 14942004"/>
                  <a:gd name="connsiteX24" fmla="*/ 0 w 35542968"/>
                  <a:gd name="connsiteY24" fmla="*/ 13878774 h 14942004"/>
                  <a:gd name="connsiteX25" fmla="*/ 36208 w 35542968"/>
                  <a:gd name="connsiteY25" fmla="*/ 13730437 h 14942004"/>
                  <a:gd name="connsiteX26" fmla="*/ 898416 w 35542968"/>
                  <a:gd name="connsiteY26" fmla="*/ 11179986 h 14942004"/>
                  <a:gd name="connsiteX27" fmla="*/ 1089372 w 35542968"/>
                  <a:gd name="connsiteY27" fmla="*/ 10757590 h 14942004"/>
                  <a:gd name="connsiteX28" fmla="*/ 1088048 w 35542968"/>
                  <a:gd name="connsiteY28" fmla="*/ 10757590 h 14942004"/>
                  <a:gd name="connsiteX29" fmla="*/ 1263668 w 35542968"/>
                  <a:gd name="connsiteY29" fmla="*/ 10369130 h 14942004"/>
                  <a:gd name="connsiteX30" fmla="*/ 17763760 w 35542968"/>
                  <a:gd name="connsiteY30" fmla="*/ 0 h 149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542968" h="14942004">
                    <a:moveTo>
                      <a:pt x="17763760" y="0"/>
                    </a:moveTo>
                    <a:cubicBezTo>
                      <a:pt x="25030090" y="0"/>
                      <a:pt x="31307558" y="4233814"/>
                      <a:pt x="34263856" y="10369130"/>
                    </a:cubicBezTo>
                    <a:lnTo>
                      <a:pt x="34436048" y="10750008"/>
                    </a:lnTo>
                    <a:lnTo>
                      <a:pt x="34437360" y="10750008"/>
                    </a:lnTo>
                    <a:lnTo>
                      <a:pt x="34631744" y="11179984"/>
                    </a:lnTo>
                    <a:cubicBezTo>
                      <a:pt x="34979104" y="12001234"/>
                      <a:pt x="35268240" y="12853110"/>
                      <a:pt x="35493968" y="13730436"/>
                    </a:cubicBezTo>
                    <a:lnTo>
                      <a:pt x="35542968" y="13931247"/>
                    </a:lnTo>
                    <a:lnTo>
                      <a:pt x="35493632" y="13985537"/>
                    </a:lnTo>
                    <a:cubicBezTo>
                      <a:pt x="34973040" y="14506120"/>
                      <a:pt x="34278688" y="14852933"/>
                      <a:pt x="33505024" y="14931502"/>
                    </a:cubicBezTo>
                    <a:lnTo>
                      <a:pt x="33366928" y="14942004"/>
                    </a:lnTo>
                    <a:lnTo>
                      <a:pt x="33314880" y="14701174"/>
                    </a:lnTo>
                    <a:cubicBezTo>
                      <a:pt x="33047536" y="13542989"/>
                      <a:pt x="32654112" y="12433034"/>
                      <a:pt x="32149856" y="11386536"/>
                    </a:cubicBezTo>
                    <a:lnTo>
                      <a:pt x="31827740" y="10757590"/>
                    </a:lnTo>
                    <a:lnTo>
                      <a:pt x="31826420" y="10757590"/>
                    </a:lnTo>
                    <a:lnTo>
                      <a:pt x="31796122" y="10698436"/>
                    </a:lnTo>
                    <a:cubicBezTo>
                      <a:pt x="29093728" y="5723782"/>
                      <a:pt x="23823120" y="2346726"/>
                      <a:pt x="17763760" y="2346726"/>
                    </a:cubicBezTo>
                    <a:cubicBezTo>
                      <a:pt x="11704404" y="2346726"/>
                      <a:pt x="6433800" y="5723782"/>
                      <a:pt x="3731404" y="10698436"/>
                    </a:cubicBezTo>
                    <a:lnTo>
                      <a:pt x="3704992" y="10750010"/>
                    </a:lnTo>
                    <a:lnTo>
                      <a:pt x="3706320" y="10750010"/>
                    </a:lnTo>
                    <a:lnTo>
                      <a:pt x="3380304" y="11386538"/>
                    </a:lnTo>
                    <a:cubicBezTo>
                      <a:pt x="2876048" y="12433034"/>
                      <a:pt x="2482624" y="13542990"/>
                      <a:pt x="2215264" y="14701175"/>
                    </a:cubicBezTo>
                    <a:lnTo>
                      <a:pt x="2164224" y="14937478"/>
                    </a:lnTo>
                    <a:lnTo>
                      <a:pt x="2085632" y="14931502"/>
                    </a:lnTo>
                    <a:cubicBezTo>
                      <a:pt x="1311984" y="14852934"/>
                      <a:pt x="617616" y="14506122"/>
                      <a:pt x="97040" y="13985538"/>
                    </a:cubicBezTo>
                    <a:lnTo>
                      <a:pt x="0" y="13878774"/>
                    </a:lnTo>
                    <a:lnTo>
                      <a:pt x="36208" y="13730437"/>
                    </a:lnTo>
                    <a:cubicBezTo>
                      <a:pt x="261920" y="12853110"/>
                      <a:pt x="551056" y="12001234"/>
                      <a:pt x="898416" y="11179986"/>
                    </a:cubicBezTo>
                    <a:lnTo>
                      <a:pt x="1089372" y="10757590"/>
                    </a:lnTo>
                    <a:lnTo>
                      <a:pt x="1088048" y="10757590"/>
                    </a:lnTo>
                    <a:lnTo>
                      <a:pt x="1263668" y="10369130"/>
                    </a:lnTo>
                    <a:cubicBezTo>
                      <a:pt x="4219964" y="4233814"/>
                      <a:pt x="10497436" y="0"/>
                      <a:pt x="1776376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310377" y="2812536"/>
              <a:ext cx="2524346" cy="1857719"/>
              <a:chOff x="1310377" y="2812536"/>
              <a:chExt cx="2524346" cy="1857719"/>
            </a:xfrm>
          </p:grpSpPr>
          <p:sp>
            <p:nvSpPr>
              <p:cNvPr id="333" name="Freeform 332"/>
              <p:cNvSpPr/>
              <p:nvPr/>
            </p:nvSpPr>
            <p:spPr>
              <a:xfrm rot="19702360">
                <a:off x="1310377" y="2812536"/>
                <a:ext cx="2524346" cy="1857719"/>
              </a:xfrm>
              <a:custGeom>
                <a:avLst/>
                <a:gdLst>
                  <a:gd name="connsiteX0" fmla="*/ 8830137 w 50918094"/>
                  <a:gd name="connsiteY0" fmla="*/ 0 h 37471685"/>
                  <a:gd name="connsiteX1" fmla="*/ 12389153 w 50918094"/>
                  <a:gd name="connsiteY1" fmla="*/ 2191863 h 37471685"/>
                  <a:gd name="connsiteX2" fmla="*/ 12226753 w 50918094"/>
                  <a:gd name="connsiteY2" fmla="*/ 2427999 h 37471685"/>
                  <a:gd name="connsiteX3" fmla="*/ 13468531 w 50918094"/>
                  <a:gd name="connsiteY3" fmla="*/ 7651492 h 37471685"/>
                  <a:gd name="connsiteX4" fmla="*/ 18692027 w 50918094"/>
                  <a:gd name="connsiteY4" fmla="*/ 6409715 h 37471685"/>
                  <a:gd name="connsiteX5" fmla="*/ 18829816 w 50918094"/>
                  <a:gd name="connsiteY5" fmla="*/ 6158422 h 37471685"/>
                  <a:gd name="connsiteX6" fmla="*/ 22112522 w 50918094"/>
                  <a:gd name="connsiteY6" fmla="*/ 8180115 h 37471685"/>
                  <a:gd name="connsiteX7" fmla="*/ 21912853 w 50918094"/>
                  <a:gd name="connsiteY7" fmla="*/ 8242972 h 37471685"/>
                  <a:gd name="connsiteX8" fmla="*/ 16365954 w 50918094"/>
                  <a:gd name="connsiteY8" fmla="*/ 12674968 h 37471685"/>
                  <a:gd name="connsiteX9" fmla="*/ 14985624 w 50918094"/>
                  <a:gd name="connsiteY9" fmla="*/ 20120684 h 37471685"/>
                  <a:gd name="connsiteX10" fmla="*/ 15065037 w 50918094"/>
                  <a:gd name="connsiteY10" fmla="*/ 20494111 h 37471685"/>
                  <a:gd name="connsiteX11" fmla="*/ 9590391 w 50918094"/>
                  <a:gd name="connsiteY11" fmla="*/ 17122485 h 37471685"/>
                  <a:gd name="connsiteX12" fmla="*/ 9514575 w 50918094"/>
                  <a:gd name="connsiteY12" fmla="*/ 17367293 h 37471685"/>
                  <a:gd name="connsiteX13" fmla="*/ 9223994 w 50918094"/>
                  <a:gd name="connsiteY13" fmla="*/ 17966491 h 37471685"/>
                  <a:gd name="connsiteX14" fmla="*/ 4700582 w 50918094"/>
                  <a:gd name="connsiteY14" fmla="*/ 19041841 h 37471685"/>
                  <a:gd name="connsiteX15" fmla="*/ 3625234 w 50918094"/>
                  <a:gd name="connsiteY15" fmla="*/ 14518428 h 37471685"/>
                  <a:gd name="connsiteX16" fmla="*/ 4029562 w 50918094"/>
                  <a:gd name="connsiteY16" fmla="*/ 13989283 h 37471685"/>
                  <a:gd name="connsiteX17" fmla="*/ 4214061 w 50918094"/>
                  <a:gd name="connsiteY17" fmla="*/ 13811408 h 37471685"/>
                  <a:gd name="connsiteX18" fmla="*/ 1578484 w 50918094"/>
                  <a:gd name="connsiteY18" fmla="*/ 12188257 h 37471685"/>
                  <a:gd name="connsiteX19" fmla="*/ 1617636 w 50918094"/>
                  <a:gd name="connsiteY19" fmla="*/ 11996239 h 37471685"/>
                  <a:gd name="connsiteX20" fmla="*/ 2322449 w 50918094"/>
                  <a:gd name="connsiteY20" fmla="*/ 9720347 h 37471685"/>
                  <a:gd name="connsiteX21" fmla="*/ 0 w 50918094"/>
                  <a:gd name="connsiteY21" fmla="*/ 7522304 h 37471685"/>
                  <a:gd name="connsiteX22" fmla="*/ 4171976 w 50918094"/>
                  <a:gd name="connsiteY22" fmla="*/ 285237 h 37471685"/>
                  <a:gd name="connsiteX23" fmla="*/ 7531495 w 50918094"/>
                  <a:gd name="connsiteY23" fmla="*/ 1252016 h 37471685"/>
                  <a:gd name="connsiteX24" fmla="*/ 45012355 w 50918094"/>
                  <a:gd name="connsiteY24" fmla="*/ 22283248 h 37471685"/>
                  <a:gd name="connsiteX25" fmla="*/ 48949943 w 50918094"/>
                  <a:gd name="connsiteY25" fmla="*/ 24708258 h 37471685"/>
                  <a:gd name="connsiteX26" fmla="*/ 48429919 w 50918094"/>
                  <a:gd name="connsiteY26" fmla="*/ 26387384 h 37471685"/>
                  <a:gd name="connsiteX27" fmla="*/ 50918094 w 50918094"/>
                  <a:gd name="connsiteY27" fmla="*/ 29074404 h 37471685"/>
                  <a:gd name="connsiteX28" fmla="*/ 46332759 w 50918094"/>
                  <a:gd name="connsiteY28" fmla="*/ 36056916 h 37471685"/>
                  <a:gd name="connsiteX29" fmla="*/ 43173727 w 50918094"/>
                  <a:gd name="connsiteY29" fmla="*/ 34917656 h 37471685"/>
                  <a:gd name="connsiteX30" fmla="*/ 41482927 w 50918094"/>
                  <a:gd name="connsiteY30" fmla="*/ 36547776 h 37471685"/>
                  <a:gd name="connsiteX31" fmla="*/ 41329079 w 50918094"/>
                  <a:gd name="connsiteY31" fmla="*/ 36669132 h 37471685"/>
                  <a:gd name="connsiteX32" fmla="*/ 38722063 w 50918094"/>
                  <a:gd name="connsiteY32" fmla="*/ 35063571 h 37471685"/>
                  <a:gd name="connsiteX33" fmla="*/ 38646247 w 50918094"/>
                  <a:gd name="connsiteY33" fmla="*/ 35308380 h 37471685"/>
                  <a:gd name="connsiteX34" fmla="*/ 38355668 w 50918094"/>
                  <a:gd name="connsiteY34" fmla="*/ 35907579 h 37471685"/>
                  <a:gd name="connsiteX35" fmla="*/ 33832256 w 50918094"/>
                  <a:gd name="connsiteY35" fmla="*/ 36982929 h 37471685"/>
                  <a:gd name="connsiteX36" fmla="*/ 32756908 w 50918094"/>
                  <a:gd name="connsiteY36" fmla="*/ 32459516 h 37471685"/>
                  <a:gd name="connsiteX37" fmla="*/ 33161234 w 50918094"/>
                  <a:gd name="connsiteY37" fmla="*/ 31930370 h 37471685"/>
                  <a:gd name="connsiteX38" fmla="*/ 33345733 w 50918094"/>
                  <a:gd name="connsiteY38" fmla="*/ 31752495 h 37471685"/>
                  <a:gd name="connsiteX39" fmla="*/ 27859231 w 50918094"/>
                  <a:gd name="connsiteY39" fmla="*/ 28373568 h 37471685"/>
                  <a:gd name="connsiteX40" fmla="*/ 28228443 w 50918094"/>
                  <a:gd name="connsiteY40" fmla="*/ 28276432 h 37471685"/>
                  <a:gd name="connsiteX41" fmla="*/ 34256382 w 50918094"/>
                  <a:gd name="connsiteY41" fmla="*/ 23693016 h 37471685"/>
                  <a:gd name="connsiteX42" fmla="*/ 35717987 w 50918094"/>
                  <a:gd name="connsiteY42" fmla="*/ 16745028 h 37471685"/>
                  <a:gd name="connsiteX43" fmla="*/ 35684255 w 50918094"/>
                  <a:gd name="connsiteY43" fmla="*/ 16538431 h 37471685"/>
                  <a:gd name="connsiteX44" fmla="*/ 38571691 w 50918094"/>
                  <a:gd name="connsiteY44" fmla="*/ 18316693 h 37471685"/>
                  <a:gd name="connsiteX45" fmla="*/ 38409292 w 50918094"/>
                  <a:gd name="connsiteY45" fmla="*/ 18552828 h 37471685"/>
                  <a:gd name="connsiteX46" fmla="*/ 39651071 w 50918094"/>
                  <a:gd name="connsiteY46" fmla="*/ 23776320 h 37471685"/>
                  <a:gd name="connsiteX47" fmla="*/ 44874566 w 50918094"/>
                  <a:gd name="connsiteY47" fmla="*/ 22534544 h 3747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0918094" h="37471685">
                    <a:moveTo>
                      <a:pt x="8830137" y="0"/>
                    </a:moveTo>
                    <a:lnTo>
                      <a:pt x="12389153" y="2191863"/>
                    </a:lnTo>
                    <a:lnTo>
                      <a:pt x="12226753" y="2427999"/>
                    </a:lnTo>
                    <a:cubicBezTo>
                      <a:pt x="11127233" y="4213335"/>
                      <a:pt x="11683195" y="6551973"/>
                      <a:pt x="13468531" y="7651492"/>
                    </a:cubicBezTo>
                    <a:cubicBezTo>
                      <a:pt x="15253866" y="8751014"/>
                      <a:pt x="17592507" y="8195050"/>
                      <a:pt x="18692027" y="6409715"/>
                    </a:cubicBezTo>
                    <a:lnTo>
                      <a:pt x="18829816" y="6158422"/>
                    </a:lnTo>
                    <a:lnTo>
                      <a:pt x="22112522" y="8180115"/>
                    </a:lnTo>
                    <a:lnTo>
                      <a:pt x="21912853" y="8242972"/>
                    </a:lnTo>
                    <a:cubicBezTo>
                      <a:pt x="19684481" y="9003340"/>
                      <a:pt x="17697068" y="10513584"/>
                      <a:pt x="16365954" y="12674968"/>
                    </a:cubicBezTo>
                    <a:cubicBezTo>
                      <a:pt x="14939764" y="14990745"/>
                      <a:pt x="14520136" y="17642936"/>
                      <a:pt x="14985624" y="20120684"/>
                    </a:cubicBezTo>
                    <a:lnTo>
                      <a:pt x="15065037" y="20494111"/>
                    </a:lnTo>
                    <a:lnTo>
                      <a:pt x="9590391" y="17122485"/>
                    </a:lnTo>
                    <a:lnTo>
                      <a:pt x="9514575" y="17367293"/>
                    </a:lnTo>
                    <a:cubicBezTo>
                      <a:pt x="9439633" y="17572491"/>
                      <a:pt x="9343014" y="17773235"/>
                      <a:pt x="9223994" y="17966491"/>
                    </a:cubicBezTo>
                    <a:cubicBezTo>
                      <a:pt x="8271838" y="19512547"/>
                      <a:pt x="6246639" y="19993999"/>
                      <a:pt x="4700582" y="19041841"/>
                    </a:cubicBezTo>
                    <a:cubicBezTo>
                      <a:pt x="3154525" y="18089683"/>
                      <a:pt x="2673078" y="16064484"/>
                      <a:pt x="3625234" y="14518428"/>
                    </a:cubicBezTo>
                    <a:cubicBezTo>
                      <a:pt x="3744254" y="14325172"/>
                      <a:pt x="3880040" y="14148550"/>
                      <a:pt x="4029562" y="13989283"/>
                    </a:cubicBezTo>
                    <a:lnTo>
                      <a:pt x="4214061" y="13811408"/>
                    </a:lnTo>
                    <a:lnTo>
                      <a:pt x="1578484" y="12188257"/>
                    </a:lnTo>
                    <a:lnTo>
                      <a:pt x="1617636" y="11996239"/>
                    </a:lnTo>
                    <a:lnTo>
                      <a:pt x="2322449" y="9720347"/>
                    </a:lnTo>
                    <a:lnTo>
                      <a:pt x="0" y="7522304"/>
                    </a:lnTo>
                    <a:cubicBezTo>
                      <a:pt x="1011482" y="4888753"/>
                      <a:pt x="2212525" y="2697591"/>
                      <a:pt x="4171976" y="285237"/>
                    </a:cubicBezTo>
                    <a:lnTo>
                      <a:pt x="7531495" y="1252016"/>
                    </a:lnTo>
                    <a:close/>
                    <a:moveTo>
                      <a:pt x="45012355" y="22283248"/>
                    </a:moveTo>
                    <a:lnTo>
                      <a:pt x="48949943" y="24708258"/>
                    </a:lnTo>
                    <a:lnTo>
                      <a:pt x="48429919" y="26387384"/>
                    </a:lnTo>
                    <a:lnTo>
                      <a:pt x="50918094" y="29074404"/>
                    </a:lnTo>
                    <a:cubicBezTo>
                      <a:pt x="49645623" y="31909860"/>
                      <a:pt x="48229399" y="33968480"/>
                      <a:pt x="46332759" y="36056916"/>
                    </a:cubicBezTo>
                    <a:lnTo>
                      <a:pt x="43173727" y="34917656"/>
                    </a:lnTo>
                    <a:lnTo>
                      <a:pt x="41482927" y="36547776"/>
                    </a:lnTo>
                    <a:lnTo>
                      <a:pt x="41329079" y="36669132"/>
                    </a:lnTo>
                    <a:lnTo>
                      <a:pt x="38722063" y="35063571"/>
                    </a:lnTo>
                    <a:lnTo>
                      <a:pt x="38646247" y="35308380"/>
                    </a:lnTo>
                    <a:cubicBezTo>
                      <a:pt x="38571306" y="35513579"/>
                      <a:pt x="38474687" y="35714323"/>
                      <a:pt x="38355668" y="35907579"/>
                    </a:cubicBezTo>
                    <a:cubicBezTo>
                      <a:pt x="37403511" y="37453635"/>
                      <a:pt x="35378311" y="37935086"/>
                      <a:pt x="33832256" y="36982929"/>
                    </a:cubicBezTo>
                    <a:cubicBezTo>
                      <a:pt x="32286200" y="36030772"/>
                      <a:pt x="31804751" y="34005572"/>
                      <a:pt x="32756908" y="32459516"/>
                    </a:cubicBezTo>
                    <a:cubicBezTo>
                      <a:pt x="32875927" y="32266260"/>
                      <a:pt x="33011714" y="32089638"/>
                      <a:pt x="33161234" y="31930370"/>
                    </a:cubicBezTo>
                    <a:lnTo>
                      <a:pt x="33345733" y="31752495"/>
                    </a:lnTo>
                    <a:lnTo>
                      <a:pt x="27859231" y="28373568"/>
                    </a:lnTo>
                    <a:lnTo>
                      <a:pt x="28228443" y="28276432"/>
                    </a:lnTo>
                    <a:cubicBezTo>
                      <a:pt x="30650591" y="27577072"/>
                      <a:pt x="32830192" y="26008784"/>
                      <a:pt x="34256382" y="23693016"/>
                    </a:cubicBezTo>
                    <a:cubicBezTo>
                      <a:pt x="35587503" y="21531629"/>
                      <a:pt x="36041788" y="19077186"/>
                      <a:pt x="35717987" y="16745028"/>
                    </a:cubicBezTo>
                    <a:lnTo>
                      <a:pt x="35684255" y="16538431"/>
                    </a:lnTo>
                    <a:lnTo>
                      <a:pt x="38571691" y="18316693"/>
                    </a:lnTo>
                    <a:lnTo>
                      <a:pt x="38409292" y="18552828"/>
                    </a:lnTo>
                    <a:cubicBezTo>
                      <a:pt x="37309771" y="20338164"/>
                      <a:pt x="37865735" y="22676800"/>
                      <a:pt x="39651071" y="23776320"/>
                    </a:cubicBezTo>
                    <a:cubicBezTo>
                      <a:pt x="41436407" y="24875839"/>
                      <a:pt x="43775048" y="24319881"/>
                      <a:pt x="44874566" y="225345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Freeform 283"/>
              <p:cNvSpPr/>
              <p:nvPr/>
            </p:nvSpPr>
            <p:spPr>
              <a:xfrm rot="19748194">
                <a:off x="1474176" y="3530610"/>
                <a:ext cx="326456" cy="402516"/>
              </a:xfrm>
              <a:custGeom>
                <a:avLst/>
                <a:gdLst>
                  <a:gd name="connsiteX0" fmla="*/ 5537616 w 6584881"/>
                  <a:gd name="connsiteY0" fmla="*/ 717146 h 8119073"/>
                  <a:gd name="connsiteX1" fmla="*/ 5622071 w 6584881"/>
                  <a:gd name="connsiteY1" fmla="*/ 995646 h 8119073"/>
                  <a:gd name="connsiteX2" fmla="*/ 6368763 w 6584881"/>
                  <a:gd name="connsiteY2" fmla="*/ 2252998 h 8119073"/>
                  <a:gd name="connsiteX3" fmla="*/ 6584881 w 6584881"/>
                  <a:gd name="connsiteY3" fmla="*/ 2471265 h 8119073"/>
                  <a:gd name="connsiteX4" fmla="*/ 2996517 w 6584881"/>
                  <a:gd name="connsiteY4" fmla="*/ 8119073 h 8119073"/>
                  <a:gd name="connsiteX5" fmla="*/ 0 w 6584881"/>
                  <a:gd name="connsiteY5" fmla="*/ 5283068 h 8119073"/>
                  <a:gd name="connsiteX6" fmla="*/ 3045534 w 6584881"/>
                  <a:gd name="connsiteY6" fmla="*/ 0 h 8119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84881" h="8119073">
                    <a:moveTo>
                      <a:pt x="5537616" y="717146"/>
                    </a:moveTo>
                    <a:lnTo>
                      <a:pt x="5622071" y="995646"/>
                    </a:lnTo>
                    <a:cubicBezTo>
                      <a:pt x="5785213" y="1453680"/>
                      <a:pt x="6036453" y="1882102"/>
                      <a:pt x="6368763" y="2252998"/>
                    </a:cubicBezTo>
                    <a:lnTo>
                      <a:pt x="6584881" y="2471265"/>
                    </a:lnTo>
                    <a:lnTo>
                      <a:pt x="2996517" y="8119073"/>
                    </a:lnTo>
                    <a:lnTo>
                      <a:pt x="0" y="5283068"/>
                    </a:lnTo>
                    <a:cubicBezTo>
                      <a:pt x="738371" y="3360572"/>
                      <a:pt x="1615142" y="1761023"/>
                      <a:pt x="3045534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5" name="Freeform 494"/>
              <p:cNvSpPr/>
              <p:nvPr/>
            </p:nvSpPr>
            <p:spPr>
              <a:xfrm flipH="1" flipV="1">
                <a:off x="3231541" y="3953244"/>
                <a:ext cx="277617" cy="340738"/>
              </a:xfrm>
              <a:custGeom>
                <a:avLst/>
                <a:gdLst>
                  <a:gd name="connsiteX0" fmla="*/ 2996512 w 5599760"/>
                  <a:gd name="connsiteY0" fmla="*/ 6872959 h 6872959"/>
                  <a:gd name="connsiteX1" fmla="*/ 0 w 5599760"/>
                  <a:gd name="connsiteY1" fmla="*/ 4036955 h 6872959"/>
                  <a:gd name="connsiteX2" fmla="*/ 2070048 w 5599760"/>
                  <a:gd name="connsiteY2" fmla="*/ 51946 h 6872959"/>
                  <a:gd name="connsiteX3" fmla="*/ 2099184 w 5599760"/>
                  <a:gd name="connsiteY3" fmla="*/ 10637 h 6872959"/>
                  <a:gd name="connsiteX4" fmla="*/ 2182800 w 5599760"/>
                  <a:gd name="connsiteY4" fmla="*/ 4279 h 6872959"/>
                  <a:gd name="connsiteX5" fmla="*/ 2351984 w 5599760"/>
                  <a:gd name="connsiteY5" fmla="*/ 1 h 6872959"/>
                  <a:gd name="connsiteX6" fmla="*/ 5572864 w 5599760"/>
                  <a:gd name="connsiteY6" fmla="*/ 2625095 h 6872959"/>
                  <a:gd name="connsiteX7" fmla="*/ 5599760 w 5599760"/>
                  <a:gd name="connsiteY7" fmla="*/ 2775654 h 6872959"/>
                  <a:gd name="connsiteX8" fmla="*/ 2996512 w 5599760"/>
                  <a:gd name="connsiteY8" fmla="*/ 6872959 h 687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99760" h="6872959">
                    <a:moveTo>
                      <a:pt x="2996512" y="6872959"/>
                    </a:moveTo>
                    <a:lnTo>
                      <a:pt x="0" y="4036955"/>
                    </a:lnTo>
                    <a:cubicBezTo>
                      <a:pt x="553776" y="2595082"/>
                      <a:pt x="1185408" y="1334868"/>
                      <a:pt x="2070048" y="51946"/>
                    </a:cubicBezTo>
                    <a:lnTo>
                      <a:pt x="2099184" y="10637"/>
                    </a:lnTo>
                    <a:lnTo>
                      <a:pt x="2182800" y="4279"/>
                    </a:lnTo>
                    <a:cubicBezTo>
                      <a:pt x="2238832" y="1438"/>
                      <a:pt x="2295248" y="1"/>
                      <a:pt x="2351984" y="1"/>
                    </a:cubicBezTo>
                    <a:cubicBezTo>
                      <a:pt x="3940768" y="0"/>
                      <a:pt x="5266304" y="1126956"/>
                      <a:pt x="5572864" y="2625095"/>
                    </a:cubicBezTo>
                    <a:lnTo>
                      <a:pt x="5599760" y="2775654"/>
                    </a:lnTo>
                    <a:lnTo>
                      <a:pt x="2996512" y="687295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4" name="Freeform 493"/>
              <p:cNvSpPr/>
              <p:nvPr/>
            </p:nvSpPr>
            <p:spPr>
              <a:xfrm flipH="1" flipV="1">
                <a:off x="1588320" y="3962733"/>
                <a:ext cx="278720" cy="331250"/>
              </a:xfrm>
              <a:custGeom>
                <a:avLst/>
                <a:gdLst>
                  <a:gd name="connsiteX0" fmla="*/ 2625488 w 5622016"/>
                  <a:gd name="connsiteY0" fmla="*/ 6681575 h 6681575"/>
                  <a:gd name="connsiteX1" fmla="*/ 0 w 5622016"/>
                  <a:gd name="connsiteY1" fmla="*/ 2549271 h 6681575"/>
                  <a:gd name="connsiteX2" fmla="*/ 19216 w 5622016"/>
                  <a:gd name="connsiteY2" fmla="*/ 2466035 h 6681575"/>
                  <a:gd name="connsiteX3" fmla="*/ 3203392 w 5622016"/>
                  <a:gd name="connsiteY3" fmla="*/ 1 h 6681575"/>
                  <a:gd name="connsiteX4" fmla="*/ 3539536 w 5622016"/>
                  <a:gd name="connsiteY4" fmla="*/ 16975 h 6681575"/>
                  <a:gd name="connsiteX5" fmla="*/ 3668448 w 5622016"/>
                  <a:gd name="connsiteY5" fmla="*/ 33355 h 6681575"/>
                  <a:gd name="connsiteX6" fmla="*/ 3767952 w 5622016"/>
                  <a:gd name="connsiteY6" fmla="*/ 180938 h 6681575"/>
                  <a:gd name="connsiteX7" fmla="*/ 5622016 w 5622016"/>
                  <a:gd name="connsiteY7" fmla="*/ 3845571 h 6681575"/>
                  <a:gd name="connsiteX8" fmla="*/ 2625488 w 5622016"/>
                  <a:gd name="connsiteY8" fmla="*/ 6681575 h 668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22016" h="6681575">
                    <a:moveTo>
                      <a:pt x="2625488" y="6681575"/>
                    </a:moveTo>
                    <a:lnTo>
                      <a:pt x="0" y="2549271"/>
                    </a:lnTo>
                    <a:lnTo>
                      <a:pt x="19216" y="2466035"/>
                    </a:lnTo>
                    <a:cubicBezTo>
                      <a:pt x="384080" y="1047897"/>
                      <a:pt x="1671360" y="-1"/>
                      <a:pt x="3203392" y="1"/>
                    </a:cubicBezTo>
                    <a:cubicBezTo>
                      <a:pt x="3316880" y="1"/>
                      <a:pt x="3429008" y="5751"/>
                      <a:pt x="3539536" y="16975"/>
                    </a:cubicBezTo>
                    <a:lnTo>
                      <a:pt x="3668448" y="33355"/>
                    </a:lnTo>
                    <a:lnTo>
                      <a:pt x="3767952" y="180938"/>
                    </a:lnTo>
                    <a:cubicBezTo>
                      <a:pt x="4541328" y="1354782"/>
                      <a:pt x="5114384" y="2523854"/>
                      <a:pt x="5622016" y="3845571"/>
                    </a:cubicBezTo>
                    <a:lnTo>
                      <a:pt x="2625488" y="668157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5" name="Freeform 284"/>
              <p:cNvSpPr/>
              <p:nvPr/>
            </p:nvSpPr>
            <p:spPr>
              <a:xfrm rot="1851806" flipH="1">
                <a:off x="3299699" y="3529702"/>
                <a:ext cx="329994" cy="402516"/>
              </a:xfrm>
              <a:custGeom>
                <a:avLst/>
                <a:gdLst>
                  <a:gd name="connsiteX0" fmla="*/ 5895217 w 6656248"/>
                  <a:gd name="connsiteY0" fmla="*/ 820052 h 8119072"/>
                  <a:gd name="connsiteX1" fmla="*/ 3045534 w 6656248"/>
                  <a:gd name="connsiteY1" fmla="*/ 0 h 8119072"/>
                  <a:gd name="connsiteX2" fmla="*/ 0 w 6656248"/>
                  <a:gd name="connsiteY2" fmla="*/ 5283067 h 8119072"/>
                  <a:gd name="connsiteX3" fmla="*/ 2996515 w 6656248"/>
                  <a:gd name="connsiteY3" fmla="*/ 8119072 h 8119072"/>
                  <a:gd name="connsiteX4" fmla="*/ 6656248 w 6656248"/>
                  <a:gd name="connsiteY4" fmla="*/ 2358938 h 8119072"/>
                  <a:gd name="connsiteX5" fmla="*/ 6525956 w 6656248"/>
                  <a:gd name="connsiteY5" fmla="*/ 2198234 h 8119072"/>
                  <a:gd name="connsiteX6" fmla="*/ 5907462 w 6656248"/>
                  <a:gd name="connsiteY6" fmla="*/ 880764 h 811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56248" h="8119072">
                    <a:moveTo>
                      <a:pt x="5895217" y="820052"/>
                    </a:moveTo>
                    <a:lnTo>
                      <a:pt x="3045534" y="0"/>
                    </a:lnTo>
                    <a:cubicBezTo>
                      <a:pt x="1615140" y="1761022"/>
                      <a:pt x="738371" y="3360571"/>
                      <a:pt x="0" y="5283067"/>
                    </a:cubicBezTo>
                    <a:lnTo>
                      <a:pt x="2996515" y="8119072"/>
                    </a:lnTo>
                    <a:lnTo>
                      <a:pt x="6656248" y="2358938"/>
                    </a:lnTo>
                    <a:lnTo>
                      <a:pt x="6525956" y="2198234"/>
                    </a:lnTo>
                    <a:cubicBezTo>
                      <a:pt x="6234620" y="1800319"/>
                      <a:pt x="6026112" y="1351857"/>
                      <a:pt x="5907462" y="88076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8" name="Freeform 507"/>
              <p:cNvSpPr/>
              <p:nvPr/>
            </p:nvSpPr>
            <p:spPr>
              <a:xfrm>
                <a:off x="1646025" y="3528255"/>
                <a:ext cx="1815018" cy="724314"/>
              </a:xfrm>
              <a:custGeom>
                <a:avLst/>
                <a:gdLst>
                  <a:gd name="connsiteX0" fmla="*/ 365808 w 36610368"/>
                  <a:gd name="connsiteY0" fmla="*/ 339422 h 14610005"/>
                  <a:gd name="connsiteX1" fmla="*/ 581200 w 36610368"/>
                  <a:gd name="connsiteY1" fmla="*/ 500492 h 14610005"/>
                  <a:gd name="connsiteX2" fmla="*/ 2508496 w 36610368"/>
                  <a:gd name="connsiteY2" fmla="*/ 1143935 h 14610005"/>
                  <a:gd name="connsiteX3" fmla="*/ 2600880 w 36610368"/>
                  <a:gd name="connsiteY3" fmla="*/ 1146270 h 14610005"/>
                  <a:gd name="connsiteX4" fmla="*/ 2595968 w 36610368"/>
                  <a:gd name="connsiteY4" fmla="*/ 1171838 h 14610005"/>
                  <a:gd name="connsiteX5" fmla="*/ 2346720 w 36610368"/>
                  <a:gd name="connsiteY5" fmla="*/ 3996750 h 14610005"/>
                  <a:gd name="connsiteX6" fmla="*/ 4272816 w 36610368"/>
                  <a:gd name="connsiteY6" fmla="*/ 11603500 h 14610005"/>
                  <a:gd name="connsiteX7" fmla="*/ 4489920 w 36610368"/>
                  <a:gd name="connsiteY7" fmla="*/ 11981073 h 14610005"/>
                  <a:gd name="connsiteX8" fmla="*/ 4498832 w 36610368"/>
                  <a:gd name="connsiteY8" fmla="*/ 12157661 h 14610005"/>
                  <a:gd name="connsiteX9" fmla="*/ 3535904 w 36610368"/>
                  <a:gd name="connsiteY9" fmla="*/ 14482398 h 14610005"/>
                  <a:gd name="connsiteX10" fmla="*/ 3395504 w 36610368"/>
                  <a:gd name="connsiteY10" fmla="*/ 14610005 h 14610005"/>
                  <a:gd name="connsiteX11" fmla="*/ 3126240 w 36610368"/>
                  <a:gd name="connsiteY11" fmla="*/ 14231353 h 14610005"/>
                  <a:gd name="connsiteX12" fmla="*/ 0 w 36610368"/>
                  <a:gd name="connsiteY12" fmla="*/ 3996750 h 14610005"/>
                  <a:gd name="connsiteX13" fmla="*/ 285904 w 36610368"/>
                  <a:gd name="connsiteY13" fmla="*/ 756429 h 14610005"/>
                  <a:gd name="connsiteX14" fmla="*/ 36171504 w 36610368"/>
                  <a:gd name="connsiteY14" fmla="*/ 0 h 14610005"/>
                  <a:gd name="connsiteX15" fmla="*/ 36238464 w 36610368"/>
                  <a:gd name="connsiteY15" fmla="*/ 307617 h 14610005"/>
                  <a:gd name="connsiteX16" fmla="*/ 36610368 w 36610368"/>
                  <a:gd name="connsiteY16" fmla="*/ 3996750 h 14610005"/>
                  <a:gd name="connsiteX17" fmla="*/ 33484128 w 36610368"/>
                  <a:gd name="connsiteY17" fmla="*/ 14231353 h 14610005"/>
                  <a:gd name="connsiteX18" fmla="*/ 33224704 w 36610368"/>
                  <a:gd name="connsiteY18" fmla="*/ 14596158 h 14610005"/>
                  <a:gd name="connsiteX19" fmla="*/ 33099536 w 36610368"/>
                  <a:gd name="connsiteY19" fmla="*/ 14482396 h 14610005"/>
                  <a:gd name="connsiteX20" fmla="*/ 32136592 w 36610368"/>
                  <a:gd name="connsiteY20" fmla="*/ 12157657 h 14610005"/>
                  <a:gd name="connsiteX21" fmla="*/ 32147936 w 36610368"/>
                  <a:gd name="connsiteY21" fmla="*/ 11933257 h 14610005"/>
                  <a:gd name="connsiteX22" fmla="*/ 32337536 w 36610368"/>
                  <a:gd name="connsiteY22" fmla="*/ 11603500 h 14610005"/>
                  <a:gd name="connsiteX23" fmla="*/ 34263632 w 36610368"/>
                  <a:gd name="connsiteY23" fmla="*/ 3996750 h 14610005"/>
                  <a:gd name="connsiteX24" fmla="*/ 34014384 w 36610368"/>
                  <a:gd name="connsiteY24" fmla="*/ 1171838 h 14610005"/>
                  <a:gd name="connsiteX25" fmla="*/ 34002304 w 36610368"/>
                  <a:gd name="connsiteY25" fmla="*/ 1108851 h 14610005"/>
                  <a:gd name="connsiteX26" fmla="*/ 34031600 w 36610368"/>
                  <a:gd name="connsiteY26" fmla="*/ 1105130 h 14610005"/>
                  <a:gd name="connsiteX27" fmla="*/ 36137968 w 36610368"/>
                  <a:gd name="connsiteY27" fmla="*/ 36904 h 1461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610368" h="14610005">
                    <a:moveTo>
                      <a:pt x="365808" y="339422"/>
                    </a:moveTo>
                    <a:lnTo>
                      <a:pt x="581200" y="500492"/>
                    </a:lnTo>
                    <a:cubicBezTo>
                      <a:pt x="1136624" y="875734"/>
                      <a:pt x="1796704" y="1107854"/>
                      <a:pt x="2508496" y="1143935"/>
                    </a:cubicBezTo>
                    <a:lnTo>
                      <a:pt x="2600880" y="1146270"/>
                    </a:lnTo>
                    <a:lnTo>
                      <a:pt x="2595968" y="1171838"/>
                    </a:lnTo>
                    <a:cubicBezTo>
                      <a:pt x="2432192" y="2088736"/>
                      <a:pt x="2346720" y="3032761"/>
                      <a:pt x="2346720" y="3996750"/>
                    </a:cubicBezTo>
                    <a:cubicBezTo>
                      <a:pt x="2346720" y="6751005"/>
                      <a:pt x="3044464" y="9342294"/>
                      <a:pt x="4272816" y="11603500"/>
                    </a:cubicBezTo>
                    <a:lnTo>
                      <a:pt x="4489920" y="11981073"/>
                    </a:lnTo>
                    <a:lnTo>
                      <a:pt x="4498832" y="12157661"/>
                    </a:lnTo>
                    <a:cubicBezTo>
                      <a:pt x="4498848" y="13065527"/>
                      <a:pt x="4130864" y="13887446"/>
                      <a:pt x="3535904" y="14482398"/>
                    </a:cubicBezTo>
                    <a:lnTo>
                      <a:pt x="3395504" y="14610005"/>
                    </a:lnTo>
                    <a:lnTo>
                      <a:pt x="3126240" y="14231353"/>
                    </a:lnTo>
                    <a:cubicBezTo>
                      <a:pt x="1152496" y="11309827"/>
                      <a:pt x="0" y="7787879"/>
                      <a:pt x="0" y="3996750"/>
                    </a:cubicBezTo>
                    <a:cubicBezTo>
                      <a:pt x="0" y="2891005"/>
                      <a:pt x="98048" y="1808158"/>
                      <a:pt x="285904" y="756429"/>
                    </a:cubicBezTo>
                    <a:close/>
                    <a:moveTo>
                      <a:pt x="36171504" y="0"/>
                    </a:moveTo>
                    <a:lnTo>
                      <a:pt x="36238464" y="307617"/>
                    </a:lnTo>
                    <a:cubicBezTo>
                      <a:pt x="36482320" y="1499240"/>
                      <a:pt x="36610368" y="2733041"/>
                      <a:pt x="36610368" y="3996750"/>
                    </a:cubicBezTo>
                    <a:cubicBezTo>
                      <a:pt x="36610368" y="7787879"/>
                      <a:pt x="35457872" y="11309827"/>
                      <a:pt x="33484128" y="14231353"/>
                    </a:cubicBezTo>
                    <a:lnTo>
                      <a:pt x="33224704" y="14596158"/>
                    </a:lnTo>
                    <a:lnTo>
                      <a:pt x="33099536" y="14482396"/>
                    </a:lnTo>
                    <a:cubicBezTo>
                      <a:pt x="32504592" y="13887444"/>
                      <a:pt x="32136592" y="13065525"/>
                      <a:pt x="32136592" y="12157657"/>
                    </a:cubicBezTo>
                    <a:lnTo>
                      <a:pt x="32147936" y="11933257"/>
                    </a:lnTo>
                    <a:lnTo>
                      <a:pt x="32337536" y="11603500"/>
                    </a:lnTo>
                    <a:cubicBezTo>
                      <a:pt x="33565888" y="9342294"/>
                      <a:pt x="34263632" y="6751005"/>
                      <a:pt x="34263632" y="3996750"/>
                    </a:cubicBezTo>
                    <a:cubicBezTo>
                      <a:pt x="34263632" y="3032761"/>
                      <a:pt x="34178160" y="2088736"/>
                      <a:pt x="34014384" y="1171838"/>
                    </a:cubicBezTo>
                    <a:lnTo>
                      <a:pt x="34002304" y="1108851"/>
                    </a:lnTo>
                    <a:lnTo>
                      <a:pt x="34031600" y="1105130"/>
                    </a:lnTo>
                    <a:cubicBezTo>
                      <a:pt x="34848512" y="980308"/>
                      <a:pt x="35579744" y="595118"/>
                      <a:pt x="36137968" y="3690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8" name="Rectangle 187"/>
          <p:cNvSpPr/>
          <p:nvPr/>
        </p:nvSpPr>
        <p:spPr>
          <a:xfrm>
            <a:off x="2197169" y="5562273"/>
            <a:ext cx="2395399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Gears System</a:t>
            </a:r>
            <a:endParaRPr lang="en-US" sz="3200" dirty="0">
              <a:solidFill>
                <a:srgbClr val="262626"/>
              </a:solidFill>
              <a:latin typeface="Calibri Light" panose="020F030202020403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92" name="Rectangle 191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06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7035262" y="1724665"/>
            <a:ext cx="1184620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Calibri Light" panose="020F0302020204030204" pitchFamily="34" charset="0"/>
              </a:rPr>
              <a:t>Step 3:</a:t>
            </a:r>
            <a:endParaRPr lang="en-US" sz="2800" dirty="0">
              <a:solidFill>
                <a:schemeClr val="accent4"/>
              </a:solidFill>
              <a:latin typeface="Calibri Light" panose="020F030202020403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</p:spTree>
    <p:extLst>
      <p:ext uri="{BB962C8B-B14F-4D97-AF65-F5344CB8AC3E}">
        <p14:creationId xmlns:p14="http://schemas.microsoft.com/office/powerpoint/2010/main" val="13297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2197169" y="5562273"/>
            <a:ext cx="250421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Calibri Light" panose="020F0302020204030204" pitchFamily="34" charset="0"/>
              </a:rPr>
              <a:t>Shopping Cart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49" name="Rectangle 148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07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151"/>
          <p:cNvSpPr/>
          <p:nvPr/>
        </p:nvSpPr>
        <p:spPr>
          <a:xfrm>
            <a:off x="7035262" y="1724665"/>
            <a:ext cx="2750625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alibri Light" panose="020F0302020204030204" pitchFamily="34" charset="0"/>
              </a:rPr>
              <a:t>Here is some fact</a:t>
            </a:r>
            <a:endParaRPr lang="en-US" sz="2800" dirty="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31104" y="1600200"/>
            <a:ext cx="4734328" cy="3248244"/>
            <a:chOff x="1031104" y="1297717"/>
            <a:chExt cx="4734328" cy="3248244"/>
          </a:xfrm>
        </p:grpSpPr>
        <p:grpSp>
          <p:nvGrpSpPr>
            <p:cNvPr id="84" name="Group 83"/>
            <p:cNvGrpSpPr/>
            <p:nvPr/>
          </p:nvGrpSpPr>
          <p:grpSpPr>
            <a:xfrm>
              <a:off x="2758220" y="1297717"/>
              <a:ext cx="3007212" cy="3242005"/>
              <a:chOff x="4608543" y="1982536"/>
              <a:chExt cx="2754785" cy="2969871"/>
            </a:xfrm>
          </p:grpSpPr>
          <p:sp>
            <p:nvSpPr>
              <p:cNvPr id="85" name="Oval 84"/>
              <p:cNvSpPr/>
              <p:nvPr/>
            </p:nvSpPr>
            <p:spPr>
              <a:xfrm flipV="1">
                <a:off x="5721148" y="4858325"/>
                <a:ext cx="1184174" cy="94082"/>
              </a:xfrm>
              <a:prstGeom prst="ellipse">
                <a:avLst/>
              </a:prstGeom>
              <a:solidFill>
                <a:srgbClr val="F2F2F2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4608543" y="1982536"/>
                <a:ext cx="2754785" cy="2695158"/>
                <a:chOff x="533402" y="1600200"/>
                <a:chExt cx="3581398" cy="3503877"/>
              </a:xfrm>
            </p:grpSpPr>
            <p:sp>
              <p:nvSpPr>
                <p:cNvPr id="87" name="Freeform 86"/>
                <p:cNvSpPr/>
                <p:nvPr/>
              </p:nvSpPr>
              <p:spPr>
                <a:xfrm>
                  <a:off x="533402" y="1600200"/>
                  <a:ext cx="3581398" cy="1496280"/>
                </a:xfrm>
                <a:custGeom>
                  <a:avLst/>
                  <a:gdLst>
                    <a:gd name="connsiteX0" fmla="*/ 447542 w 3581399"/>
                    <a:gd name="connsiteY0" fmla="*/ 0 h 1496280"/>
                    <a:gd name="connsiteX1" fmla="*/ 920669 w 3581399"/>
                    <a:gd name="connsiteY1" fmla="*/ 1714 h 1496280"/>
                    <a:gd name="connsiteX2" fmla="*/ 1407509 w 3581399"/>
                    <a:gd name="connsiteY2" fmla="*/ 394272 h 1496280"/>
                    <a:gd name="connsiteX3" fmla="*/ 3049738 w 3581399"/>
                    <a:gd name="connsiteY3" fmla="*/ 498840 h 1496280"/>
                    <a:gd name="connsiteX4" fmla="*/ 3581148 w 3581399"/>
                    <a:gd name="connsiteY4" fmla="*/ 954825 h 1496280"/>
                    <a:gd name="connsiteX5" fmla="*/ 3575378 w 3581399"/>
                    <a:gd name="connsiteY5" fmla="*/ 1167834 h 1496280"/>
                    <a:gd name="connsiteX6" fmla="*/ 2438579 w 3581399"/>
                    <a:gd name="connsiteY6" fmla="*/ 1167834 h 1496280"/>
                    <a:gd name="connsiteX7" fmla="*/ 2454720 w 3581399"/>
                    <a:gd name="connsiteY7" fmla="*/ 1247785 h 1496280"/>
                    <a:gd name="connsiteX8" fmla="*/ 2206225 w 3581399"/>
                    <a:gd name="connsiteY8" fmla="*/ 1496280 h 1496280"/>
                    <a:gd name="connsiteX9" fmla="*/ 1957730 w 3581399"/>
                    <a:gd name="connsiteY9" fmla="*/ 1247785 h 1496280"/>
                    <a:gd name="connsiteX10" fmla="*/ 1973871 w 3581399"/>
                    <a:gd name="connsiteY10" fmla="*/ 1167834 h 1496280"/>
                    <a:gd name="connsiteX11" fmla="*/ 755400 w 3581399"/>
                    <a:gd name="connsiteY11" fmla="*/ 1167834 h 1496280"/>
                    <a:gd name="connsiteX12" fmla="*/ 649821 w 3581399"/>
                    <a:gd name="connsiteY12" fmla="*/ 881113 h 1496280"/>
                    <a:gd name="connsiteX13" fmla="*/ 382401 w 3581399"/>
                    <a:gd name="connsiteY13" fmla="*/ 882827 h 1496280"/>
                    <a:gd name="connsiteX14" fmla="*/ 129 w 3581399"/>
                    <a:gd name="connsiteY14" fmla="*/ 445699 h 1496280"/>
                    <a:gd name="connsiteX15" fmla="*/ 447542 w 3581399"/>
                    <a:gd name="connsiteY15" fmla="*/ 0 h 149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581399" h="1496280">
                      <a:moveTo>
                        <a:pt x="447542" y="0"/>
                      </a:moveTo>
                      <a:lnTo>
                        <a:pt x="920669" y="1714"/>
                      </a:lnTo>
                      <a:cubicBezTo>
                        <a:pt x="1209802" y="19428"/>
                        <a:pt x="1317227" y="133138"/>
                        <a:pt x="1407509" y="394272"/>
                      </a:cubicBezTo>
                      <a:lnTo>
                        <a:pt x="3049738" y="498840"/>
                      </a:lnTo>
                      <a:cubicBezTo>
                        <a:pt x="3456010" y="536553"/>
                        <a:pt x="3588005" y="714833"/>
                        <a:pt x="3581148" y="954825"/>
                      </a:cubicBezTo>
                      <a:lnTo>
                        <a:pt x="3575378" y="1167834"/>
                      </a:lnTo>
                      <a:lnTo>
                        <a:pt x="2438579" y="1167834"/>
                      </a:lnTo>
                      <a:lnTo>
                        <a:pt x="2454720" y="1247785"/>
                      </a:lnTo>
                      <a:cubicBezTo>
                        <a:pt x="2454720" y="1385025"/>
                        <a:pt x="2343465" y="1496280"/>
                        <a:pt x="2206225" y="1496280"/>
                      </a:cubicBezTo>
                      <a:cubicBezTo>
                        <a:pt x="2068985" y="1496280"/>
                        <a:pt x="1957730" y="1385025"/>
                        <a:pt x="1957730" y="1247785"/>
                      </a:cubicBezTo>
                      <a:lnTo>
                        <a:pt x="1973871" y="1167834"/>
                      </a:lnTo>
                      <a:lnTo>
                        <a:pt x="755400" y="1167834"/>
                      </a:lnTo>
                      <a:lnTo>
                        <a:pt x="649821" y="881113"/>
                      </a:lnTo>
                      <a:lnTo>
                        <a:pt x="382401" y="882827"/>
                      </a:lnTo>
                      <a:cubicBezTo>
                        <a:pt x="206979" y="855399"/>
                        <a:pt x="17842" y="723404"/>
                        <a:pt x="129" y="445699"/>
                      </a:cubicBezTo>
                      <a:cubicBezTo>
                        <a:pt x="-5014" y="247420"/>
                        <a:pt x="144124" y="8000"/>
                        <a:pt x="44754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54090" y="1925902"/>
                  <a:ext cx="2921108" cy="842131"/>
                </a:xfrm>
                <a:custGeom>
                  <a:avLst/>
                  <a:gdLst>
                    <a:gd name="connsiteX0" fmla="*/ 1295399 w 32461932"/>
                    <a:gd name="connsiteY0" fmla="*/ 0 h 9358502"/>
                    <a:gd name="connsiteX1" fmla="*/ 6934199 w 32461932"/>
                    <a:gd name="connsiteY1" fmla="*/ 0 h 9358502"/>
                    <a:gd name="connsiteX2" fmla="*/ 8008365 w 32461932"/>
                    <a:gd name="connsiteY2" fmla="*/ 571130 h 9358502"/>
                    <a:gd name="connsiteX3" fmla="*/ 8009714 w 32461932"/>
                    <a:gd name="connsiteY3" fmla="*/ 573351 h 9358502"/>
                    <a:gd name="connsiteX4" fmla="*/ 8037190 w 32461932"/>
                    <a:gd name="connsiteY4" fmla="*/ 604500 h 9358502"/>
                    <a:gd name="connsiteX5" fmla="*/ 8236289 w 32461932"/>
                    <a:gd name="connsiteY5" fmla="*/ 950612 h 9358502"/>
                    <a:gd name="connsiteX6" fmla="*/ 9486312 w 32461932"/>
                    <a:gd name="connsiteY6" fmla="*/ 4154720 h 9358502"/>
                    <a:gd name="connsiteX7" fmla="*/ 31134868 w 32461932"/>
                    <a:gd name="connsiteY7" fmla="*/ 5411764 h 9358502"/>
                    <a:gd name="connsiteX8" fmla="*/ 31165796 w 32461932"/>
                    <a:gd name="connsiteY8" fmla="*/ 5410202 h 9358502"/>
                    <a:gd name="connsiteX9" fmla="*/ 32239960 w 32461932"/>
                    <a:gd name="connsiteY9" fmla="*/ 5981332 h 9358502"/>
                    <a:gd name="connsiteX10" fmla="*/ 32280908 w 32461932"/>
                    <a:gd name="connsiteY10" fmla="*/ 6048735 h 9358502"/>
                    <a:gd name="connsiteX11" fmla="*/ 32282056 w 32461932"/>
                    <a:gd name="connsiteY11" fmla="*/ 6050467 h 9358502"/>
                    <a:gd name="connsiteX12" fmla="*/ 32282696 w 32461932"/>
                    <a:gd name="connsiteY12" fmla="*/ 6051674 h 9358502"/>
                    <a:gd name="connsiteX13" fmla="*/ 32304848 w 32461932"/>
                    <a:gd name="connsiteY13" fmla="*/ 6088138 h 9358502"/>
                    <a:gd name="connsiteX14" fmla="*/ 32332368 w 32461932"/>
                    <a:gd name="connsiteY14" fmla="*/ 6145271 h 9358502"/>
                    <a:gd name="connsiteX15" fmla="*/ 32340640 w 32461932"/>
                    <a:gd name="connsiteY15" fmla="*/ 6160855 h 9358502"/>
                    <a:gd name="connsiteX16" fmla="*/ 32345164 w 32461932"/>
                    <a:gd name="connsiteY16" fmla="*/ 6171830 h 9358502"/>
                    <a:gd name="connsiteX17" fmla="*/ 32359396 w 32461932"/>
                    <a:gd name="connsiteY17" fmla="*/ 6201374 h 9358502"/>
                    <a:gd name="connsiteX18" fmla="*/ 32375708 w 32461932"/>
                    <a:gd name="connsiteY18" fmla="*/ 6245947 h 9358502"/>
                    <a:gd name="connsiteX19" fmla="*/ 32388532 w 32461932"/>
                    <a:gd name="connsiteY19" fmla="*/ 6277064 h 9358502"/>
                    <a:gd name="connsiteX20" fmla="*/ 32395248 w 32461932"/>
                    <a:gd name="connsiteY20" fmla="*/ 6299326 h 9358502"/>
                    <a:gd name="connsiteX21" fmla="*/ 32402956 w 32461932"/>
                    <a:gd name="connsiteY21" fmla="*/ 6320389 h 9358502"/>
                    <a:gd name="connsiteX22" fmla="*/ 32410820 w 32461932"/>
                    <a:gd name="connsiteY22" fmla="*/ 6350973 h 9358502"/>
                    <a:gd name="connsiteX23" fmla="*/ 32425120 w 32461932"/>
                    <a:gd name="connsiteY23" fmla="*/ 6398405 h 9358502"/>
                    <a:gd name="connsiteX24" fmla="*/ 32431896 w 32461932"/>
                    <a:gd name="connsiteY24" fmla="*/ 6432935 h 9358502"/>
                    <a:gd name="connsiteX25" fmla="*/ 32434876 w 32461932"/>
                    <a:gd name="connsiteY25" fmla="*/ 6444534 h 9358502"/>
                    <a:gd name="connsiteX26" fmla="*/ 32437356 w 32461932"/>
                    <a:gd name="connsiteY26" fmla="*/ 6460788 h 9358502"/>
                    <a:gd name="connsiteX27" fmla="*/ 32449792 w 32461932"/>
                    <a:gd name="connsiteY27" fmla="*/ 6524190 h 9358502"/>
                    <a:gd name="connsiteX28" fmla="*/ 32454184 w 32461932"/>
                    <a:gd name="connsiteY28" fmla="*/ 6571042 h 9358502"/>
                    <a:gd name="connsiteX29" fmla="*/ 32454508 w 32461932"/>
                    <a:gd name="connsiteY29" fmla="*/ 6573155 h 9358502"/>
                    <a:gd name="connsiteX30" fmla="*/ 32454652 w 32461932"/>
                    <a:gd name="connsiteY30" fmla="*/ 6576035 h 9358502"/>
                    <a:gd name="connsiteX31" fmla="*/ 32461932 w 32461932"/>
                    <a:gd name="connsiteY31" fmla="*/ 6653732 h 9358502"/>
                    <a:gd name="connsiteX32" fmla="*/ 32461196 w 32461932"/>
                    <a:gd name="connsiteY32" fmla="*/ 6751669 h 9358502"/>
                    <a:gd name="connsiteX33" fmla="*/ 32461196 w 32461932"/>
                    <a:gd name="connsiteY33" fmla="*/ 9358502 h 9358502"/>
                    <a:gd name="connsiteX34" fmla="*/ 29870396 w 32461932"/>
                    <a:gd name="connsiteY34" fmla="*/ 9358502 h 9358502"/>
                    <a:gd name="connsiteX35" fmla="*/ 29870396 w 32461932"/>
                    <a:gd name="connsiteY35" fmla="*/ 7933505 h 9358502"/>
                    <a:gd name="connsiteX36" fmla="*/ 10522234 w 32461932"/>
                    <a:gd name="connsiteY36" fmla="*/ 6810036 h 9358502"/>
                    <a:gd name="connsiteX37" fmla="*/ 11516471 w 32461932"/>
                    <a:gd name="connsiteY37" fmla="*/ 9358502 h 9358502"/>
                    <a:gd name="connsiteX38" fmla="*/ 8666259 w 32461932"/>
                    <a:gd name="connsiteY38" fmla="*/ 9358502 h 9358502"/>
                    <a:gd name="connsiteX39" fmla="*/ 6025967 w 32461932"/>
                    <a:gd name="connsiteY39" fmla="*/ 2590803 h 9358502"/>
                    <a:gd name="connsiteX40" fmla="*/ 1295399 w 32461932"/>
                    <a:gd name="connsiteY40" fmla="*/ 2590803 h 9358502"/>
                    <a:gd name="connsiteX41" fmla="*/ 0 w 32461932"/>
                    <a:gd name="connsiteY41" fmla="*/ 1295404 h 9358502"/>
                    <a:gd name="connsiteX42" fmla="*/ 1295399 w 32461932"/>
                    <a:gd name="connsiteY42" fmla="*/ 0 h 9358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32461932" h="9358502">
                      <a:moveTo>
                        <a:pt x="1295399" y="0"/>
                      </a:moveTo>
                      <a:lnTo>
                        <a:pt x="6934199" y="0"/>
                      </a:lnTo>
                      <a:cubicBezTo>
                        <a:pt x="7381343" y="0"/>
                        <a:pt x="7775572" y="226552"/>
                        <a:pt x="8008365" y="571130"/>
                      </a:cubicBezTo>
                      <a:lnTo>
                        <a:pt x="8009714" y="573351"/>
                      </a:lnTo>
                      <a:lnTo>
                        <a:pt x="8037190" y="604500"/>
                      </a:lnTo>
                      <a:cubicBezTo>
                        <a:pt x="8118658" y="706591"/>
                        <a:pt x="8186320" y="822532"/>
                        <a:pt x="8236289" y="950612"/>
                      </a:cubicBezTo>
                      <a:lnTo>
                        <a:pt x="9486312" y="4154720"/>
                      </a:lnTo>
                      <a:lnTo>
                        <a:pt x="31134868" y="5411764"/>
                      </a:lnTo>
                      <a:lnTo>
                        <a:pt x="31165796" y="5410202"/>
                      </a:lnTo>
                      <a:cubicBezTo>
                        <a:pt x="31612940" y="5410202"/>
                        <a:pt x="32007168" y="5636752"/>
                        <a:pt x="32239960" y="5981332"/>
                      </a:cubicBezTo>
                      <a:lnTo>
                        <a:pt x="32280908" y="6048735"/>
                      </a:lnTo>
                      <a:lnTo>
                        <a:pt x="32282056" y="6050467"/>
                      </a:lnTo>
                      <a:lnTo>
                        <a:pt x="32282696" y="6051674"/>
                      </a:lnTo>
                      <a:lnTo>
                        <a:pt x="32304848" y="6088138"/>
                      </a:lnTo>
                      <a:lnTo>
                        <a:pt x="32332368" y="6145271"/>
                      </a:lnTo>
                      <a:lnTo>
                        <a:pt x="32340640" y="6160855"/>
                      </a:lnTo>
                      <a:lnTo>
                        <a:pt x="32345164" y="6171830"/>
                      </a:lnTo>
                      <a:lnTo>
                        <a:pt x="32359396" y="6201374"/>
                      </a:lnTo>
                      <a:lnTo>
                        <a:pt x="32375708" y="6245947"/>
                      </a:lnTo>
                      <a:lnTo>
                        <a:pt x="32388532" y="6277064"/>
                      </a:lnTo>
                      <a:lnTo>
                        <a:pt x="32395248" y="6299326"/>
                      </a:lnTo>
                      <a:lnTo>
                        <a:pt x="32402956" y="6320389"/>
                      </a:lnTo>
                      <a:lnTo>
                        <a:pt x="32410820" y="6350973"/>
                      </a:lnTo>
                      <a:lnTo>
                        <a:pt x="32425120" y="6398405"/>
                      </a:lnTo>
                      <a:lnTo>
                        <a:pt x="32431896" y="6432935"/>
                      </a:lnTo>
                      <a:lnTo>
                        <a:pt x="32434876" y="6444534"/>
                      </a:lnTo>
                      <a:lnTo>
                        <a:pt x="32437356" y="6460788"/>
                      </a:lnTo>
                      <a:lnTo>
                        <a:pt x="32449792" y="6524190"/>
                      </a:lnTo>
                      <a:lnTo>
                        <a:pt x="32454184" y="6571042"/>
                      </a:lnTo>
                      <a:lnTo>
                        <a:pt x="32454508" y="6573155"/>
                      </a:lnTo>
                      <a:lnTo>
                        <a:pt x="32454652" y="6576035"/>
                      </a:lnTo>
                      <a:lnTo>
                        <a:pt x="32461932" y="6653732"/>
                      </a:lnTo>
                      <a:lnTo>
                        <a:pt x="32461196" y="6751669"/>
                      </a:lnTo>
                      <a:lnTo>
                        <a:pt x="32461196" y="9358502"/>
                      </a:lnTo>
                      <a:lnTo>
                        <a:pt x="29870396" y="9358502"/>
                      </a:lnTo>
                      <a:lnTo>
                        <a:pt x="29870396" y="7933505"/>
                      </a:lnTo>
                      <a:lnTo>
                        <a:pt x="10522234" y="6810036"/>
                      </a:lnTo>
                      <a:lnTo>
                        <a:pt x="11516471" y="9358502"/>
                      </a:lnTo>
                      <a:lnTo>
                        <a:pt x="8666259" y="9358502"/>
                      </a:lnTo>
                      <a:lnTo>
                        <a:pt x="6025967" y="2590803"/>
                      </a:lnTo>
                      <a:lnTo>
                        <a:pt x="1295399" y="2590803"/>
                      </a:lnTo>
                      <a:cubicBezTo>
                        <a:pt x="579967" y="2590803"/>
                        <a:pt x="0" y="2010833"/>
                        <a:pt x="0" y="1295404"/>
                      </a:cubicBezTo>
                      <a:cubicBezTo>
                        <a:pt x="0" y="579972"/>
                        <a:pt x="579967" y="0"/>
                        <a:pt x="12953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>
                  <a:off x="1286573" y="2817300"/>
                  <a:ext cx="2828227" cy="1440988"/>
                </a:xfrm>
                <a:custGeom>
                  <a:avLst/>
                  <a:gdLst>
                    <a:gd name="connsiteX0" fmla="*/ 27725 w 2828227"/>
                    <a:gd name="connsiteY0" fmla="*/ 0 h 1440989"/>
                    <a:gd name="connsiteX1" fmla="*/ 1171247 w 2828227"/>
                    <a:gd name="connsiteY1" fmla="*/ 0 h 1440989"/>
                    <a:gd name="connsiteX2" fmla="*/ 1165052 w 2828227"/>
                    <a:gd name="connsiteY2" fmla="*/ 30684 h 1440989"/>
                    <a:gd name="connsiteX3" fmla="*/ 1453052 w 2828227"/>
                    <a:gd name="connsiteY3" fmla="*/ 318684 h 1440989"/>
                    <a:gd name="connsiteX4" fmla="*/ 1741052 w 2828227"/>
                    <a:gd name="connsiteY4" fmla="*/ 30684 h 1440989"/>
                    <a:gd name="connsiteX5" fmla="*/ 1734857 w 2828227"/>
                    <a:gd name="connsiteY5" fmla="*/ 0 h 1440989"/>
                    <a:gd name="connsiteX6" fmla="*/ 2828227 w 2828227"/>
                    <a:gd name="connsiteY6" fmla="*/ 0 h 1440989"/>
                    <a:gd name="connsiteX7" fmla="*/ 2814761 w 2828227"/>
                    <a:gd name="connsiteY7" fmla="*/ 497127 h 1440989"/>
                    <a:gd name="connsiteX8" fmla="*/ 2581316 w 2828227"/>
                    <a:gd name="connsiteY8" fmla="*/ 906401 h 1440989"/>
                    <a:gd name="connsiteX9" fmla="*/ 2772492 w 2828227"/>
                    <a:gd name="connsiteY9" fmla="*/ 1088007 h 1440989"/>
                    <a:gd name="connsiteX10" fmla="*/ 2785783 w 2828227"/>
                    <a:gd name="connsiteY10" fmla="*/ 1114453 h 1440989"/>
                    <a:gd name="connsiteX11" fmla="*/ 1687815 w 2828227"/>
                    <a:gd name="connsiteY11" fmla="*/ 1114453 h 1440989"/>
                    <a:gd name="connsiteX12" fmla="*/ 1703571 w 2828227"/>
                    <a:gd name="connsiteY12" fmla="*/ 1192494 h 1440989"/>
                    <a:gd name="connsiteX13" fmla="*/ 1455076 w 2828227"/>
                    <a:gd name="connsiteY13" fmla="*/ 1440989 h 1440989"/>
                    <a:gd name="connsiteX14" fmla="*/ 1206581 w 2828227"/>
                    <a:gd name="connsiteY14" fmla="*/ 1192494 h 1440989"/>
                    <a:gd name="connsiteX15" fmla="*/ 1222337 w 2828227"/>
                    <a:gd name="connsiteY15" fmla="*/ 1114453 h 1440989"/>
                    <a:gd name="connsiteX16" fmla="*/ 3936 w 2828227"/>
                    <a:gd name="connsiteY16" fmla="*/ 1114453 h 1440989"/>
                    <a:gd name="connsiteX17" fmla="*/ 1014 w 2828227"/>
                    <a:gd name="connsiteY17" fmla="*/ 1078294 h 1440989"/>
                    <a:gd name="connsiteX18" fmla="*/ 0 w 2828227"/>
                    <a:gd name="connsiteY18" fmla="*/ 1040537 h 1440989"/>
                    <a:gd name="connsiteX19" fmla="*/ 202341 w 2828227"/>
                    <a:gd name="connsiteY19" fmla="*/ 552043 h 1440989"/>
                    <a:gd name="connsiteX20" fmla="*/ 223556 w 2828227"/>
                    <a:gd name="connsiteY20" fmla="*/ 531817 h 1440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828227" h="1440989">
                      <a:moveTo>
                        <a:pt x="27725" y="0"/>
                      </a:moveTo>
                      <a:lnTo>
                        <a:pt x="1171247" y="0"/>
                      </a:lnTo>
                      <a:lnTo>
                        <a:pt x="1165052" y="30684"/>
                      </a:lnTo>
                      <a:cubicBezTo>
                        <a:pt x="1165052" y="189742"/>
                        <a:pt x="1293994" y="318684"/>
                        <a:pt x="1453052" y="318684"/>
                      </a:cubicBezTo>
                      <a:cubicBezTo>
                        <a:pt x="1612110" y="318684"/>
                        <a:pt x="1741052" y="189742"/>
                        <a:pt x="1741052" y="30684"/>
                      </a:cubicBezTo>
                      <a:lnTo>
                        <a:pt x="1734857" y="0"/>
                      </a:lnTo>
                      <a:lnTo>
                        <a:pt x="2828227" y="0"/>
                      </a:lnTo>
                      <a:lnTo>
                        <a:pt x="2814761" y="497127"/>
                      </a:lnTo>
                      <a:cubicBezTo>
                        <a:pt x="2814086" y="674693"/>
                        <a:pt x="2731128" y="812832"/>
                        <a:pt x="2581316" y="906401"/>
                      </a:cubicBezTo>
                      <a:cubicBezTo>
                        <a:pt x="2662435" y="945488"/>
                        <a:pt x="2729413" y="1009276"/>
                        <a:pt x="2772492" y="1088007"/>
                      </a:cubicBezTo>
                      <a:lnTo>
                        <a:pt x="2785783" y="1114453"/>
                      </a:lnTo>
                      <a:lnTo>
                        <a:pt x="1687815" y="1114453"/>
                      </a:lnTo>
                      <a:lnTo>
                        <a:pt x="1703571" y="1192494"/>
                      </a:lnTo>
                      <a:cubicBezTo>
                        <a:pt x="1703571" y="1329734"/>
                        <a:pt x="1592316" y="1440989"/>
                        <a:pt x="1455076" y="1440989"/>
                      </a:cubicBezTo>
                      <a:cubicBezTo>
                        <a:pt x="1317836" y="1440989"/>
                        <a:pt x="1206581" y="1329734"/>
                        <a:pt x="1206581" y="1192494"/>
                      </a:cubicBezTo>
                      <a:lnTo>
                        <a:pt x="1222337" y="1114453"/>
                      </a:lnTo>
                      <a:lnTo>
                        <a:pt x="3936" y="1114453"/>
                      </a:lnTo>
                      <a:lnTo>
                        <a:pt x="1014" y="1078294"/>
                      </a:lnTo>
                      <a:cubicBezTo>
                        <a:pt x="341" y="1065793"/>
                        <a:pt x="0" y="1053205"/>
                        <a:pt x="0" y="1040537"/>
                      </a:cubicBezTo>
                      <a:cubicBezTo>
                        <a:pt x="0" y="849768"/>
                        <a:pt x="77324" y="677060"/>
                        <a:pt x="202341" y="552043"/>
                      </a:cubicBezTo>
                      <a:lnTo>
                        <a:pt x="223556" y="53181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1600485" y="2817300"/>
                  <a:ext cx="2182001" cy="1114452"/>
                </a:xfrm>
                <a:custGeom>
                  <a:avLst/>
                  <a:gdLst>
                    <a:gd name="connsiteX0" fmla="*/ 667000 w 24248336"/>
                    <a:gd name="connsiteY0" fmla="*/ 0 h 12384776"/>
                    <a:gd name="connsiteX1" fmla="*/ 3517208 w 24248336"/>
                    <a:gd name="connsiteY1" fmla="*/ 0 h 12384776"/>
                    <a:gd name="connsiteX2" fmla="*/ 6282112 w 24248336"/>
                    <a:gd name="connsiteY2" fmla="*/ 7087101 h 12384776"/>
                    <a:gd name="connsiteX3" fmla="*/ 21657536 w 24248336"/>
                    <a:gd name="connsiteY3" fmla="*/ 4626917 h 12384776"/>
                    <a:gd name="connsiteX4" fmla="*/ 21657536 w 24248336"/>
                    <a:gd name="connsiteY4" fmla="*/ 0 h 12384776"/>
                    <a:gd name="connsiteX5" fmla="*/ 24248336 w 24248336"/>
                    <a:gd name="connsiteY5" fmla="*/ 0 h 12384776"/>
                    <a:gd name="connsiteX6" fmla="*/ 24248336 w 24248336"/>
                    <a:gd name="connsiteY6" fmla="*/ 5715003 h 12384776"/>
                    <a:gd name="connsiteX7" fmla="*/ 23677208 w 24248336"/>
                    <a:gd name="connsiteY7" fmla="*/ 6789168 h 12384776"/>
                    <a:gd name="connsiteX8" fmla="*/ 23631760 w 24248336"/>
                    <a:gd name="connsiteY8" fmla="*/ 6816781 h 12384776"/>
                    <a:gd name="connsiteX9" fmla="*/ 23603912 w 24248336"/>
                    <a:gd name="connsiteY9" fmla="*/ 6836145 h 12384776"/>
                    <a:gd name="connsiteX10" fmla="*/ 23122096 w 24248336"/>
                    <a:gd name="connsiteY10" fmla="*/ 7016331 h 12384776"/>
                    <a:gd name="connsiteX11" fmla="*/ 5572488 w 24248336"/>
                    <a:gd name="connsiteY11" fmla="*/ 9824402 h 12384776"/>
                    <a:gd name="connsiteX12" fmla="*/ 4150592 w 24248336"/>
                    <a:gd name="connsiteY12" fmla="*/ 10077451 h 12384776"/>
                    <a:gd name="connsiteX13" fmla="*/ 2674216 w 24248336"/>
                    <a:gd name="connsiteY13" fmla="*/ 11782426 h 12384776"/>
                    <a:gd name="connsiteX14" fmla="*/ 2824980 w 24248336"/>
                    <a:gd name="connsiteY14" fmla="*/ 12359582 h 12384776"/>
                    <a:gd name="connsiteX15" fmla="*/ 2842312 w 24248336"/>
                    <a:gd name="connsiteY15" fmla="*/ 12384776 h 12384776"/>
                    <a:gd name="connsiteX16" fmla="*/ 70336 w 24248336"/>
                    <a:gd name="connsiteY16" fmla="*/ 12384776 h 12384776"/>
                    <a:gd name="connsiteX17" fmla="*/ 50376 w 24248336"/>
                    <a:gd name="connsiteY17" fmla="*/ 12270396 h 12384776"/>
                    <a:gd name="connsiteX18" fmla="*/ 16740 w 24248336"/>
                    <a:gd name="connsiteY18" fmla="*/ 12020550 h 12384776"/>
                    <a:gd name="connsiteX19" fmla="*/ 3336600 w 24248336"/>
                    <a:gd name="connsiteY19" fmla="*/ 7464019 h 12384776"/>
                    <a:gd name="connsiteX20" fmla="*/ 3556016 w 24248336"/>
                    <a:gd name="connsiteY20" fmla="*/ 7405239 h 12384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248336" h="12384776">
                      <a:moveTo>
                        <a:pt x="667000" y="0"/>
                      </a:moveTo>
                      <a:lnTo>
                        <a:pt x="3517208" y="0"/>
                      </a:lnTo>
                      <a:lnTo>
                        <a:pt x="6282112" y="7087101"/>
                      </a:lnTo>
                      <a:lnTo>
                        <a:pt x="21657536" y="4626917"/>
                      </a:lnTo>
                      <a:lnTo>
                        <a:pt x="21657536" y="0"/>
                      </a:lnTo>
                      <a:lnTo>
                        <a:pt x="24248336" y="0"/>
                      </a:lnTo>
                      <a:lnTo>
                        <a:pt x="24248336" y="5715003"/>
                      </a:lnTo>
                      <a:cubicBezTo>
                        <a:pt x="24248336" y="6162146"/>
                        <a:pt x="24021792" y="6556375"/>
                        <a:pt x="23677208" y="6789168"/>
                      </a:cubicBezTo>
                      <a:lnTo>
                        <a:pt x="23631760" y="6816781"/>
                      </a:lnTo>
                      <a:lnTo>
                        <a:pt x="23603912" y="6836145"/>
                      </a:lnTo>
                      <a:cubicBezTo>
                        <a:pt x="23461232" y="6925359"/>
                        <a:pt x="23298712" y="6988073"/>
                        <a:pt x="23122096" y="7016331"/>
                      </a:cubicBezTo>
                      <a:lnTo>
                        <a:pt x="5572488" y="9824402"/>
                      </a:lnTo>
                      <a:lnTo>
                        <a:pt x="4150592" y="10077451"/>
                      </a:lnTo>
                      <a:cubicBezTo>
                        <a:pt x="3026640" y="10372727"/>
                        <a:pt x="2664692" y="11029951"/>
                        <a:pt x="2674216" y="11782426"/>
                      </a:cubicBezTo>
                      <a:cubicBezTo>
                        <a:pt x="2672628" y="12002295"/>
                        <a:pt x="2727000" y="12194780"/>
                        <a:pt x="2824980" y="12359582"/>
                      </a:cubicBezTo>
                      <a:lnTo>
                        <a:pt x="2842312" y="12384776"/>
                      </a:lnTo>
                      <a:lnTo>
                        <a:pt x="70336" y="12384776"/>
                      </a:lnTo>
                      <a:lnTo>
                        <a:pt x="50376" y="12270396"/>
                      </a:lnTo>
                      <a:cubicBezTo>
                        <a:pt x="37780" y="12188757"/>
                        <a:pt x="26564" y="12105482"/>
                        <a:pt x="16740" y="12020550"/>
                      </a:cubicBezTo>
                      <a:cubicBezTo>
                        <a:pt x="-124744" y="10534951"/>
                        <a:pt x="600852" y="8262715"/>
                        <a:pt x="3336600" y="7464019"/>
                      </a:cubicBezTo>
                      <a:lnTo>
                        <a:pt x="3556016" y="74052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1301702" y="3985133"/>
                  <a:ext cx="2813098" cy="1118944"/>
                </a:xfrm>
                <a:custGeom>
                  <a:avLst/>
                  <a:gdLst>
                    <a:gd name="connsiteX0" fmla="*/ 0 w 2813098"/>
                    <a:gd name="connsiteY0" fmla="*/ 0 h 1118945"/>
                    <a:gd name="connsiteX1" fmla="*/ 1156897 w 2813098"/>
                    <a:gd name="connsiteY1" fmla="*/ 0 h 1118945"/>
                    <a:gd name="connsiteX2" fmla="*/ 1151918 w 2813098"/>
                    <a:gd name="connsiteY2" fmla="*/ 24660 h 1118945"/>
                    <a:gd name="connsiteX3" fmla="*/ 1439918 w 2813098"/>
                    <a:gd name="connsiteY3" fmla="*/ 312660 h 1118945"/>
                    <a:gd name="connsiteX4" fmla="*/ 1727918 w 2813098"/>
                    <a:gd name="connsiteY4" fmla="*/ 24660 h 1118945"/>
                    <a:gd name="connsiteX5" fmla="*/ 1722940 w 2813098"/>
                    <a:gd name="connsiteY5" fmla="*/ 0 h 1118945"/>
                    <a:gd name="connsiteX6" fmla="*/ 2794109 w 2813098"/>
                    <a:gd name="connsiteY6" fmla="*/ 0 h 1118945"/>
                    <a:gd name="connsiteX7" fmla="*/ 2795295 w 2813098"/>
                    <a:gd name="connsiteY7" fmla="*/ 3524 h 1118945"/>
                    <a:gd name="connsiteX8" fmla="*/ 2813098 w 2813098"/>
                    <a:gd name="connsiteY8" fmla="*/ 126408 h 1118945"/>
                    <a:gd name="connsiteX9" fmla="*/ 2701322 w 2813098"/>
                    <a:gd name="connsiteY9" fmla="*/ 415712 h 1118945"/>
                    <a:gd name="connsiteX10" fmla="*/ 2688836 w 2813098"/>
                    <a:gd name="connsiteY10" fmla="*/ 428808 h 1118945"/>
                    <a:gd name="connsiteX11" fmla="*/ 2694023 w 2813098"/>
                    <a:gd name="connsiteY11" fmla="*/ 445810 h 1118945"/>
                    <a:gd name="connsiteX12" fmla="*/ 2713673 w 2813098"/>
                    <a:gd name="connsiteY12" fmla="*/ 589249 h 1118945"/>
                    <a:gd name="connsiteX13" fmla="*/ 2183977 w 2813098"/>
                    <a:gd name="connsiteY13" fmla="*/ 1118945 h 1118945"/>
                    <a:gd name="connsiteX14" fmla="*/ 1654281 w 2813098"/>
                    <a:gd name="connsiteY14" fmla="*/ 589249 h 1118945"/>
                    <a:gd name="connsiteX15" fmla="*/ 1654912 w 2813098"/>
                    <a:gd name="connsiteY15" fmla="*/ 564277 h 1118945"/>
                    <a:gd name="connsiteX16" fmla="*/ 1242295 w 2813098"/>
                    <a:gd name="connsiteY16" fmla="*/ 566634 h 1118945"/>
                    <a:gd name="connsiteX17" fmla="*/ 1242866 w 2813098"/>
                    <a:gd name="connsiteY17" fmla="*/ 589249 h 1118945"/>
                    <a:gd name="connsiteX18" fmla="*/ 713170 w 2813098"/>
                    <a:gd name="connsiteY18" fmla="*/ 1118945 h 1118945"/>
                    <a:gd name="connsiteX19" fmla="*/ 183474 w 2813098"/>
                    <a:gd name="connsiteY19" fmla="*/ 589249 h 1118945"/>
                    <a:gd name="connsiteX20" fmla="*/ 215615 w 2813098"/>
                    <a:gd name="connsiteY20" fmla="*/ 407122 h 1118945"/>
                    <a:gd name="connsiteX21" fmla="*/ 222078 w 2813098"/>
                    <a:gd name="connsiteY21" fmla="*/ 390733 h 1118945"/>
                    <a:gd name="connsiteX22" fmla="*/ 214384 w 2813098"/>
                    <a:gd name="connsiteY22" fmla="*/ 384070 h 1118945"/>
                    <a:gd name="connsiteX23" fmla="*/ 3864 w 2813098"/>
                    <a:gd name="connsiteY23" fmla="*/ 20343 h 111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13098" h="1118945">
                      <a:moveTo>
                        <a:pt x="0" y="0"/>
                      </a:moveTo>
                      <a:lnTo>
                        <a:pt x="1156897" y="0"/>
                      </a:lnTo>
                      <a:lnTo>
                        <a:pt x="1151918" y="24660"/>
                      </a:lnTo>
                      <a:cubicBezTo>
                        <a:pt x="1151918" y="183718"/>
                        <a:pt x="1280860" y="312660"/>
                        <a:pt x="1439918" y="312660"/>
                      </a:cubicBezTo>
                      <a:cubicBezTo>
                        <a:pt x="1598976" y="312660"/>
                        <a:pt x="1727918" y="183718"/>
                        <a:pt x="1727918" y="24660"/>
                      </a:cubicBezTo>
                      <a:lnTo>
                        <a:pt x="1722940" y="0"/>
                      </a:lnTo>
                      <a:lnTo>
                        <a:pt x="2794109" y="0"/>
                      </a:lnTo>
                      <a:lnTo>
                        <a:pt x="2795295" y="3524"/>
                      </a:lnTo>
                      <a:cubicBezTo>
                        <a:pt x="2806878" y="42461"/>
                        <a:pt x="2813098" y="83708"/>
                        <a:pt x="2813098" y="126408"/>
                      </a:cubicBezTo>
                      <a:cubicBezTo>
                        <a:pt x="2813098" y="237798"/>
                        <a:pt x="2770770" y="339302"/>
                        <a:pt x="2701322" y="415712"/>
                      </a:cubicBezTo>
                      <a:lnTo>
                        <a:pt x="2688836" y="428808"/>
                      </a:lnTo>
                      <a:lnTo>
                        <a:pt x="2694023" y="445810"/>
                      </a:lnTo>
                      <a:cubicBezTo>
                        <a:pt x="2706826" y="491429"/>
                        <a:pt x="2713673" y="539540"/>
                        <a:pt x="2713673" y="589249"/>
                      </a:cubicBezTo>
                      <a:cubicBezTo>
                        <a:pt x="2713673" y="881792"/>
                        <a:pt x="2476520" y="1118945"/>
                        <a:pt x="2183977" y="1118945"/>
                      </a:cubicBezTo>
                      <a:cubicBezTo>
                        <a:pt x="1891434" y="1118945"/>
                        <a:pt x="1654281" y="881792"/>
                        <a:pt x="1654281" y="589249"/>
                      </a:cubicBezTo>
                      <a:lnTo>
                        <a:pt x="1654912" y="564277"/>
                      </a:lnTo>
                      <a:lnTo>
                        <a:pt x="1242295" y="566634"/>
                      </a:lnTo>
                      <a:lnTo>
                        <a:pt x="1242866" y="589249"/>
                      </a:lnTo>
                      <a:cubicBezTo>
                        <a:pt x="1242866" y="881792"/>
                        <a:pt x="1005714" y="1118945"/>
                        <a:pt x="713170" y="1118945"/>
                      </a:cubicBezTo>
                      <a:cubicBezTo>
                        <a:pt x="420627" y="1118945"/>
                        <a:pt x="183474" y="881792"/>
                        <a:pt x="183474" y="589249"/>
                      </a:cubicBezTo>
                      <a:cubicBezTo>
                        <a:pt x="183474" y="525255"/>
                        <a:pt x="194822" y="463912"/>
                        <a:pt x="215615" y="407122"/>
                      </a:cubicBezTo>
                      <a:lnTo>
                        <a:pt x="222078" y="390733"/>
                      </a:lnTo>
                      <a:lnTo>
                        <a:pt x="214384" y="384070"/>
                      </a:lnTo>
                      <a:cubicBezTo>
                        <a:pt x="110104" y="289290"/>
                        <a:pt x="34932" y="163049"/>
                        <a:pt x="3864" y="2034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>
                  <a:off x="1620999" y="3989326"/>
                  <a:ext cx="2164670" cy="827298"/>
                </a:xfrm>
                <a:custGeom>
                  <a:avLst/>
                  <a:gdLst>
                    <a:gd name="connsiteX0" fmla="*/ 1871994 w 2164670"/>
                    <a:gd name="connsiteY0" fmla="*/ 379085 h 827299"/>
                    <a:gd name="connsiteX1" fmla="*/ 2096101 w 2164670"/>
                    <a:gd name="connsiteY1" fmla="*/ 603192 h 827299"/>
                    <a:gd name="connsiteX2" fmla="*/ 1871994 w 2164670"/>
                    <a:gd name="connsiteY2" fmla="*/ 827299 h 827299"/>
                    <a:gd name="connsiteX3" fmla="*/ 1647887 w 2164670"/>
                    <a:gd name="connsiteY3" fmla="*/ 603192 h 827299"/>
                    <a:gd name="connsiteX4" fmla="*/ 1871994 w 2164670"/>
                    <a:gd name="connsiteY4" fmla="*/ 379085 h 827299"/>
                    <a:gd name="connsiteX5" fmla="*/ 390902 w 2164670"/>
                    <a:gd name="connsiteY5" fmla="*/ 379085 h 827299"/>
                    <a:gd name="connsiteX6" fmla="*/ 615008 w 2164670"/>
                    <a:gd name="connsiteY6" fmla="*/ 603192 h 827299"/>
                    <a:gd name="connsiteX7" fmla="*/ 390902 w 2164670"/>
                    <a:gd name="connsiteY7" fmla="*/ 827299 h 827299"/>
                    <a:gd name="connsiteX8" fmla="*/ 166794 w 2164670"/>
                    <a:gd name="connsiteY8" fmla="*/ 603192 h 827299"/>
                    <a:gd name="connsiteX9" fmla="*/ 390902 w 2164670"/>
                    <a:gd name="connsiteY9" fmla="*/ 379085 h 827299"/>
                    <a:gd name="connsiteX10" fmla="*/ 1407260 w 2164670"/>
                    <a:gd name="connsiteY10" fmla="*/ 14214 h 827299"/>
                    <a:gd name="connsiteX11" fmla="*/ 2048103 w 2164670"/>
                    <a:gd name="connsiteY11" fmla="*/ 14214 h 827299"/>
                    <a:gd name="connsiteX12" fmla="*/ 2164670 w 2164670"/>
                    <a:gd name="connsiteY12" fmla="*/ 130782 h 827299"/>
                    <a:gd name="connsiteX13" fmla="*/ 2048103 w 2164670"/>
                    <a:gd name="connsiteY13" fmla="*/ 247349 h 827299"/>
                    <a:gd name="connsiteX14" fmla="*/ 1307755 w 2164670"/>
                    <a:gd name="connsiteY14" fmla="*/ 247349 h 827299"/>
                    <a:gd name="connsiteX15" fmla="*/ 1325847 w 2164670"/>
                    <a:gd name="connsiteY15" fmla="*/ 232422 h 827299"/>
                    <a:gd name="connsiteX16" fmla="*/ 1410200 w 2164670"/>
                    <a:gd name="connsiteY16" fmla="*/ 28775 h 827299"/>
                    <a:gd name="connsiteX17" fmla="*/ 0 w 2164670"/>
                    <a:gd name="connsiteY17" fmla="*/ 0 h 827299"/>
                    <a:gd name="connsiteX18" fmla="*/ 304051 w 2164670"/>
                    <a:gd name="connsiteY18" fmla="*/ 0 h 827299"/>
                    <a:gd name="connsiteX19" fmla="*/ 313256 w 2164670"/>
                    <a:gd name="connsiteY19" fmla="*/ 3293 h 827299"/>
                    <a:gd name="connsiteX20" fmla="*/ 392159 w 2164670"/>
                    <a:gd name="connsiteY20" fmla="*/ 13954 h 827299"/>
                    <a:gd name="connsiteX21" fmla="*/ 580724 w 2164670"/>
                    <a:gd name="connsiteY21" fmla="*/ 13954 h 827299"/>
                    <a:gd name="connsiteX22" fmla="*/ 580735 w 2164670"/>
                    <a:gd name="connsiteY22" fmla="*/ 14214 h 827299"/>
                    <a:gd name="connsiteX23" fmla="*/ 837140 w 2164670"/>
                    <a:gd name="connsiteY23" fmla="*/ 14214 h 827299"/>
                    <a:gd name="connsiteX24" fmla="*/ 834200 w 2164670"/>
                    <a:gd name="connsiteY24" fmla="*/ 28775 h 827299"/>
                    <a:gd name="connsiteX25" fmla="*/ 918553 w 2164670"/>
                    <a:gd name="connsiteY25" fmla="*/ 232422 h 827299"/>
                    <a:gd name="connsiteX26" fmla="*/ 936645 w 2164670"/>
                    <a:gd name="connsiteY26" fmla="*/ 247349 h 827299"/>
                    <a:gd name="connsiteX27" fmla="*/ 590946 w 2164670"/>
                    <a:gd name="connsiteY27" fmla="*/ 247349 h 827299"/>
                    <a:gd name="connsiteX28" fmla="*/ 591010 w 2164670"/>
                    <a:gd name="connsiteY28" fmla="*/ 248804 h 827299"/>
                    <a:gd name="connsiteX29" fmla="*/ 395587 w 2164670"/>
                    <a:gd name="connsiteY29" fmla="*/ 250518 h 827299"/>
                    <a:gd name="connsiteX30" fmla="*/ 691 w 2164670"/>
                    <a:gd name="connsiteY30" fmla="*/ 2628 h 82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164670" h="827299">
                      <a:moveTo>
                        <a:pt x="1871994" y="379085"/>
                      </a:moveTo>
                      <a:cubicBezTo>
                        <a:pt x="1995765" y="379085"/>
                        <a:pt x="2096101" y="479421"/>
                        <a:pt x="2096101" y="603192"/>
                      </a:cubicBezTo>
                      <a:cubicBezTo>
                        <a:pt x="2096101" y="726963"/>
                        <a:pt x="1995765" y="827299"/>
                        <a:pt x="1871994" y="827299"/>
                      </a:cubicBezTo>
                      <a:cubicBezTo>
                        <a:pt x="1748223" y="827299"/>
                        <a:pt x="1647887" y="726963"/>
                        <a:pt x="1647887" y="603192"/>
                      </a:cubicBezTo>
                      <a:cubicBezTo>
                        <a:pt x="1647887" y="479421"/>
                        <a:pt x="1748223" y="379085"/>
                        <a:pt x="1871994" y="379085"/>
                      </a:cubicBezTo>
                      <a:close/>
                      <a:moveTo>
                        <a:pt x="390902" y="379085"/>
                      </a:moveTo>
                      <a:cubicBezTo>
                        <a:pt x="514672" y="379085"/>
                        <a:pt x="615008" y="479421"/>
                        <a:pt x="615008" y="603192"/>
                      </a:cubicBezTo>
                      <a:cubicBezTo>
                        <a:pt x="615008" y="726963"/>
                        <a:pt x="514672" y="827299"/>
                        <a:pt x="390902" y="827299"/>
                      </a:cubicBezTo>
                      <a:cubicBezTo>
                        <a:pt x="267130" y="827299"/>
                        <a:pt x="166794" y="726963"/>
                        <a:pt x="166794" y="603192"/>
                      </a:cubicBezTo>
                      <a:cubicBezTo>
                        <a:pt x="166794" y="479421"/>
                        <a:pt x="267130" y="379085"/>
                        <a:pt x="390902" y="379085"/>
                      </a:cubicBezTo>
                      <a:close/>
                      <a:moveTo>
                        <a:pt x="1407260" y="14214"/>
                      </a:moveTo>
                      <a:lnTo>
                        <a:pt x="2048103" y="14214"/>
                      </a:lnTo>
                      <a:cubicBezTo>
                        <a:pt x="2112481" y="14214"/>
                        <a:pt x="2164670" y="66403"/>
                        <a:pt x="2164670" y="130782"/>
                      </a:cubicBezTo>
                      <a:cubicBezTo>
                        <a:pt x="2164670" y="195160"/>
                        <a:pt x="2112481" y="247349"/>
                        <a:pt x="2048103" y="247349"/>
                      </a:cubicBezTo>
                      <a:lnTo>
                        <a:pt x="1307755" y="247349"/>
                      </a:lnTo>
                      <a:lnTo>
                        <a:pt x="1325847" y="232422"/>
                      </a:lnTo>
                      <a:cubicBezTo>
                        <a:pt x="1377965" y="180304"/>
                        <a:pt x="1410200" y="108304"/>
                        <a:pt x="1410200" y="28775"/>
                      </a:cubicBezTo>
                      <a:close/>
                      <a:moveTo>
                        <a:pt x="0" y="0"/>
                      </a:moveTo>
                      <a:lnTo>
                        <a:pt x="304051" y="0"/>
                      </a:lnTo>
                      <a:lnTo>
                        <a:pt x="313256" y="3293"/>
                      </a:lnTo>
                      <a:cubicBezTo>
                        <a:pt x="337189" y="10830"/>
                        <a:pt x="364214" y="14401"/>
                        <a:pt x="392159" y="13954"/>
                      </a:cubicBezTo>
                      <a:lnTo>
                        <a:pt x="580724" y="13954"/>
                      </a:lnTo>
                      <a:lnTo>
                        <a:pt x="580735" y="14214"/>
                      </a:lnTo>
                      <a:lnTo>
                        <a:pt x="837140" y="14214"/>
                      </a:lnTo>
                      <a:lnTo>
                        <a:pt x="834200" y="28775"/>
                      </a:lnTo>
                      <a:cubicBezTo>
                        <a:pt x="834200" y="108304"/>
                        <a:pt x="866436" y="180304"/>
                        <a:pt x="918553" y="232422"/>
                      </a:cubicBezTo>
                      <a:lnTo>
                        <a:pt x="936645" y="247349"/>
                      </a:lnTo>
                      <a:lnTo>
                        <a:pt x="590946" y="247349"/>
                      </a:lnTo>
                      <a:lnTo>
                        <a:pt x="591010" y="248804"/>
                      </a:lnTo>
                      <a:lnTo>
                        <a:pt x="395587" y="250518"/>
                      </a:lnTo>
                      <a:cubicBezTo>
                        <a:pt x="197594" y="254018"/>
                        <a:pt x="52755" y="184020"/>
                        <a:pt x="691" y="26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2493125" y="4003160"/>
                  <a:ext cx="496990" cy="263056"/>
                </a:xfrm>
                <a:custGeom>
                  <a:avLst/>
                  <a:gdLst>
                    <a:gd name="connsiteX0" fmla="*/ 1468 w 496990"/>
                    <a:gd name="connsiteY0" fmla="*/ 0 h 263056"/>
                    <a:gd name="connsiteX1" fmla="*/ 495522 w 496990"/>
                    <a:gd name="connsiteY1" fmla="*/ 0 h 263056"/>
                    <a:gd name="connsiteX2" fmla="*/ 496990 w 496990"/>
                    <a:gd name="connsiteY2" fmla="*/ 14561 h 263056"/>
                    <a:gd name="connsiteX3" fmla="*/ 387431 w 496990"/>
                    <a:gd name="connsiteY3" fmla="*/ 220617 h 263056"/>
                    <a:gd name="connsiteX4" fmla="*/ 364368 w 496990"/>
                    <a:gd name="connsiteY4" fmla="*/ 233135 h 263056"/>
                    <a:gd name="connsiteX5" fmla="*/ 345220 w 496990"/>
                    <a:gd name="connsiteY5" fmla="*/ 243528 h 263056"/>
                    <a:gd name="connsiteX6" fmla="*/ 248495 w 496990"/>
                    <a:gd name="connsiteY6" fmla="*/ 263056 h 263056"/>
                    <a:gd name="connsiteX7" fmla="*/ 151770 w 496990"/>
                    <a:gd name="connsiteY7" fmla="*/ 243528 h 263056"/>
                    <a:gd name="connsiteX8" fmla="*/ 132622 w 496990"/>
                    <a:gd name="connsiteY8" fmla="*/ 233135 h 263056"/>
                    <a:gd name="connsiteX9" fmla="*/ 109559 w 496990"/>
                    <a:gd name="connsiteY9" fmla="*/ 220617 h 263056"/>
                    <a:gd name="connsiteX10" fmla="*/ 0 w 496990"/>
                    <a:gd name="connsiteY10" fmla="*/ 14561 h 26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6990" h="263056">
                      <a:moveTo>
                        <a:pt x="1468" y="0"/>
                      </a:moveTo>
                      <a:lnTo>
                        <a:pt x="495522" y="0"/>
                      </a:lnTo>
                      <a:lnTo>
                        <a:pt x="496990" y="14561"/>
                      </a:lnTo>
                      <a:cubicBezTo>
                        <a:pt x="496990" y="100336"/>
                        <a:pt x="453531" y="175961"/>
                        <a:pt x="387431" y="220617"/>
                      </a:cubicBezTo>
                      <a:lnTo>
                        <a:pt x="364368" y="233135"/>
                      </a:lnTo>
                      <a:lnTo>
                        <a:pt x="345220" y="243528"/>
                      </a:lnTo>
                      <a:cubicBezTo>
                        <a:pt x="315491" y="256103"/>
                        <a:pt x="282805" y="263056"/>
                        <a:pt x="248495" y="263056"/>
                      </a:cubicBezTo>
                      <a:cubicBezTo>
                        <a:pt x="214185" y="263056"/>
                        <a:pt x="181499" y="256103"/>
                        <a:pt x="151770" y="243528"/>
                      </a:cubicBezTo>
                      <a:lnTo>
                        <a:pt x="132622" y="233135"/>
                      </a:lnTo>
                      <a:lnTo>
                        <a:pt x="109559" y="220617"/>
                      </a:lnTo>
                      <a:cubicBezTo>
                        <a:pt x="43459" y="175961"/>
                        <a:pt x="0" y="100336"/>
                        <a:pt x="0" y="1456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96" name="Group 95"/>
            <p:cNvGrpSpPr/>
            <p:nvPr/>
          </p:nvGrpSpPr>
          <p:grpSpPr>
            <a:xfrm>
              <a:off x="1031104" y="2512999"/>
              <a:ext cx="1885732" cy="2032962"/>
              <a:chOff x="4608543" y="1982536"/>
              <a:chExt cx="2754785" cy="2969871"/>
            </a:xfrm>
          </p:grpSpPr>
          <p:sp>
            <p:nvSpPr>
              <p:cNvPr id="97" name="Oval 96"/>
              <p:cNvSpPr/>
              <p:nvPr/>
            </p:nvSpPr>
            <p:spPr>
              <a:xfrm flipV="1">
                <a:off x="5721148" y="4858325"/>
                <a:ext cx="1184174" cy="94082"/>
              </a:xfrm>
              <a:prstGeom prst="ellipse">
                <a:avLst/>
              </a:prstGeom>
              <a:solidFill>
                <a:srgbClr val="F2F2F2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4608543" y="1982536"/>
                <a:ext cx="2754785" cy="2695158"/>
                <a:chOff x="533402" y="1600200"/>
                <a:chExt cx="3581398" cy="3503877"/>
              </a:xfrm>
            </p:grpSpPr>
            <p:sp>
              <p:nvSpPr>
                <p:cNvPr id="99" name="Freeform 98"/>
                <p:cNvSpPr/>
                <p:nvPr/>
              </p:nvSpPr>
              <p:spPr>
                <a:xfrm>
                  <a:off x="533402" y="1600200"/>
                  <a:ext cx="3581398" cy="1496280"/>
                </a:xfrm>
                <a:custGeom>
                  <a:avLst/>
                  <a:gdLst>
                    <a:gd name="connsiteX0" fmla="*/ 447542 w 3581399"/>
                    <a:gd name="connsiteY0" fmla="*/ 0 h 1496280"/>
                    <a:gd name="connsiteX1" fmla="*/ 920669 w 3581399"/>
                    <a:gd name="connsiteY1" fmla="*/ 1714 h 1496280"/>
                    <a:gd name="connsiteX2" fmla="*/ 1407509 w 3581399"/>
                    <a:gd name="connsiteY2" fmla="*/ 394272 h 1496280"/>
                    <a:gd name="connsiteX3" fmla="*/ 3049738 w 3581399"/>
                    <a:gd name="connsiteY3" fmla="*/ 498840 h 1496280"/>
                    <a:gd name="connsiteX4" fmla="*/ 3581148 w 3581399"/>
                    <a:gd name="connsiteY4" fmla="*/ 954825 h 1496280"/>
                    <a:gd name="connsiteX5" fmla="*/ 3575378 w 3581399"/>
                    <a:gd name="connsiteY5" fmla="*/ 1167834 h 1496280"/>
                    <a:gd name="connsiteX6" fmla="*/ 2438579 w 3581399"/>
                    <a:gd name="connsiteY6" fmla="*/ 1167834 h 1496280"/>
                    <a:gd name="connsiteX7" fmla="*/ 2454720 w 3581399"/>
                    <a:gd name="connsiteY7" fmla="*/ 1247785 h 1496280"/>
                    <a:gd name="connsiteX8" fmla="*/ 2206225 w 3581399"/>
                    <a:gd name="connsiteY8" fmla="*/ 1496280 h 1496280"/>
                    <a:gd name="connsiteX9" fmla="*/ 1957730 w 3581399"/>
                    <a:gd name="connsiteY9" fmla="*/ 1247785 h 1496280"/>
                    <a:gd name="connsiteX10" fmla="*/ 1973871 w 3581399"/>
                    <a:gd name="connsiteY10" fmla="*/ 1167834 h 1496280"/>
                    <a:gd name="connsiteX11" fmla="*/ 755400 w 3581399"/>
                    <a:gd name="connsiteY11" fmla="*/ 1167834 h 1496280"/>
                    <a:gd name="connsiteX12" fmla="*/ 649821 w 3581399"/>
                    <a:gd name="connsiteY12" fmla="*/ 881113 h 1496280"/>
                    <a:gd name="connsiteX13" fmla="*/ 382401 w 3581399"/>
                    <a:gd name="connsiteY13" fmla="*/ 882827 h 1496280"/>
                    <a:gd name="connsiteX14" fmla="*/ 129 w 3581399"/>
                    <a:gd name="connsiteY14" fmla="*/ 445699 h 1496280"/>
                    <a:gd name="connsiteX15" fmla="*/ 447542 w 3581399"/>
                    <a:gd name="connsiteY15" fmla="*/ 0 h 149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581399" h="1496280">
                      <a:moveTo>
                        <a:pt x="447542" y="0"/>
                      </a:moveTo>
                      <a:lnTo>
                        <a:pt x="920669" y="1714"/>
                      </a:lnTo>
                      <a:cubicBezTo>
                        <a:pt x="1209802" y="19428"/>
                        <a:pt x="1317227" y="133138"/>
                        <a:pt x="1407509" y="394272"/>
                      </a:cubicBezTo>
                      <a:lnTo>
                        <a:pt x="3049738" y="498840"/>
                      </a:lnTo>
                      <a:cubicBezTo>
                        <a:pt x="3456010" y="536553"/>
                        <a:pt x="3588005" y="714833"/>
                        <a:pt x="3581148" y="954825"/>
                      </a:cubicBezTo>
                      <a:lnTo>
                        <a:pt x="3575378" y="1167834"/>
                      </a:lnTo>
                      <a:lnTo>
                        <a:pt x="2438579" y="1167834"/>
                      </a:lnTo>
                      <a:lnTo>
                        <a:pt x="2454720" y="1247785"/>
                      </a:lnTo>
                      <a:cubicBezTo>
                        <a:pt x="2454720" y="1385025"/>
                        <a:pt x="2343465" y="1496280"/>
                        <a:pt x="2206225" y="1496280"/>
                      </a:cubicBezTo>
                      <a:cubicBezTo>
                        <a:pt x="2068985" y="1496280"/>
                        <a:pt x="1957730" y="1385025"/>
                        <a:pt x="1957730" y="1247785"/>
                      </a:cubicBezTo>
                      <a:lnTo>
                        <a:pt x="1973871" y="1167834"/>
                      </a:lnTo>
                      <a:lnTo>
                        <a:pt x="755400" y="1167834"/>
                      </a:lnTo>
                      <a:lnTo>
                        <a:pt x="649821" y="881113"/>
                      </a:lnTo>
                      <a:lnTo>
                        <a:pt x="382401" y="882827"/>
                      </a:lnTo>
                      <a:cubicBezTo>
                        <a:pt x="206979" y="855399"/>
                        <a:pt x="17842" y="723404"/>
                        <a:pt x="129" y="445699"/>
                      </a:cubicBezTo>
                      <a:cubicBezTo>
                        <a:pt x="-5014" y="247420"/>
                        <a:pt x="144124" y="8000"/>
                        <a:pt x="44754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>
                  <a:off x="854090" y="1925902"/>
                  <a:ext cx="2921108" cy="842131"/>
                </a:xfrm>
                <a:custGeom>
                  <a:avLst/>
                  <a:gdLst>
                    <a:gd name="connsiteX0" fmla="*/ 1295399 w 32461932"/>
                    <a:gd name="connsiteY0" fmla="*/ 0 h 9358502"/>
                    <a:gd name="connsiteX1" fmla="*/ 6934199 w 32461932"/>
                    <a:gd name="connsiteY1" fmla="*/ 0 h 9358502"/>
                    <a:gd name="connsiteX2" fmla="*/ 8008365 w 32461932"/>
                    <a:gd name="connsiteY2" fmla="*/ 571130 h 9358502"/>
                    <a:gd name="connsiteX3" fmla="*/ 8009714 w 32461932"/>
                    <a:gd name="connsiteY3" fmla="*/ 573351 h 9358502"/>
                    <a:gd name="connsiteX4" fmla="*/ 8037190 w 32461932"/>
                    <a:gd name="connsiteY4" fmla="*/ 604500 h 9358502"/>
                    <a:gd name="connsiteX5" fmla="*/ 8236289 w 32461932"/>
                    <a:gd name="connsiteY5" fmla="*/ 950612 h 9358502"/>
                    <a:gd name="connsiteX6" fmla="*/ 9486312 w 32461932"/>
                    <a:gd name="connsiteY6" fmla="*/ 4154720 h 9358502"/>
                    <a:gd name="connsiteX7" fmla="*/ 31134868 w 32461932"/>
                    <a:gd name="connsiteY7" fmla="*/ 5411764 h 9358502"/>
                    <a:gd name="connsiteX8" fmla="*/ 31165796 w 32461932"/>
                    <a:gd name="connsiteY8" fmla="*/ 5410202 h 9358502"/>
                    <a:gd name="connsiteX9" fmla="*/ 32239960 w 32461932"/>
                    <a:gd name="connsiteY9" fmla="*/ 5981332 h 9358502"/>
                    <a:gd name="connsiteX10" fmla="*/ 32280908 w 32461932"/>
                    <a:gd name="connsiteY10" fmla="*/ 6048735 h 9358502"/>
                    <a:gd name="connsiteX11" fmla="*/ 32282056 w 32461932"/>
                    <a:gd name="connsiteY11" fmla="*/ 6050467 h 9358502"/>
                    <a:gd name="connsiteX12" fmla="*/ 32282696 w 32461932"/>
                    <a:gd name="connsiteY12" fmla="*/ 6051674 h 9358502"/>
                    <a:gd name="connsiteX13" fmla="*/ 32304848 w 32461932"/>
                    <a:gd name="connsiteY13" fmla="*/ 6088138 h 9358502"/>
                    <a:gd name="connsiteX14" fmla="*/ 32332368 w 32461932"/>
                    <a:gd name="connsiteY14" fmla="*/ 6145271 h 9358502"/>
                    <a:gd name="connsiteX15" fmla="*/ 32340640 w 32461932"/>
                    <a:gd name="connsiteY15" fmla="*/ 6160855 h 9358502"/>
                    <a:gd name="connsiteX16" fmla="*/ 32345164 w 32461932"/>
                    <a:gd name="connsiteY16" fmla="*/ 6171830 h 9358502"/>
                    <a:gd name="connsiteX17" fmla="*/ 32359396 w 32461932"/>
                    <a:gd name="connsiteY17" fmla="*/ 6201374 h 9358502"/>
                    <a:gd name="connsiteX18" fmla="*/ 32375708 w 32461932"/>
                    <a:gd name="connsiteY18" fmla="*/ 6245947 h 9358502"/>
                    <a:gd name="connsiteX19" fmla="*/ 32388532 w 32461932"/>
                    <a:gd name="connsiteY19" fmla="*/ 6277064 h 9358502"/>
                    <a:gd name="connsiteX20" fmla="*/ 32395248 w 32461932"/>
                    <a:gd name="connsiteY20" fmla="*/ 6299326 h 9358502"/>
                    <a:gd name="connsiteX21" fmla="*/ 32402956 w 32461932"/>
                    <a:gd name="connsiteY21" fmla="*/ 6320389 h 9358502"/>
                    <a:gd name="connsiteX22" fmla="*/ 32410820 w 32461932"/>
                    <a:gd name="connsiteY22" fmla="*/ 6350973 h 9358502"/>
                    <a:gd name="connsiteX23" fmla="*/ 32425120 w 32461932"/>
                    <a:gd name="connsiteY23" fmla="*/ 6398405 h 9358502"/>
                    <a:gd name="connsiteX24" fmla="*/ 32431896 w 32461932"/>
                    <a:gd name="connsiteY24" fmla="*/ 6432935 h 9358502"/>
                    <a:gd name="connsiteX25" fmla="*/ 32434876 w 32461932"/>
                    <a:gd name="connsiteY25" fmla="*/ 6444534 h 9358502"/>
                    <a:gd name="connsiteX26" fmla="*/ 32437356 w 32461932"/>
                    <a:gd name="connsiteY26" fmla="*/ 6460788 h 9358502"/>
                    <a:gd name="connsiteX27" fmla="*/ 32449792 w 32461932"/>
                    <a:gd name="connsiteY27" fmla="*/ 6524190 h 9358502"/>
                    <a:gd name="connsiteX28" fmla="*/ 32454184 w 32461932"/>
                    <a:gd name="connsiteY28" fmla="*/ 6571042 h 9358502"/>
                    <a:gd name="connsiteX29" fmla="*/ 32454508 w 32461932"/>
                    <a:gd name="connsiteY29" fmla="*/ 6573155 h 9358502"/>
                    <a:gd name="connsiteX30" fmla="*/ 32454652 w 32461932"/>
                    <a:gd name="connsiteY30" fmla="*/ 6576035 h 9358502"/>
                    <a:gd name="connsiteX31" fmla="*/ 32461932 w 32461932"/>
                    <a:gd name="connsiteY31" fmla="*/ 6653732 h 9358502"/>
                    <a:gd name="connsiteX32" fmla="*/ 32461196 w 32461932"/>
                    <a:gd name="connsiteY32" fmla="*/ 6751669 h 9358502"/>
                    <a:gd name="connsiteX33" fmla="*/ 32461196 w 32461932"/>
                    <a:gd name="connsiteY33" fmla="*/ 9358502 h 9358502"/>
                    <a:gd name="connsiteX34" fmla="*/ 29870396 w 32461932"/>
                    <a:gd name="connsiteY34" fmla="*/ 9358502 h 9358502"/>
                    <a:gd name="connsiteX35" fmla="*/ 29870396 w 32461932"/>
                    <a:gd name="connsiteY35" fmla="*/ 7933505 h 9358502"/>
                    <a:gd name="connsiteX36" fmla="*/ 10522234 w 32461932"/>
                    <a:gd name="connsiteY36" fmla="*/ 6810036 h 9358502"/>
                    <a:gd name="connsiteX37" fmla="*/ 11516471 w 32461932"/>
                    <a:gd name="connsiteY37" fmla="*/ 9358502 h 9358502"/>
                    <a:gd name="connsiteX38" fmla="*/ 8666259 w 32461932"/>
                    <a:gd name="connsiteY38" fmla="*/ 9358502 h 9358502"/>
                    <a:gd name="connsiteX39" fmla="*/ 6025967 w 32461932"/>
                    <a:gd name="connsiteY39" fmla="*/ 2590803 h 9358502"/>
                    <a:gd name="connsiteX40" fmla="*/ 1295399 w 32461932"/>
                    <a:gd name="connsiteY40" fmla="*/ 2590803 h 9358502"/>
                    <a:gd name="connsiteX41" fmla="*/ 0 w 32461932"/>
                    <a:gd name="connsiteY41" fmla="*/ 1295404 h 9358502"/>
                    <a:gd name="connsiteX42" fmla="*/ 1295399 w 32461932"/>
                    <a:gd name="connsiteY42" fmla="*/ 0 h 9358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32461932" h="9358502">
                      <a:moveTo>
                        <a:pt x="1295399" y="0"/>
                      </a:moveTo>
                      <a:lnTo>
                        <a:pt x="6934199" y="0"/>
                      </a:lnTo>
                      <a:cubicBezTo>
                        <a:pt x="7381343" y="0"/>
                        <a:pt x="7775572" y="226552"/>
                        <a:pt x="8008365" y="571130"/>
                      </a:cubicBezTo>
                      <a:lnTo>
                        <a:pt x="8009714" y="573351"/>
                      </a:lnTo>
                      <a:lnTo>
                        <a:pt x="8037190" y="604500"/>
                      </a:lnTo>
                      <a:cubicBezTo>
                        <a:pt x="8118658" y="706591"/>
                        <a:pt x="8186320" y="822532"/>
                        <a:pt x="8236289" y="950612"/>
                      </a:cubicBezTo>
                      <a:lnTo>
                        <a:pt x="9486312" y="4154720"/>
                      </a:lnTo>
                      <a:lnTo>
                        <a:pt x="31134868" y="5411764"/>
                      </a:lnTo>
                      <a:lnTo>
                        <a:pt x="31165796" y="5410202"/>
                      </a:lnTo>
                      <a:cubicBezTo>
                        <a:pt x="31612940" y="5410202"/>
                        <a:pt x="32007168" y="5636752"/>
                        <a:pt x="32239960" y="5981332"/>
                      </a:cubicBezTo>
                      <a:lnTo>
                        <a:pt x="32280908" y="6048735"/>
                      </a:lnTo>
                      <a:lnTo>
                        <a:pt x="32282056" y="6050467"/>
                      </a:lnTo>
                      <a:lnTo>
                        <a:pt x="32282696" y="6051674"/>
                      </a:lnTo>
                      <a:lnTo>
                        <a:pt x="32304848" y="6088138"/>
                      </a:lnTo>
                      <a:lnTo>
                        <a:pt x="32332368" y="6145271"/>
                      </a:lnTo>
                      <a:lnTo>
                        <a:pt x="32340640" y="6160855"/>
                      </a:lnTo>
                      <a:lnTo>
                        <a:pt x="32345164" y="6171830"/>
                      </a:lnTo>
                      <a:lnTo>
                        <a:pt x="32359396" y="6201374"/>
                      </a:lnTo>
                      <a:lnTo>
                        <a:pt x="32375708" y="6245947"/>
                      </a:lnTo>
                      <a:lnTo>
                        <a:pt x="32388532" y="6277064"/>
                      </a:lnTo>
                      <a:lnTo>
                        <a:pt x="32395248" y="6299326"/>
                      </a:lnTo>
                      <a:lnTo>
                        <a:pt x="32402956" y="6320389"/>
                      </a:lnTo>
                      <a:lnTo>
                        <a:pt x="32410820" y="6350973"/>
                      </a:lnTo>
                      <a:lnTo>
                        <a:pt x="32425120" y="6398405"/>
                      </a:lnTo>
                      <a:lnTo>
                        <a:pt x="32431896" y="6432935"/>
                      </a:lnTo>
                      <a:lnTo>
                        <a:pt x="32434876" y="6444534"/>
                      </a:lnTo>
                      <a:lnTo>
                        <a:pt x="32437356" y="6460788"/>
                      </a:lnTo>
                      <a:lnTo>
                        <a:pt x="32449792" y="6524190"/>
                      </a:lnTo>
                      <a:lnTo>
                        <a:pt x="32454184" y="6571042"/>
                      </a:lnTo>
                      <a:lnTo>
                        <a:pt x="32454508" y="6573155"/>
                      </a:lnTo>
                      <a:lnTo>
                        <a:pt x="32454652" y="6576035"/>
                      </a:lnTo>
                      <a:lnTo>
                        <a:pt x="32461932" y="6653732"/>
                      </a:lnTo>
                      <a:lnTo>
                        <a:pt x="32461196" y="6751669"/>
                      </a:lnTo>
                      <a:lnTo>
                        <a:pt x="32461196" y="9358502"/>
                      </a:lnTo>
                      <a:lnTo>
                        <a:pt x="29870396" y="9358502"/>
                      </a:lnTo>
                      <a:lnTo>
                        <a:pt x="29870396" y="7933505"/>
                      </a:lnTo>
                      <a:lnTo>
                        <a:pt x="10522234" y="6810036"/>
                      </a:lnTo>
                      <a:lnTo>
                        <a:pt x="11516471" y="9358502"/>
                      </a:lnTo>
                      <a:lnTo>
                        <a:pt x="8666259" y="9358502"/>
                      </a:lnTo>
                      <a:lnTo>
                        <a:pt x="6025967" y="2590803"/>
                      </a:lnTo>
                      <a:lnTo>
                        <a:pt x="1295399" y="2590803"/>
                      </a:lnTo>
                      <a:cubicBezTo>
                        <a:pt x="579967" y="2590803"/>
                        <a:pt x="0" y="2010833"/>
                        <a:pt x="0" y="1295404"/>
                      </a:cubicBezTo>
                      <a:cubicBezTo>
                        <a:pt x="0" y="579972"/>
                        <a:pt x="579967" y="0"/>
                        <a:pt x="12953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1286573" y="2817300"/>
                  <a:ext cx="2828227" cy="1440988"/>
                </a:xfrm>
                <a:custGeom>
                  <a:avLst/>
                  <a:gdLst>
                    <a:gd name="connsiteX0" fmla="*/ 27725 w 2828227"/>
                    <a:gd name="connsiteY0" fmla="*/ 0 h 1440989"/>
                    <a:gd name="connsiteX1" fmla="*/ 1171247 w 2828227"/>
                    <a:gd name="connsiteY1" fmla="*/ 0 h 1440989"/>
                    <a:gd name="connsiteX2" fmla="*/ 1165052 w 2828227"/>
                    <a:gd name="connsiteY2" fmla="*/ 30684 h 1440989"/>
                    <a:gd name="connsiteX3" fmla="*/ 1453052 w 2828227"/>
                    <a:gd name="connsiteY3" fmla="*/ 318684 h 1440989"/>
                    <a:gd name="connsiteX4" fmla="*/ 1741052 w 2828227"/>
                    <a:gd name="connsiteY4" fmla="*/ 30684 h 1440989"/>
                    <a:gd name="connsiteX5" fmla="*/ 1734857 w 2828227"/>
                    <a:gd name="connsiteY5" fmla="*/ 0 h 1440989"/>
                    <a:gd name="connsiteX6" fmla="*/ 2828227 w 2828227"/>
                    <a:gd name="connsiteY6" fmla="*/ 0 h 1440989"/>
                    <a:gd name="connsiteX7" fmla="*/ 2814761 w 2828227"/>
                    <a:gd name="connsiteY7" fmla="*/ 497127 h 1440989"/>
                    <a:gd name="connsiteX8" fmla="*/ 2581316 w 2828227"/>
                    <a:gd name="connsiteY8" fmla="*/ 906401 h 1440989"/>
                    <a:gd name="connsiteX9" fmla="*/ 2772492 w 2828227"/>
                    <a:gd name="connsiteY9" fmla="*/ 1088007 h 1440989"/>
                    <a:gd name="connsiteX10" fmla="*/ 2785783 w 2828227"/>
                    <a:gd name="connsiteY10" fmla="*/ 1114453 h 1440989"/>
                    <a:gd name="connsiteX11" fmla="*/ 1687815 w 2828227"/>
                    <a:gd name="connsiteY11" fmla="*/ 1114453 h 1440989"/>
                    <a:gd name="connsiteX12" fmla="*/ 1703571 w 2828227"/>
                    <a:gd name="connsiteY12" fmla="*/ 1192494 h 1440989"/>
                    <a:gd name="connsiteX13" fmla="*/ 1455076 w 2828227"/>
                    <a:gd name="connsiteY13" fmla="*/ 1440989 h 1440989"/>
                    <a:gd name="connsiteX14" fmla="*/ 1206581 w 2828227"/>
                    <a:gd name="connsiteY14" fmla="*/ 1192494 h 1440989"/>
                    <a:gd name="connsiteX15" fmla="*/ 1222337 w 2828227"/>
                    <a:gd name="connsiteY15" fmla="*/ 1114453 h 1440989"/>
                    <a:gd name="connsiteX16" fmla="*/ 3936 w 2828227"/>
                    <a:gd name="connsiteY16" fmla="*/ 1114453 h 1440989"/>
                    <a:gd name="connsiteX17" fmla="*/ 1014 w 2828227"/>
                    <a:gd name="connsiteY17" fmla="*/ 1078294 h 1440989"/>
                    <a:gd name="connsiteX18" fmla="*/ 0 w 2828227"/>
                    <a:gd name="connsiteY18" fmla="*/ 1040537 h 1440989"/>
                    <a:gd name="connsiteX19" fmla="*/ 202341 w 2828227"/>
                    <a:gd name="connsiteY19" fmla="*/ 552043 h 1440989"/>
                    <a:gd name="connsiteX20" fmla="*/ 223556 w 2828227"/>
                    <a:gd name="connsiteY20" fmla="*/ 531817 h 1440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828227" h="1440989">
                      <a:moveTo>
                        <a:pt x="27725" y="0"/>
                      </a:moveTo>
                      <a:lnTo>
                        <a:pt x="1171247" y="0"/>
                      </a:lnTo>
                      <a:lnTo>
                        <a:pt x="1165052" y="30684"/>
                      </a:lnTo>
                      <a:cubicBezTo>
                        <a:pt x="1165052" y="189742"/>
                        <a:pt x="1293994" y="318684"/>
                        <a:pt x="1453052" y="318684"/>
                      </a:cubicBezTo>
                      <a:cubicBezTo>
                        <a:pt x="1612110" y="318684"/>
                        <a:pt x="1741052" y="189742"/>
                        <a:pt x="1741052" y="30684"/>
                      </a:cubicBezTo>
                      <a:lnTo>
                        <a:pt x="1734857" y="0"/>
                      </a:lnTo>
                      <a:lnTo>
                        <a:pt x="2828227" y="0"/>
                      </a:lnTo>
                      <a:lnTo>
                        <a:pt x="2814761" y="497127"/>
                      </a:lnTo>
                      <a:cubicBezTo>
                        <a:pt x="2814086" y="674693"/>
                        <a:pt x="2731128" y="812832"/>
                        <a:pt x="2581316" y="906401"/>
                      </a:cubicBezTo>
                      <a:cubicBezTo>
                        <a:pt x="2662435" y="945488"/>
                        <a:pt x="2729413" y="1009276"/>
                        <a:pt x="2772492" y="1088007"/>
                      </a:cubicBezTo>
                      <a:lnTo>
                        <a:pt x="2785783" y="1114453"/>
                      </a:lnTo>
                      <a:lnTo>
                        <a:pt x="1687815" y="1114453"/>
                      </a:lnTo>
                      <a:lnTo>
                        <a:pt x="1703571" y="1192494"/>
                      </a:lnTo>
                      <a:cubicBezTo>
                        <a:pt x="1703571" y="1329734"/>
                        <a:pt x="1592316" y="1440989"/>
                        <a:pt x="1455076" y="1440989"/>
                      </a:cubicBezTo>
                      <a:cubicBezTo>
                        <a:pt x="1317836" y="1440989"/>
                        <a:pt x="1206581" y="1329734"/>
                        <a:pt x="1206581" y="1192494"/>
                      </a:cubicBezTo>
                      <a:lnTo>
                        <a:pt x="1222337" y="1114453"/>
                      </a:lnTo>
                      <a:lnTo>
                        <a:pt x="3936" y="1114453"/>
                      </a:lnTo>
                      <a:lnTo>
                        <a:pt x="1014" y="1078294"/>
                      </a:lnTo>
                      <a:cubicBezTo>
                        <a:pt x="341" y="1065793"/>
                        <a:pt x="0" y="1053205"/>
                        <a:pt x="0" y="1040537"/>
                      </a:cubicBezTo>
                      <a:cubicBezTo>
                        <a:pt x="0" y="849768"/>
                        <a:pt x="77324" y="677060"/>
                        <a:pt x="202341" y="552043"/>
                      </a:cubicBezTo>
                      <a:lnTo>
                        <a:pt x="223556" y="53181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>
                  <a:off x="1600485" y="2817300"/>
                  <a:ext cx="2182001" cy="1114452"/>
                </a:xfrm>
                <a:custGeom>
                  <a:avLst/>
                  <a:gdLst>
                    <a:gd name="connsiteX0" fmla="*/ 667000 w 24248336"/>
                    <a:gd name="connsiteY0" fmla="*/ 0 h 12384776"/>
                    <a:gd name="connsiteX1" fmla="*/ 3517208 w 24248336"/>
                    <a:gd name="connsiteY1" fmla="*/ 0 h 12384776"/>
                    <a:gd name="connsiteX2" fmla="*/ 6282112 w 24248336"/>
                    <a:gd name="connsiteY2" fmla="*/ 7087101 h 12384776"/>
                    <a:gd name="connsiteX3" fmla="*/ 21657536 w 24248336"/>
                    <a:gd name="connsiteY3" fmla="*/ 4626917 h 12384776"/>
                    <a:gd name="connsiteX4" fmla="*/ 21657536 w 24248336"/>
                    <a:gd name="connsiteY4" fmla="*/ 0 h 12384776"/>
                    <a:gd name="connsiteX5" fmla="*/ 24248336 w 24248336"/>
                    <a:gd name="connsiteY5" fmla="*/ 0 h 12384776"/>
                    <a:gd name="connsiteX6" fmla="*/ 24248336 w 24248336"/>
                    <a:gd name="connsiteY6" fmla="*/ 5715003 h 12384776"/>
                    <a:gd name="connsiteX7" fmla="*/ 23677208 w 24248336"/>
                    <a:gd name="connsiteY7" fmla="*/ 6789168 h 12384776"/>
                    <a:gd name="connsiteX8" fmla="*/ 23631760 w 24248336"/>
                    <a:gd name="connsiteY8" fmla="*/ 6816781 h 12384776"/>
                    <a:gd name="connsiteX9" fmla="*/ 23603912 w 24248336"/>
                    <a:gd name="connsiteY9" fmla="*/ 6836145 h 12384776"/>
                    <a:gd name="connsiteX10" fmla="*/ 23122096 w 24248336"/>
                    <a:gd name="connsiteY10" fmla="*/ 7016331 h 12384776"/>
                    <a:gd name="connsiteX11" fmla="*/ 5572488 w 24248336"/>
                    <a:gd name="connsiteY11" fmla="*/ 9824402 h 12384776"/>
                    <a:gd name="connsiteX12" fmla="*/ 4150592 w 24248336"/>
                    <a:gd name="connsiteY12" fmla="*/ 10077451 h 12384776"/>
                    <a:gd name="connsiteX13" fmla="*/ 2674216 w 24248336"/>
                    <a:gd name="connsiteY13" fmla="*/ 11782426 h 12384776"/>
                    <a:gd name="connsiteX14" fmla="*/ 2824980 w 24248336"/>
                    <a:gd name="connsiteY14" fmla="*/ 12359582 h 12384776"/>
                    <a:gd name="connsiteX15" fmla="*/ 2842312 w 24248336"/>
                    <a:gd name="connsiteY15" fmla="*/ 12384776 h 12384776"/>
                    <a:gd name="connsiteX16" fmla="*/ 70336 w 24248336"/>
                    <a:gd name="connsiteY16" fmla="*/ 12384776 h 12384776"/>
                    <a:gd name="connsiteX17" fmla="*/ 50376 w 24248336"/>
                    <a:gd name="connsiteY17" fmla="*/ 12270396 h 12384776"/>
                    <a:gd name="connsiteX18" fmla="*/ 16740 w 24248336"/>
                    <a:gd name="connsiteY18" fmla="*/ 12020550 h 12384776"/>
                    <a:gd name="connsiteX19" fmla="*/ 3336600 w 24248336"/>
                    <a:gd name="connsiteY19" fmla="*/ 7464019 h 12384776"/>
                    <a:gd name="connsiteX20" fmla="*/ 3556016 w 24248336"/>
                    <a:gd name="connsiteY20" fmla="*/ 7405239 h 12384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248336" h="12384776">
                      <a:moveTo>
                        <a:pt x="667000" y="0"/>
                      </a:moveTo>
                      <a:lnTo>
                        <a:pt x="3517208" y="0"/>
                      </a:lnTo>
                      <a:lnTo>
                        <a:pt x="6282112" y="7087101"/>
                      </a:lnTo>
                      <a:lnTo>
                        <a:pt x="21657536" y="4626917"/>
                      </a:lnTo>
                      <a:lnTo>
                        <a:pt x="21657536" y="0"/>
                      </a:lnTo>
                      <a:lnTo>
                        <a:pt x="24248336" y="0"/>
                      </a:lnTo>
                      <a:lnTo>
                        <a:pt x="24248336" y="5715003"/>
                      </a:lnTo>
                      <a:cubicBezTo>
                        <a:pt x="24248336" y="6162146"/>
                        <a:pt x="24021792" y="6556375"/>
                        <a:pt x="23677208" y="6789168"/>
                      </a:cubicBezTo>
                      <a:lnTo>
                        <a:pt x="23631760" y="6816781"/>
                      </a:lnTo>
                      <a:lnTo>
                        <a:pt x="23603912" y="6836145"/>
                      </a:lnTo>
                      <a:cubicBezTo>
                        <a:pt x="23461232" y="6925359"/>
                        <a:pt x="23298712" y="6988073"/>
                        <a:pt x="23122096" y="7016331"/>
                      </a:cubicBezTo>
                      <a:lnTo>
                        <a:pt x="5572488" y="9824402"/>
                      </a:lnTo>
                      <a:lnTo>
                        <a:pt x="4150592" y="10077451"/>
                      </a:lnTo>
                      <a:cubicBezTo>
                        <a:pt x="3026640" y="10372727"/>
                        <a:pt x="2664692" y="11029951"/>
                        <a:pt x="2674216" y="11782426"/>
                      </a:cubicBezTo>
                      <a:cubicBezTo>
                        <a:pt x="2672628" y="12002295"/>
                        <a:pt x="2727000" y="12194780"/>
                        <a:pt x="2824980" y="12359582"/>
                      </a:cubicBezTo>
                      <a:lnTo>
                        <a:pt x="2842312" y="12384776"/>
                      </a:lnTo>
                      <a:lnTo>
                        <a:pt x="70336" y="12384776"/>
                      </a:lnTo>
                      <a:lnTo>
                        <a:pt x="50376" y="12270396"/>
                      </a:lnTo>
                      <a:cubicBezTo>
                        <a:pt x="37780" y="12188757"/>
                        <a:pt x="26564" y="12105482"/>
                        <a:pt x="16740" y="12020550"/>
                      </a:cubicBezTo>
                      <a:cubicBezTo>
                        <a:pt x="-124744" y="10534951"/>
                        <a:pt x="600852" y="8262715"/>
                        <a:pt x="3336600" y="7464019"/>
                      </a:cubicBezTo>
                      <a:lnTo>
                        <a:pt x="3556016" y="74052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1301702" y="3985133"/>
                  <a:ext cx="2813098" cy="1118944"/>
                </a:xfrm>
                <a:custGeom>
                  <a:avLst/>
                  <a:gdLst>
                    <a:gd name="connsiteX0" fmla="*/ 0 w 2813098"/>
                    <a:gd name="connsiteY0" fmla="*/ 0 h 1118945"/>
                    <a:gd name="connsiteX1" fmla="*/ 1156897 w 2813098"/>
                    <a:gd name="connsiteY1" fmla="*/ 0 h 1118945"/>
                    <a:gd name="connsiteX2" fmla="*/ 1151918 w 2813098"/>
                    <a:gd name="connsiteY2" fmla="*/ 24660 h 1118945"/>
                    <a:gd name="connsiteX3" fmla="*/ 1439918 w 2813098"/>
                    <a:gd name="connsiteY3" fmla="*/ 312660 h 1118945"/>
                    <a:gd name="connsiteX4" fmla="*/ 1727918 w 2813098"/>
                    <a:gd name="connsiteY4" fmla="*/ 24660 h 1118945"/>
                    <a:gd name="connsiteX5" fmla="*/ 1722940 w 2813098"/>
                    <a:gd name="connsiteY5" fmla="*/ 0 h 1118945"/>
                    <a:gd name="connsiteX6" fmla="*/ 2794109 w 2813098"/>
                    <a:gd name="connsiteY6" fmla="*/ 0 h 1118945"/>
                    <a:gd name="connsiteX7" fmla="*/ 2795295 w 2813098"/>
                    <a:gd name="connsiteY7" fmla="*/ 3524 h 1118945"/>
                    <a:gd name="connsiteX8" fmla="*/ 2813098 w 2813098"/>
                    <a:gd name="connsiteY8" fmla="*/ 126408 h 1118945"/>
                    <a:gd name="connsiteX9" fmla="*/ 2701322 w 2813098"/>
                    <a:gd name="connsiteY9" fmla="*/ 415712 h 1118945"/>
                    <a:gd name="connsiteX10" fmla="*/ 2688836 w 2813098"/>
                    <a:gd name="connsiteY10" fmla="*/ 428808 h 1118945"/>
                    <a:gd name="connsiteX11" fmla="*/ 2694023 w 2813098"/>
                    <a:gd name="connsiteY11" fmla="*/ 445810 h 1118945"/>
                    <a:gd name="connsiteX12" fmla="*/ 2713673 w 2813098"/>
                    <a:gd name="connsiteY12" fmla="*/ 589249 h 1118945"/>
                    <a:gd name="connsiteX13" fmla="*/ 2183977 w 2813098"/>
                    <a:gd name="connsiteY13" fmla="*/ 1118945 h 1118945"/>
                    <a:gd name="connsiteX14" fmla="*/ 1654281 w 2813098"/>
                    <a:gd name="connsiteY14" fmla="*/ 589249 h 1118945"/>
                    <a:gd name="connsiteX15" fmla="*/ 1654912 w 2813098"/>
                    <a:gd name="connsiteY15" fmla="*/ 564277 h 1118945"/>
                    <a:gd name="connsiteX16" fmla="*/ 1242295 w 2813098"/>
                    <a:gd name="connsiteY16" fmla="*/ 566634 h 1118945"/>
                    <a:gd name="connsiteX17" fmla="*/ 1242866 w 2813098"/>
                    <a:gd name="connsiteY17" fmla="*/ 589249 h 1118945"/>
                    <a:gd name="connsiteX18" fmla="*/ 713170 w 2813098"/>
                    <a:gd name="connsiteY18" fmla="*/ 1118945 h 1118945"/>
                    <a:gd name="connsiteX19" fmla="*/ 183474 w 2813098"/>
                    <a:gd name="connsiteY19" fmla="*/ 589249 h 1118945"/>
                    <a:gd name="connsiteX20" fmla="*/ 215615 w 2813098"/>
                    <a:gd name="connsiteY20" fmla="*/ 407122 h 1118945"/>
                    <a:gd name="connsiteX21" fmla="*/ 222078 w 2813098"/>
                    <a:gd name="connsiteY21" fmla="*/ 390733 h 1118945"/>
                    <a:gd name="connsiteX22" fmla="*/ 214384 w 2813098"/>
                    <a:gd name="connsiteY22" fmla="*/ 384070 h 1118945"/>
                    <a:gd name="connsiteX23" fmla="*/ 3864 w 2813098"/>
                    <a:gd name="connsiteY23" fmla="*/ 20343 h 111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13098" h="1118945">
                      <a:moveTo>
                        <a:pt x="0" y="0"/>
                      </a:moveTo>
                      <a:lnTo>
                        <a:pt x="1156897" y="0"/>
                      </a:lnTo>
                      <a:lnTo>
                        <a:pt x="1151918" y="24660"/>
                      </a:lnTo>
                      <a:cubicBezTo>
                        <a:pt x="1151918" y="183718"/>
                        <a:pt x="1280860" y="312660"/>
                        <a:pt x="1439918" y="312660"/>
                      </a:cubicBezTo>
                      <a:cubicBezTo>
                        <a:pt x="1598976" y="312660"/>
                        <a:pt x="1727918" y="183718"/>
                        <a:pt x="1727918" y="24660"/>
                      </a:cubicBezTo>
                      <a:lnTo>
                        <a:pt x="1722940" y="0"/>
                      </a:lnTo>
                      <a:lnTo>
                        <a:pt x="2794109" y="0"/>
                      </a:lnTo>
                      <a:lnTo>
                        <a:pt x="2795295" y="3524"/>
                      </a:lnTo>
                      <a:cubicBezTo>
                        <a:pt x="2806878" y="42461"/>
                        <a:pt x="2813098" y="83708"/>
                        <a:pt x="2813098" y="126408"/>
                      </a:cubicBezTo>
                      <a:cubicBezTo>
                        <a:pt x="2813098" y="237798"/>
                        <a:pt x="2770770" y="339302"/>
                        <a:pt x="2701322" y="415712"/>
                      </a:cubicBezTo>
                      <a:lnTo>
                        <a:pt x="2688836" y="428808"/>
                      </a:lnTo>
                      <a:lnTo>
                        <a:pt x="2694023" y="445810"/>
                      </a:lnTo>
                      <a:cubicBezTo>
                        <a:pt x="2706826" y="491429"/>
                        <a:pt x="2713673" y="539540"/>
                        <a:pt x="2713673" y="589249"/>
                      </a:cubicBezTo>
                      <a:cubicBezTo>
                        <a:pt x="2713673" y="881792"/>
                        <a:pt x="2476520" y="1118945"/>
                        <a:pt x="2183977" y="1118945"/>
                      </a:cubicBezTo>
                      <a:cubicBezTo>
                        <a:pt x="1891434" y="1118945"/>
                        <a:pt x="1654281" y="881792"/>
                        <a:pt x="1654281" y="589249"/>
                      </a:cubicBezTo>
                      <a:lnTo>
                        <a:pt x="1654912" y="564277"/>
                      </a:lnTo>
                      <a:lnTo>
                        <a:pt x="1242295" y="566634"/>
                      </a:lnTo>
                      <a:lnTo>
                        <a:pt x="1242866" y="589249"/>
                      </a:lnTo>
                      <a:cubicBezTo>
                        <a:pt x="1242866" y="881792"/>
                        <a:pt x="1005714" y="1118945"/>
                        <a:pt x="713170" y="1118945"/>
                      </a:cubicBezTo>
                      <a:cubicBezTo>
                        <a:pt x="420627" y="1118945"/>
                        <a:pt x="183474" y="881792"/>
                        <a:pt x="183474" y="589249"/>
                      </a:cubicBezTo>
                      <a:cubicBezTo>
                        <a:pt x="183474" y="525255"/>
                        <a:pt x="194822" y="463912"/>
                        <a:pt x="215615" y="407122"/>
                      </a:cubicBezTo>
                      <a:lnTo>
                        <a:pt x="222078" y="390733"/>
                      </a:lnTo>
                      <a:lnTo>
                        <a:pt x="214384" y="384070"/>
                      </a:lnTo>
                      <a:cubicBezTo>
                        <a:pt x="110104" y="289290"/>
                        <a:pt x="34932" y="163049"/>
                        <a:pt x="3864" y="2034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1620999" y="3989326"/>
                  <a:ext cx="2164670" cy="827298"/>
                </a:xfrm>
                <a:custGeom>
                  <a:avLst/>
                  <a:gdLst>
                    <a:gd name="connsiteX0" fmla="*/ 1871994 w 2164670"/>
                    <a:gd name="connsiteY0" fmla="*/ 379085 h 827299"/>
                    <a:gd name="connsiteX1" fmla="*/ 2096101 w 2164670"/>
                    <a:gd name="connsiteY1" fmla="*/ 603192 h 827299"/>
                    <a:gd name="connsiteX2" fmla="*/ 1871994 w 2164670"/>
                    <a:gd name="connsiteY2" fmla="*/ 827299 h 827299"/>
                    <a:gd name="connsiteX3" fmla="*/ 1647887 w 2164670"/>
                    <a:gd name="connsiteY3" fmla="*/ 603192 h 827299"/>
                    <a:gd name="connsiteX4" fmla="*/ 1871994 w 2164670"/>
                    <a:gd name="connsiteY4" fmla="*/ 379085 h 827299"/>
                    <a:gd name="connsiteX5" fmla="*/ 390902 w 2164670"/>
                    <a:gd name="connsiteY5" fmla="*/ 379085 h 827299"/>
                    <a:gd name="connsiteX6" fmla="*/ 615008 w 2164670"/>
                    <a:gd name="connsiteY6" fmla="*/ 603192 h 827299"/>
                    <a:gd name="connsiteX7" fmla="*/ 390902 w 2164670"/>
                    <a:gd name="connsiteY7" fmla="*/ 827299 h 827299"/>
                    <a:gd name="connsiteX8" fmla="*/ 166794 w 2164670"/>
                    <a:gd name="connsiteY8" fmla="*/ 603192 h 827299"/>
                    <a:gd name="connsiteX9" fmla="*/ 390902 w 2164670"/>
                    <a:gd name="connsiteY9" fmla="*/ 379085 h 827299"/>
                    <a:gd name="connsiteX10" fmla="*/ 1407260 w 2164670"/>
                    <a:gd name="connsiteY10" fmla="*/ 14214 h 827299"/>
                    <a:gd name="connsiteX11" fmla="*/ 2048103 w 2164670"/>
                    <a:gd name="connsiteY11" fmla="*/ 14214 h 827299"/>
                    <a:gd name="connsiteX12" fmla="*/ 2164670 w 2164670"/>
                    <a:gd name="connsiteY12" fmla="*/ 130782 h 827299"/>
                    <a:gd name="connsiteX13" fmla="*/ 2048103 w 2164670"/>
                    <a:gd name="connsiteY13" fmla="*/ 247349 h 827299"/>
                    <a:gd name="connsiteX14" fmla="*/ 1307755 w 2164670"/>
                    <a:gd name="connsiteY14" fmla="*/ 247349 h 827299"/>
                    <a:gd name="connsiteX15" fmla="*/ 1325847 w 2164670"/>
                    <a:gd name="connsiteY15" fmla="*/ 232422 h 827299"/>
                    <a:gd name="connsiteX16" fmla="*/ 1410200 w 2164670"/>
                    <a:gd name="connsiteY16" fmla="*/ 28775 h 827299"/>
                    <a:gd name="connsiteX17" fmla="*/ 0 w 2164670"/>
                    <a:gd name="connsiteY17" fmla="*/ 0 h 827299"/>
                    <a:gd name="connsiteX18" fmla="*/ 304051 w 2164670"/>
                    <a:gd name="connsiteY18" fmla="*/ 0 h 827299"/>
                    <a:gd name="connsiteX19" fmla="*/ 313256 w 2164670"/>
                    <a:gd name="connsiteY19" fmla="*/ 3293 h 827299"/>
                    <a:gd name="connsiteX20" fmla="*/ 392159 w 2164670"/>
                    <a:gd name="connsiteY20" fmla="*/ 13954 h 827299"/>
                    <a:gd name="connsiteX21" fmla="*/ 580724 w 2164670"/>
                    <a:gd name="connsiteY21" fmla="*/ 13954 h 827299"/>
                    <a:gd name="connsiteX22" fmla="*/ 580735 w 2164670"/>
                    <a:gd name="connsiteY22" fmla="*/ 14214 h 827299"/>
                    <a:gd name="connsiteX23" fmla="*/ 837140 w 2164670"/>
                    <a:gd name="connsiteY23" fmla="*/ 14214 h 827299"/>
                    <a:gd name="connsiteX24" fmla="*/ 834200 w 2164670"/>
                    <a:gd name="connsiteY24" fmla="*/ 28775 h 827299"/>
                    <a:gd name="connsiteX25" fmla="*/ 918553 w 2164670"/>
                    <a:gd name="connsiteY25" fmla="*/ 232422 h 827299"/>
                    <a:gd name="connsiteX26" fmla="*/ 936645 w 2164670"/>
                    <a:gd name="connsiteY26" fmla="*/ 247349 h 827299"/>
                    <a:gd name="connsiteX27" fmla="*/ 590946 w 2164670"/>
                    <a:gd name="connsiteY27" fmla="*/ 247349 h 827299"/>
                    <a:gd name="connsiteX28" fmla="*/ 591010 w 2164670"/>
                    <a:gd name="connsiteY28" fmla="*/ 248804 h 827299"/>
                    <a:gd name="connsiteX29" fmla="*/ 395587 w 2164670"/>
                    <a:gd name="connsiteY29" fmla="*/ 250518 h 827299"/>
                    <a:gd name="connsiteX30" fmla="*/ 691 w 2164670"/>
                    <a:gd name="connsiteY30" fmla="*/ 2628 h 827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164670" h="827299">
                      <a:moveTo>
                        <a:pt x="1871994" y="379085"/>
                      </a:moveTo>
                      <a:cubicBezTo>
                        <a:pt x="1995765" y="379085"/>
                        <a:pt x="2096101" y="479421"/>
                        <a:pt x="2096101" y="603192"/>
                      </a:cubicBezTo>
                      <a:cubicBezTo>
                        <a:pt x="2096101" y="726963"/>
                        <a:pt x="1995765" y="827299"/>
                        <a:pt x="1871994" y="827299"/>
                      </a:cubicBezTo>
                      <a:cubicBezTo>
                        <a:pt x="1748223" y="827299"/>
                        <a:pt x="1647887" y="726963"/>
                        <a:pt x="1647887" y="603192"/>
                      </a:cubicBezTo>
                      <a:cubicBezTo>
                        <a:pt x="1647887" y="479421"/>
                        <a:pt x="1748223" y="379085"/>
                        <a:pt x="1871994" y="379085"/>
                      </a:cubicBezTo>
                      <a:close/>
                      <a:moveTo>
                        <a:pt x="390902" y="379085"/>
                      </a:moveTo>
                      <a:cubicBezTo>
                        <a:pt x="514672" y="379085"/>
                        <a:pt x="615008" y="479421"/>
                        <a:pt x="615008" y="603192"/>
                      </a:cubicBezTo>
                      <a:cubicBezTo>
                        <a:pt x="615008" y="726963"/>
                        <a:pt x="514672" y="827299"/>
                        <a:pt x="390902" y="827299"/>
                      </a:cubicBezTo>
                      <a:cubicBezTo>
                        <a:pt x="267130" y="827299"/>
                        <a:pt x="166794" y="726963"/>
                        <a:pt x="166794" y="603192"/>
                      </a:cubicBezTo>
                      <a:cubicBezTo>
                        <a:pt x="166794" y="479421"/>
                        <a:pt x="267130" y="379085"/>
                        <a:pt x="390902" y="379085"/>
                      </a:cubicBezTo>
                      <a:close/>
                      <a:moveTo>
                        <a:pt x="1407260" y="14214"/>
                      </a:moveTo>
                      <a:lnTo>
                        <a:pt x="2048103" y="14214"/>
                      </a:lnTo>
                      <a:cubicBezTo>
                        <a:pt x="2112481" y="14214"/>
                        <a:pt x="2164670" y="66403"/>
                        <a:pt x="2164670" y="130782"/>
                      </a:cubicBezTo>
                      <a:cubicBezTo>
                        <a:pt x="2164670" y="195160"/>
                        <a:pt x="2112481" y="247349"/>
                        <a:pt x="2048103" y="247349"/>
                      </a:cubicBezTo>
                      <a:lnTo>
                        <a:pt x="1307755" y="247349"/>
                      </a:lnTo>
                      <a:lnTo>
                        <a:pt x="1325847" y="232422"/>
                      </a:lnTo>
                      <a:cubicBezTo>
                        <a:pt x="1377965" y="180304"/>
                        <a:pt x="1410200" y="108304"/>
                        <a:pt x="1410200" y="28775"/>
                      </a:cubicBezTo>
                      <a:close/>
                      <a:moveTo>
                        <a:pt x="0" y="0"/>
                      </a:moveTo>
                      <a:lnTo>
                        <a:pt x="304051" y="0"/>
                      </a:lnTo>
                      <a:lnTo>
                        <a:pt x="313256" y="3293"/>
                      </a:lnTo>
                      <a:cubicBezTo>
                        <a:pt x="337189" y="10830"/>
                        <a:pt x="364214" y="14401"/>
                        <a:pt x="392159" y="13954"/>
                      </a:cubicBezTo>
                      <a:lnTo>
                        <a:pt x="580724" y="13954"/>
                      </a:lnTo>
                      <a:lnTo>
                        <a:pt x="580735" y="14214"/>
                      </a:lnTo>
                      <a:lnTo>
                        <a:pt x="837140" y="14214"/>
                      </a:lnTo>
                      <a:lnTo>
                        <a:pt x="834200" y="28775"/>
                      </a:lnTo>
                      <a:cubicBezTo>
                        <a:pt x="834200" y="108304"/>
                        <a:pt x="866436" y="180304"/>
                        <a:pt x="918553" y="232422"/>
                      </a:cubicBezTo>
                      <a:lnTo>
                        <a:pt x="936645" y="247349"/>
                      </a:lnTo>
                      <a:lnTo>
                        <a:pt x="590946" y="247349"/>
                      </a:lnTo>
                      <a:lnTo>
                        <a:pt x="591010" y="248804"/>
                      </a:lnTo>
                      <a:lnTo>
                        <a:pt x="395587" y="250518"/>
                      </a:lnTo>
                      <a:cubicBezTo>
                        <a:pt x="197594" y="254018"/>
                        <a:pt x="52755" y="184020"/>
                        <a:pt x="691" y="26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2493125" y="4003160"/>
                  <a:ext cx="496990" cy="263056"/>
                </a:xfrm>
                <a:custGeom>
                  <a:avLst/>
                  <a:gdLst>
                    <a:gd name="connsiteX0" fmla="*/ 1468 w 496990"/>
                    <a:gd name="connsiteY0" fmla="*/ 0 h 263056"/>
                    <a:gd name="connsiteX1" fmla="*/ 495522 w 496990"/>
                    <a:gd name="connsiteY1" fmla="*/ 0 h 263056"/>
                    <a:gd name="connsiteX2" fmla="*/ 496990 w 496990"/>
                    <a:gd name="connsiteY2" fmla="*/ 14561 h 263056"/>
                    <a:gd name="connsiteX3" fmla="*/ 387431 w 496990"/>
                    <a:gd name="connsiteY3" fmla="*/ 220617 h 263056"/>
                    <a:gd name="connsiteX4" fmla="*/ 364368 w 496990"/>
                    <a:gd name="connsiteY4" fmla="*/ 233135 h 263056"/>
                    <a:gd name="connsiteX5" fmla="*/ 345220 w 496990"/>
                    <a:gd name="connsiteY5" fmla="*/ 243528 h 263056"/>
                    <a:gd name="connsiteX6" fmla="*/ 248495 w 496990"/>
                    <a:gd name="connsiteY6" fmla="*/ 263056 h 263056"/>
                    <a:gd name="connsiteX7" fmla="*/ 151770 w 496990"/>
                    <a:gd name="connsiteY7" fmla="*/ 243528 h 263056"/>
                    <a:gd name="connsiteX8" fmla="*/ 132622 w 496990"/>
                    <a:gd name="connsiteY8" fmla="*/ 233135 h 263056"/>
                    <a:gd name="connsiteX9" fmla="*/ 109559 w 496990"/>
                    <a:gd name="connsiteY9" fmla="*/ 220617 h 263056"/>
                    <a:gd name="connsiteX10" fmla="*/ 0 w 496990"/>
                    <a:gd name="connsiteY10" fmla="*/ 14561 h 26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6990" h="263056">
                      <a:moveTo>
                        <a:pt x="1468" y="0"/>
                      </a:moveTo>
                      <a:lnTo>
                        <a:pt x="495522" y="0"/>
                      </a:lnTo>
                      <a:lnTo>
                        <a:pt x="496990" y="14561"/>
                      </a:lnTo>
                      <a:cubicBezTo>
                        <a:pt x="496990" y="100336"/>
                        <a:pt x="453531" y="175961"/>
                        <a:pt x="387431" y="220617"/>
                      </a:cubicBezTo>
                      <a:lnTo>
                        <a:pt x="364368" y="233135"/>
                      </a:lnTo>
                      <a:lnTo>
                        <a:pt x="345220" y="243528"/>
                      </a:lnTo>
                      <a:cubicBezTo>
                        <a:pt x="315491" y="256103"/>
                        <a:pt x="282805" y="263056"/>
                        <a:pt x="248495" y="263056"/>
                      </a:cubicBezTo>
                      <a:cubicBezTo>
                        <a:pt x="214185" y="263056"/>
                        <a:pt x="181499" y="256103"/>
                        <a:pt x="151770" y="243528"/>
                      </a:cubicBezTo>
                      <a:lnTo>
                        <a:pt x="132622" y="233135"/>
                      </a:lnTo>
                      <a:lnTo>
                        <a:pt x="109559" y="220617"/>
                      </a:lnTo>
                      <a:cubicBezTo>
                        <a:pt x="43459" y="175961"/>
                        <a:pt x="0" y="100336"/>
                        <a:pt x="0" y="1456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91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2197169" y="5562273"/>
            <a:ext cx="250421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Calibri Light" panose="020F0302020204030204" pitchFamily="34" charset="0"/>
              </a:rPr>
              <a:t>Shopping Cart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92" name="Rectangle 191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08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7035262" y="1724665"/>
            <a:ext cx="1184620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Calibri Light" panose="020F0302020204030204" pitchFamily="34" charset="0"/>
              </a:rPr>
              <a:t>Step 1:</a:t>
            </a:r>
            <a:endParaRPr lang="en-US" sz="2800" dirty="0">
              <a:solidFill>
                <a:schemeClr val="accent5"/>
              </a:solidFill>
              <a:latin typeface="Calibri Light" panose="020F030202020403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38200" y="1173514"/>
            <a:ext cx="4134980" cy="4045476"/>
            <a:chOff x="533402" y="1600200"/>
            <a:chExt cx="3581398" cy="3503877"/>
          </a:xfrm>
        </p:grpSpPr>
        <p:sp>
          <p:nvSpPr>
            <p:cNvPr id="39" name="Freeform 38"/>
            <p:cNvSpPr/>
            <p:nvPr/>
          </p:nvSpPr>
          <p:spPr>
            <a:xfrm>
              <a:off x="533402" y="1600200"/>
              <a:ext cx="3581398" cy="1496280"/>
            </a:xfrm>
            <a:custGeom>
              <a:avLst/>
              <a:gdLst>
                <a:gd name="connsiteX0" fmla="*/ 447542 w 3581399"/>
                <a:gd name="connsiteY0" fmla="*/ 0 h 1496280"/>
                <a:gd name="connsiteX1" fmla="*/ 920669 w 3581399"/>
                <a:gd name="connsiteY1" fmla="*/ 1714 h 1496280"/>
                <a:gd name="connsiteX2" fmla="*/ 1407509 w 3581399"/>
                <a:gd name="connsiteY2" fmla="*/ 394272 h 1496280"/>
                <a:gd name="connsiteX3" fmla="*/ 3049738 w 3581399"/>
                <a:gd name="connsiteY3" fmla="*/ 498840 h 1496280"/>
                <a:gd name="connsiteX4" fmla="*/ 3581148 w 3581399"/>
                <a:gd name="connsiteY4" fmla="*/ 954825 h 1496280"/>
                <a:gd name="connsiteX5" fmla="*/ 3575378 w 3581399"/>
                <a:gd name="connsiteY5" fmla="*/ 1167834 h 1496280"/>
                <a:gd name="connsiteX6" fmla="*/ 2438579 w 3581399"/>
                <a:gd name="connsiteY6" fmla="*/ 1167834 h 1496280"/>
                <a:gd name="connsiteX7" fmla="*/ 2454720 w 3581399"/>
                <a:gd name="connsiteY7" fmla="*/ 1247785 h 1496280"/>
                <a:gd name="connsiteX8" fmla="*/ 2206225 w 3581399"/>
                <a:gd name="connsiteY8" fmla="*/ 1496280 h 1496280"/>
                <a:gd name="connsiteX9" fmla="*/ 1957730 w 3581399"/>
                <a:gd name="connsiteY9" fmla="*/ 1247785 h 1496280"/>
                <a:gd name="connsiteX10" fmla="*/ 1973871 w 3581399"/>
                <a:gd name="connsiteY10" fmla="*/ 1167834 h 1496280"/>
                <a:gd name="connsiteX11" fmla="*/ 755400 w 3581399"/>
                <a:gd name="connsiteY11" fmla="*/ 1167834 h 1496280"/>
                <a:gd name="connsiteX12" fmla="*/ 649821 w 3581399"/>
                <a:gd name="connsiteY12" fmla="*/ 881113 h 1496280"/>
                <a:gd name="connsiteX13" fmla="*/ 382401 w 3581399"/>
                <a:gd name="connsiteY13" fmla="*/ 882827 h 1496280"/>
                <a:gd name="connsiteX14" fmla="*/ 129 w 3581399"/>
                <a:gd name="connsiteY14" fmla="*/ 445699 h 1496280"/>
                <a:gd name="connsiteX15" fmla="*/ 447542 w 3581399"/>
                <a:gd name="connsiteY15" fmla="*/ 0 h 149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81399" h="1496280">
                  <a:moveTo>
                    <a:pt x="447542" y="0"/>
                  </a:moveTo>
                  <a:lnTo>
                    <a:pt x="920669" y="1714"/>
                  </a:lnTo>
                  <a:cubicBezTo>
                    <a:pt x="1209802" y="19428"/>
                    <a:pt x="1317227" y="133138"/>
                    <a:pt x="1407509" y="394272"/>
                  </a:cubicBezTo>
                  <a:lnTo>
                    <a:pt x="3049738" y="498840"/>
                  </a:lnTo>
                  <a:cubicBezTo>
                    <a:pt x="3456010" y="536553"/>
                    <a:pt x="3588005" y="714833"/>
                    <a:pt x="3581148" y="954825"/>
                  </a:cubicBezTo>
                  <a:lnTo>
                    <a:pt x="3575378" y="1167834"/>
                  </a:lnTo>
                  <a:lnTo>
                    <a:pt x="2438579" y="1167834"/>
                  </a:lnTo>
                  <a:lnTo>
                    <a:pt x="2454720" y="1247785"/>
                  </a:lnTo>
                  <a:cubicBezTo>
                    <a:pt x="2454720" y="1385025"/>
                    <a:pt x="2343465" y="1496280"/>
                    <a:pt x="2206225" y="1496280"/>
                  </a:cubicBezTo>
                  <a:cubicBezTo>
                    <a:pt x="2068985" y="1496280"/>
                    <a:pt x="1957730" y="1385025"/>
                    <a:pt x="1957730" y="1247785"/>
                  </a:cubicBezTo>
                  <a:lnTo>
                    <a:pt x="1973871" y="1167834"/>
                  </a:lnTo>
                  <a:lnTo>
                    <a:pt x="755400" y="1167834"/>
                  </a:lnTo>
                  <a:lnTo>
                    <a:pt x="649821" y="881113"/>
                  </a:lnTo>
                  <a:lnTo>
                    <a:pt x="382401" y="882827"/>
                  </a:lnTo>
                  <a:cubicBezTo>
                    <a:pt x="206979" y="855399"/>
                    <a:pt x="17842" y="723404"/>
                    <a:pt x="129" y="445699"/>
                  </a:cubicBezTo>
                  <a:cubicBezTo>
                    <a:pt x="-5014" y="247420"/>
                    <a:pt x="144124" y="8000"/>
                    <a:pt x="44754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854090" y="1925902"/>
              <a:ext cx="2921108" cy="842131"/>
            </a:xfrm>
            <a:custGeom>
              <a:avLst/>
              <a:gdLst>
                <a:gd name="connsiteX0" fmla="*/ 1295399 w 32461932"/>
                <a:gd name="connsiteY0" fmla="*/ 0 h 9358502"/>
                <a:gd name="connsiteX1" fmla="*/ 6934199 w 32461932"/>
                <a:gd name="connsiteY1" fmla="*/ 0 h 9358502"/>
                <a:gd name="connsiteX2" fmla="*/ 8008365 w 32461932"/>
                <a:gd name="connsiteY2" fmla="*/ 571130 h 9358502"/>
                <a:gd name="connsiteX3" fmla="*/ 8009714 w 32461932"/>
                <a:gd name="connsiteY3" fmla="*/ 573351 h 9358502"/>
                <a:gd name="connsiteX4" fmla="*/ 8037190 w 32461932"/>
                <a:gd name="connsiteY4" fmla="*/ 604500 h 9358502"/>
                <a:gd name="connsiteX5" fmla="*/ 8236289 w 32461932"/>
                <a:gd name="connsiteY5" fmla="*/ 950612 h 9358502"/>
                <a:gd name="connsiteX6" fmla="*/ 9486312 w 32461932"/>
                <a:gd name="connsiteY6" fmla="*/ 4154720 h 9358502"/>
                <a:gd name="connsiteX7" fmla="*/ 31134868 w 32461932"/>
                <a:gd name="connsiteY7" fmla="*/ 5411764 h 9358502"/>
                <a:gd name="connsiteX8" fmla="*/ 31165796 w 32461932"/>
                <a:gd name="connsiteY8" fmla="*/ 5410202 h 9358502"/>
                <a:gd name="connsiteX9" fmla="*/ 32239960 w 32461932"/>
                <a:gd name="connsiteY9" fmla="*/ 5981332 h 9358502"/>
                <a:gd name="connsiteX10" fmla="*/ 32280908 w 32461932"/>
                <a:gd name="connsiteY10" fmla="*/ 6048735 h 9358502"/>
                <a:gd name="connsiteX11" fmla="*/ 32282056 w 32461932"/>
                <a:gd name="connsiteY11" fmla="*/ 6050467 h 9358502"/>
                <a:gd name="connsiteX12" fmla="*/ 32282696 w 32461932"/>
                <a:gd name="connsiteY12" fmla="*/ 6051674 h 9358502"/>
                <a:gd name="connsiteX13" fmla="*/ 32304848 w 32461932"/>
                <a:gd name="connsiteY13" fmla="*/ 6088138 h 9358502"/>
                <a:gd name="connsiteX14" fmla="*/ 32332368 w 32461932"/>
                <a:gd name="connsiteY14" fmla="*/ 6145271 h 9358502"/>
                <a:gd name="connsiteX15" fmla="*/ 32340640 w 32461932"/>
                <a:gd name="connsiteY15" fmla="*/ 6160855 h 9358502"/>
                <a:gd name="connsiteX16" fmla="*/ 32345164 w 32461932"/>
                <a:gd name="connsiteY16" fmla="*/ 6171830 h 9358502"/>
                <a:gd name="connsiteX17" fmla="*/ 32359396 w 32461932"/>
                <a:gd name="connsiteY17" fmla="*/ 6201374 h 9358502"/>
                <a:gd name="connsiteX18" fmla="*/ 32375708 w 32461932"/>
                <a:gd name="connsiteY18" fmla="*/ 6245947 h 9358502"/>
                <a:gd name="connsiteX19" fmla="*/ 32388532 w 32461932"/>
                <a:gd name="connsiteY19" fmla="*/ 6277064 h 9358502"/>
                <a:gd name="connsiteX20" fmla="*/ 32395248 w 32461932"/>
                <a:gd name="connsiteY20" fmla="*/ 6299326 h 9358502"/>
                <a:gd name="connsiteX21" fmla="*/ 32402956 w 32461932"/>
                <a:gd name="connsiteY21" fmla="*/ 6320389 h 9358502"/>
                <a:gd name="connsiteX22" fmla="*/ 32410820 w 32461932"/>
                <a:gd name="connsiteY22" fmla="*/ 6350973 h 9358502"/>
                <a:gd name="connsiteX23" fmla="*/ 32425120 w 32461932"/>
                <a:gd name="connsiteY23" fmla="*/ 6398405 h 9358502"/>
                <a:gd name="connsiteX24" fmla="*/ 32431896 w 32461932"/>
                <a:gd name="connsiteY24" fmla="*/ 6432935 h 9358502"/>
                <a:gd name="connsiteX25" fmla="*/ 32434876 w 32461932"/>
                <a:gd name="connsiteY25" fmla="*/ 6444534 h 9358502"/>
                <a:gd name="connsiteX26" fmla="*/ 32437356 w 32461932"/>
                <a:gd name="connsiteY26" fmla="*/ 6460788 h 9358502"/>
                <a:gd name="connsiteX27" fmla="*/ 32449792 w 32461932"/>
                <a:gd name="connsiteY27" fmla="*/ 6524190 h 9358502"/>
                <a:gd name="connsiteX28" fmla="*/ 32454184 w 32461932"/>
                <a:gd name="connsiteY28" fmla="*/ 6571042 h 9358502"/>
                <a:gd name="connsiteX29" fmla="*/ 32454508 w 32461932"/>
                <a:gd name="connsiteY29" fmla="*/ 6573155 h 9358502"/>
                <a:gd name="connsiteX30" fmla="*/ 32454652 w 32461932"/>
                <a:gd name="connsiteY30" fmla="*/ 6576035 h 9358502"/>
                <a:gd name="connsiteX31" fmla="*/ 32461932 w 32461932"/>
                <a:gd name="connsiteY31" fmla="*/ 6653732 h 9358502"/>
                <a:gd name="connsiteX32" fmla="*/ 32461196 w 32461932"/>
                <a:gd name="connsiteY32" fmla="*/ 6751669 h 9358502"/>
                <a:gd name="connsiteX33" fmla="*/ 32461196 w 32461932"/>
                <a:gd name="connsiteY33" fmla="*/ 9358502 h 9358502"/>
                <a:gd name="connsiteX34" fmla="*/ 29870396 w 32461932"/>
                <a:gd name="connsiteY34" fmla="*/ 9358502 h 9358502"/>
                <a:gd name="connsiteX35" fmla="*/ 29870396 w 32461932"/>
                <a:gd name="connsiteY35" fmla="*/ 7933505 h 9358502"/>
                <a:gd name="connsiteX36" fmla="*/ 10522234 w 32461932"/>
                <a:gd name="connsiteY36" fmla="*/ 6810036 h 9358502"/>
                <a:gd name="connsiteX37" fmla="*/ 11516471 w 32461932"/>
                <a:gd name="connsiteY37" fmla="*/ 9358502 h 9358502"/>
                <a:gd name="connsiteX38" fmla="*/ 8666259 w 32461932"/>
                <a:gd name="connsiteY38" fmla="*/ 9358502 h 9358502"/>
                <a:gd name="connsiteX39" fmla="*/ 6025967 w 32461932"/>
                <a:gd name="connsiteY39" fmla="*/ 2590803 h 9358502"/>
                <a:gd name="connsiteX40" fmla="*/ 1295399 w 32461932"/>
                <a:gd name="connsiteY40" fmla="*/ 2590803 h 9358502"/>
                <a:gd name="connsiteX41" fmla="*/ 0 w 32461932"/>
                <a:gd name="connsiteY41" fmla="*/ 1295404 h 9358502"/>
                <a:gd name="connsiteX42" fmla="*/ 1295399 w 32461932"/>
                <a:gd name="connsiteY42" fmla="*/ 0 h 935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461932" h="9358502">
                  <a:moveTo>
                    <a:pt x="1295399" y="0"/>
                  </a:moveTo>
                  <a:lnTo>
                    <a:pt x="6934199" y="0"/>
                  </a:lnTo>
                  <a:cubicBezTo>
                    <a:pt x="7381343" y="0"/>
                    <a:pt x="7775572" y="226552"/>
                    <a:pt x="8008365" y="571130"/>
                  </a:cubicBezTo>
                  <a:lnTo>
                    <a:pt x="8009714" y="573351"/>
                  </a:lnTo>
                  <a:lnTo>
                    <a:pt x="8037190" y="604500"/>
                  </a:lnTo>
                  <a:cubicBezTo>
                    <a:pt x="8118658" y="706591"/>
                    <a:pt x="8186320" y="822532"/>
                    <a:pt x="8236289" y="950612"/>
                  </a:cubicBezTo>
                  <a:lnTo>
                    <a:pt x="9486312" y="4154720"/>
                  </a:lnTo>
                  <a:lnTo>
                    <a:pt x="31134868" y="5411764"/>
                  </a:lnTo>
                  <a:lnTo>
                    <a:pt x="31165796" y="5410202"/>
                  </a:lnTo>
                  <a:cubicBezTo>
                    <a:pt x="31612940" y="5410202"/>
                    <a:pt x="32007168" y="5636752"/>
                    <a:pt x="32239960" y="5981332"/>
                  </a:cubicBezTo>
                  <a:lnTo>
                    <a:pt x="32280908" y="6048735"/>
                  </a:lnTo>
                  <a:lnTo>
                    <a:pt x="32282056" y="6050467"/>
                  </a:lnTo>
                  <a:lnTo>
                    <a:pt x="32282696" y="6051674"/>
                  </a:lnTo>
                  <a:lnTo>
                    <a:pt x="32304848" y="6088138"/>
                  </a:lnTo>
                  <a:lnTo>
                    <a:pt x="32332368" y="6145271"/>
                  </a:lnTo>
                  <a:lnTo>
                    <a:pt x="32340640" y="6160855"/>
                  </a:lnTo>
                  <a:lnTo>
                    <a:pt x="32345164" y="6171830"/>
                  </a:lnTo>
                  <a:lnTo>
                    <a:pt x="32359396" y="6201374"/>
                  </a:lnTo>
                  <a:lnTo>
                    <a:pt x="32375708" y="6245947"/>
                  </a:lnTo>
                  <a:lnTo>
                    <a:pt x="32388532" y="6277064"/>
                  </a:lnTo>
                  <a:lnTo>
                    <a:pt x="32395248" y="6299326"/>
                  </a:lnTo>
                  <a:lnTo>
                    <a:pt x="32402956" y="6320389"/>
                  </a:lnTo>
                  <a:lnTo>
                    <a:pt x="32410820" y="6350973"/>
                  </a:lnTo>
                  <a:lnTo>
                    <a:pt x="32425120" y="6398405"/>
                  </a:lnTo>
                  <a:lnTo>
                    <a:pt x="32431896" y="6432935"/>
                  </a:lnTo>
                  <a:lnTo>
                    <a:pt x="32434876" y="6444534"/>
                  </a:lnTo>
                  <a:lnTo>
                    <a:pt x="32437356" y="6460788"/>
                  </a:lnTo>
                  <a:lnTo>
                    <a:pt x="32449792" y="6524190"/>
                  </a:lnTo>
                  <a:lnTo>
                    <a:pt x="32454184" y="6571042"/>
                  </a:lnTo>
                  <a:lnTo>
                    <a:pt x="32454508" y="6573155"/>
                  </a:lnTo>
                  <a:lnTo>
                    <a:pt x="32454652" y="6576035"/>
                  </a:lnTo>
                  <a:lnTo>
                    <a:pt x="32461932" y="6653732"/>
                  </a:lnTo>
                  <a:lnTo>
                    <a:pt x="32461196" y="6751669"/>
                  </a:lnTo>
                  <a:lnTo>
                    <a:pt x="32461196" y="9358502"/>
                  </a:lnTo>
                  <a:lnTo>
                    <a:pt x="29870396" y="9358502"/>
                  </a:lnTo>
                  <a:lnTo>
                    <a:pt x="29870396" y="7933505"/>
                  </a:lnTo>
                  <a:lnTo>
                    <a:pt x="10522234" y="6810036"/>
                  </a:lnTo>
                  <a:lnTo>
                    <a:pt x="11516471" y="9358502"/>
                  </a:lnTo>
                  <a:lnTo>
                    <a:pt x="8666259" y="9358502"/>
                  </a:lnTo>
                  <a:lnTo>
                    <a:pt x="6025967" y="2590803"/>
                  </a:lnTo>
                  <a:lnTo>
                    <a:pt x="1295399" y="2590803"/>
                  </a:lnTo>
                  <a:cubicBezTo>
                    <a:pt x="579967" y="2590803"/>
                    <a:pt x="0" y="2010833"/>
                    <a:pt x="0" y="1295404"/>
                  </a:cubicBezTo>
                  <a:cubicBezTo>
                    <a:pt x="0" y="579972"/>
                    <a:pt x="579967" y="0"/>
                    <a:pt x="1295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286573" y="2817300"/>
              <a:ext cx="2828227" cy="1440988"/>
            </a:xfrm>
            <a:custGeom>
              <a:avLst/>
              <a:gdLst>
                <a:gd name="connsiteX0" fmla="*/ 27725 w 2828227"/>
                <a:gd name="connsiteY0" fmla="*/ 0 h 1440989"/>
                <a:gd name="connsiteX1" fmla="*/ 1171247 w 2828227"/>
                <a:gd name="connsiteY1" fmla="*/ 0 h 1440989"/>
                <a:gd name="connsiteX2" fmla="*/ 1165052 w 2828227"/>
                <a:gd name="connsiteY2" fmla="*/ 30684 h 1440989"/>
                <a:gd name="connsiteX3" fmla="*/ 1453052 w 2828227"/>
                <a:gd name="connsiteY3" fmla="*/ 318684 h 1440989"/>
                <a:gd name="connsiteX4" fmla="*/ 1741052 w 2828227"/>
                <a:gd name="connsiteY4" fmla="*/ 30684 h 1440989"/>
                <a:gd name="connsiteX5" fmla="*/ 1734857 w 2828227"/>
                <a:gd name="connsiteY5" fmla="*/ 0 h 1440989"/>
                <a:gd name="connsiteX6" fmla="*/ 2828227 w 2828227"/>
                <a:gd name="connsiteY6" fmla="*/ 0 h 1440989"/>
                <a:gd name="connsiteX7" fmla="*/ 2814761 w 2828227"/>
                <a:gd name="connsiteY7" fmla="*/ 497127 h 1440989"/>
                <a:gd name="connsiteX8" fmla="*/ 2581316 w 2828227"/>
                <a:gd name="connsiteY8" fmla="*/ 906401 h 1440989"/>
                <a:gd name="connsiteX9" fmla="*/ 2772492 w 2828227"/>
                <a:gd name="connsiteY9" fmla="*/ 1088007 h 1440989"/>
                <a:gd name="connsiteX10" fmla="*/ 2785783 w 2828227"/>
                <a:gd name="connsiteY10" fmla="*/ 1114453 h 1440989"/>
                <a:gd name="connsiteX11" fmla="*/ 1687815 w 2828227"/>
                <a:gd name="connsiteY11" fmla="*/ 1114453 h 1440989"/>
                <a:gd name="connsiteX12" fmla="*/ 1703571 w 2828227"/>
                <a:gd name="connsiteY12" fmla="*/ 1192494 h 1440989"/>
                <a:gd name="connsiteX13" fmla="*/ 1455076 w 2828227"/>
                <a:gd name="connsiteY13" fmla="*/ 1440989 h 1440989"/>
                <a:gd name="connsiteX14" fmla="*/ 1206581 w 2828227"/>
                <a:gd name="connsiteY14" fmla="*/ 1192494 h 1440989"/>
                <a:gd name="connsiteX15" fmla="*/ 1222337 w 2828227"/>
                <a:gd name="connsiteY15" fmla="*/ 1114453 h 1440989"/>
                <a:gd name="connsiteX16" fmla="*/ 3936 w 2828227"/>
                <a:gd name="connsiteY16" fmla="*/ 1114453 h 1440989"/>
                <a:gd name="connsiteX17" fmla="*/ 1014 w 2828227"/>
                <a:gd name="connsiteY17" fmla="*/ 1078294 h 1440989"/>
                <a:gd name="connsiteX18" fmla="*/ 0 w 2828227"/>
                <a:gd name="connsiteY18" fmla="*/ 1040537 h 1440989"/>
                <a:gd name="connsiteX19" fmla="*/ 202341 w 2828227"/>
                <a:gd name="connsiteY19" fmla="*/ 552043 h 1440989"/>
                <a:gd name="connsiteX20" fmla="*/ 223556 w 2828227"/>
                <a:gd name="connsiteY20" fmla="*/ 531817 h 144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8227" h="1440989">
                  <a:moveTo>
                    <a:pt x="27725" y="0"/>
                  </a:moveTo>
                  <a:lnTo>
                    <a:pt x="1171247" y="0"/>
                  </a:lnTo>
                  <a:lnTo>
                    <a:pt x="1165052" y="30684"/>
                  </a:lnTo>
                  <a:cubicBezTo>
                    <a:pt x="1165052" y="189742"/>
                    <a:pt x="1293994" y="318684"/>
                    <a:pt x="1453052" y="318684"/>
                  </a:cubicBezTo>
                  <a:cubicBezTo>
                    <a:pt x="1612110" y="318684"/>
                    <a:pt x="1741052" y="189742"/>
                    <a:pt x="1741052" y="30684"/>
                  </a:cubicBezTo>
                  <a:lnTo>
                    <a:pt x="1734857" y="0"/>
                  </a:lnTo>
                  <a:lnTo>
                    <a:pt x="2828227" y="0"/>
                  </a:lnTo>
                  <a:lnTo>
                    <a:pt x="2814761" y="497127"/>
                  </a:lnTo>
                  <a:cubicBezTo>
                    <a:pt x="2814086" y="674693"/>
                    <a:pt x="2731128" y="812832"/>
                    <a:pt x="2581316" y="906401"/>
                  </a:cubicBezTo>
                  <a:cubicBezTo>
                    <a:pt x="2662435" y="945488"/>
                    <a:pt x="2729413" y="1009276"/>
                    <a:pt x="2772492" y="1088007"/>
                  </a:cubicBezTo>
                  <a:lnTo>
                    <a:pt x="2785783" y="1114453"/>
                  </a:lnTo>
                  <a:lnTo>
                    <a:pt x="1687815" y="1114453"/>
                  </a:lnTo>
                  <a:lnTo>
                    <a:pt x="1703571" y="1192494"/>
                  </a:lnTo>
                  <a:cubicBezTo>
                    <a:pt x="1703571" y="1329734"/>
                    <a:pt x="1592316" y="1440989"/>
                    <a:pt x="1455076" y="1440989"/>
                  </a:cubicBezTo>
                  <a:cubicBezTo>
                    <a:pt x="1317836" y="1440989"/>
                    <a:pt x="1206581" y="1329734"/>
                    <a:pt x="1206581" y="1192494"/>
                  </a:cubicBezTo>
                  <a:lnTo>
                    <a:pt x="1222337" y="1114453"/>
                  </a:lnTo>
                  <a:lnTo>
                    <a:pt x="3936" y="1114453"/>
                  </a:lnTo>
                  <a:lnTo>
                    <a:pt x="1014" y="1078294"/>
                  </a:lnTo>
                  <a:cubicBezTo>
                    <a:pt x="341" y="1065793"/>
                    <a:pt x="0" y="1053205"/>
                    <a:pt x="0" y="1040537"/>
                  </a:cubicBezTo>
                  <a:cubicBezTo>
                    <a:pt x="0" y="849768"/>
                    <a:pt x="77324" y="677060"/>
                    <a:pt x="202341" y="552043"/>
                  </a:cubicBezTo>
                  <a:lnTo>
                    <a:pt x="223556" y="5318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600485" y="2817300"/>
              <a:ext cx="2182001" cy="1114452"/>
            </a:xfrm>
            <a:custGeom>
              <a:avLst/>
              <a:gdLst>
                <a:gd name="connsiteX0" fmla="*/ 667000 w 24248336"/>
                <a:gd name="connsiteY0" fmla="*/ 0 h 12384776"/>
                <a:gd name="connsiteX1" fmla="*/ 3517208 w 24248336"/>
                <a:gd name="connsiteY1" fmla="*/ 0 h 12384776"/>
                <a:gd name="connsiteX2" fmla="*/ 6282112 w 24248336"/>
                <a:gd name="connsiteY2" fmla="*/ 7087101 h 12384776"/>
                <a:gd name="connsiteX3" fmla="*/ 21657536 w 24248336"/>
                <a:gd name="connsiteY3" fmla="*/ 4626917 h 12384776"/>
                <a:gd name="connsiteX4" fmla="*/ 21657536 w 24248336"/>
                <a:gd name="connsiteY4" fmla="*/ 0 h 12384776"/>
                <a:gd name="connsiteX5" fmla="*/ 24248336 w 24248336"/>
                <a:gd name="connsiteY5" fmla="*/ 0 h 12384776"/>
                <a:gd name="connsiteX6" fmla="*/ 24248336 w 24248336"/>
                <a:gd name="connsiteY6" fmla="*/ 5715003 h 12384776"/>
                <a:gd name="connsiteX7" fmla="*/ 23677208 w 24248336"/>
                <a:gd name="connsiteY7" fmla="*/ 6789168 h 12384776"/>
                <a:gd name="connsiteX8" fmla="*/ 23631760 w 24248336"/>
                <a:gd name="connsiteY8" fmla="*/ 6816781 h 12384776"/>
                <a:gd name="connsiteX9" fmla="*/ 23603912 w 24248336"/>
                <a:gd name="connsiteY9" fmla="*/ 6836145 h 12384776"/>
                <a:gd name="connsiteX10" fmla="*/ 23122096 w 24248336"/>
                <a:gd name="connsiteY10" fmla="*/ 7016331 h 12384776"/>
                <a:gd name="connsiteX11" fmla="*/ 5572488 w 24248336"/>
                <a:gd name="connsiteY11" fmla="*/ 9824402 h 12384776"/>
                <a:gd name="connsiteX12" fmla="*/ 4150592 w 24248336"/>
                <a:gd name="connsiteY12" fmla="*/ 10077451 h 12384776"/>
                <a:gd name="connsiteX13" fmla="*/ 2674216 w 24248336"/>
                <a:gd name="connsiteY13" fmla="*/ 11782426 h 12384776"/>
                <a:gd name="connsiteX14" fmla="*/ 2824980 w 24248336"/>
                <a:gd name="connsiteY14" fmla="*/ 12359582 h 12384776"/>
                <a:gd name="connsiteX15" fmla="*/ 2842312 w 24248336"/>
                <a:gd name="connsiteY15" fmla="*/ 12384776 h 12384776"/>
                <a:gd name="connsiteX16" fmla="*/ 70336 w 24248336"/>
                <a:gd name="connsiteY16" fmla="*/ 12384776 h 12384776"/>
                <a:gd name="connsiteX17" fmla="*/ 50376 w 24248336"/>
                <a:gd name="connsiteY17" fmla="*/ 12270396 h 12384776"/>
                <a:gd name="connsiteX18" fmla="*/ 16740 w 24248336"/>
                <a:gd name="connsiteY18" fmla="*/ 12020550 h 12384776"/>
                <a:gd name="connsiteX19" fmla="*/ 3336600 w 24248336"/>
                <a:gd name="connsiteY19" fmla="*/ 7464019 h 12384776"/>
                <a:gd name="connsiteX20" fmla="*/ 3556016 w 24248336"/>
                <a:gd name="connsiteY20" fmla="*/ 7405239 h 1238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248336" h="12384776">
                  <a:moveTo>
                    <a:pt x="667000" y="0"/>
                  </a:moveTo>
                  <a:lnTo>
                    <a:pt x="3517208" y="0"/>
                  </a:lnTo>
                  <a:lnTo>
                    <a:pt x="6282112" y="7087101"/>
                  </a:lnTo>
                  <a:lnTo>
                    <a:pt x="21657536" y="4626917"/>
                  </a:lnTo>
                  <a:lnTo>
                    <a:pt x="21657536" y="0"/>
                  </a:lnTo>
                  <a:lnTo>
                    <a:pt x="24248336" y="0"/>
                  </a:lnTo>
                  <a:lnTo>
                    <a:pt x="24248336" y="5715003"/>
                  </a:lnTo>
                  <a:cubicBezTo>
                    <a:pt x="24248336" y="6162146"/>
                    <a:pt x="24021792" y="6556375"/>
                    <a:pt x="23677208" y="6789168"/>
                  </a:cubicBezTo>
                  <a:lnTo>
                    <a:pt x="23631760" y="6816781"/>
                  </a:lnTo>
                  <a:lnTo>
                    <a:pt x="23603912" y="6836145"/>
                  </a:lnTo>
                  <a:cubicBezTo>
                    <a:pt x="23461232" y="6925359"/>
                    <a:pt x="23298712" y="6988073"/>
                    <a:pt x="23122096" y="7016331"/>
                  </a:cubicBezTo>
                  <a:lnTo>
                    <a:pt x="5572488" y="9824402"/>
                  </a:lnTo>
                  <a:lnTo>
                    <a:pt x="4150592" y="10077451"/>
                  </a:lnTo>
                  <a:cubicBezTo>
                    <a:pt x="3026640" y="10372727"/>
                    <a:pt x="2664692" y="11029951"/>
                    <a:pt x="2674216" y="11782426"/>
                  </a:cubicBezTo>
                  <a:cubicBezTo>
                    <a:pt x="2672628" y="12002295"/>
                    <a:pt x="2727000" y="12194780"/>
                    <a:pt x="2824980" y="12359582"/>
                  </a:cubicBezTo>
                  <a:lnTo>
                    <a:pt x="2842312" y="12384776"/>
                  </a:lnTo>
                  <a:lnTo>
                    <a:pt x="70336" y="12384776"/>
                  </a:lnTo>
                  <a:lnTo>
                    <a:pt x="50376" y="12270396"/>
                  </a:lnTo>
                  <a:cubicBezTo>
                    <a:pt x="37780" y="12188757"/>
                    <a:pt x="26564" y="12105482"/>
                    <a:pt x="16740" y="12020550"/>
                  </a:cubicBezTo>
                  <a:cubicBezTo>
                    <a:pt x="-124744" y="10534951"/>
                    <a:pt x="600852" y="8262715"/>
                    <a:pt x="3336600" y="7464019"/>
                  </a:cubicBezTo>
                  <a:lnTo>
                    <a:pt x="3556016" y="74052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01702" y="3985133"/>
              <a:ext cx="2813098" cy="1118944"/>
            </a:xfrm>
            <a:custGeom>
              <a:avLst/>
              <a:gdLst>
                <a:gd name="connsiteX0" fmla="*/ 0 w 2813098"/>
                <a:gd name="connsiteY0" fmla="*/ 0 h 1118945"/>
                <a:gd name="connsiteX1" fmla="*/ 1156897 w 2813098"/>
                <a:gd name="connsiteY1" fmla="*/ 0 h 1118945"/>
                <a:gd name="connsiteX2" fmla="*/ 1151918 w 2813098"/>
                <a:gd name="connsiteY2" fmla="*/ 24660 h 1118945"/>
                <a:gd name="connsiteX3" fmla="*/ 1439918 w 2813098"/>
                <a:gd name="connsiteY3" fmla="*/ 312660 h 1118945"/>
                <a:gd name="connsiteX4" fmla="*/ 1727918 w 2813098"/>
                <a:gd name="connsiteY4" fmla="*/ 24660 h 1118945"/>
                <a:gd name="connsiteX5" fmla="*/ 1722940 w 2813098"/>
                <a:gd name="connsiteY5" fmla="*/ 0 h 1118945"/>
                <a:gd name="connsiteX6" fmla="*/ 2794109 w 2813098"/>
                <a:gd name="connsiteY6" fmla="*/ 0 h 1118945"/>
                <a:gd name="connsiteX7" fmla="*/ 2795295 w 2813098"/>
                <a:gd name="connsiteY7" fmla="*/ 3524 h 1118945"/>
                <a:gd name="connsiteX8" fmla="*/ 2813098 w 2813098"/>
                <a:gd name="connsiteY8" fmla="*/ 126408 h 1118945"/>
                <a:gd name="connsiteX9" fmla="*/ 2701322 w 2813098"/>
                <a:gd name="connsiteY9" fmla="*/ 415712 h 1118945"/>
                <a:gd name="connsiteX10" fmla="*/ 2688836 w 2813098"/>
                <a:gd name="connsiteY10" fmla="*/ 428808 h 1118945"/>
                <a:gd name="connsiteX11" fmla="*/ 2694023 w 2813098"/>
                <a:gd name="connsiteY11" fmla="*/ 445810 h 1118945"/>
                <a:gd name="connsiteX12" fmla="*/ 2713673 w 2813098"/>
                <a:gd name="connsiteY12" fmla="*/ 589249 h 1118945"/>
                <a:gd name="connsiteX13" fmla="*/ 2183977 w 2813098"/>
                <a:gd name="connsiteY13" fmla="*/ 1118945 h 1118945"/>
                <a:gd name="connsiteX14" fmla="*/ 1654281 w 2813098"/>
                <a:gd name="connsiteY14" fmla="*/ 589249 h 1118945"/>
                <a:gd name="connsiteX15" fmla="*/ 1654912 w 2813098"/>
                <a:gd name="connsiteY15" fmla="*/ 564277 h 1118945"/>
                <a:gd name="connsiteX16" fmla="*/ 1242295 w 2813098"/>
                <a:gd name="connsiteY16" fmla="*/ 566634 h 1118945"/>
                <a:gd name="connsiteX17" fmla="*/ 1242866 w 2813098"/>
                <a:gd name="connsiteY17" fmla="*/ 589249 h 1118945"/>
                <a:gd name="connsiteX18" fmla="*/ 713170 w 2813098"/>
                <a:gd name="connsiteY18" fmla="*/ 1118945 h 1118945"/>
                <a:gd name="connsiteX19" fmla="*/ 183474 w 2813098"/>
                <a:gd name="connsiteY19" fmla="*/ 589249 h 1118945"/>
                <a:gd name="connsiteX20" fmla="*/ 215615 w 2813098"/>
                <a:gd name="connsiteY20" fmla="*/ 407122 h 1118945"/>
                <a:gd name="connsiteX21" fmla="*/ 222078 w 2813098"/>
                <a:gd name="connsiteY21" fmla="*/ 390733 h 1118945"/>
                <a:gd name="connsiteX22" fmla="*/ 214384 w 2813098"/>
                <a:gd name="connsiteY22" fmla="*/ 384070 h 1118945"/>
                <a:gd name="connsiteX23" fmla="*/ 3864 w 2813098"/>
                <a:gd name="connsiteY23" fmla="*/ 20343 h 11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13098" h="1118945">
                  <a:moveTo>
                    <a:pt x="0" y="0"/>
                  </a:moveTo>
                  <a:lnTo>
                    <a:pt x="1156897" y="0"/>
                  </a:lnTo>
                  <a:lnTo>
                    <a:pt x="1151918" y="24660"/>
                  </a:lnTo>
                  <a:cubicBezTo>
                    <a:pt x="1151918" y="183718"/>
                    <a:pt x="1280860" y="312660"/>
                    <a:pt x="1439918" y="312660"/>
                  </a:cubicBezTo>
                  <a:cubicBezTo>
                    <a:pt x="1598976" y="312660"/>
                    <a:pt x="1727918" y="183718"/>
                    <a:pt x="1727918" y="24660"/>
                  </a:cubicBezTo>
                  <a:lnTo>
                    <a:pt x="1722940" y="0"/>
                  </a:lnTo>
                  <a:lnTo>
                    <a:pt x="2794109" y="0"/>
                  </a:lnTo>
                  <a:lnTo>
                    <a:pt x="2795295" y="3524"/>
                  </a:lnTo>
                  <a:cubicBezTo>
                    <a:pt x="2806878" y="42461"/>
                    <a:pt x="2813098" y="83708"/>
                    <a:pt x="2813098" y="126408"/>
                  </a:cubicBezTo>
                  <a:cubicBezTo>
                    <a:pt x="2813098" y="237798"/>
                    <a:pt x="2770770" y="339302"/>
                    <a:pt x="2701322" y="415712"/>
                  </a:cubicBezTo>
                  <a:lnTo>
                    <a:pt x="2688836" y="428808"/>
                  </a:lnTo>
                  <a:lnTo>
                    <a:pt x="2694023" y="445810"/>
                  </a:lnTo>
                  <a:cubicBezTo>
                    <a:pt x="2706826" y="491429"/>
                    <a:pt x="2713673" y="539540"/>
                    <a:pt x="2713673" y="589249"/>
                  </a:cubicBezTo>
                  <a:cubicBezTo>
                    <a:pt x="2713673" y="881792"/>
                    <a:pt x="2476520" y="1118945"/>
                    <a:pt x="2183977" y="1118945"/>
                  </a:cubicBezTo>
                  <a:cubicBezTo>
                    <a:pt x="1891434" y="1118945"/>
                    <a:pt x="1654281" y="881792"/>
                    <a:pt x="1654281" y="589249"/>
                  </a:cubicBezTo>
                  <a:lnTo>
                    <a:pt x="1654912" y="564277"/>
                  </a:lnTo>
                  <a:lnTo>
                    <a:pt x="1242295" y="566634"/>
                  </a:lnTo>
                  <a:lnTo>
                    <a:pt x="1242866" y="589249"/>
                  </a:lnTo>
                  <a:cubicBezTo>
                    <a:pt x="1242866" y="881792"/>
                    <a:pt x="1005714" y="1118945"/>
                    <a:pt x="713170" y="1118945"/>
                  </a:cubicBezTo>
                  <a:cubicBezTo>
                    <a:pt x="420627" y="1118945"/>
                    <a:pt x="183474" y="881792"/>
                    <a:pt x="183474" y="589249"/>
                  </a:cubicBezTo>
                  <a:cubicBezTo>
                    <a:pt x="183474" y="525255"/>
                    <a:pt x="194822" y="463912"/>
                    <a:pt x="215615" y="407122"/>
                  </a:cubicBezTo>
                  <a:lnTo>
                    <a:pt x="222078" y="390733"/>
                  </a:lnTo>
                  <a:lnTo>
                    <a:pt x="214384" y="384070"/>
                  </a:lnTo>
                  <a:cubicBezTo>
                    <a:pt x="110104" y="289290"/>
                    <a:pt x="34932" y="163049"/>
                    <a:pt x="3864" y="203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620999" y="3989326"/>
              <a:ext cx="2164670" cy="827298"/>
            </a:xfrm>
            <a:custGeom>
              <a:avLst/>
              <a:gdLst>
                <a:gd name="connsiteX0" fmla="*/ 1871994 w 2164670"/>
                <a:gd name="connsiteY0" fmla="*/ 379085 h 827299"/>
                <a:gd name="connsiteX1" fmla="*/ 2096101 w 2164670"/>
                <a:gd name="connsiteY1" fmla="*/ 603192 h 827299"/>
                <a:gd name="connsiteX2" fmla="*/ 1871994 w 2164670"/>
                <a:gd name="connsiteY2" fmla="*/ 827299 h 827299"/>
                <a:gd name="connsiteX3" fmla="*/ 1647887 w 2164670"/>
                <a:gd name="connsiteY3" fmla="*/ 603192 h 827299"/>
                <a:gd name="connsiteX4" fmla="*/ 1871994 w 2164670"/>
                <a:gd name="connsiteY4" fmla="*/ 379085 h 827299"/>
                <a:gd name="connsiteX5" fmla="*/ 390902 w 2164670"/>
                <a:gd name="connsiteY5" fmla="*/ 379085 h 827299"/>
                <a:gd name="connsiteX6" fmla="*/ 615008 w 2164670"/>
                <a:gd name="connsiteY6" fmla="*/ 603192 h 827299"/>
                <a:gd name="connsiteX7" fmla="*/ 390902 w 2164670"/>
                <a:gd name="connsiteY7" fmla="*/ 827299 h 827299"/>
                <a:gd name="connsiteX8" fmla="*/ 166794 w 2164670"/>
                <a:gd name="connsiteY8" fmla="*/ 603192 h 827299"/>
                <a:gd name="connsiteX9" fmla="*/ 390902 w 2164670"/>
                <a:gd name="connsiteY9" fmla="*/ 379085 h 827299"/>
                <a:gd name="connsiteX10" fmla="*/ 1407260 w 2164670"/>
                <a:gd name="connsiteY10" fmla="*/ 14214 h 827299"/>
                <a:gd name="connsiteX11" fmla="*/ 2048103 w 2164670"/>
                <a:gd name="connsiteY11" fmla="*/ 14214 h 827299"/>
                <a:gd name="connsiteX12" fmla="*/ 2164670 w 2164670"/>
                <a:gd name="connsiteY12" fmla="*/ 130782 h 827299"/>
                <a:gd name="connsiteX13" fmla="*/ 2048103 w 2164670"/>
                <a:gd name="connsiteY13" fmla="*/ 247349 h 827299"/>
                <a:gd name="connsiteX14" fmla="*/ 1307755 w 2164670"/>
                <a:gd name="connsiteY14" fmla="*/ 247349 h 827299"/>
                <a:gd name="connsiteX15" fmla="*/ 1325847 w 2164670"/>
                <a:gd name="connsiteY15" fmla="*/ 232422 h 827299"/>
                <a:gd name="connsiteX16" fmla="*/ 1410200 w 2164670"/>
                <a:gd name="connsiteY16" fmla="*/ 28775 h 827299"/>
                <a:gd name="connsiteX17" fmla="*/ 0 w 2164670"/>
                <a:gd name="connsiteY17" fmla="*/ 0 h 827299"/>
                <a:gd name="connsiteX18" fmla="*/ 304051 w 2164670"/>
                <a:gd name="connsiteY18" fmla="*/ 0 h 827299"/>
                <a:gd name="connsiteX19" fmla="*/ 313256 w 2164670"/>
                <a:gd name="connsiteY19" fmla="*/ 3293 h 827299"/>
                <a:gd name="connsiteX20" fmla="*/ 392159 w 2164670"/>
                <a:gd name="connsiteY20" fmla="*/ 13954 h 827299"/>
                <a:gd name="connsiteX21" fmla="*/ 580724 w 2164670"/>
                <a:gd name="connsiteY21" fmla="*/ 13954 h 827299"/>
                <a:gd name="connsiteX22" fmla="*/ 580735 w 2164670"/>
                <a:gd name="connsiteY22" fmla="*/ 14214 h 827299"/>
                <a:gd name="connsiteX23" fmla="*/ 837140 w 2164670"/>
                <a:gd name="connsiteY23" fmla="*/ 14214 h 827299"/>
                <a:gd name="connsiteX24" fmla="*/ 834200 w 2164670"/>
                <a:gd name="connsiteY24" fmla="*/ 28775 h 827299"/>
                <a:gd name="connsiteX25" fmla="*/ 918553 w 2164670"/>
                <a:gd name="connsiteY25" fmla="*/ 232422 h 827299"/>
                <a:gd name="connsiteX26" fmla="*/ 936645 w 2164670"/>
                <a:gd name="connsiteY26" fmla="*/ 247349 h 827299"/>
                <a:gd name="connsiteX27" fmla="*/ 590946 w 2164670"/>
                <a:gd name="connsiteY27" fmla="*/ 247349 h 827299"/>
                <a:gd name="connsiteX28" fmla="*/ 591010 w 2164670"/>
                <a:gd name="connsiteY28" fmla="*/ 248804 h 827299"/>
                <a:gd name="connsiteX29" fmla="*/ 395587 w 2164670"/>
                <a:gd name="connsiteY29" fmla="*/ 250518 h 827299"/>
                <a:gd name="connsiteX30" fmla="*/ 691 w 2164670"/>
                <a:gd name="connsiteY30" fmla="*/ 2628 h 82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64670" h="827299">
                  <a:moveTo>
                    <a:pt x="1871994" y="379085"/>
                  </a:moveTo>
                  <a:cubicBezTo>
                    <a:pt x="1995765" y="379085"/>
                    <a:pt x="2096101" y="479421"/>
                    <a:pt x="2096101" y="603192"/>
                  </a:cubicBezTo>
                  <a:cubicBezTo>
                    <a:pt x="2096101" y="726963"/>
                    <a:pt x="1995765" y="827299"/>
                    <a:pt x="1871994" y="827299"/>
                  </a:cubicBezTo>
                  <a:cubicBezTo>
                    <a:pt x="1748223" y="827299"/>
                    <a:pt x="1647887" y="726963"/>
                    <a:pt x="1647887" y="603192"/>
                  </a:cubicBezTo>
                  <a:cubicBezTo>
                    <a:pt x="1647887" y="479421"/>
                    <a:pt x="1748223" y="379085"/>
                    <a:pt x="1871994" y="379085"/>
                  </a:cubicBezTo>
                  <a:close/>
                  <a:moveTo>
                    <a:pt x="390902" y="379085"/>
                  </a:moveTo>
                  <a:cubicBezTo>
                    <a:pt x="514672" y="379085"/>
                    <a:pt x="615008" y="479421"/>
                    <a:pt x="615008" y="603192"/>
                  </a:cubicBezTo>
                  <a:cubicBezTo>
                    <a:pt x="615008" y="726963"/>
                    <a:pt x="514672" y="827299"/>
                    <a:pt x="390902" y="827299"/>
                  </a:cubicBezTo>
                  <a:cubicBezTo>
                    <a:pt x="267130" y="827299"/>
                    <a:pt x="166794" y="726963"/>
                    <a:pt x="166794" y="603192"/>
                  </a:cubicBezTo>
                  <a:cubicBezTo>
                    <a:pt x="166794" y="479421"/>
                    <a:pt x="267130" y="379085"/>
                    <a:pt x="390902" y="379085"/>
                  </a:cubicBezTo>
                  <a:close/>
                  <a:moveTo>
                    <a:pt x="1407260" y="14214"/>
                  </a:moveTo>
                  <a:lnTo>
                    <a:pt x="2048103" y="14214"/>
                  </a:lnTo>
                  <a:cubicBezTo>
                    <a:pt x="2112481" y="14214"/>
                    <a:pt x="2164670" y="66403"/>
                    <a:pt x="2164670" y="130782"/>
                  </a:cubicBezTo>
                  <a:cubicBezTo>
                    <a:pt x="2164670" y="195160"/>
                    <a:pt x="2112481" y="247349"/>
                    <a:pt x="2048103" y="247349"/>
                  </a:cubicBezTo>
                  <a:lnTo>
                    <a:pt x="1307755" y="247349"/>
                  </a:lnTo>
                  <a:lnTo>
                    <a:pt x="1325847" y="232422"/>
                  </a:lnTo>
                  <a:cubicBezTo>
                    <a:pt x="1377965" y="180304"/>
                    <a:pt x="1410200" y="108304"/>
                    <a:pt x="1410200" y="28775"/>
                  </a:cubicBezTo>
                  <a:close/>
                  <a:moveTo>
                    <a:pt x="0" y="0"/>
                  </a:moveTo>
                  <a:lnTo>
                    <a:pt x="304051" y="0"/>
                  </a:lnTo>
                  <a:lnTo>
                    <a:pt x="313256" y="3293"/>
                  </a:lnTo>
                  <a:cubicBezTo>
                    <a:pt x="337189" y="10830"/>
                    <a:pt x="364214" y="14401"/>
                    <a:pt x="392159" y="13954"/>
                  </a:cubicBezTo>
                  <a:lnTo>
                    <a:pt x="580724" y="13954"/>
                  </a:lnTo>
                  <a:lnTo>
                    <a:pt x="580735" y="14214"/>
                  </a:lnTo>
                  <a:lnTo>
                    <a:pt x="837140" y="14214"/>
                  </a:lnTo>
                  <a:lnTo>
                    <a:pt x="834200" y="28775"/>
                  </a:lnTo>
                  <a:cubicBezTo>
                    <a:pt x="834200" y="108304"/>
                    <a:pt x="866436" y="180304"/>
                    <a:pt x="918553" y="232422"/>
                  </a:cubicBezTo>
                  <a:lnTo>
                    <a:pt x="936645" y="247349"/>
                  </a:lnTo>
                  <a:lnTo>
                    <a:pt x="590946" y="247349"/>
                  </a:lnTo>
                  <a:lnTo>
                    <a:pt x="591010" y="248804"/>
                  </a:lnTo>
                  <a:lnTo>
                    <a:pt x="395587" y="250518"/>
                  </a:lnTo>
                  <a:cubicBezTo>
                    <a:pt x="197594" y="254018"/>
                    <a:pt x="52755" y="184020"/>
                    <a:pt x="691" y="262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493125" y="4003160"/>
              <a:ext cx="496990" cy="263056"/>
            </a:xfrm>
            <a:custGeom>
              <a:avLst/>
              <a:gdLst>
                <a:gd name="connsiteX0" fmla="*/ 1468 w 496990"/>
                <a:gd name="connsiteY0" fmla="*/ 0 h 263056"/>
                <a:gd name="connsiteX1" fmla="*/ 495522 w 496990"/>
                <a:gd name="connsiteY1" fmla="*/ 0 h 263056"/>
                <a:gd name="connsiteX2" fmla="*/ 496990 w 496990"/>
                <a:gd name="connsiteY2" fmla="*/ 14561 h 263056"/>
                <a:gd name="connsiteX3" fmla="*/ 387431 w 496990"/>
                <a:gd name="connsiteY3" fmla="*/ 220617 h 263056"/>
                <a:gd name="connsiteX4" fmla="*/ 364368 w 496990"/>
                <a:gd name="connsiteY4" fmla="*/ 233135 h 263056"/>
                <a:gd name="connsiteX5" fmla="*/ 345220 w 496990"/>
                <a:gd name="connsiteY5" fmla="*/ 243528 h 263056"/>
                <a:gd name="connsiteX6" fmla="*/ 248495 w 496990"/>
                <a:gd name="connsiteY6" fmla="*/ 263056 h 263056"/>
                <a:gd name="connsiteX7" fmla="*/ 151770 w 496990"/>
                <a:gd name="connsiteY7" fmla="*/ 243528 h 263056"/>
                <a:gd name="connsiteX8" fmla="*/ 132622 w 496990"/>
                <a:gd name="connsiteY8" fmla="*/ 233135 h 263056"/>
                <a:gd name="connsiteX9" fmla="*/ 109559 w 496990"/>
                <a:gd name="connsiteY9" fmla="*/ 220617 h 263056"/>
                <a:gd name="connsiteX10" fmla="*/ 0 w 496990"/>
                <a:gd name="connsiteY10" fmla="*/ 14561 h 26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990" h="263056">
                  <a:moveTo>
                    <a:pt x="1468" y="0"/>
                  </a:moveTo>
                  <a:lnTo>
                    <a:pt x="495522" y="0"/>
                  </a:lnTo>
                  <a:lnTo>
                    <a:pt x="496990" y="14561"/>
                  </a:lnTo>
                  <a:cubicBezTo>
                    <a:pt x="496990" y="100336"/>
                    <a:pt x="453531" y="175961"/>
                    <a:pt x="387431" y="220617"/>
                  </a:cubicBezTo>
                  <a:lnTo>
                    <a:pt x="364368" y="233135"/>
                  </a:lnTo>
                  <a:lnTo>
                    <a:pt x="345220" y="243528"/>
                  </a:lnTo>
                  <a:cubicBezTo>
                    <a:pt x="315491" y="256103"/>
                    <a:pt x="282805" y="263056"/>
                    <a:pt x="248495" y="263056"/>
                  </a:cubicBezTo>
                  <a:cubicBezTo>
                    <a:pt x="214185" y="263056"/>
                    <a:pt x="181499" y="256103"/>
                    <a:pt x="151770" y="243528"/>
                  </a:cubicBezTo>
                  <a:lnTo>
                    <a:pt x="132622" y="233135"/>
                  </a:lnTo>
                  <a:lnTo>
                    <a:pt x="109559" y="220617"/>
                  </a:lnTo>
                  <a:cubicBezTo>
                    <a:pt x="43459" y="175961"/>
                    <a:pt x="0" y="100336"/>
                    <a:pt x="0" y="1456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70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2197169" y="5562273"/>
            <a:ext cx="250421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Calibri Light" panose="020F0302020204030204" pitchFamily="34" charset="0"/>
              </a:rPr>
              <a:t>Shopping Cart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1953966" y="0"/>
            <a:ext cx="23803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1876915" y="0"/>
            <a:ext cx="77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11288465" y="6444256"/>
            <a:ext cx="903535" cy="307777"/>
            <a:chOff x="10191750" y="3196319"/>
            <a:chExt cx="894481" cy="307777"/>
          </a:xfrm>
        </p:grpSpPr>
        <p:sp>
          <p:nvSpPr>
            <p:cNvPr id="192" name="Rectangle 191"/>
            <p:cNvSpPr/>
            <p:nvPr/>
          </p:nvSpPr>
          <p:spPr>
            <a:xfrm>
              <a:off x="10245412" y="3199395"/>
              <a:ext cx="840819" cy="3016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191750" y="3196319"/>
              <a:ext cx="63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09</a:t>
              </a:r>
              <a:endParaRPr lang="en-US" sz="1400" b="1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0723593" y="3253695"/>
              <a:ext cx="0" cy="199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/>
          <p:cNvSpPr/>
          <p:nvPr/>
        </p:nvSpPr>
        <p:spPr>
          <a:xfrm>
            <a:off x="7035262" y="1724665"/>
            <a:ext cx="1184620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alibri Light" panose="020F0302020204030204" pitchFamily="34" charset="0"/>
              </a:rPr>
              <a:t>Step 2:</a:t>
            </a:r>
            <a:endParaRPr lang="en-US" sz="2800" dirty="0">
              <a:solidFill>
                <a:schemeClr val="accent3"/>
              </a:solidFill>
              <a:latin typeface="Calibri Light" panose="020F030202020403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843944" y="1902238"/>
            <a:ext cx="191318" cy="189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6738447" y="2270745"/>
            <a:ext cx="417663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9778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38200" y="1173514"/>
            <a:ext cx="4134980" cy="4045476"/>
            <a:chOff x="533402" y="1600200"/>
            <a:chExt cx="3581398" cy="3503877"/>
          </a:xfrm>
        </p:grpSpPr>
        <p:sp>
          <p:nvSpPr>
            <p:cNvPr id="37" name="Freeform 36"/>
            <p:cNvSpPr/>
            <p:nvPr/>
          </p:nvSpPr>
          <p:spPr>
            <a:xfrm>
              <a:off x="533402" y="1600200"/>
              <a:ext cx="3581398" cy="1496280"/>
            </a:xfrm>
            <a:custGeom>
              <a:avLst/>
              <a:gdLst>
                <a:gd name="connsiteX0" fmla="*/ 447542 w 3581399"/>
                <a:gd name="connsiteY0" fmla="*/ 0 h 1496280"/>
                <a:gd name="connsiteX1" fmla="*/ 920669 w 3581399"/>
                <a:gd name="connsiteY1" fmla="*/ 1714 h 1496280"/>
                <a:gd name="connsiteX2" fmla="*/ 1407509 w 3581399"/>
                <a:gd name="connsiteY2" fmla="*/ 394272 h 1496280"/>
                <a:gd name="connsiteX3" fmla="*/ 3049738 w 3581399"/>
                <a:gd name="connsiteY3" fmla="*/ 498840 h 1496280"/>
                <a:gd name="connsiteX4" fmla="*/ 3581148 w 3581399"/>
                <a:gd name="connsiteY4" fmla="*/ 954825 h 1496280"/>
                <a:gd name="connsiteX5" fmla="*/ 3575378 w 3581399"/>
                <a:gd name="connsiteY5" fmla="*/ 1167834 h 1496280"/>
                <a:gd name="connsiteX6" fmla="*/ 2438579 w 3581399"/>
                <a:gd name="connsiteY6" fmla="*/ 1167834 h 1496280"/>
                <a:gd name="connsiteX7" fmla="*/ 2454720 w 3581399"/>
                <a:gd name="connsiteY7" fmla="*/ 1247785 h 1496280"/>
                <a:gd name="connsiteX8" fmla="*/ 2206225 w 3581399"/>
                <a:gd name="connsiteY8" fmla="*/ 1496280 h 1496280"/>
                <a:gd name="connsiteX9" fmla="*/ 1957730 w 3581399"/>
                <a:gd name="connsiteY9" fmla="*/ 1247785 h 1496280"/>
                <a:gd name="connsiteX10" fmla="*/ 1973871 w 3581399"/>
                <a:gd name="connsiteY10" fmla="*/ 1167834 h 1496280"/>
                <a:gd name="connsiteX11" fmla="*/ 755400 w 3581399"/>
                <a:gd name="connsiteY11" fmla="*/ 1167834 h 1496280"/>
                <a:gd name="connsiteX12" fmla="*/ 649821 w 3581399"/>
                <a:gd name="connsiteY12" fmla="*/ 881113 h 1496280"/>
                <a:gd name="connsiteX13" fmla="*/ 382401 w 3581399"/>
                <a:gd name="connsiteY13" fmla="*/ 882827 h 1496280"/>
                <a:gd name="connsiteX14" fmla="*/ 129 w 3581399"/>
                <a:gd name="connsiteY14" fmla="*/ 445699 h 1496280"/>
                <a:gd name="connsiteX15" fmla="*/ 447542 w 3581399"/>
                <a:gd name="connsiteY15" fmla="*/ 0 h 149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81399" h="1496280">
                  <a:moveTo>
                    <a:pt x="447542" y="0"/>
                  </a:moveTo>
                  <a:lnTo>
                    <a:pt x="920669" y="1714"/>
                  </a:lnTo>
                  <a:cubicBezTo>
                    <a:pt x="1209802" y="19428"/>
                    <a:pt x="1317227" y="133138"/>
                    <a:pt x="1407509" y="394272"/>
                  </a:cubicBezTo>
                  <a:lnTo>
                    <a:pt x="3049738" y="498840"/>
                  </a:lnTo>
                  <a:cubicBezTo>
                    <a:pt x="3456010" y="536553"/>
                    <a:pt x="3588005" y="714833"/>
                    <a:pt x="3581148" y="954825"/>
                  </a:cubicBezTo>
                  <a:lnTo>
                    <a:pt x="3575378" y="1167834"/>
                  </a:lnTo>
                  <a:lnTo>
                    <a:pt x="2438579" y="1167834"/>
                  </a:lnTo>
                  <a:lnTo>
                    <a:pt x="2454720" y="1247785"/>
                  </a:lnTo>
                  <a:cubicBezTo>
                    <a:pt x="2454720" y="1385025"/>
                    <a:pt x="2343465" y="1496280"/>
                    <a:pt x="2206225" y="1496280"/>
                  </a:cubicBezTo>
                  <a:cubicBezTo>
                    <a:pt x="2068985" y="1496280"/>
                    <a:pt x="1957730" y="1385025"/>
                    <a:pt x="1957730" y="1247785"/>
                  </a:cubicBezTo>
                  <a:lnTo>
                    <a:pt x="1973871" y="1167834"/>
                  </a:lnTo>
                  <a:lnTo>
                    <a:pt x="755400" y="1167834"/>
                  </a:lnTo>
                  <a:lnTo>
                    <a:pt x="649821" y="881113"/>
                  </a:lnTo>
                  <a:lnTo>
                    <a:pt x="382401" y="882827"/>
                  </a:lnTo>
                  <a:cubicBezTo>
                    <a:pt x="206979" y="855399"/>
                    <a:pt x="17842" y="723404"/>
                    <a:pt x="129" y="445699"/>
                  </a:cubicBezTo>
                  <a:cubicBezTo>
                    <a:pt x="-5014" y="247420"/>
                    <a:pt x="144124" y="8000"/>
                    <a:pt x="44754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54090" y="1925902"/>
              <a:ext cx="2921108" cy="842131"/>
            </a:xfrm>
            <a:custGeom>
              <a:avLst/>
              <a:gdLst>
                <a:gd name="connsiteX0" fmla="*/ 1295399 w 32461932"/>
                <a:gd name="connsiteY0" fmla="*/ 0 h 9358502"/>
                <a:gd name="connsiteX1" fmla="*/ 6934199 w 32461932"/>
                <a:gd name="connsiteY1" fmla="*/ 0 h 9358502"/>
                <a:gd name="connsiteX2" fmla="*/ 8008365 w 32461932"/>
                <a:gd name="connsiteY2" fmla="*/ 571130 h 9358502"/>
                <a:gd name="connsiteX3" fmla="*/ 8009714 w 32461932"/>
                <a:gd name="connsiteY3" fmla="*/ 573351 h 9358502"/>
                <a:gd name="connsiteX4" fmla="*/ 8037190 w 32461932"/>
                <a:gd name="connsiteY4" fmla="*/ 604500 h 9358502"/>
                <a:gd name="connsiteX5" fmla="*/ 8236289 w 32461932"/>
                <a:gd name="connsiteY5" fmla="*/ 950612 h 9358502"/>
                <a:gd name="connsiteX6" fmla="*/ 9486312 w 32461932"/>
                <a:gd name="connsiteY6" fmla="*/ 4154720 h 9358502"/>
                <a:gd name="connsiteX7" fmla="*/ 31134868 w 32461932"/>
                <a:gd name="connsiteY7" fmla="*/ 5411764 h 9358502"/>
                <a:gd name="connsiteX8" fmla="*/ 31165796 w 32461932"/>
                <a:gd name="connsiteY8" fmla="*/ 5410202 h 9358502"/>
                <a:gd name="connsiteX9" fmla="*/ 32239960 w 32461932"/>
                <a:gd name="connsiteY9" fmla="*/ 5981332 h 9358502"/>
                <a:gd name="connsiteX10" fmla="*/ 32280908 w 32461932"/>
                <a:gd name="connsiteY10" fmla="*/ 6048735 h 9358502"/>
                <a:gd name="connsiteX11" fmla="*/ 32282056 w 32461932"/>
                <a:gd name="connsiteY11" fmla="*/ 6050467 h 9358502"/>
                <a:gd name="connsiteX12" fmla="*/ 32282696 w 32461932"/>
                <a:gd name="connsiteY12" fmla="*/ 6051674 h 9358502"/>
                <a:gd name="connsiteX13" fmla="*/ 32304848 w 32461932"/>
                <a:gd name="connsiteY13" fmla="*/ 6088138 h 9358502"/>
                <a:gd name="connsiteX14" fmla="*/ 32332368 w 32461932"/>
                <a:gd name="connsiteY14" fmla="*/ 6145271 h 9358502"/>
                <a:gd name="connsiteX15" fmla="*/ 32340640 w 32461932"/>
                <a:gd name="connsiteY15" fmla="*/ 6160855 h 9358502"/>
                <a:gd name="connsiteX16" fmla="*/ 32345164 w 32461932"/>
                <a:gd name="connsiteY16" fmla="*/ 6171830 h 9358502"/>
                <a:gd name="connsiteX17" fmla="*/ 32359396 w 32461932"/>
                <a:gd name="connsiteY17" fmla="*/ 6201374 h 9358502"/>
                <a:gd name="connsiteX18" fmla="*/ 32375708 w 32461932"/>
                <a:gd name="connsiteY18" fmla="*/ 6245947 h 9358502"/>
                <a:gd name="connsiteX19" fmla="*/ 32388532 w 32461932"/>
                <a:gd name="connsiteY19" fmla="*/ 6277064 h 9358502"/>
                <a:gd name="connsiteX20" fmla="*/ 32395248 w 32461932"/>
                <a:gd name="connsiteY20" fmla="*/ 6299326 h 9358502"/>
                <a:gd name="connsiteX21" fmla="*/ 32402956 w 32461932"/>
                <a:gd name="connsiteY21" fmla="*/ 6320389 h 9358502"/>
                <a:gd name="connsiteX22" fmla="*/ 32410820 w 32461932"/>
                <a:gd name="connsiteY22" fmla="*/ 6350973 h 9358502"/>
                <a:gd name="connsiteX23" fmla="*/ 32425120 w 32461932"/>
                <a:gd name="connsiteY23" fmla="*/ 6398405 h 9358502"/>
                <a:gd name="connsiteX24" fmla="*/ 32431896 w 32461932"/>
                <a:gd name="connsiteY24" fmla="*/ 6432935 h 9358502"/>
                <a:gd name="connsiteX25" fmla="*/ 32434876 w 32461932"/>
                <a:gd name="connsiteY25" fmla="*/ 6444534 h 9358502"/>
                <a:gd name="connsiteX26" fmla="*/ 32437356 w 32461932"/>
                <a:gd name="connsiteY26" fmla="*/ 6460788 h 9358502"/>
                <a:gd name="connsiteX27" fmla="*/ 32449792 w 32461932"/>
                <a:gd name="connsiteY27" fmla="*/ 6524190 h 9358502"/>
                <a:gd name="connsiteX28" fmla="*/ 32454184 w 32461932"/>
                <a:gd name="connsiteY28" fmla="*/ 6571042 h 9358502"/>
                <a:gd name="connsiteX29" fmla="*/ 32454508 w 32461932"/>
                <a:gd name="connsiteY29" fmla="*/ 6573155 h 9358502"/>
                <a:gd name="connsiteX30" fmla="*/ 32454652 w 32461932"/>
                <a:gd name="connsiteY30" fmla="*/ 6576035 h 9358502"/>
                <a:gd name="connsiteX31" fmla="*/ 32461932 w 32461932"/>
                <a:gd name="connsiteY31" fmla="*/ 6653732 h 9358502"/>
                <a:gd name="connsiteX32" fmla="*/ 32461196 w 32461932"/>
                <a:gd name="connsiteY32" fmla="*/ 6751669 h 9358502"/>
                <a:gd name="connsiteX33" fmla="*/ 32461196 w 32461932"/>
                <a:gd name="connsiteY33" fmla="*/ 9358502 h 9358502"/>
                <a:gd name="connsiteX34" fmla="*/ 29870396 w 32461932"/>
                <a:gd name="connsiteY34" fmla="*/ 9358502 h 9358502"/>
                <a:gd name="connsiteX35" fmla="*/ 29870396 w 32461932"/>
                <a:gd name="connsiteY35" fmla="*/ 7933505 h 9358502"/>
                <a:gd name="connsiteX36" fmla="*/ 10522234 w 32461932"/>
                <a:gd name="connsiteY36" fmla="*/ 6810036 h 9358502"/>
                <a:gd name="connsiteX37" fmla="*/ 11516471 w 32461932"/>
                <a:gd name="connsiteY37" fmla="*/ 9358502 h 9358502"/>
                <a:gd name="connsiteX38" fmla="*/ 8666259 w 32461932"/>
                <a:gd name="connsiteY38" fmla="*/ 9358502 h 9358502"/>
                <a:gd name="connsiteX39" fmla="*/ 6025967 w 32461932"/>
                <a:gd name="connsiteY39" fmla="*/ 2590803 h 9358502"/>
                <a:gd name="connsiteX40" fmla="*/ 1295399 w 32461932"/>
                <a:gd name="connsiteY40" fmla="*/ 2590803 h 9358502"/>
                <a:gd name="connsiteX41" fmla="*/ 0 w 32461932"/>
                <a:gd name="connsiteY41" fmla="*/ 1295404 h 9358502"/>
                <a:gd name="connsiteX42" fmla="*/ 1295399 w 32461932"/>
                <a:gd name="connsiteY42" fmla="*/ 0 h 935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461932" h="9358502">
                  <a:moveTo>
                    <a:pt x="1295399" y="0"/>
                  </a:moveTo>
                  <a:lnTo>
                    <a:pt x="6934199" y="0"/>
                  </a:lnTo>
                  <a:cubicBezTo>
                    <a:pt x="7381343" y="0"/>
                    <a:pt x="7775572" y="226552"/>
                    <a:pt x="8008365" y="571130"/>
                  </a:cubicBezTo>
                  <a:lnTo>
                    <a:pt x="8009714" y="573351"/>
                  </a:lnTo>
                  <a:lnTo>
                    <a:pt x="8037190" y="604500"/>
                  </a:lnTo>
                  <a:cubicBezTo>
                    <a:pt x="8118658" y="706591"/>
                    <a:pt x="8186320" y="822532"/>
                    <a:pt x="8236289" y="950612"/>
                  </a:cubicBezTo>
                  <a:lnTo>
                    <a:pt x="9486312" y="4154720"/>
                  </a:lnTo>
                  <a:lnTo>
                    <a:pt x="31134868" y="5411764"/>
                  </a:lnTo>
                  <a:lnTo>
                    <a:pt x="31165796" y="5410202"/>
                  </a:lnTo>
                  <a:cubicBezTo>
                    <a:pt x="31612940" y="5410202"/>
                    <a:pt x="32007168" y="5636752"/>
                    <a:pt x="32239960" y="5981332"/>
                  </a:cubicBezTo>
                  <a:lnTo>
                    <a:pt x="32280908" y="6048735"/>
                  </a:lnTo>
                  <a:lnTo>
                    <a:pt x="32282056" y="6050467"/>
                  </a:lnTo>
                  <a:lnTo>
                    <a:pt x="32282696" y="6051674"/>
                  </a:lnTo>
                  <a:lnTo>
                    <a:pt x="32304848" y="6088138"/>
                  </a:lnTo>
                  <a:lnTo>
                    <a:pt x="32332368" y="6145271"/>
                  </a:lnTo>
                  <a:lnTo>
                    <a:pt x="32340640" y="6160855"/>
                  </a:lnTo>
                  <a:lnTo>
                    <a:pt x="32345164" y="6171830"/>
                  </a:lnTo>
                  <a:lnTo>
                    <a:pt x="32359396" y="6201374"/>
                  </a:lnTo>
                  <a:lnTo>
                    <a:pt x="32375708" y="6245947"/>
                  </a:lnTo>
                  <a:lnTo>
                    <a:pt x="32388532" y="6277064"/>
                  </a:lnTo>
                  <a:lnTo>
                    <a:pt x="32395248" y="6299326"/>
                  </a:lnTo>
                  <a:lnTo>
                    <a:pt x="32402956" y="6320389"/>
                  </a:lnTo>
                  <a:lnTo>
                    <a:pt x="32410820" y="6350973"/>
                  </a:lnTo>
                  <a:lnTo>
                    <a:pt x="32425120" y="6398405"/>
                  </a:lnTo>
                  <a:lnTo>
                    <a:pt x="32431896" y="6432935"/>
                  </a:lnTo>
                  <a:lnTo>
                    <a:pt x="32434876" y="6444534"/>
                  </a:lnTo>
                  <a:lnTo>
                    <a:pt x="32437356" y="6460788"/>
                  </a:lnTo>
                  <a:lnTo>
                    <a:pt x="32449792" y="6524190"/>
                  </a:lnTo>
                  <a:lnTo>
                    <a:pt x="32454184" y="6571042"/>
                  </a:lnTo>
                  <a:lnTo>
                    <a:pt x="32454508" y="6573155"/>
                  </a:lnTo>
                  <a:lnTo>
                    <a:pt x="32454652" y="6576035"/>
                  </a:lnTo>
                  <a:lnTo>
                    <a:pt x="32461932" y="6653732"/>
                  </a:lnTo>
                  <a:lnTo>
                    <a:pt x="32461196" y="6751669"/>
                  </a:lnTo>
                  <a:lnTo>
                    <a:pt x="32461196" y="9358502"/>
                  </a:lnTo>
                  <a:lnTo>
                    <a:pt x="29870396" y="9358502"/>
                  </a:lnTo>
                  <a:lnTo>
                    <a:pt x="29870396" y="7933505"/>
                  </a:lnTo>
                  <a:lnTo>
                    <a:pt x="10522234" y="6810036"/>
                  </a:lnTo>
                  <a:lnTo>
                    <a:pt x="11516471" y="9358502"/>
                  </a:lnTo>
                  <a:lnTo>
                    <a:pt x="8666259" y="9358502"/>
                  </a:lnTo>
                  <a:lnTo>
                    <a:pt x="6025967" y="2590803"/>
                  </a:lnTo>
                  <a:lnTo>
                    <a:pt x="1295399" y="2590803"/>
                  </a:lnTo>
                  <a:cubicBezTo>
                    <a:pt x="579967" y="2590803"/>
                    <a:pt x="0" y="2010833"/>
                    <a:pt x="0" y="1295404"/>
                  </a:cubicBezTo>
                  <a:cubicBezTo>
                    <a:pt x="0" y="579972"/>
                    <a:pt x="579967" y="0"/>
                    <a:pt x="129539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286573" y="2817300"/>
              <a:ext cx="2828227" cy="1440988"/>
            </a:xfrm>
            <a:custGeom>
              <a:avLst/>
              <a:gdLst>
                <a:gd name="connsiteX0" fmla="*/ 27725 w 2828227"/>
                <a:gd name="connsiteY0" fmla="*/ 0 h 1440989"/>
                <a:gd name="connsiteX1" fmla="*/ 1171247 w 2828227"/>
                <a:gd name="connsiteY1" fmla="*/ 0 h 1440989"/>
                <a:gd name="connsiteX2" fmla="*/ 1165052 w 2828227"/>
                <a:gd name="connsiteY2" fmla="*/ 30684 h 1440989"/>
                <a:gd name="connsiteX3" fmla="*/ 1453052 w 2828227"/>
                <a:gd name="connsiteY3" fmla="*/ 318684 h 1440989"/>
                <a:gd name="connsiteX4" fmla="*/ 1741052 w 2828227"/>
                <a:gd name="connsiteY4" fmla="*/ 30684 h 1440989"/>
                <a:gd name="connsiteX5" fmla="*/ 1734857 w 2828227"/>
                <a:gd name="connsiteY5" fmla="*/ 0 h 1440989"/>
                <a:gd name="connsiteX6" fmla="*/ 2828227 w 2828227"/>
                <a:gd name="connsiteY6" fmla="*/ 0 h 1440989"/>
                <a:gd name="connsiteX7" fmla="*/ 2814761 w 2828227"/>
                <a:gd name="connsiteY7" fmla="*/ 497127 h 1440989"/>
                <a:gd name="connsiteX8" fmla="*/ 2581316 w 2828227"/>
                <a:gd name="connsiteY8" fmla="*/ 906401 h 1440989"/>
                <a:gd name="connsiteX9" fmla="*/ 2772492 w 2828227"/>
                <a:gd name="connsiteY9" fmla="*/ 1088007 h 1440989"/>
                <a:gd name="connsiteX10" fmla="*/ 2785783 w 2828227"/>
                <a:gd name="connsiteY10" fmla="*/ 1114453 h 1440989"/>
                <a:gd name="connsiteX11" fmla="*/ 1687815 w 2828227"/>
                <a:gd name="connsiteY11" fmla="*/ 1114453 h 1440989"/>
                <a:gd name="connsiteX12" fmla="*/ 1703571 w 2828227"/>
                <a:gd name="connsiteY12" fmla="*/ 1192494 h 1440989"/>
                <a:gd name="connsiteX13" fmla="*/ 1455076 w 2828227"/>
                <a:gd name="connsiteY13" fmla="*/ 1440989 h 1440989"/>
                <a:gd name="connsiteX14" fmla="*/ 1206581 w 2828227"/>
                <a:gd name="connsiteY14" fmla="*/ 1192494 h 1440989"/>
                <a:gd name="connsiteX15" fmla="*/ 1222337 w 2828227"/>
                <a:gd name="connsiteY15" fmla="*/ 1114453 h 1440989"/>
                <a:gd name="connsiteX16" fmla="*/ 3936 w 2828227"/>
                <a:gd name="connsiteY16" fmla="*/ 1114453 h 1440989"/>
                <a:gd name="connsiteX17" fmla="*/ 1014 w 2828227"/>
                <a:gd name="connsiteY17" fmla="*/ 1078294 h 1440989"/>
                <a:gd name="connsiteX18" fmla="*/ 0 w 2828227"/>
                <a:gd name="connsiteY18" fmla="*/ 1040537 h 1440989"/>
                <a:gd name="connsiteX19" fmla="*/ 202341 w 2828227"/>
                <a:gd name="connsiteY19" fmla="*/ 552043 h 1440989"/>
                <a:gd name="connsiteX20" fmla="*/ 223556 w 2828227"/>
                <a:gd name="connsiteY20" fmla="*/ 531817 h 144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28227" h="1440989">
                  <a:moveTo>
                    <a:pt x="27725" y="0"/>
                  </a:moveTo>
                  <a:lnTo>
                    <a:pt x="1171247" y="0"/>
                  </a:lnTo>
                  <a:lnTo>
                    <a:pt x="1165052" y="30684"/>
                  </a:lnTo>
                  <a:cubicBezTo>
                    <a:pt x="1165052" y="189742"/>
                    <a:pt x="1293994" y="318684"/>
                    <a:pt x="1453052" y="318684"/>
                  </a:cubicBezTo>
                  <a:cubicBezTo>
                    <a:pt x="1612110" y="318684"/>
                    <a:pt x="1741052" y="189742"/>
                    <a:pt x="1741052" y="30684"/>
                  </a:cubicBezTo>
                  <a:lnTo>
                    <a:pt x="1734857" y="0"/>
                  </a:lnTo>
                  <a:lnTo>
                    <a:pt x="2828227" y="0"/>
                  </a:lnTo>
                  <a:lnTo>
                    <a:pt x="2814761" y="497127"/>
                  </a:lnTo>
                  <a:cubicBezTo>
                    <a:pt x="2814086" y="674693"/>
                    <a:pt x="2731128" y="812832"/>
                    <a:pt x="2581316" y="906401"/>
                  </a:cubicBezTo>
                  <a:cubicBezTo>
                    <a:pt x="2662435" y="945488"/>
                    <a:pt x="2729413" y="1009276"/>
                    <a:pt x="2772492" y="1088007"/>
                  </a:cubicBezTo>
                  <a:lnTo>
                    <a:pt x="2785783" y="1114453"/>
                  </a:lnTo>
                  <a:lnTo>
                    <a:pt x="1687815" y="1114453"/>
                  </a:lnTo>
                  <a:lnTo>
                    <a:pt x="1703571" y="1192494"/>
                  </a:lnTo>
                  <a:cubicBezTo>
                    <a:pt x="1703571" y="1329734"/>
                    <a:pt x="1592316" y="1440989"/>
                    <a:pt x="1455076" y="1440989"/>
                  </a:cubicBezTo>
                  <a:cubicBezTo>
                    <a:pt x="1317836" y="1440989"/>
                    <a:pt x="1206581" y="1329734"/>
                    <a:pt x="1206581" y="1192494"/>
                  </a:cubicBezTo>
                  <a:lnTo>
                    <a:pt x="1222337" y="1114453"/>
                  </a:lnTo>
                  <a:lnTo>
                    <a:pt x="3936" y="1114453"/>
                  </a:lnTo>
                  <a:lnTo>
                    <a:pt x="1014" y="1078294"/>
                  </a:lnTo>
                  <a:cubicBezTo>
                    <a:pt x="341" y="1065793"/>
                    <a:pt x="0" y="1053205"/>
                    <a:pt x="0" y="1040537"/>
                  </a:cubicBezTo>
                  <a:cubicBezTo>
                    <a:pt x="0" y="849768"/>
                    <a:pt x="77324" y="677060"/>
                    <a:pt x="202341" y="552043"/>
                  </a:cubicBezTo>
                  <a:lnTo>
                    <a:pt x="223556" y="5318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600485" y="2817300"/>
              <a:ext cx="2182001" cy="1114452"/>
            </a:xfrm>
            <a:custGeom>
              <a:avLst/>
              <a:gdLst>
                <a:gd name="connsiteX0" fmla="*/ 667000 w 24248336"/>
                <a:gd name="connsiteY0" fmla="*/ 0 h 12384776"/>
                <a:gd name="connsiteX1" fmla="*/ 3517208 w 24248336"/>
                <a:gd name="connsiteY1" fmla="*/ 0 h 12384776"/>
                <a:gd name="connsiteX2" fmla="*/ 6282112 w 24248336"/>
                <a:gd name="connsiteY2" fmla="*/ 7087101 h 12384776"/>
                <a:gd name="connsiteX3" fmla="*/ 21657536 w 24248336"/>
                <a:gd name="connsiteY3" fmla="*/ 4626917 h 12384776"/>
                <a:gd name="connsiteX4" fmla="*/ 21657536 w 24248336"/>
                <a:gd name="connsiteY4" fmla="*/ 0 h 12384776"/>
                <a:gd name="connsiteX5" fmla="*/ 24248336 w 24248336"/>
                <a:gd name="connsiteY5" fmla="*/ 0 h 12384776"/>
                <a:gd name="connsiteX6" fmla="*/ 24248336 w 24248336"/>
                <a:gd name="connsiteY6" fmla="*/ 5715003 h 12384776"/>
                <a:gd name="connsiteX7" fmla="*/ 23677208 w 24248336"/>
                <a:gd name="connsiteY7" fmla="*/ 6789168 h 12384776"/>
                <a:gd name="connsiteX8" fmla="*/ 23631760 w 24248336"/>
                <a:gd name="connsiteY8" fmla="*/ 6816781 h 12384776"/>
                <a:gd name="connsiteX9" fmla="*/ 23603912 w 24248336"/>
                <a:gd name="connsiteY9" fmla="*/ 6836145 h 12384776"/>
                <a:gd name="connsiteX10" fmla="*/ 23122096 w 24248336"/>
                <a:gd name="connsiteY10" fmla="*/ 7016331 h 12384776"/>
                <a:gd name="connsiteX11" fmla="*/ 5572488 w 24248336"/>
                <a:gd name="connsiteY11" fmla="*/ 9824402 h 12384776"/>
                <a:gd name="connsiteX12" fmla="*/ 4150592 w 24248336"/>
                <a:gd name="connsiteY12" fmla="*/ 10077451 h 12384776"/>
                <a:gd name="connsiteX13" fmla="*/ 2674216 w 24248336"/>
                <a:gd name="connsiteY13" fmla="*/ 11782426 h 12384776"/>
                <a:gd name="connsiteX14" fmla="*/ 2824980 w 24248336"/>
                <a:gd name="connsiteY14" fmla="*/ 12359582 h 12384776"/>
                <a:gd name="connsiteX15" fmla="*/ 2842312 w 24248336"/>
                <a:gd name="connsiteY15" fmla="*/ 12384776 h 12384776"/>
                <a:gd name="connsiteX16" fmla="*/ 70336 w 24248336"/>
                <a:gd name="connsiteY16" fmla="*/ 12384776 h 12384776"/>
                <a:gd name="connsiteX17" fmla="*/ 50376 w 24248336"/>
                <a:gd name="connsiteY17" fmla="*/ 12270396 h 12384776"/>
                <a:gd name="connsiteX18" fmla="*/ 16740 w 24248336"/>
                <a:gd name="connsiteY18" fmla="*/ 12020550 h 12384776"/>
                <a:gd name="connsiteX19" fmla="*/ 3336600 w 24248336"/>
                <a:gd name="connsiteY19" fmla="*/ 7464019 h 12384776"/>
                <a:gd name="connsiteX20" fmla="*/ 3556016 w 24248336"/>
                <a:gd name="connsiteY20" fmla="*/ 7405239 h 1238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248336" h="12384776">
                  <a:moveTo>
                    <a:pt x="667000" y="0"/>
                  </a:moveTo>
                  <a:lnTo>
                    <a:pt x="3517208" y="0"/>
                  </a:lnTo>
                  <a:lnTo>
                    <a:pt x="6282112" y="7087101"/>
                  </a:lnTo>
                  <a:lnTo>
                    <a:pt x="21657536" y="4626917"/>
                  </a:lnTo>
                  <a:lnTo>
                    <a:pt x="21657536" y="0"/>
                  </a:lnTo>
                  <a:lnTo>
                    <a:pt x="24248336" y="0"/>
                  </a:lnTo>
                  <a:lnTo>
                    <a:pt x="24248336" y="5715003"/>
                  </a:lnTo>
                  <a:cubicBezTo>
                    <a:pt x="24248336" y="6162146"/>
                    <a:pt x="24021792" y="6556375"/>
                    <a:pt x="23677208" y="6789168"/>
                  </a:cubicBezTo>
                  <a:lnTo>
                    <a:pt x="23631760" y="6816781"/>
                  </a:lnTo>
                  <a:lnTo>
                    <a:pt x="23603912" y="6836145"/>
                  </a:lnTo>
                  <a:cubicBezTo>
                    <a:pt x="23461232" y="6925359"/>
                    <a:pt x="23298712" y="6988073"/>
                    <a:pt x="23122096" y="7016331"/>
                  </a:cubicBezTo>
                  <a:lnTo>
                    <a:pt x="5572488" y="9824402"/>
                  </a:lnTo>
                  <a:lnTo>
                    <a:pt x="4150592" y="10077451"/>
                  </a:lnTo>
                  <a:cubicBezTo>
                    <a:pt x="3026640" y="10372727"/>
                    <a:pt x="2664692" y="11029951"/>
                    <a:pt x="2674216" y="11782426"/>
                  </a:cubicBezTo>
                  <a:cubicBezTo>
                    <a:pt x="2672628" y="12002295"/>
                    <a:pt x="2727000" y="12194780"/>
                    <a:pt x="2824980" y="12359582"/>
                  </a:cubicBezTo>
                  <a:lnTo>
                    <a:pt x="2842312" y="12384776"/>
                  </a:lnTo>
                  <a:lnTo>
                    <a:pt x="70336" y="12384776"/>
                  </a:lnTo>
                  <a:lnTo>
                    <a:pt x="50376" y="12270396"/>
                  </a:lnTo>
                  <a:cubicBezTo>
                    <a:pt x="37780" y="12188757"/>
                    <a:pt x="26564" y="12105482"/>
                    <a:pt x="16740" y="12020550"/>
                  </a:cubicBezTo>
                  <a:cubicBezTo>
                    <a:pt x="-124744" y="10534951"/>
                    <a:pt x="600852" y="8262715"/>
                    <a:pt x="3336600" y="7464019"/>
                  </a:cubicBezTo>
                  <a:lnTo>
                    <a:pt x="3556016" y="74052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301702" y="3985133"/>
              <a:ext cx="2813098" cy="1118944"/>
            </a:xfrm>
            <a:custGeom>
              <a:avLst/>
              <a:gdLst>
                <a:gd name="connsiteX0" fmla="*/ 0 w 2813098"/>
                <a:gd name="connsiteY0" fmla="*/ 0 h 1118945"/>
                <a:gd name="connsiteX1" fmla="*/ 1156897 w 2813098"/>
                <a:gd name="connsiteY1" fmla="*/ 0 h 1118945"/>
                <a:gd name="connsiteX2" fmla="*/ 1151918 w 2813098"/>
                <a:gd name="connsiteY2" fmla="*/ 24660 h 1118945"/>
                <a:gd name="connsiteX3" fmla="*/ 1439918 w 2813098"/>
                <a:gd name="connsiteY3" fmla="*/ 312660 h 1118945"/>
                <a:gd name="connsiteX4" fmla="*/ 1727918 w 2813098"/>
                <a:gd name="connsiteY4" fmla="*/ 24660 h 1118945"/>
                <a:gd name="connsiteX5" fmla="*/ 1722940 w 2813098"/>
                <a:gd name="connsiteY5" fmla="*/ 0 h 1118945"/>
                <a:gd name="connsiteX6" fmla="*/ 2794109 w 2813098"/>
                <a:gd name="connsiteY6" fmla="*/ 0 h 1118945"/>
                <a:gd name="connsiteX7" fmla="*/ 2795295 w 2813098"/>
                <a:gd name="connsiteY7" fmla="*/ 3524 h 1118945"/>
                <a:gd name="connsiteX8" fmla="*/ 2813098 w 2813098"/>
                <a:gd name="connsiteY8" fmla="*/ 126408 h 1118945"/>
                <a:gd name="connsiteX9" fmla="*/ 2701322 w 2813098"/>
                <a:gd name="connsiteY9" fmla="*/ 415712 h 1118945"/>
                <a:gd name="connsiteX10" fmla="*/ 2688836 w 2813098"/>
                <a:gd name="connsiteY10" fmla="*/ 428808 h 1118945"/>
                <a:gd name="connsiteX11" fmla="*/ 2694023 w 2813098"/>
                <a:gd name="connsiteY11" fmla="*/ 445810 h 1118945"/>
                <a:gd name="connsiteX12" fmla="*/ 2713673 w 2813098"/>
                <a:gd name="connsiteY12" fmla="*/ 589249 h 1118945"/>
                <a:gd name="connsiteX13" fmla="*/ 2183977 w 2813098"/>
                <a:gd name="connsiteY13" fmla="*/ 1118945 h 1118945"/>
                <a:gd name="connsiteX14" fmla="*/ 1654281 w 2813098"/>
                <a:gd name="connsiteY14" fmla="*/ 589249 h 1118945"/>
                <a:gd name="connsiteX15" fmla="*/ 1654912 w 2813098"/>
                <a:gd name="connsiteY15" fmla="*/ 564277 h 1118945"/>
                <a:gd name="connsiteX16" fmla="*/ 1242295 w 2813098"/>
                <a:gd name="connsiteY16" fmla="*/ 566634 h 1118945"/>
                <a:gd name="connsiteX17" fmla="*/ 1242866 w 2813098"/>
                <a:gd name="connsiteY17" fmla="*/ 589249 h 1118945"/>
                <a:gd name="connsiteX18" fmla="*/ 713170 w 2813098"/>
                <a:gd name="connsiteY18" fmla="*/ 1118945 h 1118945"/>
                <a:gd name="connsiteX19" fmla="*/ 183474 w 2813098"/>
                <a:gd name="connsiteY19" fmla="*/ 589249 h 1118945"/>
                <a:gd name="connsiteX20" fmla="*/ 215615 w 2813098"/>
                <a:gd name="connsiteY20" fmla="*/ 407122 h 1118945"/>
                <a:gd name="connsiteX21" fmla="*/ 222078 w 2813098"/>
                <a:gd name="connsiteY21" fmla="*/ 390733 h 1118945"/>
                <a:gd name="connsiteX22" fmla="*/ 214384 w 2813098"/>
                <a:gd name="connsiteY22" fmla="*/ 384070 h 1118945"/>
                <a:gd name="connsiteX23" fmla="*/ 3864 w 2813098"/>
                <a:gd name="connsiteY23" fmla="*/ 20343 h 11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13098" h="1118945">
                  <a:moveTo>
                    <a:pt x="0" y="0"/>
                  </a:moveTo>
                  <a:lnTo>
                    <a:pt x="1156897" y="0"/>
                  </a:lnTo>
                  <a:lnTo>
                    <a:pt x="1151918" y="24660"/>
                  </a:lnTo>
                  <a:cubicBezTo>
                    <a:pt x="1151918" y="183718"/>
                    <a:pt x="1280860" y="312660"/>
                    <a:pt x="1439918" y="312660"/>
                  </a:cubicBezTo>
                  <a:cubicBezTo>
                    <a:pt x="1598976" y="312660"/>
                    <a:pt x="1727918" y="183718"/>
                    <a:pt x="1727918" y="24660"/>
                  </a:cubicBezTo>
                  <a:lnTo>
                    <a:pt x="1722940" y="0"/>
                  </a:lnTo>
                  <a:lnTo>
                    <a:pt x="2794109" y="0"/>
                  </a:lnTo>
                  <a:lnTo>
                    <a:pt x="2795295" y="3524"/>
                  </a:lnTo>
                  <a:cubicBezTo>
                    <a:pt x="2806878" y="42461"/>
                    <a:pt x="2813098" y="83708"/>
                    <a:pt x="2813098" y="126408"/>
                  </a:cubicBezTo>
                  <a:cubicBezTo>
                    <a:pt x="2813098" y="237798"/>
                    <a:pt x="2770770" y="339302"/>
                    <a:pt x="2701322" y="415712"/>
                  </a:cubicBezTo>
                  <a:lnTo>
                    <a:pt x="2688836" y="428808"/>
                  </a:lnTo>
                  <a:lnTo>
                    <a:pt x="2694023" y="445810"/>
                  </a:lnTo>
                  <a:cubicBezTo>
                    <a:pt x="2706826" y="491429"/>
                    <a:pt x="2713673" y="539540"/>
                    <a:pt x="2713673" y="589249"/>
                  </a:cubicBezTo>
                  <a:cubicBezTo>
                    <a:pt x="2713673" y="881792"/>
                    <a:pt x="2476520" y="1118945"/>
                    <a:pt x="2183977" y="1118945"/>
                  </a:cubicBezTo>
                  <a:cubicBezTo>
                    <a:pt x="1891434" y="1118945"/>
                    <a:pt x="1654281" y="881792"/>
                    <a:pt x="1654281" y="589249"/>
                  </a:cubicBezTo>
                  <a:lnTo>
                    <a:pt x="1654912" y="564277"/>
                  </a:lnTo>
                  <a:lnTo>
                    <a:pt x="1242295" y="566634"/>
                  </a:lnTo>
                  <a:lnTo>
                    <a:pt x="1242866" y="589249"/>
                  </a:lnTo>
                  <a:cubicBezTo>
                    <a:pt x="1242866" y="881792"/>
                    <a:pt x="1005714" y="1118945"/>
                    <a:pt x="713170" y="1118945"/>
                  </a:cubicBezTo>
                  <a:cubicBezTo>
                    <a:pt x="420627" y="1118945"/>
                    <a:pt x="183474" y="881792"/>
                    <a:pt x="183474" y="589249"/>
                  </a:cubicBezTo>
                  <a:cubicBezTo>
                    <a:pt x="183474" y="525255"/>
                    <a:pt x="194822" y="463912"/>
                    <a:pt x="215615" y="407122"/>
                  </a:cubicBezTo>
                  <a:lnTo>
                    <a:pt x="222078" y="390733"/>
                  </a:lnTo>
                  <a:lnTo>
                    <a:pt x="214384" y="384070"/>
                  </a:lnTo>
                  <a:cubicBezTo>
                    <a:pt x="110104" y="289290"/>
                    <a:pt x="34932" y="163049"/>
                    <a:pt x="3864" y="203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620999" y="3989326"/>
              <a:ext cx="2164670" cy="827298"/>
            </a:xfrm>
            <a:custGeom>
              <a:avLst/>
              <a:gdLst>
                <a:gd name="connsiteX0" fmla="*/ 1871994 w 2164670"/>
                <a:gd name="connsiteY0" fmla="*/ 379085 h 827299"/>
                <a:gd name="connsiteX1" fmla="*/ 2096101 w 2164670"/>
                <a:gd name="connsiteY1" fmla="*/ 603192 h 827299"/>
                <a:gd name="connsiteX2" fmla="*/ 1871994 w 2164670"/>
                <a:gd name="connsiteY2" fmla="*/ 827299 h 827299"/>
                <a:gd name="connsiteX3" fmla="*/ 1647887 w 2164670"/>
                <a:gd name="connsiteY3" fmla="*/ 603192 h 827299"/>
                <a:gd name="connsiteX4" fmla="*/ 1871994 w 2164670"/>
                <a:gd name="connsiteY4" fmla="*/ 379085 h 827299"/>
                <a:gd name="connsiteX5" fmla="*/ 390902 w 2164670"/>
                <a:gd name="connsiteY5" fmla="*/ 379085 h 827299"/>
                <a:gd name="connsiteX6" fmla="*/ 615008 w 2164670"/>
                <a:gd name="connsiteY6" fmla="*/ 603192 h 827299"/>
                <a:gd name="connsiteX7" fmla="*/ 390902 w 2164670"/>
                <a:gd name="connsiteY7" fmla="*/ 827299 h 827299"/>
                <a:gd name="connsiteX8" fmla="*/ 166794 w 2164670"/>
                <a:gd name="connsiteY8" fmla="*/ 603192 h 827299"/>
                <a:gd name="connsiteX9" fmla="*/ 390902 w 2164670"/>
                <a:gd name="connsiteY9" fmla="*/ 379085 h 827299"/>
                <a:gd name="connsiteX10" fmla="*/ 1407260 w 2164670"/>
                <a:gd name="connsiteY10" fmla="*/ 14214 h 827299"/>
                <a:gd name="connsiteX11" fmla="*/ 2048103 w 2164670"/>
                <a:gd name="connsiteY11" fmla="*/ 14214 h 827299"/>
                <a:gd name="connsiteX12" fmla="*/ 2164670 w 2164670"/>
                <a:gd name="connsiteY12" fmla="*/ 130782 h 827299"/>
                <a:gd name="connsiteX13" fmla="*/ 2048103 w 2164670"/>
                <a:gd name="connsiteY13" fmla="*/ 247349 h 827299"/>
                <a:gd name="connsiteX14" fmla="*/ 1307755 w 2164670"/>
                <a:gd name="connsiteY14" fmla="*/ 247349 h 827299"/>
                <a:gd name="connsiteX15" fmla="*/ 1325847 w 2164670"/>
                <a:gd name="connsiteY15" fmla="*/ 232422 h 827299"/>
                <a:gd name="connsiteX16" fmla="*/ 1410200 w 2164670"/>
                <a:gd name="connsiteY16" fmla="*/ 28775 h 827299"/>
                <a:gd name="connsiteX17" fmla="*/ 0 w 2164670"/>
                <a:gd name="connsiteY17" fmla="*/ 0 h 827299"/>
                <a:gd name="connsiteX18" fmla="*/ 304051 w 2164670"/>
                <a:gd name="connsiteY18" fmla="*/ 0 h 827299"/>
                <a:gd name="connsiteX19" fmla="*/ 313256 w 2164670"/>
                <a:gd name="connsiteY19" fmla="*/ 3293 h 827299"/>
                <a:gd name="connsiteX20" fmla="*/ 392159 w 2164670"/>
                <a:gd name="connsiteY20" fmla="*/ 13954 h 827299"/>
                <a:gd name="connsiteX21" fmla="*/ 580724 w 2164670"/>
                <a:gd name="connsiteY21" fmla="*/ 13954 h 827299"/>
                <a:gd name="connsiteX22" fmla="*/ 580735 w 2164670"/>
                <a:gd name="connsiteY22" fmla="*/ 14214 h 827299"/>
                <a:gd name="connsiteX23" fmla="*/ 837140 w 2164670"/>
                <a:gd name="connsiteY23" fmla="*/ 14214 h 827299"/>
                <a:gd name="connsiteX24" fmla="*/ 834200 w 2164670"/>
                <a:gd name="connsiteY24" fmla="*/ 28775 h 827299"/>
                <a:gd name="connsiteX25" fmla="*/ 918553 w 2164670"/>
                <a:gd name="connsiteY25" fmla="*/ 232422 h 827299"/>
                <a:gd name="connsiteX26" fmla="*/ 936645 w 2164670"/>
                <a:gd name="connsiteY26" fmla="*/ 247349 h 827299"/>
                <a:gd name="connsiteX27" fmla="*/ 590946 w 2164670"/>
                <a:gd name="connsiteY27" fmla="*/ 247349 h 827299"/>
                <a:gd name="connsiteX28" fmla="*/ 591010 w 2164670"/>
                <a:gd name="connsiteY28" fmla="*/ 248804 h 827299"/>
                <a:gd name="connsiteX29" fmla="*/ 395587 w 2164670"/>
                <a:gd name="connsiteY29" fmla="*/ 250518 h 827299"/>
                <a:gd name="connsiteX30" fmla="*/ 691 w 2164670"/>
                <a:gd name="connsiteY30" fmla="*/ 2628 h 82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64670" h="827299">
                  <a:moveTo>
                    <a:pt x="1871994" y="379085"/>
                  </a:moveTo>
                  <a:cubicBezTo>
                    <a:pt x="1995765" y="379085"/>
                    <a:pt x="2096101" y="479421"/>
                    <a:pt x="2096101" y="603192"/>
                  </a:cubicBezTo>
                  <a:cubicBezTo>
                    <a:pt x="2096101" y="726963"/>
                    <a:pt x="1995765" y="827299"/>
                    <a:pt x="1871994" y="827299"/>
                  </a:cubicBezTo>
                  <a:cubicBezTo>
                    <a:pt x="1748223" y="827299"/>
                    <a:pt x="1647887" y="726963"/>
                    <a:pt x="1647887" y="603192"/>
                  </a:cubicBezTo>
                  <a:cubicBezTo>
                    <a:pt x="1647887" y="479421"/>
                    <a:pt x="1748223" y="379085"/>
                    <a:pt x="1871994" y="379085"/>
                  </a:cubicBezTo>
                  <a:close/>
                  <a:moveTo>
                    <a:pt x="390902" y="379085"/>
                  </a:moveTo>
                  <a:cubicBezTo>
                    <a:pt x="514672" y="379085"/>
                    <a:pt x="615008" y="479421"/>
                    <a:pt x="615008" y="603192"/>
                  </a:cubicBezTo>
                  <a:cubicBezTo>
                    <a:pt x="615008" y="726963"/>
                    <a:pt x="514672" y="827299"/>
                    <a:pt x="390902" y="827299"/>
                  </a:cubicBezTo>
                  <a:cubicBezTo>
                    <a:pt x="267130" y="827299"/>
                    <a:pt x="166794" y="726963"/>
                    <a:pt x="166794" y="603192"/>
                  </a:cubicBezTo>
                  <a:cubicBezTo>
                    <a:pt x="166794" y="479421"/>
                    <a:pt x="267130" y="379085"/>
                    <a:pt x="390902" y="379085"/>
                  </a:cubicBezTo>
                  <a:close/>
                  <a:moveTo>
                    <a:pt x="1407260" y="14214"/>
                  </a:moveTo>
                  <a:lnTo>
                    <a:pt x="2048103" y="14214"/>
                  </a:lnTo>
                  <a:cubicBezTo>
                    <a:pt x="2112481" y="14214"/>
                    <a:pt x="2164670" y="66403"/>
                    <a:pt x="2164670" y="130782"/>
                  </a:cubicBezTo>
                  <a:cubicBezTo>
                    <a:pt x="2164670" y="195160"/>
                    <a:pt x="2112481" y="247349"/>
                    <a:pt x="2048103" y="247349"/>
                  </a:cubicBezTo>
                  <a:lnTo>
                    <a:pt x="1307755" y="247349"/>
                  </a:lnTo>
                  <a:lnTo>
                    <a:pt x="1325847" y="232422"/>
                  </a:lnTo>
                  <a:cubicBezTo>
                    <a:pt x="1377965" y="180304"/>
                    <a:pt x="1410200" y="108304"/>
                    <a:pt x="1410200" y="28775"/>
                  </a:cubicBezTo>
                  <a:close/>
                  <a:moveTo>
                    <a:pt x="0" y="0"/>
                  </a:moveTo>
                  <a:lnTo>
                    <a:pt x="304051" y="0"/>
                  </a:lnTo>
                  <a:lnTo>
                    <a:pt x="313256" y="3293"/>
                  </a:lnTo>
                  <a:cubicBezTo>
                    <a:pt x="337189" y="10830"/>
                    <a:pt x="364214" y="14401"/>
                    <a:pt x="392159" y="13954"/>
                  </a:cubicBezTo>
                  <a:lnTo>
                    <a:pt x="580724" y="13954"/>
                  </a:lnTo>
                  <a:lnTo>
                    <a:pt x="580735" y="14214"/>
                  </a:lnTo>
                  <a:lnTo>
                    <a:pt x="837140" y="14214"/>
                  </a:lnTo>
                  <a:lnTo>
                    <a:pt x="834200" y="28775"/>
                  </a:lnTo>
                  <a:cubicBezTo>
                    <a:pt x="834200" y="108304"/>
                    <a:pt x="866436" y="180304"/>
                    <a:pt x="918553" y="232422"/>
                  </a:cubicBezTo>
                  <a:lnTo>
                    <a:pt x="936645" y="247349"/>
                  </a:lnTo>
                  <a:lnTo>
                    <a:pt x="590946" y="247349"/>
                  </a:lnTo>
                  <a:lnTo>
                    <a:pt x="591010" y="248804"/>
                  </a:lnTo>
                  <a:lnTo>
                    <a:pt x="395587" y="250518"/>
                  </a:lnTo>
                  <a:cubicBezTo>
                    <a:pt x="197594" y="254018"/>
                    <a:pt x="52755" y="184020"/>
                    <a:pt x="691" y="262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493125" y="4003160"/>
              <a:ext cx="496990" cy="263056"/>
            </a:xfrm>
            <a:custGeom>
              <a:avLst/>
              <a:gdLst>
                <a:gd name="connsiteX0" fmla="*/ 1468 w 496990"/>
                <a:gd name="connsiteY0" fmla="*/ 0 h 263056"/>
                <a:gd name="connsiteX1" fmla="*/ 495522 w 496990"/>
                <a:gd name="connsiteY1" fmla="*/ 0 h 263056"/>
                <a:gd name="connsiteX2" fmla="*/ 496990 w 496990"/>
                <a:gd name="connsiteY2" fmla="*/ 14561 h 263056"/>
                <a:gd name="connsiteX3" fmla="*/ 387431 w 496990"/>
                <a:gd name="connsiteY3" fmla="*/ 220617 h 263056"/>
                <a:gd name="connsiteX4" fmla="*/ 364368 w 496990"/>
                <a:gd name="connsiteY4" fmla="*/ 233135 h 263056"/>
                <a:gd name="connsiteX5" fmla="*/ 345220 w 496990"/>
                <a:gd name="connsiteY5" fmla="*/ 243528 h 263056"/>
                <a:gd name="connsiteX6" fmla="*/ 248495 w 496990"/>
                <a:gd name="connsiteY6" fmla="*/ 263056 h 263056"/>
                <a:gd name="connsiteX7" fmla="*/ 151770 w 496990"/>
                <a:gd name="connsiteY7" fmla="*/ 243528 h 263056"/>
                <a:gd name="connsiteX8" fmla="*/ 132622 w 496990"/>
                <a:gd name="connsiteY8" fmla="*/ 233135 h 263056"/>
                <a:gd name="connsiteX9" fmla="*/ 109559 w 496990"/>
                <a:gd name="connsiteY9" fmla="*/ 220617 h 263056"/>
                <a:gd name="connsiteX10" fmla="*/ 0 w 496990"/>
                <a:gd name="connsiteY10" fmla="*/ 14561 h 26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990" h="263056">
                  <a:moveTo>
                    <a:pt x="1468" y="0"/>
                  </a:moveTo>
                  <a:lnTo>
                    <a:pt x="495522" y="0"/>
                  </a:lnTo>
                  <a:lnTo>
                    <a:pt x="496990" y="14561"/>
                  </a:lnTo>
                  <a:cubicBezTo>
                    <a:pt x="496990" y="100336"/>
                    <a:pt x="453531" y="175961"/>
                    <a:pt x="387431" y="220617"/>
                  </a:cubicBezTo>
                  <a:lnTo>
                    <a:pt x="364368" y="233135"/>
                  </a:lnTo>
                  <a:lnTo>
                    <a:pt x="345220" y="243528"/>
                  </a:lnTo>
                  <a:cubicBezTo>
                    <a:pt x="315491" y="256103"/>
                    <a:pt x="282805" y="263056"/>
                    <a:pt x="248495" y="263056"/>
                  </a:cubicBezTo>
                  <a:cubicBezTo>
                    <a:pt x="214185" y="263056"/>
                    <a:pt x="181499" y="256103"/>
                    <a:pt x="151770" y="243528"/>
                  </a:cubicBezTo>
                  <a:lnTo>
                    <a:pt x="132622" y="233135"/>
                  </a:lnTo>
                  <a:lnTo>
                    <a:pt x="109559" y="220617"/>
                  </a:lnTo>
                  <a:cubicBezTo>
                    <a:pt x="43459" y="175961"/>
                    <a:pt x="0" y="100336"/>
                    <a:pt x="0" y="1456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04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iangle 4 Step Diagra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CDA02"/>
      </a:accent1>
      <a:accent2>
        <a:srgbClr val="F36012"/>
      </a:accent2>
      <a:accent3>
        <a:srgbClr val="0079A4"/>
      </a:accent3>
      <a:accent4>
        <a:srgbClr val="3D3D3D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BA96D7-7F17-4614-9A36-CC2F3D1E8287}"/>
</file>

<file path=customXml/itemProps2.xml><?xml version="1.0" encoding="utf-8"?>
<ds:datastoreItem xmlns:ds="http://schemas.openxmlformats.org/officeDocument/2006/customXml" ds:itemID="{8CED3081-F7E5-4614-9519-658CD7539639}"/>
</file>

<file path=customXml/itemProps3.xml><?xml version="1.0" encoding="utf-8"?>
<ds:datastoreItem xmlns:ds="http://schemas.openxmlformats.org/officeDocument/2006/customXml" ds:itemID="{D8500B26-60AD-46C8-8902-D234D6B3465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6469</TotalTime>
  <Words>854</Words>
  <Application>Microsoft Macintosh PowerPoint</Application>
  <PresentationFormat>Widescreen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German Viera</cp:lastModifiedBy>
  <cp:revision>161</cp:revision>
  <dcterms:created xsi:type="dcterms:W3CDTF">2013-09-12T13:05:01Z</dcterms:created>
  <dcterms:modified xsi:type="dcterms:W3CDTF">2015-12-28T19:02:17Z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