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8" r:id="rId2"/>
    <p:sldId id="276" r:id="rId3"/>
    <p:sldId id="278" r:id="rId4"/>
    <p:sldId id="280" r:id="rId5"/>
    <p:sldId id="287" r:id="rId6"/>
    <p:sldId id="289" r:id="rId7"/>
    <p:sldId id="291" r:id="rId8"/>
    <p:sldId id="293" r:id="rId9"/>
    <p:sldId id="295" r:id="rId10"/>
    <p:sldId id="297" r:id="rId11"/>
    <p:sldId id="299" r:id="rId12"/>
    <p:sldId id="307" r:id="rId13"/>
    <p:sldId id="306" r:id="rId14"/>
    <p:sldId id="301" r:id="rId15"/>
    <p:sldId id="305" r:id="rId16"/>
    <p:sldId id="268" r:id="rId17"/>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BAB"/>
    <a:srgbClr val="000000"/>
    <a:srgbClr val="262626"/>
    <a:srgbClr val="F2F2F2"/>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37" autoAdjust="0"/>
    <p:restoredTop sz="94638"/>
  </p:normalViewPr>
  <p:slideViewPr>
    <p:cSldViewPr>
      <p:cViewPr varScale="1">
        <p:scale>
          <a:sx n="42" d="100"/>
          <a:sy n="42" d="100"/>
        </p:scale>
        <p:origin x="54" y="6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12/14/2015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dirty="0"/>
          </a:p>
        </p:txBody>
      </p:sp>
    </p:spTree>
    <p:extLst>
      <p:ext uri="{BB962C8B-B14F-4D97-AF65-F5344CB8AC3E}">
        <p14:creationId xmlns:p14="http://schemas.microsoft.com/office/powerpoint/2010/main" val="152036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dirty="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12/14/2015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12/14/2015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12/14/2015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
        <p:nvSpPr>
          <p:cNvPr id="17" name="Slide Number Placeholder 16"/>
          <p:cNvSpPr>
            <a:spLocks noGrp="1"/>
          </p:cNvSpPr>
          <p:nvPr>
            <p:ph type="sldNum" sz="quarter" idx="12"/>
          </p:nvPr>
        </p:nvSpPr>
        <p:spPr>
          <a:xfrm>
            <a:off x="11202730" y="6323774"/>
            <a:ext cx="491305" cy="420448"/>
          </a:xfrm>
        </p:spPr>
        <p:txBody>
          <a:bodyPr/>
          <a:lstStyle>
            <a:lvl1pPr>
              <a:defRPr sz="1100">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12/14/2015</a:t>
            </a:fld>
            <a:endParaRPr lang="en-US" dirty="0"/>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roup 165"/>
          <p:cNvGrpSpPr/>
          <p:nvPr/>
        </p:nvGrpSpPr>
        <p:grpSpPr>
          <a:xfrm>
            <a:off x="1555920" y="381000"/>
            <a:ext cx="9067800" cy="5933252"/>
            <a:chOff x="1562100" y="457200"/>
            <a:chExt cx="9067800" cy="5933252"/>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1333" t="17778" r="24667" b="23333"/>
            <a:stretch/>
          </p:blipFill>
          <p:spPr>
            <a:xfrm>
              <a:off x="1562100" y="457200"/>
              <a:ext cx="9067800" cy="5933252"/>
            </a:xfrm>
            <a:prstGeom prst="rect">
              <a:avLst/>
            </a:prstGeom>
          </p:spPr>
        </p:pic>
        <p:grpSp>
          <p:nvGrpSpPr>
            <p:cNvPr id="6" name="Group 5"/>
            <p:cNvGrpSpPr/>
            <p:nvPr/>
          </p:nvGrpSpPr>
          <p:grpSpPr>
            <a:xfrm>
              <a:off x="4355573" y="3793703"/>
              <a:ext cx="3161404" cy="535428"/>
              <a:chOff x="2841410" y="4762692"/>
              <a:chExt cx="5769190" cy="977093"/>
            </a:xfrm>
            <a:effectLst>
              <a:outerShdw blurRad="38100" dist="25400" dir="5400000" algn="t" rotWithShape="0">
                <a:prstClr val="black">
                  <a:alpha val="30000"/>
                </a:prstClr>
              </a:outerShdw>
            </a:effectLst>
          </p:grpSpPr>
          <p:sp>
            <p:nvSpPr>
              <p:cNvPr id="7" name="Rectangle 6"/>
              <p:cNvSpPr/>
              <p:nvPr/>
            </p:nvSpPr>
            <p:spPr>
              <a:xfrm>
                <a:off x="2841410" y="4762692"/>
                <a:ext cx="5769190" cy="9770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841410" y="4762692"/>
                <a:ext cx="1220346" cy="97709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4355573" y="3160366"/>
              <a:ext cx="3161404" cy="535428"/>
              <a:chOff x="2841410" y="3606927"/>
              <a:chExt cx="5769190" cy="977093"/>
            </a:xfrm>
            <a:effectLst>
              <a:outerShdw blurRad="38100" dist="25400" dir="5400000" algn="t" rotWithShape="0">
                <a:prstClr val="black">
                  <a:alpha val="30000"/>
                </a:prstClr>
              </a:outerShdw>
            </a:effectLst>
          </p:grpSpPr>
          <p:sp>
            <p:nvSpPr>
              <p:cNvPr id="10" name="Rectangle 9"/>
              <p:cNvSpPr/>
              <p:nvPr/>
            </p:nvSpPr>
            <p:spPr>
              <a:xfrm>
                <a:off x="2841410" y="3606927"/>
                <a:ext cx="5769190" cy="977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841410" y="3606927"/>
                <a:ext cx="1220346" cy="97709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a:off x="4355573" y="2527030"/>
              <a:ext cx="3161404" cy="535428"/>
              <a:chOff x="2841410" y="2451164"/>
              <a:chExt cx="5769190" cy="977093"/>
            </a:xfrm>
            <a:effectLst>
              <a:outerShdw blurRad="38100" dist="25400" dir="5400000" algn="t" rotWithShape="0">
                <a:prstClr val="black">
                  <a:alpha val="30000"/>
                </a:prstClr>
              </a:outerShdw>
            </a:effectLst>
          </p:grpSpPr>
          <p:sp>
            <p:nvSpPr>
              <p:cNvPr id="13" name="Rectangle 12"/>
              <p:cNvSpPr/>
              <p:nvPr/>
            </p:nvSpPr>
            <p:spPr>
              <a:xfrm>
                <a:off x="2841410" y="2451164"/>
                <a:ext cx="5769190" cy="9770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2841410" y="2451164"/>
                <a:ext cx="1220346" cy="977093"/>
              </a:xfrm>
              <a:prstGeom prst="rect">
                <a:avLst/>
              </a:prstGeom>
              <a:solidFill>
                <a:srgbClr val="40404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4355573" y="1893238"/>
              <a:ext cx="3161404" cy="535428"/>
              <a:chOff x="2841410" y="1295400"/>
              <a:chExt cx="5769190" cy="977093"/>
            </a:xfrm>
            <a:effectLst>
              <a:outerShdw blurRad="38100" dist="25400" dir="5400000" algn="t" rotWithShape="0">
                <a:prstClr val="black">
                  <a:alpha val="30000"/>
                </a:prstClr>
              </a:outerShdw>
            </a:effectLst>
          </p:grpSpPr>
          <p:sp>
            <p:nvSpPr>
              <p:cNvPr id="16" name="Rectangle 15"/>
              <p:cNvSpPr/>
              <p:nvPr/>
            </p:nvSpPr>
            <p:spPr>
              <a:xfrm>
                <a:off x="2841410" y="1295400"/>
                <a:ext cx="5769190" cy="9770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2841410" y="1295400"/>
                <a:ext cx="1220346" cy="9770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p:cNvSpPr txBox="1"/>
            <p:nvPr/>
          </p:nvSpPr>
          <p:spPr>
            <a:xfrm>
              <a:off x="3359011" y="1169976"/>
              <a:ext cx="2385044" cy="400110"/>
            </a:xfrm>
            <a:prstGeom prst="rect">
              <a:avLst/>
            </a:prstGeom>
            <a:noFill/>
          </p:spPr>
          <p:txBody>
            <a:bodyPr wrap="square" rtlCol="0">
              <a:spAutoFit/>
            </a:bodyPr>
            <a:lstStyle/>
            <a:p>
              <a:r>
                <a:rPr lang="en-US" sz="2000" dirty="0">
                  <a:solidFill>
                    <a:schemeClr val="bg1">
                      <a:lumMod val="75000"/>
                    </a:schemeClr>
                  </a:solidFill>
                </a:rPr>
                <a:t>AIDA Model</a:t>
              </a:r>
            </a:p>
          </p:txBody>
        </p:sp>
        <p:grpSp>
          <p:nvGrpSpPr>
            <p:cNvPr id="19" name="Group 18"/>
            <p:cNvGrpSpPr/>
            <p:nvPr/>
          </p:nvGrpSpPr>
          <p:grpSpPr>
            <a:xfrm>
              <a:off x="3710786" y="1893694"/>
              <a:ext cx="584586" cy="535428"/>
              <a:chOff x="1664750" y="1295400"/>
              <a:chExt cx="1066800" cy="977093"/>
            </a:xfrm>
            <a:effectLst>
              <a:outerShdw blurRad="38100" dist="25400" dir="5400000" algn="t" rotWithShape="0">
                <a:prstClr val="black">
                  <a:alpha val="40000"/>
                </a:prstClr>
              </a:outerShdw>
            </a:effectLst>
          </p:grpSpPr>
          <p:sp>
            <p:nvSpPr>
              <p:cNvPr id="20" name="Rectangle 19"/>
              <p:cNvSpPr/>
              <p:nvPr/>
            </p:nvSpPr>
            <p:spPr>
              <a:xfrm>
                <a:off x="1664750" y="1295400"/>
                <a:ext cx="1066800" cy="9770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p:cNvSpPr/>
              <p:nvPr/>
            </p:nvSpPr>
            <p:spPr>
              <a:xfrm>
                <a:off x="1962450" y="1524000"/>
                <a:ext cx="486065" cy="569810"/>
              </a:xfrm>
              <a:custGeom>
                <a:avLst/>
                <a:gdLst/>
                <a:ahLst/>
                <a:cxnLst/>
                <a:rect l="l" t="t" r="r" b="b"/>
                <a:pathLst>
                  <a:path w="455959" h="534516">
                    <a:moveTo>
                      <a:pt x="224092" y="72851"/>
                    </a:moveTo>
                    <a:lnTo>
                      <a:pt x="132824" y="336835"/>
                    </a:lnTo>
                    <a:lnTo>
                      <a:pt x="316998" y="336835"/>
                    </a:lnTo>
                    <a:lnTo>
                      <a:pt x="224502" y="72851"/>
                    </a:lnTo>
                    <a:close/>
                    <a:moveTo>
                      <a:pt x="226548" y="0"/>
                    </a:moveTo>
                    <a:cubicBezTo>
                      <a:pt x="235279" y="0"/>
                      <a:pt x="242510" y="204"/>
                      <a:pt x="248240" y="614"/>
                    </a:cubicBezTo>
                    <a:cubicBezTo>
                      <a:pt x="253970" y="1023"/>
                      <a:pt x="258608" y="1773"/>
                      <a:pt x="262155" y="2865"/>
                    </a:cubicBezTo>
                    <a:cubicBezTo>
                      <a:pt x="265702" y="3956"/>
                      <a:pt x="268431" y="5525"/>
                      <a:pt x="270341" y="7571"/>
                    </a:cubicBezTo>
                    <a:cubicBezTo>
                      <a:pt x="272251" y="9618"/>
                      <a:pt x="273751" y="12141"/>
                      <a:pt x="274843" y="15143"/>
                    </a:cubicBezTo>
                    <a:lnTo>
                      <a:pt x="452469" y="507094"/>
                    </a:lnTo>
                    <a:cubicBezTo>
                      <a:pt x="454652" y="513097"/>
                      <a:pt x="455812" y="517940"/>
                      <a:pt x="455948" y="521624"/>
                    </a:cubicBezTo>
                    <a:cubicBezTo>
                      <a:pt x="456084" y="525307"/>
                      <a:pt x="455061" y="528104"/>
                      <a:pt x="452878" y="530014"/>
                    </a:cubicBezTo>
                    <a:cubicBezTo>
                      <a:pt x="450696" y="531924"/>
                      <a:pt x="447080" y="533152"/>
                      <a:pt x="442033" y="533697"/>
                    </a:cubicBezTo>
                    <a:cubicBezTo>
                      <a:pt x="436985" y="534243"/>
                      <a:pt x="430232" y="534516"/>
                      <a:pt x="421773" y="534516"/>
                    </a:cubicBezTo>
                    <a:cubicBezTo>
                      <a:pt x="413315" y="534516"/>
                      <a:pt x="406562" y="534311"/>
                      <a:pt x="401514" y="533902"/>
                    </a:cubicBezTo>
                    <a:cubicBezTo>
                      <a:pt x="396466" y="533493"/>
                      <a:pt x="392646" y="532811"/>
                      <a:pt x="390054" y="531856"/>
                    </a:cubicBezTo>
                    <a:cubicBezTo>
                      <a:pt x="387462" y="530901"/>
                      <a:pt x="385552" y="529605"/>
                      <a:pt x="384324" y="527967"/>
                    </a:cubicBezTo>
                    <a:cubicBezTo>
                      <a:pt x="383097" y="526330"/>
                      <a:pt x="381937" y="524284"/>
                      <a:pt x="380846" y="521828"/>
                    </a:cubicBezTo>
                    <a:lnTo>
                      <a:pt x="335416" y="392906"/>
                    </a:lnTo>
                    <a:lnTo>
                      <a:pt x="115225" y="392906"/>
                    </a:lnTo>
                    <a:lnTo>
                      <a:pt x="71841" y="520191"/>
                    </a:lnTo>
                    <a:cubicBezTo>
                      <a:pt x="71023" y="522647"/>
                      <a:pt x="69931" y="524761"/>
                      <a:pt x="68567" y="526535"/>
                    </a:cubicBezTo>
                    <a:cubicBezTo>
                      <a:pt x="67203" y="528308"/>
                      <a:pt x="65225" y="529809"/>
                      <a:pt x="62633" y="531037"/>
                    </a:cubicBezTo>
                    <a:cubicBezTo>
                      <a:pt x="60040" y="532265"/>
                      <a:pt x="56357" y="533152"/>
                      <a:pt x="51582" y="533697"/>
                    </a:cubicBezTo>
                    <a:cubicBezTo>
                      <a:pt x="46807" y="534243"/>
                      <a:pt x="40600" y="534516"/>
                      <a:pt x="32960" y="534516"/>
                    </a:cubicBezTo>
                    <a:cubicBezTo>
                      <a:pt x="25047" y="534516"/>
                      <a:pt x="18567" y="534175"/>
                      <a:pt x="13519" y="533493"/>
                    </a:cubicBezTo>
                    <a:cubicBezTo>
                      <a:pt x="8471" y="532811"/>
                      <a:pt x="4924" y="531514"/>
                      <a:pt x="2878" y="529605"/>
                    </a:cubicBezTo>
                    <a:cubicBezTo>
                      <a:pt x="832" y="527695"/>
                      <a:pt x="-123" y="524898"/>
                      <a:pt x="13" y="521214"/>
                    </a:cubicBezTo>
                    <a:cubicBezTo>
                      <a:pt x="149" y="517531"/>
                      <a:pt x="1309" y="512688"/>
                      <a:pt x="3492" y="506685"/>
                    </a:cubicBezTo>
                    <a:lnTo>
                      <a:pt x="181118" y="14734"/>
                    </a:lnTo>
                    <a:cubicBezTo>
                      <a:pt x="182210" y="11732"/>
                      <a:pt x="183642" y="9277"/>
                      <a:pt x="185416" y="7367"/>
                    </a:cubicBezTo>
                    <a:cubicBezTo>
                      <a:pt x="187189" y="5457"/>
                      <a:pt x="189781" y="3956"/>
                      <a:pt x="193192" y="2865"/>
                    </a:cubicBezTo>
                    <a:cubicBezTo>
                      <a:pt x="196603" y="1773"/>
                      <a:pt x="200968" y="1023"/>
                      <a:pt x="206289" y="614"/>
                    </a:cubicBezTo>
                    <a:cubicBezTo>
                      <a:pt x="211609" y="204"/>
                      <a:pt x="218363" y="0"/>
                      <a:pt x="2265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p:cNvGrpSpPr/>
            <p:nvPr/>
          </p:nvGrpSpPr>
          <p:grpSpPr>
            <a:xfrm>
              <a:off x="3710786" y="2527030"/>
              <a:ext cx="584586" cy="535428"/>
              <a:chOff x="1664750" y="2451163"/>
              <a:chExt cx="1066800" cy="977093"/>
            </a:xfrm>
            <a:effectLst>
              <a:outerShdw blurRad="38100" dist="25400" dir="5400000" algn="t" rotWithShape="0">
                <a:prstClr val="black">
                  <a:alpha val="40000"/>
                </a:prstClr>
              </a:outerShdw>
            </a:effectLst>
          </p:grpSpPr>
          <p:sp>
            <p:nvSpPr>
              <p:cNvPr id="23" name="Rectangle 22"/>
              <p:cNvSpPr/>
              <p:nvPr/>
            </p:nvSpPr>
            <p:spPr>
              <a:xfrm>
                <a:off x="1664750" y="2451163"/>
                <a:ext cx="1066800" cy="9770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169482" y="2632849"/>
                <a:ext cx="72000" cy="612000"/>
              </a:xfrm>
              <a:custGeom>
                <a:avLst/>
                <a:gdLst/>
                <a:ahLst/>
                <a:cxnLst/>
                <a:rect l="l" t="t" r="r" b="b"/>
                <a:pathLst>
                  <a:path w="70396" h="534516">
                    <a:moveTo>
                      <a:pt x="35198" y="0"/>
                    </a:moveTo>
                    <a:cubicBezTo>
                      <a:pt x="42019" y="0"/>
                      <a:pt x="47681" y="341"/>
                      <a:pt x="52183" y="1023"/>
                    </a:cubicBezTo>
                    <a:cubicBezTo>
                      <a:pt x="56685" y="1705"/>
                      <a:pt x="60301" y="2523"/>
                      <a:pt x="63029" y="3478"/>
                    </a:cubicBezTo>
                    <a:cubicBezTo>
                      <a:pt x="65758" y="4433"/>
                      <a:pt x="67668" y="5729"/>
                      <a:pt x="68759" y="7367"/>
                    </a:cubicBezTo>
                    <a:cubicBezTo>
                      <a:pt x="69850" y="9004"/>
                      <a:pt x="70396" y="10914"/>
                      <a:pt x="70396" y="13096"/>
                    </a:cubicBezTo>
                    <a:lnTo>
                      <a:pt x="70396" y="521419"/>
                    </a:lnTo>
                    <a:cubicBezTo>
                      <a:pt x="70396" y="523602"/>
                      <a:pt x="69850" y="525512"/>
                      <a:pt x="68759" y="527149"/>
                    </a:cubicBezTo>
                    <a:cubicBezTo>
                      <a:pt x="67668" y="528786"/>
                      <a:pt x="65758" y="530082"/>
                      <a:pt x="63029" y="531037"/>
                    </a:cubicBezTo>
                    <a:cubicBezTo>
                      <a:pt x="60301" y="531992"/>
                      <a:pt x="56685" y="532811"/>
                      <a:pt x="52183" y="533493"/>
                    </a:cubicBezTo>
                    <a:cubicBezTo>
                      <a:pt x="47681" y="534175"/>
                      <a:pt x="42019" y="534516"/>
                      <a:pt x="35198" y="534516"/>
                    </a:cubicBezTo>
                    <a:cubicBezTo>
                      <a:pt x="28650" y="534516"/>
                      <a:pt x="23056" y="534175"/>
                      <a:pt x="18418" y="533493"/>
                    </a:cubicBezTo>
                    <a:cubicBezTo>
                      <a:pt x="13779" y="532811"/>
                      <a:pt x="10096" y="531992"/>
                      <a:pt x="7367" y="531037"/>
                    </a:cubicBezTo>
                    <a:cubicBezTo>
                      <a:pt x="4639" y="530082"/>
                      <a:pt x="2729" y="528786"/>
                      <a:pt x="1637" y="527149"/>
                    </a:cubicBezTo>
                    <a:cubicBezTo>
                      <a:pt x="546" y="525512"/>
                      <a:pt x="0" y="523602"/>
                      <a:pt x="0" y="521419"/>
                    </a:cubicBezTo>
                    <a:lnTo>
                      <a:pt x="0" y="13096"/>
                    </a:lnTo>
                    <a:cubicBezTo>
                      <a:pt x="0" y="10914"/>
                      <a:pt x="614" y="9004"/>
                      <a:pt x="1842" y="7367"/>
                    </a:cubicBezTo>
                    <a:cubicBezTo>
                      <a:pt x="3070" y="5729"/>
                      <a:pt x="5116" y="4433"/>
                      <a:pt x="7981" y="3478"/>
                    </a:cubicBezTo>
                    <a:cubicBezTo>
                      <a:pt x="10846" y="2523"/>
                      <a:pt x="14530" y="1705"/>
                      <a:pt x="19032" y="1023"/>
                    </a:cubicBezTo>
                    <a:cubicBezTo>
                      <a:pt x="23534" y="341"/>
                      <a:pt x="28923" y="0"/>
                      <a:pt x="3519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dirty="0"/>
              </a:p>
            </p:txBody>
          </p:sp>
        </p:grpSp>
        <p:grpSp>
          <p:nvGrpSpPr>
            <p:cNvPr id="25" name="Group 24"/>
            <p:cNvGrpSpPr/>
            <p:nvPr/>
          </p:nvGrpSpPr>
          <p:grpSpPr>
            <a:xfrm>
              <a:off x="3710786" y="3160365"/>
              <a:ext cx="584586" cy="535428"/>
              <a:chOff x="1664750" y="3606926"/>
              <a:chExt cx="1066800" cy="977093"/>
            </a:xfrm>
            <a:effectLst>
              <a:outerShdw blurRad="38100" dist="25400" dir="5400000" algn="t" rotWithShape="0">
                <a:prstClr val="black">
                  <a:alpha val="40000"/>
                </a:prstClr>
              </a:outerShdw>
            </a:effectLst>
          </p:grpSpPr>
          <p:sp>
            <p:nvSpPr>
              <p:cNvPr id="26" name="Rectangle 25"/>
              <p:cNvSpPr/>
              <p:nvPr/>
            </p:nvSpPr>
            <p:spPr>
              <a:xfrm>
                <a:off x="1664750" y="3606926"/>
                <a:ext cx="1066800" cy="977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998773" y="3832220"/>
                <a:ext cx="413418" cy="537651"/>
              </a:xfrm>
              <a:custGeom>
                <a:avLst/>
                <a:gdLst/>
                <a:ahLst/>
                <a:cxnLst/>
                <a:rect l="l" t="t" r="r" b="b"/>
                <a:pathLst>
                  <a:path w="333189" h="433313">
                    <a:moveTo>
                      <a:pt x="57597" y="47886"/>
                    </a:moveTo>
                    <a:lnTo>
                      <a:pt x="57597" y="385093"/>
                    </a:lnTo>
                    <a:lnTo>
                      <a:pt x="116867" y="385093"/>
                    </a:lnTo>
                    <a:cubicBezTo>
                      <a:pt x="144549" y="385093"/>
                      <a:pt x="167878" y="381633"/>
                      <a:pt x="186854" y="374712"/>
                    </a:cubicBezTo>
                    <a:cubicBezTo>
                      <a:pt x="205829" y="367792"/>
                      <a:pt x="221680" y="357188"/>
                      <a:pt x="234404" y="342900"/>
                    </a:cubicBezTo>
                    <a:cubicBezTo>
                      <a:pt x="247129" y="328613"/>
                      <a:pt x="256673" y="310697"/>
                      <a:pt x="263035" y="289155"/>
                    </a:cubicBezTo>
                    <a:cubicBezTo>
                      <a:pt x="269398" y="267612"/>
                      <a:pt x="272579" y="242106"/>
                      <a:pt x="272579" y="212638"/>
                    </a:cubicBezTo>
                    <a:cubicBezTo>
                      <a:pt x="272579" y="189198"/>
                      <a:pt x="269677" y="167376"/>
                      <a:pt x="263872" y="147173"/>
                    </a:cubicBezTo>
                    <a:cubicBezTo>
                      <a:pt x="258068" y="126969"/>
                      <a:pt x="248971" y="109500"/>
                      <a:pt x="236581" y="94766"/>
                    </a:cubicBezTo>
                    <a:cubicBezTo>
                      <a:pt x="224191" y="80032"/>
                      <a:pt x="208508" y="68535"/>
                      <a:pt x="189533" y="60276"/>
                    </a:cubicBezTo>
                    <a:cubicBezTo>
                      <a:pt x="170557" y="52016"/>
                      <a:pt x="146112" y="47886"/>
                      <a:pt x="116198" y="47886"/>
                    </a:cubicBezTo>
                    <a:close/>
                    <a:moveTo>
                      <a:pt x="21431" y="0"/>
                    </a:moveTo>
                    <a:lnTo>
                      <a:pt x="119546" y="0"/>
                    </a:lnTo>
                    <a:cubicBezTo>
                      <a:pt x="157051" y="0"/>
                      <a:pt x="188751" y="4856"/>
                      <a:pt x="214647" y="14567"/>
                    </a:cubicBezTo>
                    <a:cubicBezTo>
                      <a:pt x="240544" y="24278"/>
                      <a:pt x="262254" y="38230"/>
                      <a:pt x="279778" y="56425"/>
                    </a:cubicBezTo>
                    <a:cubicBezTo>
                      <a:pt x="297303" y="74619"/>
                      <a:pt x="310586" y="96664"/>
                      <a:pt x="319627" y="122560"/>
                    </a:cubicBezTo>
                    <a:cubicBezTo>
                      <a:pt x="328668" y="148456"/>
                      <a:pt x="333189" y="177701"/>
                      <a:pt x="333189" y="210294"/>
                    </a:cubicBezTo>
                    <a:cubicBezTo>
                      <a:pt x="333189" y="247799"/>
                      <a:pt x="328389" y="280560"/>
                      <a:pt x="318790" y="308577"/>
                    </a:cubicBezTo>
                    <a:cubicBezTo>
                      <a:pt x="309191" y="336594"/>
                      <a:pt x="295182" y="359811"/>
                      <a:pt x="276765" y="378228"/>
                    </a:cubicBezTo>
                    <a:cubicBezTo>
                      <a:pt x="258347" y="396646"/>
                      <a:pt x="235744" y="410431"/>
                      <a:pt x="208955" y="419584"/>
                    </a:cubicBezTo>
                    <a:cubicBezTo>
                      <a:pt x="182166" y="428737"/>
                      <a:pt x="150242" y="433313"/>
                      <a:pt x="113184" y="433313"/>
                    </a:cubicBezTo>
                    <a:lnTo>
                      <a:pt x="21431" y="433313"/>
                    </a:lnTo>
                    <a:cubicBezTo>
                      <a:pt x="16297" y="433313"/>
                      <a:pt x="11441" y="431583"/>
                      <a:pt x="6865" y="428123"/>
                    </a:cubicBezTo>
                    <a:cubicBezTo>
                      <a:pt x="2288" y="424663"/>
                      <a:pt x="0" y="418579"/>
                      <a:pt x="0" y="409873"/>
                    </a:cubicBezTo>
                    <a:lnTo>
                      <a:pt x="0" y="23441"/>
                    </a:lnTo>
                    <a:cubicBezTo>
                      <a:pt x="0" y="14734"/>
                      <a:pt x="2288" y="8651"/>
                      <a:pt x="6865" y="5191"/>
                    </a:cubicBezTo>
                    <a:cubicBezTo>
                      <a:pt x="11441" y="1730"/>
                      <a:pt x="16297" y="0"/>
                      <a:pt x="2143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dirty="0"/>
              </a:p>
            </p:txBody>
          </p:sp>
        </p:grpSp>
        <p:grpSp>
          <p:nvGrpSpPr>
            <p:cNvPr id="28" name="Group 27"/>
            <p:cNvGrpSpPr/>
            <p:nvPr/>
          </p:nvGrpSpPr>
          <p:grpSpPr>
            <a:xfrm>
              <a:off x="3710786" y="3793701"/>
              <a:ext cx="584586" cy="535428"/>
              <a:chOff x="1664750" y="4762689"/>
              <a:chExt cx="1066800" cy="977093"/>
            </a:xfrm>
            <a:effectLst>
              <a:outerShdw blurRad="38100" dist="25400" dir="5400000" algn="t" rotWithShape="0">
                <a:prstClr val="black">
                  <a:alpha val="40000"/>
                </a:prstClr>
              </a:outerShdw>
            </a:effectLst>
          </p:grpSpPr>
          <p:sp>
            <p:nvSpPr>
              <p:cNvPr id="29" name="Rectangle 28"/>
              <p:cNvSpPr/>
              <p:nvPr/>
            </p:nvSpPr>
            <p:spPr>
              <a:xfrm>
                <a:off x="1664750" y="4762689"/>
                <a:ext cx="1066800" cy="9770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29"/>
              <p:cNvSpPr/>
              <p:nvPr/>
            </p:nvSpPr>
            <p:spPr>
              <a:xfrm>
                <a:off x="1962450" y="4966330"/>
                <a:ext cx="486065" cy="569810"/>
              </a:xfrm>
              <a:custGeom>
                <a:avLst/>
                <a:gdLst/>
                <a:ahLst/>
                <a:cxnLst/>
                <a:rect l="l" t="t" r="r" b="b"/>
                <a:pathLst>
                  <a:path w="455959" h="534516">
                    <a:moveTo>
                      <a:pt x="224092" y="72851"/>
                    </a:moveTo>
                    <a:lnTo>
                      <a:pt x="132824" y="336835"/>
                    </a:lnTo>
                    <a:lnTo>
                      <a:pt x="316998" y="336835"/>
                    </a:lnTo>
                    <a:lnTo>
                      <a:pt x="224502" y="72851"/>
                    </a:lnTo>
                    <a:close/>
                    <a:moveTo>
                      <a:pt x="226548" y="0"/>
                    </a:moveTo>
                    <a:cubicBezTo>
                      <a:pt x="235279" y="0"/>
                      <a:pt x="242510" y="204"/>
                      <a:pt x="248240" y="614"/>
                    </a:cubicBezTo>
                    <a:cubicBezTo>
                      <a:pt x="253970" y="1023"/>
                      <a:pt x="258608" y="1773"/>
                      <a:pt x="262155" y="2865"/>
                    </a:cubicBezTo>
                    <a:cubicBezTo>
                      <a:pt x="265702" y="3956"/>
                      <a:pt x="268431" y="5525"/>
                      <a:pt x="270341" y="7571"/>
                    </a:cubicBezTo>
                    <a:cubicBezTo>
                      <a:pt x="272251" y="9618"/>
                      <a:pt x="273751" y="12141"/>
                      <a:pt x="274843" y="15143"/>
                    </a:cubicBezTo>
                    <a:lnTo>
                      <a:pt x="452469" y="507094"/>
                    </a:lnTo>
                    <a:cubicBezTo>
                      <a:pt x="454652" y="513097"/>
                      <a:pt x="455812" y="517940"/>
                      <a:pt x="455948" y="521624"/>
                    </a:cubicBezTo>
                    <a:cubicBezTo>
                      <a:pt x="456084" y="525307"/>
                      <a:pt x="455061" y="528104"/>
                      <a:pt x="452878" y="530014"/>
                    </a:cubicBezTo>
                    <a:cubicBezTo>
                      <a:pt x="450696" y="531924"/>
                      <a:pt x="447080" y="533152"/>
                      <a:pt x="442033" y="533697"/>
                    </a:cubicBezTo>
                    <a:cubicBezTo>
                      <a:pt x="436985" y="534243"/>
                      <a:pt x="430232" y="534516"/>
                      <a:pt x="421773" y="534516"/>
                    </a:cubicBezTo>
                    <a:cubicBezTo>
                      <a:pt x="413315" y="534516"/>
                      <a:pt x="406562" y="534311"/>
                      <a:pt x="401514" y="533902"/>
                    </a:cubicBezTo>
                    <a:cubicBezTo>
                      <a:pt x="396466" y="533493"/>
                      <a:pt x="392646" y="532811"/>
                      <a:pt x="390054" y="531856"/>
                    </a:cubicBezTo>
                    <a:cubicBezTo>
                      <a:pt x="387462" y="530901"/>
                      <a:pt x="385552" y="529605"/>
                      <a:pt x="384324" y="527967"/>
                    </a:cubicBezTo>
                    <a:cubicBezTo>
                      <a:pt x="383097" y="526330"/>
                      <a:pt x="381937" y="524284"/>
                      <a:pt x="380846" y="521828"/>
                    </a:cubicBezTo>
                    <a:lnTo>
                      <a:pt x="335416" y="392906"/>
                    </a:lnTo>
                    <a:lnTo>
                      <a:pt x="115225" y="392906"/>
                    </a:lnTo>
                    <a:lnTo>
                      <a:pt x="71841" y="520191"/>
                    </a:lnTo>
                    <a:cubicBezTo>
                      <a:pt x="71023" y="522647"/>
                      <a:pt x="69931" y="524761"/>
                      <a:pt x="68567" y="526535"/>
                    </a:cubicBezTo>
                    <a:cubicBezTo>
                      <a:pt x="67203" y="528308"/>
                      <a:pt x="65225" y="529809"/>
                      <a:pt x="62633" y="531037"/>
                    </a:cubicBezTo>
                    <a:cubicBezTo>
                      <a:pt x="60040" y="532265"/>
                      <a:pt x="56357" y="533152"/>
                      <a:pt x="51582" y="533697"/>
                    </a:cubicBezTo>
                    <a:cubicBezTo>
                      <a:pt x="46807" y="534243"/>
                      <a:pt x="40600" y="534516"/>
                      <a:pt x="32960" y="534516"/>
                    </a:cubicBezTo>
                    <a:cubicBezTo>
                      <a:pt x="25047" y="534516"/>
                      <a:pt x="18567" y="534175"/>
                      <a:pt x="13519" y="533493"/>
                    </a:cubicBezTo>
                    <a:cubicBezTo>
                      <a:pt x="8471" y="532811"/>
                      <a:pt x="4924" y="531514"/>
                      <a:pt x="2878" y="529605"/>
                    </a:cubicBezTo>
                    <a:cubicBezTo>
                      <a:pt x="832" y="527695"/>
                      <a:pt x="-123" y="524898"/>
                      <a:pt x="13" y="521214"/>
                    </a:cubicBezTo>
                    <a:cubicBezTo>
                      <a:pt x="149" y="517531"/>
                      <a:pt x="1309" y="512688"/>
                      <a:pt x="3492" y="506685"/>
                    </a:cubicBezTo>
                    <a:lnTo>
                      <a:pt x="181118" y="14734"/>
                    </a:lnTo>
                    <a:cubicBezTo>
                      <a:pt x="182210" y="11732"/>
                      <a:pt x="183642" y="9277"/>
                      <a:pt x="185416" y="7367"/>
                    </a:cubicBezTo>
                    <a:cubicBezTo>
                      <a:pt x="187189" y="5457"/>
                      <a:pt x="189781" y="3956"/>
                      <a:pt x="193192" y="2865"/>
                    </a:cubicBezTo>
                    <a:cubicBezTo>
                      <a:pt x="196603" y="1773"/>
                      <a:pt x="200968" y="1023"/>
                      <a:pt x="206289" y="614"/>
                    </a:cubicBezTo>
                    <a:cubicBezTo>
                      <a:pt x="211609" y="204"/>
                      <a:pt x="218363" y="0"/>
                      <a:pt x="2265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Rectangle 30"/>
            <p:cNvSpPr/>
            <p:nvPr/>
          </p:nvSpPr>
          <p:spPr>
            <a:xfrm>
              <a:off x="5084500" y="2658697"/>
              <a:ext cx="2441436" cy="307777"/>
            </a:xfrm>
            <a:prstGeom prst="rect">
              <a:avLst/>
            </a:prstGeom>
          </p:spPr>
          <p:txBody>
            <a:bodyPr wrap="square">
              <a:spAutoFit/>
            </a:bodyPr>
            <a:lstStyle/>
            <a:p>
              <a:r>
                <a:rPr lang="en-US" sz="700" b="1" dirty="0">
                  <a:solidFill>
                    <a:schemeClr val="bg1"/>
                  </a:solidFill>
                </a:rPr>
                <a:t>Donec non velit euismod nisi fermentum facilisis. In nec dui ipsum. Proin vitae justo libero. Morbi malesuada. </a:t>
              </a:r>
            </a:p>
          </p:txBody>
        </p:sp>
        <p:sp>
          <p:nvSpPr>
            <p:cNvPr id="32" name="Rectangle 31"/>
            <p:cNvSpPr/>
            <p:nvPr/>
          </p:nvSpPr>
          <p:spPr>
            <a:xfrm>
              <a:off x="5084500" y="3292032"/>
              <a:ext cx="2441436" cy="307777"/>
            </a:xfrm>
            <a:prstGeom prst="rect">
              <a:avLst/>
            </a:prstGeom>
          </p:spPr>
          <p:txBody>
            <a:bodyPr wrap="square">
              <a:spAutoFit/>
            </a:bodyPr>
            <a:lstStyle/>
            <a:p>
              <a:r>
                <a:rPr lang="en-US" sz="700" b="1" dirty="0">
                  <a:solidFill>
                    <a:schemeClr val="bg1"/>
                  </a:solidFill>
                </a:rPr>
                <a:t>Donec non velit euismod nisi fermentum facilisis. In nec dui ipsum. Proin vitae justo libero. Morbi malesuada. </a:t>
              </a:r>
            </a:p>
          </p:txBody>
        </p:sp>
        <p:sp>
          <p:nvSpPr>
            <p:cNvPr id="33" name="Rectangle 32"/>
            <p:cNvSpPr/>
            <p:nvPr/>
          </p:nvSpPr>
          <p:spPr>
            <a:xfrm>
              <a:off x="5084500" y="3925369"/>
              <a:ext cx="2441436" cy="307777"/>
            </a:xfrm>
            <a:prstGeom prst="rect">
              <a:avLst/>
            </a:prstGeom>
          </p:spPr>
          <p:txBody>
            <a:bodyPr wrap="square">
              <a:spAutoFit/>
            </a:bodyPr>
            <a:lstStyle/>
            <a:p>
              <a:r>
                <a:rPr lang="en-US" sz="700" b="1" dirty="0">
                  <a:solidFill>
                    <a:schemeClr val="bg1"/>
                  </a:solidFill>
                </a:rPr>
                <a:t>Donec non velit euismod nisi fermentum facilisis. In nec dui ipsum. Proin vitae justo libero. Morbi malesuada. </a:t>
              </a:r>
            </a:p>
          </p:txBody>
        </p:sp>
        <p:sp>
          <p:nvSpPr>
            <p:cNvPr id="34" name="Rectangle 33"/>
            <p:cNvSpPr/>
            <p:nvPr/>
          </p:nvSpPr>
          <p:spPr>
            <a:xfrm>
              <a:off x="5075542" y="2025361"/>
              <a:ext cx="2441436" cy="307777"/>
            </a:xfrm>
            <a:prstGeom prst="rect">
              <a:avLst/>
            </a:prstGeom>
          </p:spPr>
          <p:txBody>
            <a:bodyPr wrap="square">
              <a:spAutoFit/>
            </a:bodyPr>
            <a:lstStyle/>
            <a:p>
              <a:r>
                <a:rPr lang="en-US" sz="700" b="1" dirty="0">
                  <a:solidFill>
                    <a:schemeClr val="bg1"/>
                  </a:solidFill>
                </a:rPr>
                <a:t>Donec non velit </a:t>
              </a:r>
              <a:r>
                <a:rPr lang="en-US" sz="700" dirty="0">
                  <a:solidFill>
                    <a:schemeClr val="bg1"/>
                  </a:solidFill>
                </a:rPr>
                <a:t>euismod</a:t>
              </a:r>
              <a:r>
                <a:rPr lang="en-US" sz="700" b="1" dirty="0">
                  <a:solidFill>
                    <a:schemeClr val="bg1"/>
                  </a:solidFill>
                </a:rPr>
                <a:t> </a:t>
              </a:r>
              <a:r>
                <a:rPr lang="en-US" sz="700" dirty="0">
                  <a:solidFill>
                    <a:schemeClr val="bg1"/>
                  </a:solidFill>
                </a:rPr>
                <a:t>nisi fermentum facilisis. In nec dui ipsum. Proin vitae justo libero. Morbi </a:t>
              </a:r>
              <a:r>
                <a:rPr lang="en-US" sz="700" dirty="0" smtClean="0">
                  <a:solidFill>
                    <a:schemeClr val="bg1"/>
                  </a:solidFill>
                </a:rPr>
                <a:t>malesuada. </a:t>
              </a:r>
              <a:endParaRPr lang="en-US" sz="700" dirty="0">
                <a:solidFill>
                  <a:schemeClr val="bg1"/>
                </a:solidFill>
              </a:endParaRPr>
            </a:p>
          </p:txBody>
        </p:sp>
        <p:sp>
          <p:nvSpPr>
            <p:cNvPr id="35" name="Rectangle 34"/>
            <p:cNvSpPr/>
            <p:nvPr/>
          </p:nvSpPr>
          <p:spPr>
            <a:xfrm>
              <a:off x="8374539" y="1066800"/>
              <a:ext cx="876879" cy="9390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8374539" y="2005834"/>
              <a:ext cx="876879" cy="9390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8374539" y="2944867"/>
              <a:ext cx="876879" cy="939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8374539" y="3883901"/>
              <a:ext cx="876879" cy="9390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8295331" y="1066802"/>
              <a:ext cx="83512" cy="37580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8378843" y="1712001"/>
              <a:ext cx="872575" cy="223310"/>
            </a:xfrm>
            <a:prstGeom prst="rect">
              <a:avLst/>
            </a:prstGeom>
            <a:noFill/>
          </p:spPr>
          <p:txBody>
            <a:bodyPr wrap="square" rtlCol="0">
              <a:spAutoFit/>
            </a:bodyPr>
            <a:lstStyle/>
            <a:p>
              <a:pPr algn="ctr"/>
              <a:r>
                <a:rPr lang="en-US" sz="1050" dirty="0" smtClean="0">
                  <a:solidFill>
                    <a:schemeClr val="bg1"/>
                  </a:solidFill>
                </a:rPr>
                <a:t>Awareness</a:t>
              </a:r>
              <a:endParaRPr lang="en-US" sz="1050" dirty="0">
                <a:solidFill>
                  <a:schemeClr val="bg1"/>
                </a:solidFill>
              </a:endParaRPr>
            </a:p>
          </p:txBody>
        </p:sp>
        <p:sp>
          <p:nvSpPr>
            <p:cNvPr id="41" name="TextBox 40"/>
            <p:cNvSpPr txBox="1"/>
            <p:nvPr/>
          </p:nvSpPr>
          <p:spPr>
            <a:xfrm>
              <a:off x="8378843" y="2638608"/>
              <a:ext cx="872575" cy="216742"/>
            </a:xfrm>
            <a:prstGeom prst="rect">
              <a:avLst/>
            </a:prstGeom>
            <a:noFill/>
          </p:spPr>
          <p:txBody>
            <a:bodyPr wrap="square" rtlCol="0">
              <a:spAutoFit/>
            </a:bodyPr>
            <a:lstStyle/>
            <a:p>
              <a:pPr algn="ctr"/>
              <a:r>
                <a:rPr lang="en-US" sz="1050" dirty="0">
                  <a:solidFill>
                    <a:schemeClr val="bg1"/>
                  </a:solidFill>
                </a:rPr>
                <a:t>Interest</a:t>
              </a:r>
            </a:p>
          </p:txBody>
        </p:sp>
        <p:sp>
          <p:nvSpPr>
            <p:cNvPr id="42" name="TextBox 41"/>
            <p:cNvSpPr txBox="1"/>
            <p:nvPr/>
          </p:nvSpPr>
          <p:spPr>
            <a:xfrm>
              <a:off x="8378843" y="3590760"/>
              <a:ext cx="872575" cy="216742"/>
            </a:xfrm>
            <a:prstGeom prst="rect">
              <a:avLst/>
            </a:prstGeom>
            <a:noFill/>
          </p:spPr>
          <p:txBody>
            <a:bodyPr wrap="square" rtlCol="0">
              <a:spAutoFit/>
            </a:bodyPr>
            <a:lstStyle/>
            <a:p>
              <a:pPr algn="ctr"/>
              <a:r>
                <a:rPr lang="en-US" sz="1050" dirty="0">
                  <a:solidFill>
                    <a:schemeClr val="bg1"/>
                  </a:solidFill>
                </a:rPr>
                <a:t>Desire</a:t>
              </a:r>
            </a:p>
          </p:txBody>
        </p:sp>
        <p:sp>
          <p:nvSpPr>
            <p:cNvPr id="43" name="TextBox 42"/>
            <p:cNvSpPr txBox="1"/>
            <p:nvPr/>
          </p:nvSpPr>
          <p:spPr>
            <a:xfrm>
              <a:off x="8378843" y="4542286"/>
              <a:ext cx="872575" cy="216742"/>
            </a:xfrm>
            <a:prstGeom prst="rect">
              <a:avLst/>
            </a:prstGeom>
            <a:noFill/>
          </p:spPr>
          <p:txBody>
            <a:bodyPr wrap="square" rtlCol="0">
              <a:spAutoFit/>
            </a:bodyPr>
            <a:lstStyle/>
            <a:p>
              <a:pPr algn="ctr"/>
              <a:r>
                <a:rPr lang="en-US" sz="1050" dirty="0">
                  <a:solidFill>
                    <a:schemeClr val="bg1"/>
                  </a:solidFill>
                </a:rPr>
                <a:t>Action</a:t>
              </a:r>
            </a:p>
          </p:txBody>
        </p:sp>
        <p:grpSp>
          <p:nvGrpSpPr>
            <p:cNvPr id="44" name="Group 43"/>
            <p:cNvGrpSpPr/>
            <p:nvPr/>
          </p:nvGrpSpPr>
          <p:grpSpPr>
            <a:xfrm>
              <a:off x="8675241" y="1326663"/>
              <a:ext cx="275475" cy="310712"/>
              <a:chOff x="6324605" y="2978150"/>
              <a:chExt cx="955672" cy="1077913"/>
            </a:xfrm>
          </p:grpSpPr>
          <p:sp>
            <p:nvSpPr>
              <p:cNvPr id="45"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8668177" y="2262908"/>
              <a:ext cx="253907" cy="313868"/>
              <a:chOff x="7704138" y="1692276"/>
              <a:chExt cx="1089025" cy="1346200"/>
            </a:xfrm>
          </p:grpSpPr>
          <p:sp>
            <p:nvSpPr>
              <p:cNvPr id="50"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4" name="Group 53"/>
            <p:cNvGrpSpPr/>
            <p:nvPr/>
          </p:nvGrpSpPr>
          <p:grpSpPr>
            <a:xfrm>
              <a:off x="8643271" y="3207353"/>
              <a:ext cx="333008" cy="333499"/>
              <a:chOff x="4557710" y="1269999"/>
              <a:chExt cx="1076324" cy="1077912"/>
            </a:xfrm>
          </p:grpSpPr>
          <p:sp>
            <p:nvSpPr>
              <p:cNvPr id="55"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58"/>
            <p:cNvGrpSpPr/>
            <p:nvPr/>
          </p:nvGrpSpPr>
          <p:grpSpPr>
            <a:xfrm>
              <a:off x="8693025" y="4204265"/>
              <a:ext cx="280459" cy="338014"/>
              <a:chOff x="2071688" y="3263900"/>
              <a:chExt cx="912813" cy="1100138"/>
            </a:xfrm>
            <a:solidFill>
              <a:schemeClr val="bg1"/>
            </a:solidFill>
          </p:grpSpPr>
          <p:sp>
            <p:nvSpPr>
              <p:cNvPr id="60"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3" name="Group 62"/>
            <p:cNvGrpSpPr/>
            <p:nvPr/>
          </p:nvGrpSpPr>
          <p:grpSpPr>
            <a:xfrm>
              <a:off x="4559982" y="2001363"/>
              <a:ext cx="275475" cy="310712"/>
              <a:chOff x="6324605" y="2978150"/>
              <a:chExt cx="955672" cy="1077913"/>
            </a:xfrm>
          </p:grpSpPr>
          <p:sp>
            <p:nvSpPr>
              <p:cNvPr id="64"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8" name="Group 67"/>
            <p:cNvGrpSpPr/>
            <p:nvPr/>
          </p:nvGrpSpPr>
          <p:grpSpPr>
            <a:xfrm>
              <a:off x="4552658" y="2644164"/>
              <a:ext cx="253907" cy="313868"/>
              <a:chOff x="7704138" y="1692276"/>
              <a:chExt cx="1089025" cy="1346200"/>
            </a:xfrm>
          </p:grpSpPr>
          <p:sp>
            <p:nvSpPr>
              <p:cNvPr id="69"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p:nvPr/>
          </p:nvGrpSpPr>
          <p:grpSpPr>
            <a:xfrm>
              <a:off x="4502449" y="3263979"/>
              <a:ext cx="333008" cy="333499"/>
              <a:chOff x="4557710" y="1269999"/>
              <a:chExt cx="1076324" cy="1077912"/>
            </a:xfrm>
          </p:grpSpPr>
          <p:sp>
            <p:nvSpPr>
              <p:cNvPr id="74"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8" name="Group 77"/>
            <p:cNvGrpSpPr/>
            <p:nvPr/>
          </p:nvGrpSpPr>
          <p:grpSpPr>
            <a:xfrm>
              <a:off x="4547304" y="3892408"/>
              <a:ext cx="280459" cy="338014"/>
              <a:chOff x="2071688" y="3263900"/>
              <a:chExt cx="912813" cy="1100138"/>
            </a:xfrm>
            <a:solidFill>
              <a:schemeClr val="bg1"/>
            </a:solidFill>
          </p:grpSpPr>
          <p:sp>
            <p:nvSpPr>
              <p:cNvPr id="79"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799" name="Group 798"/>
          <p:cNvGrpSpPr/>
          <p:nvPr/>
        </p:nvGrpSpPr>
        <p:grpSpPr>
          <a:xfrm rot="5400000">
            <a:off x="6025732" y="4314287"/>
            <a:ext cx="140537" cy="4939171"/>
            <a:chOff x="0" y="959415"/>
            <a:chExt cx="140537" cy="4939171"/>
          </a:xfrm>
        </p:grpSpPr>
        <p:sp>
          <p:nvSpPr>
            <p:cNvPr id="791" name="Color 8"/>
            <p:cNvSpPr/>
            <p:nvPr/>
          </p:nvSpPr>
          <p:spPr>
            <a:xfrm rot="16200000">
              <a:off x="-233022" y="5525027"/>
              <a:ext cx="606582" cy="1405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2" name="Color 7"/>
            <p:cNvSpPr/>
            <p:nvPr/>
          </p:nvSpPr>
          <p:spPr>
            <a:xfrm rot="16200000">
              <a:off x="-233022" y="4287145"/>
              <a:ext cx="606582" cy="1405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3" name="Color 6"/>
            <p:cNvSpPr/>
            <p:nvPr/>
          </p:nvSpPr>
          <p:spPr>
            <a:xfrm rot="16200000">
              <a:off x="-233022" y="4906086"/>
              <a:ext cx="606582" cy="1405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4" name="Color 5"/>
            <p:cNvSpPr/>
            <p:nvPr/>
          </p:nvSpPr>
          <p:spPr>
            <a:xfrm rot="16200000">
              <a:off x="-233022" y="3668204"/>
              <a:ext cx="606582" cy="1405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5" name="Color 4"/>
            <p:cNvSpPr/>
            <p:nvPr/>
          </p:nvSpPr>
          <p:spPr>
            <a:xfrm rot="16200000">
              <a:off x="-233023" y="3049263"/>
              <a:ext cx="606582" cy="1405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6" name="Color 3"/>
            <p:cNvSpPr/>
            <p:nvPr/>
          </p:nvSpPr>
          <p:spPr>
            <a:xfrm rot="16200000">
              <a:off x="-233023" y="2430322"/>
              <a:ext cx="606582" cy="1405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7" name="Color 2"/>
            <p:cNvSpPr/>
            <p:nvPr/>
          </p:nvSpPr>
          <p:spPr>
            <a:xfrm rot="16200000">
              <a:off x="-233023" y="1811381"/>
              <a:ext cx="606582" cy="140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8" name="Color 1"/>
            <p:cNvSpPr/>
            <p:nvPr/>
          </p:nvSpPr>
          <p:spPr>
            <a:xfrm rot="16200000">
              <a:off x="-233023" y="1192438"/>
              <a:ext cx="606582" cy="1405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0" name="TextBox 799"/>
          <p:cNvSpPr txBox="1"/>
          <p:nvPr/>
        </p:nvSpPr>
        <p:spPr>
          <a:xfrm>
            <a:off x="-12360" y="5955230"/>
            <a:ext cx="12204360" cy="769441"/>
          </a:xfrm>
          <a:prstGeom prst="rect">
            <a:avLst/>
          </a:prstGeom>
          <a:noFill/>
        </p:spPr>
        <p:txBody>
          <a:bodyPr wrap="square" rtlCol="0">
            <a:spAutoFit/>
          </a:bodyPr>
          <a:lstStyle/>
          <a:p>
            <a:pPr algn="ctr"/>
            <a:r>
              <a:rPr lang="en-US" sz="4400" dirty="0">
                <a:solidFill>
                  <a:schemeClr val="bg1">
                    <a:lumMod val="65000"/>
                  </a:schemeClr>
                </a:solidFill>
                <a:latin typeface="Calibri Light" panose="020F0302020204030204" pitchFamily="34" charset="0"/>
              </a:rPr>
              <a:t>AIDA </a:t>
            </a:r>
            <a:r>
              <a:rPr lang="en-US" sz="4400" dirty="0" smtClean="0">
                <a:solidFill>
                  <a:schemeClr val="bg1">
                    <a:lumMod val="65000"/>
                  </a:schemeClr>
                </a:solidFill>
                <a:latin typeface="Calibri Light" panose="020F0302020204030204" pitchFamily="34" charset="0"/>
              </a:rPr>
              <a:t>Model Template</a:t>
            </a:r>
            <a:endParaRPr lang="en-US" sz="4400" dirty="0">
              <a:solidFill>
                <a:schemeClr val="bg1">
                  <a:lumMod val="65000"/>
                </a:schemeClr>
              </a:solidFill>
              <a:latin typeface="Calibri Light" panose="020F0302020204030204" pitchFamily="34" charset="0"/>
            </a:endParaRPr>
          </a:p>
        </p:txBody>
      </p:sp>
    </p:spTree>
    <p:extLst>
      <p:ext uri="{BB962C8B-B14F-4D97-AF65-F5344CB8AC3E}">
        <p14:creationId xmlns:p14="http://schemas.microsoft.com/office/powerpoint/2010/main" val="176595285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TextBox 65"/>
          <p:cNvSpPr txBox="1"/>
          <p:nvPr/>
        </p:nvSpPr>
        <p:spPr>
          <a:xfrm>
            <a:off x="273582" y="154670"/>
            <a:ext cx="4908018" cy="584775"/>
          </a:xfrm>
          <a:prstGeom prst="rect">
            <a:avLst/>
          </a:prstGeom>
          <a:noFill/>
        </p:spPr>
        <p:txBody>
          <a:bodyPr wrap="square" rtlCol="0">
            <a:spAutoFit/>
          </a:bodyPr>
          <a:lstStyle/>
          <a:p>
            <a:r>
              <a:rPr lang="en-US" sz="3200" dirty="0" smtClean="0">
                <a:solidFill>
                  <a:schemeClr val="bg1">
                    <a:lumMod val="75000"/>
                  </a:schemeClr>
                </a:solidFill>
              </a:rPr>
              <a:t>How To Create </a:t>
            </a:r>
            <a:r>
              <a:rPr lang="en-US" sz="3200" dirty="0" smtClean="0">
                <a:solidFill>
                  <a:schemeClr val="accent6"/>
                </a:solidFill>
              </a:rPr>
              <a:t>AWARENESS</a:t>
            </a:r>
            <a:endParaRPr lang="en-US" sz="3200" dirty="0">
              <a:solidFill>
                <a:schemeClr val="accent6"/>
              </a:solidFill>
            </a:endParaRPr>
          </a:p>
        </p:txBody>
      </p:sp>
      <p:sp>
        <p:nvSpPr>
          <p:cNvPr id="47" name="Rectangle 46"/>
          <p:cNvSpPr/>
          <p:nvPr/>
        </p:nvSpPr>
        <p:spPr>
          <a:xfrm>
            <a:off x="11963400" y="-3"/>
            <a:ext cx="2286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1963400" y="1713623"/>
            <a:ext cx="2286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11963400" y="3427248"/>
            <a:ext cx="2286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11963400" y="5140874"/>
            <a:ext cx="2286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11811000"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838200" y="1580392"/>
            <a:ext cx="4356000" cy="4356000"/>
            <a:chOff x="838200" y="1580392"/>
            <a:chExt cx="4356000" cy="4356000"/>
          </a:xfrm>
        </p:grpSpPr>
        <p:sp>
          <p:nvSpPr>
            <p:cNvPr id="4" name="Oval 3"/>
            <p:cNvSpPr/>
            <p:nvPr/>
          </p:nvSpPr>
          <p:spPr>
            <a:xfrm>
              <a:off x="838200" y="1580392"/>
              <a:ext cx="4356000" cy="4356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1864361" y="4097542"/>
              <a:ext cx="2504859" cy="584775"/>
            </a:xfrm>
            <a:prstGeom prst="rect">
              <a:avLst/>
            </a:prstGeom>
            <a:noFill/>
          </p:spPr>
          <p:txBody>
            <a:bodyPr wrap="square" rtlCol="0">
              <a:spAutoFit/>
            </a:bodyPr>
            <a:lstStyle/>
            <a:p>
              <a:pPr algn="ctr"/>
              <a:r>
                <a:rPr lang="en-US" sz="3200" dirty="0" smtClean="0">
                  <a:solidFill>
                    <a:schemeClr val="bg2">
                      <a:lumMod val="75000"/>
                    </a:schemeClr>
                  </a:solidFill>
                </a:rPr>
                <a:t>Lorem Ipsum</a:t>
              </a:r>
              <a:endParaRPr lang="en-US" sz="3200" dirty="0">
                <a:solidFill>
                  <a:schemeClr val="bg2">
                    <a:lumMod val="75000"/>
                  </a:schemeClr>
                </a:solidFill>
              </a:endParaRPr>
            </a:p>
          </p:txBody>
        </p:sp>
        <p:sp>
          <p:nvSpPr>
            <p:cNvPr id="82" name="Rectangle 81"/>
            <p:cNvSpPr/>
            <p:nvPr/>
          </p:nvSpPr>
          <p:spPr>
            <a:xfrm>
              <a:off x="1438275" y="4608284"/>
              <a:ext cx="3143250" cy="523220"/>
            </a:xfrm>
            <a:prstGeom prst="rect">
              <a:avLst/>
            </a:prstGeom>
          </p:spPr>
          <p:txBody>
            <a:bodyPr wrap="square">
              <a:spAutoFit/>
            </a:bodyPr>
            <a:lstStyle/>
            <a:p>
              <a:pPr algn="ctr"/>
              <a:r>
                <a:rPr lang="en-US" sz="1400" dirty="0">
                  <a:solidFill>
                    <a:schemeClr val="bg2">
                      <a:lumMod val="75000"/>
                    </a:schemeClr>
                  </a:solidFill>
                </a:rPr>
                <a:t>Donec non velit euismod nisi fermentum facilisis. In nec dui ipsum. </a:t>
              </a:r>
            </a:p>
          </p:txBody>
        </p:sp>
        <p:grpSp>
          <p:nvGrpSpPr>
            <p:cNvPr id="121" name="Group 120"/>
            <p:cNvGrpSpPr/>
            <p:nvPr/>
          </p:nvGrpSpPr>
          <p:grpSpPr>
            <a:xfrm>
              <a:off x="3028404" y="2980672"/>
              <a:ext cx="692662" cy="1014046"/>
              <a:chOff x="5637213" y="5006975"/>
              <a:chExt cx="749300" cy="1096963"/>
            </a:xfrm>
            <a:solidFill>
              <a:schemeClr val="bg1">
                <a:lumMod val="85000"/>
              </a:schemeClr>
            </a:solidFill>
          </p:grpSpPr>
          <p:sp>
            <p:nvSpPr>
              <p:cNvPr id="122" name="Rectangle 61"/>
              <p:cNvSpPr>
                <a:spLocks noChangeArrowheads="1"/>
              </p:cNvSpPr>
              <p:nvPr/>
            </p:nvSpPr>
            <p:spPr bwMode="auto">
              <a:xfrm>
                <a:off x="5826126" y="5659438"/>
                <a:ext cx="153988" cy="190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62"/>
              <p:cNvSpPr>
                <a:spLocks noChangeArrowheads="1"/>
              </p:cNvSpPr>
              <p:nvPr/>
            </p:nvSpPr>
            <p:spPr bwMode="auto">
              <a:xfrm>
                <a:off x="5826126" y="5410200"/>
                <a:ext cx="71438"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63"/>
              <p:cNvSpPr>
                <a:spLocks noChangeArrowheads="1"/>
              </p:cNvSpPr>
              <p:nvPr/>
            </p:nvSpPr>
            <p:spPr bwMode="auto">
              <a:xfrm>
                <a:off x="5826126" y="5348288"/>
                <a:ext cx="15398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Rectangle 64"/>
              <p:cNvSpPr>
                <a:spLocks noChangeArrowheads="1"/>
              </p:cNvSpPr>
              <p:nvPr/>
            </p:nvSpPr>
            <p:spPr bwMode="auto">
              <a:xfrm>
                <a:off x="5826126" y="5284788"/>
                <a:ext cx="93663"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65"/>
              <p:cNvSpPr>
                <a:spLocks noChangeArrowheads="1"/>
              </p:cNvSpPr>
              <p:nvPr/>
            </p:nvSpPr>
            <p:spPr bwMode="auto">
              <a:xfrm>
                <a:off x="5826126" y="5473700"/>
                <a:ext cx="125413" cy="190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Rectangle 66"/>
              <p:cNvSpPr>
                <a:spLocks noChangeArrowheads="1"/>
              </p:cNvSpPr>
              <p:nvPr/>
            </p:nvSpPr>
            <p:spPr bwMode="auto">
              <a:xfrm>
                <a:off x="5826126" y="5224463"/>
                <a:ext cx="134938" cy="190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67"/>
              <p:cNvSpPr>
                <a:spLocks noChangeArrowheads="1"/>
              </p:cNvSpPr>
              <p:nvPr/>
            </p:nvSpPr>
            <p:spPr bwMode="auto">
              <a:xfrm>
                <a:off x="5826126" y="5783263"/>
                <a:ext cx="195263"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Rectangle 68"/>
              <p:cNvSpPr>
                <a:spLocks noChangeArrowheads="1"/>
              </p:cNvSpPr>
              <p:nvPr/>
            </p:nvSpPr>
            <p:spPr bwMode="auto">
              <a:xfrm>
                <a:off x="5826126" y="5719763"/>
                <a:ext cx="217488"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69"/>
              <p:cNvSpPr>
                <a:spLocks noChangeArrowheads="1"/>
              </p:cNvSpPr>
              <p:nvPr/>
            </p:nvSpPr>
            <p:spPr bwMode="auto">
              <a:xfrm>
                <a:off x="5826126" y="5845175"/>
                <a:ext cx="258763"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 name="Rectangle 70"/>
              <p:cNvSpPr>
                <a:spLocks noChangeArrowheads="1"/>
              </p:cNvSpPr>
              <p:nvPr/>
            </p:nvSpPr>
            <p:spPr bwMode="auto">
              <a:xfrm>
                <a:off x="6126163" y="5659438"/>
                <a:ext cx="84138" cy="825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71"/>
              <p:cNvSpPr>
                <a:spLocks noEditPoints="1"/>
              </p:cNvSpPr>
              <p:nvPr/>
            </p:nvSpPr>
            <p:spPr bwMode="auto">
              <a:xfrm>
                <a:off x="5700713" y="5108575"/>
                <a:ext cx="622300" cy="892175"/>
              </a:xfrm>
              <a:custGeom>
                <a:avLst/>
                <a:gdLst>
                  <a:gd name="T0" fmla="*/ 13 w 392"/>
                  <a:gd name="T1" fmla="*/ 14 h 562"/>
                  <a:gd name="T2" fmla="*/ 13 w 392"/>
                  <a:gd name="T3" fmla="*/ 550 h 562"/>
                  <a:gd name="T4" fmla="*/ 379 w 392"/>
                  <a:gd name="T5" fmla="*/ 550 h 562"/>
                  <a:gd name="T6" fmla="*/ 379 w 392"/>
                  <a:gd name="T7" fmla="*/ 14 h 562"/>
                  <a:gd name="T8" fmla="*/ 13 w 392"/>
                  <a:gd name="T9" fmla="*/ 14 h 562"/>
                  <a:gd name="T10" fmla="*/ 0 w 392"/>
                  <a:gd name="T11" fmla="*/ 0 h 562"/>
                  <a:gd name="T12" fmla="*/ 392 w 392"/>
                  <a:gd name="T13" fmla="*/ 0 h 562"/>
                  <a:gd name="T14" fmla="*/ 392 w 392"/>
                  <a:gd name="T15" fmla="*/ 562 h 562"/>
                  <a:gd name="T16" fmla="*/ 0 w 392"/>
                  <a:gd name="T17" fmla="*/ 562 h 562"/>
                  <a:gd name="T18" fmla="*/ 0 w 392"/>
                  <a:gd name="T19"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2" h="562">
                    <a:moveTo>
                      <a:pt x="13" y="14"/>
                    </a:moveTo>
                    <a:lnTo>
                      <a:pt x="13" y="550"/>
                    </a:lnTo>
                    <a:lnTo>
                      <a:pt x="379" y="550"/>
                    </a:lnTo>
                    <a:lnTo>
                      <a:pt x="379" y="14"/>
                    </a:lnTo>
                    <a:lnTo>
                      <a:pt x="13" y="14"/>
                    </a:lnTo>
                    <a:close/>
                    <a:moveTo>
                      <a:pt x="0" y="0"/>
                    </a:moveTo>
                    <a:lnTo>
                      <a:pt x="392" y="0"/>
                    </a:lnTo>
                    <a:lnTo>
                      <a:pt x="392" y="562"/>
                    </a:lnTo>
                    <a:lnTo>
                      <a:pt x="0" y="56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72"/>
              <p:cNvSpPr>
                <a:spLocks/>
              </p:cNvSpPr>
              <p:nvPr/>
            </p:nvSpPr>
            <p:spPr bwMode="auto">
              <a:xfrm>
                <a:off x="5992813" y="6010275"/>
                <a:ext cx="38100" cy="42863"/>
              </a:xfrm>
              <a:custGeom>
                <a:avLst/>
                <a:gdLst>
                  <a:gd name="T0" fmla="*/ 12 w 24"/>
                  <a:gd name="T1" fmla="*/ 0 h 27"/>
                  <a:gd name="T2" fmla="*/ 17 w 24"/>
                  <a:gd name="T3" fmla="*/ 2 h 27"/>
                  <a:gd name="T4" fmla="*/ 21 w 24"/>
                  <a:gd name="T5" fmla="*/ 5 h 27"/>
                  <a:gd name="T6" fmla="*/ 24 w 24"/>
                  <a:gd name="T7" fmla="*/ 8 h 27"/>
                  <a:gd name="T8" fmla="*/ 24 w 24"/>
                  <a:gd name="T9" fmla="*/ 14 h 27"/>
                  <a:gd name="T10" fmla="*/ 24 w 24"/>
                  <a:gd name="T11" fmla="*/ 19 h 27"/>
                  <a:gd name="T12" fmla="*/ 21 w 24"/>
                  <a:gd name="T13" fmla="*/ 24 h 27"/>
                  <a:gd name="T14" fmla="*/ 17 w 24"/>
                  <a:gd name="T15" fmla="*/ 27 h 27"/>
                  <a:gd name="T16" fmla="*/ 12 w 24"/>
                  <a:gd name="T17" fmla="*/ 27 h 27"/>
                  <a:gd name="T18" fmla="*/ 7 w 24"/>
                  <a:gd name="T19" fmla="*/ 27 h 27"/>
                  <a:gd name="T20" fmla="*/ 3 w 24"/>
                  <a:gd name="T21" fmla="*/ 24 h 27"/>
                  <a:gd name="T22" fmla="*/ 0 w 24"/>
                  <a:gd name="T23" fmla="*/ 19 h 27"/>
                  <a:gd name="T24" fmla="*/ 0 w 24"/>
                  <a:gd name="T25" fmla="*/ 14 h 27"/>
                  <a:gd name="T26" fmla="*/ 0 w 24"/>
                  <a:gd name="T27" fmla="*/ 8 h 27"/>
                  <a:gd name="T28" fmla="*/ 3 w 24"/>
                  <a:gd name="T29" fmla="*/ 5 h 27"/>
                  <a:gd name="T30" fmla="*/ 7 w 24"/>
                  <a:gd name="T31" fmla="*/ 2 h 27"/>
                  <a:gd name="T32" fmla="*/ 12 w 24"/>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7">
                    <a:moveTo>
                      <a:pt x="12" y="0"/>
                    </a:moveTo>
                    <a:lnTo>
                      <a:pt x="17" y="2"/>
                    </a:lnTo>
                    <a:lnTo>
                      <a:pt x="21" y="5"/>
                    </a:lnTo>
                    <a:lnTo>
                      <a:pt x="24" y="8"/>
                    </a:lnTo>
                    <a:lnTo>
                      <a:pt x="24" y="14"/>
                    </a:lnTo>
                    <a:lnTo>
                      <a:pt x="24" y="19"/>
                    </a:lnTo>
                    <a:lnTo>
                      <a:pt x="21" y="24"/>
                    </a:lnTo>
                    <a:lnTo>
                      <a:pt x="17" y="27"/>
                    </a:lnTo>
                    <a:lnTo>
                      <a:pt x="12" y="27"/>
                    </a:lnTo>
                    <a:lnTo>
                      <a:pt x="7" y="27"/>
                    </a:lnTo>
                    <a:lnTo>
                      <a:pt x="3" y="24"/>
                    </a:lnTo>
                    <a:lnTo>
                      <a:pt x="0" y="19"/>
                    </a:lnTo>
                    <a:lnTo>
                      <a:pt x="0" y="14"/>
                    </a:lnTo>
                    <a:lnTo>
                      <a:pt x="0" y="8"/>
                    </a:lnTo>
                    <a:lnTo>
                      <a:pt x="3" y="5"/>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73"/>
              <p:cNvSpPr>
                <a:spLocks/>
              </p:cNvSpPr>
              <p:nvPr/>
            </p:nvSpPr>
            <p:spPr bwMode="auto">
              <a:xfrm>
                <a:off x="6002338" y="5067300"/>
                <a:ext cx="50800" cy="22225"/>
              </a:xfrm>
              <a:custGeom>
                <a:avLst/>
                <a:gdLst>
                  <a:gd name="T0" fmla="*/ 6 w 32"/>
                  <a:gd name="T1" fmla="*/ 0 h 14"/>
                  <a:gd name="T2" fmla="*/ 26 w 32"/>
                  <a:gd name="T3" fmla="*/ 0 h 14"/>
                  <a:gd name="T4" fmla="*/ 29 w 32"/>
                  <a:gd name="T5" fmla="*/ 2 h 14"/>
                  <a:gd name="T6" fmla="*/ 31 w 32"/>
                  <a:gd name="T7" fmla="*/ 3 h 14"/>
                  <a:gd name="T8" fmla="*/ 32 w 32"/>
                  <a:gd name="T9" fmla="*/ 6 h 14"/>
                  <a:gd name="T10" fmla="*/ 31 w 32"/>
                  <a:gd name="T11" fmla="*/ 11 h 14"/>
                  <a:gd name="T12" fmla="*/ 29 w 32"/>
                  <a:gd name="T13" fmla="*/ 13 h 14"/>
                  <a:gd name="T14" fmla="*/ 26 w 32"/>
                  <a:gd name="T15" fmla="*/ 14 h 14"/>
                  <a:gd name="T16" fmla="*/ 6 w 32"/>
                  <a:gd name="T17" fmla="*/ 14 h 14"/>
                  <a:gd name="T18" fmla="*/ 3 w 32"/>
                  <a:gd name="T19" fmla="*/ 13 h 14"/>
                  <a:gd name="T20" fmla="*/ 0 w 32"/>
                  <a:gd name="T21" fmla="*/ 11 h 14"/>
                  <a:gd name="T22" fmla="*/ 0 w 32"/>
                  <a:gd name="T23" fmla="*/ 6 h 14"/>
                  <a:gd name="T24" fmla="*/ 0 w 32"/>
                  <a:gd name="T25" fmla="*/ 3 h 14"/>
                  <a:gd name="T26" fmla="*/ 3 w 32"/>
                  <a:gd name="T27" fmla="*/ 2 h 14"/>
                  <a:gd name="T28" fmla="*/ 6 w 32"/>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14">
                    <a:moveTo>
                      <a:pt x="6" y="0"/>
                    </a:moveTo>
                    <a:lnTo>
                      <a:pt x="26" y="0"/>
                    </a:lnTo>
                    <a:lnTo>
                      <a:pt x="29" y="2"/>
                    </a:lnTo>
                    <a:lnTo>
                      <a:pt x="31" y="3"/>
                    </a:lnTo>
                    <a:lnTo>
                      <a:pt x="32" y="6"/>
                    </a:lnTo>
                    <a:lnTo>
                      <a:pt x="31" y="11"/>
                    </a:lnTo>
                    <a:lnTo>
                      <a:pt x="29" y="13"/>
                    </a:lnTo>
                    <a:lnTo>
                      <a:pt x="26" y="14"/>
                    </a:lnTo>
                    <a:lnTo>
                      <a:pt x="6" y="14"/>
                    </a:lnTo>
                    <a:lnTo>
                      <a:pt x="3" y="13"/>
                    </a:lnTo>
                    <a:lnTo>
                      <a:pt x="0" y="11"/>
                    </a:lnTo>
                    <a:lnTo>
                      <a:pt x="0" y="6"/>
                    </a:lnTo>
                    <a:lnTo>
                      <a:pt x="0" y="3"/>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74"/>
              <p:cNvSpPr>
                <a:spLocks/>
              </p:cNvSpPr>
              <p:nvPr/>
            </p:nvSpPr>
            <p:spPr bwMode="auto">
              <a:xfrm>
                <a:off x="5970588" y="5067300"/>
                <a:ext cx="22225" cy="22225"/>
              </a:xfrm>
              <a:custGeom>
                <a:avLst/>
                <a:gdLst>
                  <a:gd name="T0" fmla="*/ 6 w 14"/>
                  <a:gd name="T1" fmla="*/ 0 h 14"/>
                  <a:gd name="T2" fmla="*/ 9 w 14"/>
                  <a:gd name="T3" fmla="*/ 2 h 14"/>
                  <a:gd name="T4" fmla="*/ 12 w 14"/>
                  <a:gd name="T5" fmla="*/ 3 h 14"/>
                  <a:gd name="T6" fmla="*/ 14 w 14"/>
                  <a:gd name="T7" fmla="*/ 6 h 14"/>
                  <a:gd name="T8" fmla="*/ 12 w 14"/>
                  <a:gd name="T9" fmla="*/ 11 h 14"/>
                  <a:gd name="T10" fmla="*/ 9 w 14"/>
                  <a:gd name="T11" fmla="*/ 13 h 14"/>
                  <a:gd name="T12" fmla="*/ 6 w 14"/>
                  <a:gd name="T13" fmla="*/ 14 h 14"/>
                  <a:gd name="T14" fmla="*/ 3 w 14"/>
                  <a:gd name="T15" fmla="*/ 13 h 14"/>
                  <a:gd name="T16" fmla="*/ 1 w 14"/>
                  <a:gd name="T17" fmla="*/ 11 h 14"/>
                  <a:gd name="T18" fmla="*/ 0 w 14"/>
                  <a:gd name="T19" fmla="*/ 6 h 14"/>
                  <a:gd name="T20" fmla="*/ 1 w 14"/>
                  <a:gd name="T21" fmla="*/ 3 h 14"/>
                  <a:gd name="T22" fmla="*/ 3 w 14"/>
                  <a:gd name="T23" fmla="*/ 2 h 14"/>
                  <a:gd name="T24" fmla="*/ 6 w 14"/>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4">
                    <a:moveTo>
                      <a:pt x="6" y="0"/>
                    </a:moveTo>
                    <a:lnTo>
                      <a:pt x="9" y="2"/>
                    </a:lnTo>
                    <a:lnTo>
                      <a:pt x="12" y="3"/>
                    </a:lnTo>
                    <a:lnTo>
                      <a:pt x="14" y="6"/>
                    </a:lnTo>
                    <a:lnTo>
                      <a:pt x="12" y="11"/>
                    </a:lnTo>
                    <a:lnTo>
                      <a:pt x="9" y="13"/>
                    </a:lnTo>
                    <a:lnTo>
                      <a:pt x="6" y="14"/>
                    </a:lnTo>
                    <a:lnTo>
                      <a:pt x="3" y="13"/>
                    </a:lnTo>
                    <a:lnTo>
                      <a:pt x="1" y="11"/>
                    </a:lnTo>
                    <a:lnTo>
                      <a:pt x="0" y="6"/>
                    </a:lnTo>
                    <a:lnTo>
                      <a:pt x="1" y="3"/>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75"/>
              <p:cNvSpPr>
                <a:spLocks noEditPoints="1"/>
              </p:cNvSpPr>
              <p:nvPr/>
            </p:nvSpPr>
            <p:spPr bwMode="auto">
              <a:xfrm>
                <a:off x="5637213" y="5006975"/>
                <a:ext cx="749300" cy="1096963"/>
              </a:xfrm>
              <a:custGeom>
                <a:avLst/>
                <a:gdLst>
                  <a:gd name="T0" fmla="*/ 53 w 472"/>
                  <a:gd name="T1" fmla="*/ 26 h 691"/>
                  <a:gd name="T2" fmla="*/ 40 w 472"/>
                  <a:gd name="T3" fmla="*/ 29 h 691"/>
                  <a:gd name="T4" fmla="*/ 31 w 472"/>
                  <a:gd name="T5" fmla="*/ 38 h 691"/>
                  <a:gd name="T6" fmla="*/ 27 w 472"/>
                  <a:gd name="T7" fmla="*/ 52 h 691"/>
                  <a:gd name="T8" fmla="*/ 27 w 472"/>
                  <a:gd name="T9" fmla="*/ 639 h 691"/>
                  <a:gd name="T10" fmla="*/ 31 w 472"/>
                  <a:gd name="T11" fmla="*/ 653 h 691"/>
                  <a:gd name="T12" fmla="*/ 40 w 472"/>
                  <a:gd name="T13" fmla="*/ 662 h 691"/>
                  <a:gd name="T14" fmla="*/ 53 w 472"/>
                  <a:gd name="T15" fmla="*/ 665 h 691"/>
                  <a:gd name="T16" fmla="*/ 419 w 472"/>
                  <a:gd name="T17" fmla="*/ 665 h 691"/>
                  <a:gd name="T18" fmla="*/ 432 w 472"/>
                  <a:gd name="T19" fmla="*/ 662 h 691"/>
                  <a:gd name="T20" fmla="*/ 441 w 472"/>
                  <a:gd name="T21" fmla="*/ 653 h 691"/>
                  <a:gd name="T22" fmla="*/ 445 w 472"/>
                  <a:gd name="T23" fmla="*/ 639 h 691"/>
                  <a:gd name="T24" fmla="*/ 445 w 472"/>
                  <a:gd name="T25" fmla="*/ 52 h 691"/>
                  <a:gd name="T26" fmla="*/ 441 w 472"/>
                  <a:gd name="T27" fmla="*/ 38 h 691"/>
                  <a:gd name="T28" fmla="*/ 432 w 472"/>
                  <a:gd name="T29" fmla="*/ 29 h 691"/>
                  <a:gd name="T30" fmla="*/ 419 w 472"/>
                  <a:gd name="T31" fmla="*/ 26 h 691"/>
                  <a:gd name="T32" fmla="*/ 53 w 472"/>
                  <a:gd name="T33" fmla="*/ 26 h 691"/>
                  <a:gd name="T34" fmla="*/ 53 w 472"/>
                  <a:gd name="T35" fmla="*/ 0 h 691"/>
                  <a:gd name="T36" fmla="*/ 419 w 472"/>
                  <a:gd name="T37" fmla="*/ 0 h 691"/>
                  <a:gd name="T38" fmla="*/ 439 w 472"/>
                  <a:gd name="T39" fmla="*/ 3 h 691"/>
                  <a:gd name="T40" fmla="*/ 456 w 472"/>
                  <a:gd name="T41" fmla="*/ 15 h 691"/>
                  <a:gd name="T42" fmla="*/ 467 w 472"/>
                  <a:gd name="T43" fmla="*/ 32 h 691"/>
                  <a:gd name="T44" fmla="*/ 472 w 472"/>
                  <a:gd name="T45" fmla="*/ 52 h 691"/>
                  <a:gd name="T46" fmla="*/ 472 w 472"/>
                  <a:gd name="T47" fmla="*/ 639 h 691"/>
                  <a:gd name="T48" fmla="*/ 467 w 472"/>
                  <a:gd name="T49" fmla="*/ 660 h 691"/>
                  <a:gd name="T50" fmla="*/ 456 w 472"/>
                  <a:gd name="T51" fmla="*/ 676 h 691"/>
                  <a:gd name="T52" fmla="*/ 439 w 472"/>
                  <a:gd name="T53" fmla="*/ 688 h 691"/>
                  <a:gd name="T54" fmla="*/ 419 w 472"/>
                  <a:gd name="T55" fmla="*/ 691 h 691"/>
                  <a:gd name="T56" fmla="*/ 53 w 472"/>
                  <a:gd name="T57" fmla="*/ 691 h 691"/>
                  <a:gd name="T58" fmla="*/ 33 w 472"/>
                  <a:gd name="T59" fmla="*/ 688 h 691"/>
                  <a:gd name="T60" fmla="*/ 16 w 472"/>
                  <a:gd name="T61" fmla="*/ 676 h 691"/>
                  <a:gd name="T62" fmla="*/ 5 w 472"/>
                  <a:gd name="T63" fmla="*/ 660 h 691"/>
                  <a:gd name="T64" fmla="*/ 0 w 472"/>
                  <a:gd name="T65" fmla="*/ 639 h 691"/>
                  <a:gd name="T66" fmla="*/ 0 w 472"/>
                  <a:gd name="T67" fmla="*/ 52 h 691"/>
                  <a:gd name="T68" fmla="*/ 5 w 472"/>
                  <a:gd name="T69" fmla="*/ 32 h 691"/>
                  <a:gd name="T70" fmla="*/ 16 w 472"/>
                  <a:gd name="T71" fmla="*/ 15 h 691"/>
                  <a:gd name="T72" fmla="*/ 33 w 472"/>
                  <a:gd name="T73" fmla="*/ 3 h 691"/>
                  <a:gd name="T74" fmla="*/ 53 w 472"/>
                  <a:gd name="T75" fmla="*/ 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2" h="691">
                    <a:moveTo>
                      <a:pt x="53" y="26"/>
                    </a:moveTo>
                    <a:lnTo>
                      <a:pt x="40" y="29"/>
                    </a:lnTo>
                    <a:lnTo>
                      <a:pt x="31" y="38"/>
                    </a:lnTo>
                    <a:lnTo>
                      <a:pt x="27" y="52"/>
                    </a:lnTo>
                    <a:lnTo>
                      <a:pt x="27" y="639"/>
                    </a:lnTo>
                    <a:lnTo>
                      <a:pt x="31" y="653"/>
                    </a:lnTo>
                    <a:lnTo>
                      <a:pt x="40" y="662"/>
                    </a:lnTo>
                    <a:lnTo>
                      <a:pt x="53" y="665"/>
                    </a:lnTo>
                    <a:lnTo>
                      <a:pt x="419" y="665"/>
                    </a:lnTo>
                    <a:lnTo>
                      <a:pt x="432" y="662"/>
                    </a:lnTo>
                    <a:lnTo>
                      <a:pt x="441" y="653"/>
                    </a:lnTo>
                    <a:lnTo>
                      <a:pt x="445" y="639"/>
                    </a:lnTo>
                    <a:lnTo>
                      <a:pt x="445" y="52"/>
                    </a:lnTo>
                    <a:lnTo>
                      <a:pt x="441" y="38"/>
                    </a:lnTo>
                    <a:lnTo>
                      <a:pt x="432" y="29"/>
                    </a:lnTo>
                    <a:lnTo>
                      <a:pt x="419" y="26"/>
                    </a:lnTo>
                    <a:lnTo>
                      <a:pt x="53" y="26"/>
                    </a:lnTo>
                    <a:close/>
                    <a:moveTo>
                      <a:pt x="53" y="0"/>
                    </a:moveTo>
                    <a:lnTo>
                      <a:pt x="419" y="0"/>
                    </a:lnTo>
                    <a:lnTo>
                      <a:pt x="439" y="3"/>
                    </a:lnTo>
                    <a:lnTo>
                      <a:pt x="456" y="15"/>
                    </a:lnTo>
                    <a:lnTo>
                      <a:pt x="467" y="32"/>
                    </a:lnTo>
                    <a:lnTo>
                      <a:pt x="472" y="52"/>
                    </a:lnTo>
                    <a:lnTo>
                      <a:pt x="472" y="639"/>
                    </a:lnTo>
                    <a:lnTo>
                      <a:pt x="467" y="660"/>
                    </a:lnTo>
                    <a:lnTo>
                      <a:pt x="456" y="676"/>
                    </a:lnTo>
                    <a:lnTo>
                      <a:pt x="439" y="688"/>
                    </a:lnTo>
                    <a:lnTo>
                      <a:pt x="419" y="691"/>
                    </a:lnTo>
                    <a:lnTo>
                      <a:pt x="53" y="691"/>
                    </a:lnTo>
                    <a:lnTo>
                      <a:pt x="33" y="688"/>
                    </a:lnTo>
                    <a:lnTo>
                      <a:pt x="16" y="676"/>
                    </a:lnTo>
                    <a:lnTo>
                      <a:pt x="5" y="660"/>
                    </a:lnTo>
                    <a:lnTo>
                      <a:pt x="0" y="639"/>
                    </a:lnTo>
                    <a:lnTo>
                      <a:pt x="0" y="52"/>
                    </a:lnTo>
                    <a:lnTo>
                      <a:pt x="5" y="32"/>
                    </a:lnTo>
                    <a:lnTo>
                      <a:pt x="16" y="15"/>
                    </a:lnTo>
                    <a:lnTo>
                      <a:pt x="33"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7" name="Group 136"/>
            <p:cNvGrpSpPr/>
            <p:nvPr/>
          </p:nvGrpSpPr>
          <p:grpSpPr>
            <a:xfrm>
              <a:off x="4049787" y="3118513"/>
              <a:ext cx="457862" cy="861426"/>
              <a:chOff x="7505701" y="5089525"/>
              <a:chExt cx="495300" cy="931863"/>
            </a:xfrm>
            <a:solidFill>
              <a:schemeClr val="bg1">
                <a:lumMod val="85000"/>
              </a:schemeClr>
            </a:solidFill>
          </p:grpSpPr>
          <p:sp>
            <p:nvSpPr>
              <p:cNvPr id="138" name="Rectangle 76"/>
              <p:cNvSpPr>
                <a:spLocks noChangeArrowheads="1"/>
              </p:cNvSpPr>
              <p:nvPr/>
            </p:nvSpPr>
            <p:spPr bwMode="auto">
              <a:xfrm>
                <a:off x="7639051" y="5389563"/>
                <a:ext cx="11588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 name="Rectangle 77"/>
              <p:cNvSpPr>
                <a:spLocks noChangeArrowheads="1"/>
              </p:cNvSpPr>
              <p:nvPr/>
            </p:nvSpPr>
            <p:spPr bwMode="auto">
              <a:xfrm>
                <a:off x="7639051" y="5451475"/>
                <a:ext cx="207963"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0" name="Rectangle 78"/>
              <p:cNvSpPr>
                <a:spLocks noChangeArrowheads="1"/>
              </p:cNvSpPr>
              <p:nvPr/>
            </p:nvSpPr>
            <p:spPr bwMode="auto">
              <a:xfrm>
                <a:off x="7639051" y="5265738"/>
                <a:ext cx="176213" cy="190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 name="Rectangle 79"/>
              <p:cNvSpPr>
                <a:spLocks noChangeArrowheads="1"/>
              </p:cNvSpPr>
              <p:nvPr/>
            </p:nvSpPr>
            <p:spPr bwMode="auto">
              <a:xfrm>
                <a:off x="7639051" y="5815013"/>
                <a:ext cx="176213"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80"/>
              <p:cNvSpPr>
                <a:spLocks noChangeArrowheads="1"/>
              </p:cNvSpPr>
              <p:nvPr/>
            </p:nvSpPr>
            <p:spPr bwMode="auto">
              <a:xfrm>
                <a:off x="7639051" y="5751513"/>
                <a:ext cx="227013"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 name="Rectangle 81"/>
              <p:cNvSpPr>
                <a:spLocks noChangeArrowheads="1"/>
              </p:cNvSpPr>
              <p:nvPr/>
            </p:nvSpPr>
            <p:spPr bwMode="auto">
              <a:xfrm>
                <a:off x="7639051" y="5326063"/>
                <a:ext cx="227013"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82"/>
              <p:cNvSpPr>
                <a:spLocks/>
              </p:cNvSpPr>
              <p:nvPr/>
            </p:nvSpPr>
            <p:spPr bwMode="auto">
              <a:xfrm>
                <a:off x="7732713" y="5927725"/>
                <a:ext cx="41275" cy="41275"/>
              </a:xfrm>
              <a:custGeom>
                <a:avLst/>
                <a:gdLst>
                  <a:gd name="T0" fmla="*/ 14 w 26"/>
                  <a:gd name="T1" fmla="*/ 0 h 26"/>
                  <a:gd name="T2" fmla="*/ 18 w 26"/>
                  <a:gd name="T3" fmla="*/ 2 h 26"/>
                  <a:gd name="T4" fmla="*/ 23 w 26"/>
                  <a:gd name="T5" fmla="*/ 5 h 26"/>
                  <a:gd name="T6" fmla="*/ 24 w 26"/>
                  <a:gd name="T7" fmla="*/ 8 h 26"/>
                  <a:gd name="T8" fmla="*/ 26 w 26"/>
                  <a:gd name="T9" fmla="*/ 14 h 26"/>
                  <a:gd name="T10" fmla="*/ 24 w 26"/>
                  <a:gd name="T11" fmla="*/ 19 h 26"/>
                  <a:gd name="T12" fmla="*/ 23 w 26"/>
                  <a:gd name="T13" fmla="*/ 23 h 26"/>
                  <a:gd name="T14" fmla="*/ 18 w 26"/>
                  <a:gd name="T15" fmla="*/ 26 h 26"/>
                  <a:gd name="T16" fmla="*/ 14 w 26"/>
                  <a:gd name="T17" fmla="*/ 26 h 26"/>
                  <a:gd name="T18" fmla="*/ 7 w 26"/>
                  <a:gd name="T19" fmla="*/ 26 h 26"/>
                  <a:gd name="T20" fmla="*/ 4 w 26"/>
                  <a:gd name="T21" fmla="*/ 23 h 26"/>
                  <a:gd name="T22" fmla="*/ 1 w 26"/>
                  <a:gd name="T23" fmla="*/ 19 h 26"/>
                  <a:gd name="T24" fmla="*/ 0 w 26"/>
                  <a:gd name="T25" fmla="*/ 14 h 26"/>
                  <a:gd name="T26" fmla="*/ 1 w 26"/>
                  <a:gd name="T27" fmla="*/ 8 h 26"/>
                  <a:gd name="T28" fmla="*/ 4 w 26"/>
                  <a:gd name="T29" fmla="*/ 5 h 26"/>
                  <a:gd name="T30" fmla="*/ 7 w 26"/>
                  <a:gd name="T31" fmla="*/ 2 h 26"/>
                  <a:gd name="T32" fmla="*/ 14 w 26"/>
                  <a:gd name="T3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14" y="0"/>
                    </a:moveTo>
                    <a:lnTo>
                      <a:pt x="18" y="2"/>
                    </a:lnTo>
                    <a:lnTo>
                      <a:pt x="23" y="5"/>
                    </a:lnTo>
                    <a:lnTo>
                      <a:pt x="24" y="8"/>
                    </a:lnTo>
                    <a:lnTo>
                      <a:pt x="26" y="14"/>
                    </a:lnTo>
                    <a:lnTo>
                      <a:pt x="24" y="19"/>
                    </a:lnTo>
                    <a:lnTo>
                      <a:pt x="23" y="23"/>
                    </a:lnTo>
                    <a:lnTo>
                      <a:pt x="18" y="26"/>
                    </a:lnTo>
                    <a:lnTo>
                      <a:pt x="14" y="26"/>
                    </a:lnTo>
                    <a:lnTo>
                      <a:pt x="7" y="26"/>
                    </a:lnTo>
                    <a:lnTo>
                      <a:pt x="4" y="23"/>
                    </a:lnTo>
                    <a:lnTo>
                      <a:pt x="1" y="19"/>
                    </a:lnTo>
                    <a:lnTo>
                      <a:pt x="0" y="14"/>
                    </a:lnTo>
                    <a:lnTo>
                      <a:pt x="1" y="8"/>
                    </a:lnTo>
                    <a:lnTo>
                      <a:pt x="4" y="5"/>
                    </a:lnTo>
                    <a:lnTo>
                      <a:pt x="7"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83"/>
              <p:cNvSpPr>
                <a:spLocks noEditPoints="1"/>
              </p:cNvSpPr>
              <p:nvPr/>
            </p:nvSpPr>
            <p:spPr bwMode="auto">
              <a:xfrm>
                <a:off x="7566026" y="5192713"/>
                <a:ext cx="374650" cy="725488"/>
              </a:xfrm>
              <a:custGeom>
                <a:avLst/>
                <a:gdLst>
                  <a:gd name="T0" fmla="*/ 14 w 236"/>
                  <a:gd name="T1" fmla="*/ 14 h 457"/>
                  <a:gd name="T2" fmla="*/ 14 w 236"/>
                  <a:gd name="T3" fmla="*/ 445 h 457"/>
                  <a:gd name="T4" fmla="*/ 222 w 236"/>
                  <a:gd name="T5" fmla="*/ 445 h 457"/>
                  <a:gd name="T6" fmla="*/ 222 w 236"/>
                  <a:gd name="T7" fmla="*/ 14 h 457"/>
                  <a:gd name="T8" fmla="*/ 14 w 236"/>
                  <a:gd name="T9" fmla="*/ 14 h 457"/>
                  <a:gd name="T10" fmla="*/ 0 w 236"/>
                  <a:gd name="T11" fmla="*/ 0 h 457"/>
                  <a:gd name="T12" fmla="*/ 236 w 236"/>
                  <a:gd name="T13" fmla="*/ 0 h 457"/>
                  <a:gd name="T14" fmla="*/ 236 w 236"/>
                  <a:gd name="T15" fmla="*/ 457 h 457"/>
                  <a:gd name="T16" fmla="*/ 0 w 236"/>
                  <a:gd name="T17" fmla="*/ 457 h 457"/>
                  <a:gd name="T18" fmla="*/ 0 w 236"/>
                  <a:gd name="T19"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457">
                    <a:moveTo>
                      <a:pt x="14" y="14"/>
                    </a:moveTo>
                    <a:lnTo>
                      <a:pt x="14" y="445"/>
                    </a:lnTo>
                    <a:lnTo>
                      <a:pt x="222" y="445"/>
                    </a:lnTo>
                    <a:lnTo>
                      <a:pt x="222" y="14"/>
                    </a:lnTo>
                    <a:lnTo>
                      <a:pt x="14" y="14"/>
                    </a:lnTo>
                    <a:close/>
                    <a:moveTo>
                      <a:pt x="0" y="0"/>
                    </a:moveTo>
                    <a:lnTo>
                      <a:pt x="236" y="0"/>
                    </a:lnTo>
                    <a:lnTo>
                      <a:pt x="236" y="457"/>
                    </a:lnTo>
                    <a:lnTo>
                      <a:pt x="0" y="45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84"/>
              <p:cNvSpPr>
                <a:spLocks/>
              </p:cNvSpPr>
              <p:nvPr/>
            </p:nvSpPr>
            <p:spPr bwMode="auto">
              <a:xfrm>
                <a:off x="7742238" y="5151438"/>
                <a:ext cx="53975" cy="20638"/>
              </a:xfrm>
              <a:custGeom>
                <a:avLst/>
                <a:gdLst>
                  <a:gd name="T0" fmla="*/ 8 w 34"/>
                  <a:gd name="T1" fmla="*/ 0 h 13"/>
                  <a:gd name="T2" fmla="*/ 26 w 34"/>
                  <a:gd name="T3" fmla="*/ 0 h 13"/>
                  <a:gd name="T4" fmla="*/ 29 w 34"/>
                  <a:gd name="T5" fmla="*/ 1 h 13"/>
                  <a:gd name="T6" fmla="*/ 32 w 34"/>
                  <a:gd name="T7" fmla="*/ 3 h 13"/>
                  <a:gd name="T8" fmla="*/ 34 w 34"/>
                  <a:gd name="T9" fmla="*/ 6 h 13"/>
                  <a:gd name="T10" fmla="*/ 32 w 34"/>
                  <a:gd name="T11" fmla="*/ 10 h 13"/>
                  <a:gd name="T12" fmla="*/ 29 w 34"/>
                  <a:gd name="T13" fmla="*/ 12 h 13"/>
                  <a:gd name="T14" fmla="*/ 26 w 34"/>
                  <a:gd name="T15" fmla="*/ 13 h 13"/>
                  <a:gd name="T16" fmla="*/ 8 w 34"/>
                  <a:gd name="T17" fmla="*/ 13 h 13"/>
                  <a:gd name="T18" fmla="*/ 3 w 34"/>
                  <a:gd name="T19" fmla="*/ 12 h 13"/>
                  <a:gd name="T20" fmla="*/ 1 w 34"/>
                  <a:gd name="T21" fmla="*/ 10 h 13"/>
                  <a:gd name="T22" fmla="*/ 0 w 34"/>
                  <a:gd name="T23" fmla="*/ 6 h 13"/>
                  <a:gd name="T24" fmla="*/ 1 w 34"/>
                  <a:gd name="T25" fmla="*/ 3 h 13"/>
                  <a:gd name="T26" fmla="*/ 3 w 34"/>
                  <a:gd name="T27" fmla="*/ 1 h 13"/>
                  <a:gd name="T28" fmla="*/ 8 w 34"/>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13">
                    <a:moveTo>
                      <a:pt x="8" y="0"/>
                    </a:moveTo>
                    <a:lnTo>
                      <a:pt x="26" y="0"/>
                    </a:lnTo>
                    <a:lnTo>
                      <a:pt x="29" y="1"/>
                    </a:lnTo>
                    <a:lnTo>
                      <a:pt x="32" y="3"/>
                    </a:lnTo>
                    <a:lnTo>
                      <a:pt x="34" y="6"/>
                    </a:lnTo>
                    <a:lnTo>
                      <a:pt x="32" y="10"/>
                    </a:lnTo>
                    <a:lnTo>
                      <a:pt x="29" y="12"/>
                    </a:lnTo>
                    <a:lnTo>
                      <a:pt x="26" y="13"/>
                    </a:lnTo>
                    <a:lnTo>
                      <a:pt x="8" y="13"/>
                    </a:lnTo>
                    <a:lnTo>
                      <a:pt x="3" y="12"/>
                    </a:lnTo>
                    <a:lnTo>
                      <a:pt x="1" y="10"/>
                    </a:lnTo>
                    <a:lnTo>
                      <a:pt x="0" y="6"/>
                    </a:lnTo>
                    <a:lnTo>
                      <a:pt x="1" y="3"/>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85"/>
              <p:cNvSpPr>
                <a:spLocks/>
              </p:cNvSpPr>
              <p:nvPr/>
            </p:nvSpPr>
            <p:spPr bwMode="auto">
              <a:xfrm>
                <a:off x="7712076" y="5151438"/>
                <a:ext cx="20638" cy="20638"/>
              </a:xfrm>
              <a:custGeom>
                <a:avLst/>
                <a:gdLst>
                  <a:gd name="T0" fmla="*/ 7 w 13"/>
                  <a:gd name="T1" fmla="*/ 0 h 13"/>
                  <a:gd name="T2" fmla="*/ 10 w 13"/>
                  <a:gd name="T3" fmla="*/ 1 h 13"/>
                  <a:gd name="T4" fmla="*/ 13 w 13"/>
                  <a:gd name="T5" fmla="*/ 3 h 13"/>
                  <a:gd name="T6" fmla="*/ 13 w 13"/>
                  <a:gd name="T7" fmla="*/ 6 h 13"/>
                  <a:gd name="T8" fmla="*/ 13 w 13"/>
                  <a:gd name="T9" fmla="*/ 10 h 13"/>
                  <a:gd name="T10" fmla="*/ 10 w 13"/>
                  <a:gd name="T11" fmla="*/ 12 h 13"/>
                  <a:gd name="T12" fmla="*/ 7 w 13"/>
                  <a:gd name="T13" fmla="*/ 13 h 13"/>
                  <a:gd name="T14" fmla="*/ 3 w 13"/>
                  <a:gd name="T15" fmla="*/ 12 h 13"/>
                  <a:gd name="T16" fmla="*/ 0 w 13"/>
                  <a:gd name="T17" fmla="*/ 10 h 13"/>
                  <a:gd name="T18" fmla="*/ 0 w 13"/>
                  <a:gd name="T19" fmla="*/ 6 h 13"/>
                  <a:gd name="T20" fmla="*/ 0 w 13"/>
                  <a:gd name="T21" fmla="*/ 3 h 13"/>
                  <a:gd name="T22" fmla="*/ 3 w 13"/>
                  <a:gd name="T23" fmla="*/ 1 h 13"/>
                  <a:gd name="T24" fmla="*/ 7 w 13"/>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3">
                    <a:moveTo>
                      <a:pt x="7" y="0"/>
                    </a:moveTo>
                    <a:lnTo>
                      <a:pt x="10" y="1"/>
                    </a:lnTo>
                    <a:lnTo>
                      <a:pt x="13" y="3"/>
                    </a:lnTo>
                    <a:lnTo>
                      <a:pt x="13" y="6"/>
                    </a:lnTo>
                    <a:lnTo>
                      <a:pt x="13" y="10"/>
                    </a:lnTo>
                    <a:lnTo>
                      <a:pt x="10" y="12"/>
                    </a:lnTo>
                    <a:lnTo>
                      <a:pt x="7" y="13"/>
                    </a:lnTo>
                    <a:lnTo>
                      <a:pt x="3" y="12"/>
                    </a:lnTo>
                    <a:lnTo>
                      <a:pt x="0" y="10"/>
                    </a:lnTo>
                    <a:lnTo>
                      <a:pt x="0" y="6"/>
                    </a:lnTo>
                    <a:lnTo>
                      <a:pt x="0" y="3"/>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86"/>
              <p:cNvSpPr>
                <a:spLocks noEditPoints="1"/>
              </p:cNvSpPr>
              <p:nvPr/>
            </p:nvSpPr>
            <p:spPr bwMode="auto">
              <a:xfrm>
                <a:off x="7505701" y="5089525"/>
                <a:ext cx="495300" cy="931863"/>
              </a:xfrm>
              <a:custGeom>
                <a:avLst/>
                <a:gdLst>
                  <a:gd name="T0" fmla="*/ 52 w 312"/>
                  <a:gd name="T1" fmla="*/ 26 h 587"/>
                  <a:gd name="T2" fmla="*/ 38 w 312"/>
                  <a:gd name="T3" fmla="*/ 29 h 587"/>
                  <a:gd name="T4" fmla="*/ 29 w 312"/>
                  <a:gd name="T5" fmla="*/ 39 h 587"/>
                  <a:gd name="T6" fmla="*/ 26 w 312"/>
                  <a:gd name="T7" fmla="*/ 52 h 587"/>
                  <a:gd name="T8" fmla="*/ 26 w 312"/>
                  <a:gd name="T9" fmla="*/ 536 h 587"/>
                  <a:gd name="T10" fmla="*/ 29 w 312"/>
                  <a:gd name="T11" fmla="*/ 548 h 587"/>
                  <a:gd name="T12" fmla="*/ 38 w 312"/>
                  <a:gd name="T13" fmla="*/ 557 h 587"/>
                  <a:gd name="T14" fmla="*/ 52 w 312"/>
                  <a:gd name="T15" fmla="*/ 562 h 587"/>
                  <a:gd name="T16" fmla="*/ 260 w 312"/>
                  <a:gd name="T17" fmla="*/ 562 h 587"/>
                  <a:gd name="T18" fmla="*/ 274 w 312"/>
                  <a:gd name="T19" fmla="*/ 557 h 587"/>
                  <a:gd name="T20" fmla="*/ 283 w 312"/>
                  <a:gd name="T21" fmla="*/ 548 h 587"/>
                  <a:gd name="T22" fmla="*/ 286 w 312"/>
                  <a:gd name="T23" fmla="*/ 536 h 587"/>
                  <a:gd name="T24" fmla="*/ 286 w 312"/>
                  <a:gd name="T25" fmla="*/ 52 h 587"/>
                  <a:gd name="T26" fmla="*/ 283 w 312"/>
                  <a:gd name="T27" fmla="*/ 39 h 587"/>
                  <a:gd name="T28" fmla="*/ 274 w 312"/>
                  <a:gd name="T29" fmla="*/ 29 h 587"/>
                  <a:gd name="T30" fmla="*/ 260 w 312"/>
                  <a:gd name="T31" fmla="*/ 26 h 587"/>
                  <a:gd name="T32" fmla="*/ 52 w 312"/>
                  <a:gd name="T33" fmla="*/ 26 h 587"/>
                  <a:gd name="T34" fmla="*/ 52 w 312"/>
                  <a:gd name="T35" fmla="*/ 0 h 587"/>
                  <a:gd name="T36" fmla="*/ 260 w 312"/>
                  <a:gd name="T37" fmla="*/ 0 h 587"/>
                  <a:gd name="T38" fmla="*/ 281 w 312"/>
                  <a:gd name="T39" fmla="*/ 3 h 587"/>
                  <a:gd name="T40" fmla="*/ 297 w 312"/>
                  <a:gd name="T41" fmla="*/ 16 h 587"/>
                  <a:gd name="T42" fmla="*/ 309 w 312"/>
                  <a:gd name="T43" fmla="*/ 31 h 587"/>
                  <a:gd name="T44" fmla="*/ 312 w 312"/>
                  <a:gd name="T45" fmla="*/ 52 h 587"/>
                  <a:gd name="T46" fmla="*/ 312 w 312"/>
                  <a:gd name="T47" fmla="*/ 536 h 587"/>
                  <a:gd name="T48" fmla="*/ 309 w 312"/>
                  <a:gd name="T49" fmla="*/ 556 h 587"/>
                  <a:gd name="T50" fmla="*/ 297 w 312"/>
                  <a:gd name="T51" fmla="*/ 573 h 587"/>
                  <a:gd name="T52" fmla="*/ 281 w 312"/>
                  <a:gd name="T53" fmla="*/ 584 h 587"/>
                  <a:gd name="T54" fmla="*/ 260 w 312"/>
                  <a:gd name="T55" fmla="*/ 587 h 587"/>
                  <a:gd name="T56" fmla="*/ 52 w 312"/>
                  <a:gd name="T57" fmla="*/ 587 h 587"/>
                  <a:gd name="T58" fmla="*/ 32 w 312"/>
                  <a:gd name="T59" fmla="*/ 584 h 587"/>
                  <a:gd name="T60" fmla="*/ 15 w 312"/>
                  <a:gd name="T61" fmla="*/ 573 h 587"/>
                  <a:gd name="T62" fmla="*/ 3 w 312"/>
                  <a:gd name="T63" fmla="*/ 556 h 587"/>
                  <a:gd name="T64" fmla="*/ 0 w 312"/>
                  <a:gd name="T65" fmla="*/ 536 h 587"/>
                  <a:gd name="T66" fmla="*/ 0 w 312"/>
                  <a:gd name="T67" fmla="*/ 52 h 587"/>
                  <a:gd name="T68" fmla="*/ 3 w 312"/>
                  <a:gd name="T69" fmla="*/ 31 h 587"/>
                  <a:gd name="T70" fmla="*/ 15 w 312"/>
                  <a:gd name="T71" fmla="*/ 16 h 587"/>
                  <a:gd name="T72" fmla="*/ 32 w 312"/>
                  <a:gd name="T73" fmla="*/ 3 h 587"/>
                  <a:gd name="T74" fmla="*/ 52 w 312"/>
                  <a:gd name="T7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2" h="587">
                    <a:moveTo>
                      <a:pt x="52" y="26"/>
                    </a:moveTo>
                    <a:lnTo>
                      <a:pt x="38" y="29"/>
                    </a:lnTo>
                    <a:lnTo>
                      <a:pt x="29" y="39"/>
                    </a:lnTo>
                    <a:lnTo>
                      <a:pt x="26" y="52"/>
                    </a:lnTo>
                    <a:lnTo>
                      <a:pt x="26" y="536"/>
                    </a:lnTo>
                    <a:lnTo>
                      <a:pt x="29" y="548"/>
                    </a:lnTo>
                    <a:lnTo>
                      <a:pt x="38" y="557"/>
                    </a:lnTo>
                    <a:lnTo>
                      <a:pt x="52" y="562"/>
                    </a:lnTo>
                    <a:lnTo>
                      <a:pt x="260" y="562"/>
                    </a:lnTo>
                    <a:lnTo>
                      <a:pt x="274" y="557"/>
                    </a:lnTo>
                    <a:lnTo>
                      <a:pt x="283" y="548"/>
                    </a:lnTo>
                    <a:lnTo>
                      <a:pt x="286" y="536"/>
                    </a:lnTo>
                    <a:lnTo>
                      <a:pt x="286" y="52"/>
                    </a:lnTo>
                    <a:lnTo>
                      <a:pt x="283" y="39"/>
                    </a:lnTo>
                    <a:lnTo>
                      <a:pt x="274" y="29"/>
                    </a:lnTo>
                    <a:lnTo>
                      <a:pt x="260" y="26"/>
                    </a:lnTo>
                    <a:lnTo>
                      <a:pt x="52" y="26"/>
                    </a:lnTo>
                    <a:close/>
                    <a:moveTo>
                      <a:pt x="52" y="0"/>
                    </a:moveTo>
                    <a:lnTo>
                      <a:pt x="260" y="0"/>
                    </a:lnTo>
                    <a:lnTo>
                      <a:pt x="281" y="3"/>
                    </a:lnTo>
                    <a:lnTo>
                      <a:pt x="297" y="16"/>
                    </a:lnTo>
                    <a:lnTo>
                      <a:pt x="309" y="31"/>
                    </a:lnTo>
                    <a:lnTo>
                      <a:pt x="312" y="52"/>
                    </a:lnTo>
                    <a:lnTo>
                      <a:pt x="312" y="536"/>
                    </a:lnTo>
                    <a:lnTo>
                      <a:pt x="309" y="556"/>
                    </a:lnTo>
                    <a:lnTo>
                      <a:pt x="297" y="573"/>
                    </a:lnTo>
                    <a:lnTo>
                      <a:pt x="281" y="584"/>
                    </a:lnTo>
                    <a:lnTo>
                      <a:pt x="260" y="587"/>
                    </a:lnTo>
                    <a:lnTo>
                      <a:pt x="52" y="587"/>
                    </a:lnTo>
                    <a:lnTo>
                      <a:pt x="32" y="584"/>
                    </a:lnTo>
                    <a:lnTo>
                      <a:pt x="15" y="573"/>
                    </a:lnTo>
                    <a:lnTo>
                      <a:pt x="3" y="556"/>
                    </a:lnTo>
                    <a:lnTo>
                      <a:pt x="0" y="536"/>
                    </a:lnTo>
                    <a:lnTo>
                      <a:pt x="0" y="52"/>
                    </a:lnTo>
                    <a:lnTo>
                      <a:pt x="3" y="31"/>
                    </a:lnTo>
                    <a:lnTo>
                      <a:pt x="15" y="16"/>
                    </a:lnTo>
                    <a:lnTo>
                      <a:pt x="32" y="3"/>
                    </a:lnTo>
                    <a:lnTo>
                      <a:pt x="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p:nvGrpSpPr>
          <p:grpSpPr>
            <a:xfrm>
              <a:off x="1725931" y="3015083"/>
              <a:ext cx="1014046" cy="1016980"/>
              <a:chOff x="3722688" y="3263900"/>
              <a:chExt cx="1096963" cy="1100138"/>
            </a:xfrm>
            <a:solidFill>
              <a:schemeClr val="bg1">
                <a:lumMod val="85000"/>
              </a:schemeClr>
            </a:solidFill>
          </p:grpSpPr>
          <p:sp>
            <p:nvSpPr>
              <p:cNvPr id="150" name="Rectangle 18"/>
              <p:cNvSpPr>
                <a:spLocks noChangeArrowheads="1"/>
              </p:cNvSpPr>
              <p:nvPr/>
            </p:nvSpPr>
            <p:spPr bwMode="auto">
              <a:xfrm>
                <a:off x="3908426" y="3803650"/>
                <a:ext cx="290513"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Rectangle 19"/>
              <p:cNvSpPr>
                <a:spLocks noChangeArrowheads="1"/>
              </p:cNvSpPr>
              <p:nvPr/>
            </p:nvSpPr>
            <p:spPr bwMode="auto">
              <a:xfrm>
                <a:off x="3908426" y="3554413"/>
                <a:ext cx="1238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20"/>
              <p:cNvSpPr>
                <a:spLocks noChangeArrowheads="1"/>
              </p:cNvSpPr>
              <p:nvPr/>
            </p:nvSpPr>
            <p:spPr bwMode="auto">
              <a:xfrm>
                <a:off x="3908426" y="3740150"/>
                <a:ext cx="249238"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Rectangle 21"/>
              <p:cNvSpPr>
                <a:spLocks noChangeArrowheads="1"/>
              </p:cNvSpPr>
              <p:nvPr/>
            </p:nvSpPr>
            <p:spPr bwMode="auto">
              <a:xfrm>
                <a:off x="4549776" y="3989388"/>
                <a:ext cx="144463"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 name="Rectangle 22"/>
              <p:cNvSpPr>
                <a:spLocks noChangeArrowheads="1"/>
              </p:cNvSpPr>
              <p:nvPr/>
            </p:nvSpPr>
            <p:spPr bwMode="auto">
              <a:xfrm>
                <a:off x="3908426" y="3616325"/>
                <a:ext cx="290513"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23"/>
              <p:cNvSpPr>
                <a:spLocks noChangeArrowheads="1"/>
              </p:cNvSpPr>
              <p:nvPr/>
            </p:nvSpPr>
            <p:spPr bwMode="auto">
              <a:xfrm>
                <a:off x="4549776" y="4156075"/>
                <a:ext cx="166688" cy="190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Rectangle 24"/>
              <p:cNvSpPr>
                <a:spLocks noChangeArrowheads="1"/>
              </p:cNvSpPr>
              <p:nvPr/>
            </p:nvSpPr>
            <p:spPr bwMode="auto">
              <a:xfrm>
                <a:off x="4364038" y="3554413"/>
                <a:ext cx="61913"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 name="Rectangle 25"/>
              <p:cNvSpPr>
                <a:spLocks noChangeArrowheads="1"/>
              </p:cNvSpPr>
              <p:nvPr/>
            </p:nvSpPr>
            <p:spPr bwMode="auto">
              <a:xfrm>
                <a:off x="4364038" y="3740150"/>
                <a:ext cx="42863"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26"/>
              <p:cNvSpPr>
                <a:spLocks noChangeArrowheads="1"/>
              </p:cNvSpPr>
              <p:nvPr/>
            </p:nvSpPr>
            <p:spPr bwMode="auto">
              <a:xfrm>
                <a:off x="3908426" y="3679825"/>
                <a:ext cx="206375" cy="190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Rectangle 27"/>
              <p:cNvSpPr>
                <a:spLocks noChangeArrowheads="1"/>
              </p:cNvSpPr>
              <p:nvPr/>
            </p:nvSpPr>
            <p:spPr bwMode="auto">
              <a:xfrm>
                <a:off x="4549776" y="4114800"/>
                <a:ext cx="115888" cy="190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Rectangle 28"/>
              <p:cNvSpPr>
                <a:spLocks noChangeArrowheads="1"/>
              </p:cNvSpPr>
              <p:nvPr/>
            </p:nvSpPr>
            <p:spPr bwMode="auto">
              <a:xfrm>
                <a:off x="4549776" y="3865563"/>
                <a:ext cx="84138"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Rectangle 29"/>
              <p:cNvSpPr>
                <a:spLocks noChangeArrowheads="1"/>
              </p:cNvSpPr>
              <p:nvPr/>
            </p:nvSpPr>
            <p:spPr bwMode="auto">
              <a:xfrm>
                <a:off x="4549776" y="3906838"/>
                <a:ext cx="166688"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Rectangle 30"/>
              <p:cNvSpPr>
                <a:spLocks noChangeArrowheads="1"/>
              </p:cNvSpPr>
              <p:nvPr/>
            </p:nvSpPr>
            <p:spPr bwMode="auto">
              <a:xfrm>
                <a:off x="4549776" y="3948113"/>
                <a:ext cx="125413"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 name="Rectangle 31"/>
              <p:cNvSpPr>
                <a:spLocks noChangeArrowheads="1"/>
              </p:cNvSpPr>
              <p:nvPr/>
            </p:nvSpPr>
            <p:spPr bwMode="auto">
              <a:xfrm>
                <a:off x="3908426" y="3929063"/>
                <a:ext cx="206375" cy="190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 name="Rectangle 32"/>
              <p:cNvSpPr>
                <a:spLocks noChangeArrowheads="1"/>
              </p:cNvSpPr>
              <p:nvPr/>
            </p:nvSpPr>
            <p:spPr bwMode="auto">
              <a:xfrm>
                <a:off x="3908426" y="3865563"/>
                <a:ext cx="268288"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 name="Rectangle 33"/>
              <p:cNvSpPr>
                <a:spLocks noChangeArrowheads="1"/>
              </p:cNvSpPr>
              <p:nvPr/>
            </p:nvSpPr>
            <p:spPr bwMode="auto">
              <a:xfrm>
                <a:off x="4364038" y="3679825"/>
                <a:ext cx="61913" cy="1905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 name="Rectangle 34"/>
              <p:cNvSpPr>
                <a:spLocks noChangeArrowheads="1"/>
              </p:cNvSpPr>
              <p:nvPr/>
            </p:nvSpPr>
            <p:spPr bwMode="auto">
              <a:xfrm>
                <a:off x="4364038" y="3616325"/>
                <a:ext cx="103188" cy="222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5"/>
              <p:cNvSpPr>
                <a:spLocks/>
              </p:cNvSpPr>
              <p:nvPr/>
            </p:nvSpPr>
            <p:spPr bwMode="auto">
              <a:xfrm>
                <a:off x="4602163" y="4281488"/>
                <a:ext cx="63500" cy="19050"/>
              </a:xfrm>
              <a:custGeom>
                <a:avLst/>
                <a:gdLst>
                  <a:gd name="T0" fmla="*/ 6 w 40"/>
                  <a:gd name="T1" fmla="*/ 0 h 12"/>
                  <a:gd name="T2" fmla="*/ 32 w 40"/>
                  <a:gd name="T3" fmla="*/ 0 h 12"/>
                  <a:gd name="T4" fmla="*/ 35 w 40"/>
                  <a:gd name="T5" fmla="*/ 0 h 12"/>
                  <a:gd name="T6" fmla="*/ 38 w 40"/>
                  <a:gd name="T7" fmla="*/ 3 h 12"/>
                  <a:gd name="T8" fmla="*/ 40 w 40"/>
                  <a:gd name="T9" fmla="*/ 6 h 12"/>
                  <a:gd name="T10" fmla="*/ 38 w 40"/>
                  <a:gd name="T11" fmla="*/ 9 h 12"/>
                  <a:gd name="T12" fmla="*/ 35 w 40"/>
                  <a:gd name="T13" fmla="*/ 12 h 12"/>
                  <a:gd name="T14" fmla="*/ 32 w 40"/>
                  <a:gd name="T15" fmla="*/ 12 h 12"/>
                  <a:gd name="T16" fmla="*/ 6 w 40"/>
                  <a:gd name="T17" fmla="*/ 12 h 12"/>
                  <a:gd name="T18" fmla="*/ 3 w 40"/>
                  <a:gd name="T19" fmla="*/ 12 h 12"/>
                  <a:gd name="T20" fmla="*/ 1 w 40"/>
                  <a:gd name="T21" fmla="*/ 9 h 12"/>
                  <a:gd name="T22" fmla="*/ 0 w 40"/>
                  <a:gd name="T23" fmla="*/ 6 h 12"/>
                  <a:gd name="T24" fmla="*/ 1 w 40"/>
                  <a:gd name="T25" fmla="*/ 3 h 12"/>
                  <a:gd name="T26" fmla="*/ 3 w 40"/>
                  <a:gd name="T27" fmla="*/ 0 h 12"/>
                  <a:gd name="T28" fmla="*/ 6 w 40"/>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12">
                    <a:moveTo>
                      <a:pt x="6" y="0"/>
                    </a:moveTo>
                    <a:lnTo>
                      <a:pt x="32" y="0"/>
                    </a:lnTo>
                    <a:lnTo>
                      <a:pt x="35" y="0"/>
                    </a:lnTo>
                    <a:lnTo>
                      <a:pt x="38" y="3"/>
                    </a:lnTo>
                    <a:lnTo>
                      <a:pt x="40" y="6"/>
                    </a:lnTo>
                    <a:lnTo>
                      <a:pt x="38" y="9"/>
                    </a:lnTo>
                    <a:lnTo>
                      <a:pt x="35" y="12"/>
                    </a:lnTo>
                    <a:lnTo>
                      <a:pt x="32" y="12"/>
                    </a:lnTo>
                    <a:lnTo>
                      <a:pt x="6" y="12"/>
                    </a:lnTo>
                    <a:lnTo>
                      <a:pt x="3" y="12"/>
                    </a:lnTo>
                    <a:lnTo>
                      <a:pt x="1" y="9"/>
                    </a:lnTo>
                    <a:lnTo>
                      <a:pt x="0" y="6"/>
                    </a:lnTo>
                    <a:lnTo>
                      <a:pt x="1" y="3"/>
                    </a:lnTo>
                    <a:lnTo>
                      <a:pt x="3" y="0"/>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6"/>
              <p:cNvSpPr>
                <a:spLocks/>
              </p:cNvSpPr>
              <p:nvPr/>
            </p:nvSpPr>
            <p:spPr bwMode="auto">
              <a:xfrm>
                <a:off x="4624388" y="3740150"/>
                <a:ext cx="19050" cy="22225"/>
              </a:xfrm>
              <a:custGeom>
                <a:avLst/>
                <a:gdLst>
                  <a:gd name="T0" fmla="*/ 6 w 12"/>
                  <a:gd name="T1" fmla="*/ 0 h 14"/>
                  <a:gd name="T2" fmla="*/ 9 w 12"/>
                  <a:gd name="T3" fmla="*/ 2 h 14"/>
                  <a:gd name="T4" fmla="*/ 12 w 12"/>
                  <a:gd name="T5" fmla="*/ 3 h 14"/>
                  <a:gd name="T6" fmla="*/ 12 w 12"/>
                  <a:gd name="T7" fmla="*/ 8 h 14"/>
                  <a:gd name="T8" fmla="*/ 12 w 12"/>
                  <a:gd name="T9" fmla="*/ 11 h 14"/>
                  <a:gd name="T10" fmla="*/ 9 w 12"/>
                  <a:gd name="T11" fmla="*/ 13 h 14"/>
                  <a:gd name="T12" fmla="*/ 6 w 12"/>
                  <a:gd name="T13" fmla="*/ 14 h 14"/>
                  <a:gd name="T14" fmla="*/ 3 w 12"/>
                  <a:gd name="T15" fmla="*/ 13 h 14"/>
                  <a:gd name="T16" fmla="*/ 0 w 12"/>
                  <a:gd name="T17" fmla="*/ 11 h 14"/>
                  <a:gd name="T18" fmla="*/ 0 w 12"/>
                  <a:gd name="T19" fmla="*/ 8 h 14"/>
                  <a:gd name="T20" fmla="*/ 0 w 12"/>
                  <a:gd name="T21" fmla="*/ 3 h 14"/>
                  <a:gd name="T22" fmla="*/ 3 w 12"/>
                  <a:gd name="T23" fmla="*/ 2 h 14"/>
                  <a:gd name="T24" fmla="*/ 6 w 12"/>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6" y="0"/>
                    </a:moveTo>
                    <a:lnTo>
                      <a:pt x="9" y="2"/>
                    </a:lnTo>
                    <a:lnTo>
                      <a:pt x="12" y="3"/>
                    </a:lnTo>
                    <a:lnTo>
                      <a:pt x="12" y="8"/>
                    </a:lnTo>
                    <a:lnTo>
                      <a:pt x="12" y="11"/>
                    </a:lnTo>
                    <a:lnTo>
                      <a:pt x="9" y="13"/>
                    </a:lnTo>
                    <a:lnTo>
                      <a:pt x="6" y="14"/>
                    </a:lnTo>
                    <a:lnTo>
                      <a:pt x="3" y="13"/>
                    </a:lnTo>
                    <a:lnTo>
                      <a:pt x="0" y="11"/>
                    </a:lnTo>
                    <a:lnTo>
                      <a:pt x="0" y="8"/>
                    </a:lnTo>
                    <a:lnTo>
                      <a:pt x="0" y="3"/>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7"/>
              <p:cNvSpPr>
                <a:spLocks noEditPoints="1"/>
              </p:cNvSpPr>
              <p:nvPr/>
            </p:nvSpPr>
            <p:spPr bwMode="auto">
              <a:xfrm>
                <a:off x="3722688" y="3263900"/>
                <a:ext cx="1096963" cy="1100138"/>
              </a:xfrm>
              <a:custGeom>
                <a:avLst/>
                <a:gdLst>
                  <a:gd name="T0" fmla="*/ 481 w 691"/>
                  <a:gd name="T1" fmla="*/ 627 h 693"/>
                  <a:gd name="T2" fmla="*/ 481 w 691"/>
                  <a:gd name="T3" fmla="*/ 667 h 693"/>
                  <a:gd name="T4" fmla="*/ 665 w 691"/>
                  <a:gd name="T5" fmla="*/ 667 h 693"/>
                  <a:gd name="T6" fmla="*/ 665 w 691"/>
                  <a:gd name="T7" fmla="*/ 627 h 693"/>
                  <a:gd name="T8" fmla="*/ 481 w 691"/>
                  <a:gd name="T9" fmla="*/ 627 h 693"/>
                  <a:gd name="T10" fmla="*/ 481 w 691"/>
                  <a:gd name="T11" fmla="*/ 340 h 693"/>
                  <a:gd name="T12" fmla="*/ 481 w 691"/>
                  <a:gd name="T13" fmla="*/ 614 h 693"/>
                  <a:gd name="T14" fmla="*/ 665 w 691"/>
                  <a:gd name="T15" fmla="*/ 614 h 693"/>
                  <a:gd name="T16" fmla="*/ 665 w 691"/>
                  <a:gd name="T17" fmla="*/ 340 h 693"/>
                  <a:gd name="T18" fmla="*/ 481 w 691"/>
                  <a:gd name="T19" fmla="*/ 340 h 693"/>
                  <a:gd name="T20" fmla="*/ 481 w 691"/>
                  <a:gd name="T21" fmla="*/ 288 h 693"/>
                  <a:gd name="T22" fmla="*/ 481 w 691"/>
                  <a:gd name="T23" fmla="*/ 326 h 693"/>
                  <a:gd name="T24" fmla="*/ 665 w 691"/>
                  <a:gd name="T25" fmla="*/ 326 h 693"/>
                  <a:gd name="T26" fmla="*/ 665 w 691"/>
                  <a:gd name="T27" fmla="*/ 288 h 693"/>
                  <a:gd name="T28" fmla="*/ 481 w 691"/>
                  <a:gd name="T29" fmla="*/ 288 h 693"/>
                  <a:gd name="T30" fmla="*/ 26 w 691"/>
                  <a:gd name="T31" fmla="*/ 92 h 693"/>
                  <a:gd name="T32" fmla="*/ 26 w 691"/>
                  <a:gd name="T33" fmla="*/ 524 h 693"/>
                  <a:gd name="T34" fmla="*/ 457 w 691"/>
                  <a:gd name="T35" fmla="*/ 524 h 693"/>
                  <a:gd name="T36" fmla="*/ 457 w 691"/>
                  <a:gd name="T37" fmla="*/ 353 h 693"/>
                  <a:gd name="T38" fmla="*/ 404 w 691"/>
                  <a:gd name="T39" fmla="*/ 353 h 693"/>
                  <a:gd name="T40" fmla="*/ 404 w 691"/>
                  <a:gd name="T41" fmla="*/ 340 h 693"/>
                  <a:gd name="T42" fmla="*/ 457 w 691"/>
                  <a:gd name="T43" fmla="*/ 340 h 693"/>
                  <a:gd name="T44" fmla="*/ 457 w 691"/>
                  <a:gd name="T45" fmla="*/ 288 h 693"/>
                  <a:gd name="T46" fmla="*/ 460 w 691"/>
                  <a:gd name="T47" fmla="*/ 274 h 693"/>
                  <a:gd name="T48" fmla="*/ 469 w 691"/>
                  <a:gd name="T49" fmla="*/ 265 h 693"/>
                  <a:gd name="T50" fmla="*/ 481 w 691"/>
                  <a:gd name="T51" fmla="*/ 262 h 693"/>
                  <a:gd name="T52" fmla="*/ 560 w 691"/>
                  <a:gd name="T53" fmla="*/ 262 h 693"/>
                  <a:gd name="T54" fmla="*/ 560 w 691"/>
                  <a:gd name="T55" fmla="*/ 92 h 693"/>
                  <a:gd name="T56" fmla="*/ 26 w 691"/>
                  <a:gd name="T57" fmla="*/ 92 h 693"/>
                  <a:gd name="T58" fmla="*/ 26 w 691"/>
                  <a:gd name="T59" fmla="*/ 26 h 693"/>
                  <a:gd name="T60" fmla="*/ 26 w 691"/>
                  <a:gd name="T61" fmla="*/ 79 h 693"/>
                  <a:gd name="T62" fmla="*/ 560 w 691"/>
                  <a:gd name="T63" fmla="*/ 79 h 693"/>
                  <a:gd name="T64" fmla="*/ 560 w 691"/>
                  <a:gd name="T65" fmla="*/ 26 h 693"/>
                  <a:gd name="T66" fmla="*/ 26 w 691"/>
                  <a:gd name="T67" fmla="*/ 26 h 693"/>
                  <a:gd name="T68" fmla="*/ 26 w 691"/>
                  <a:gd name="T69" fmla="*/ 0 h 693"/>
                  <a:gd name="T70" fmla="*/ 560 w 691"/>
                  <a:gd name="T71" fmla="*/ 0 h 693"/>
                  <a:gd name="T72" fmla="*/ 574 w 691"/>
                  <a:gd name="T73" fmla="*/ 5 h 693"/>
                  <a:gd name="T74" fmla="*/ 583 w 691"/>
                  <a:gd name="T75" fmla="*/ 14 h 693"/>
                  <a:gd name="T76" fmla="*/ 586 w 691"/>
                  <a:gd name="T77" fmla="*/ 26 h 693"/>
                  <a:gd name="T78" fmla="*/ 586 w 691"/>
                  <a:gd name="T79" fmla="*/ 262 h 693"/>
                  <a:gd name="T80" fmla="*/ 665 w 691"/>
                  <a:gd name="T81" fmla="*/ 262 h 693"/>
                  <a:gd name="T82" fmla="*/ 678 w 691"/>
                  <a:gd name="T83" fmla="*/ 265 h 693"/>
                  <a:gd name="T84" fmla="*/ 688 w 691"/>
                  <a:gd name="T85" fmla="*/ 274 h 693"/>
                  <a:gd name="T86" fmla="*/ 691 w 691"/>
                  <a:gd name="T87" fmla="*/ 288 h 693"/>
                  <a:gd name="T88" fmla="*/ 691 w 691"/>
                  <a:gd name="T89" fmla="*/ 667 h 693"/>
                  <a:gd name="T90" fmla="*/ 688 w 691"/>
                  <a:gd name="T91" fmla="*/ 679 h 693"/>
                  <a:gd name="T92" fmla="*/ 678 w 691"/>
                  <a:gd name="T93" fmla="*/ 688 h 693"/>
                  <a:gd name="T94" fmla="*/ 665 w 691"/>
                  <a:gd name="T95" fmla="*/ 693 h 693"/>
                  <a:gd name="T96" fmla="*/ 481 w 691"/>
                  <a:gd name="T97" fmla="*/ 693 h 693"/>
                  <a:gd name="T98" fmla="*/ 469 w 691"/>
                  <a:gd name="T99" fmla="*/ 688 h 693"/>
                  <a:gd name="T100" fmla="*/ 460 w 691"/>
                  <a:gd name="T101" fmla="*/ 679 h 693"/>
                  <a:gd name="T102" fmla="*/ 457 w 691"/>
                  <a:gd name="T103" fmla="*/ 667 h 693"/>
                  <a:gd name="T104" fmla="*/ 457 w 691"/>
                  <a:gd name="T105" fmla="*/ 548 h 693"/>
                  <a:gd name="T106" fmla="*/ 26 w 691"/>
                  <a:gd name="T107" fmla="*/ 548 h 693"/>
                  <a:gd name="T108" fmla="*/ 12 w 691"/>
                  <a:gd name="T109" fmla="*/ 545 h 693"/>
                  <a:gd name="T110" fmla="*/ 3 w 691"/>
                  <a:gd name="T111" fmla="*/ 536 h 693"/>
                  <a:gd name="T112" fmla="*/ 0 w 691"/>
                  <a:gd name="T113" fmla="*/ 524 h 693"/>
                  <a:gd name="T114" fmla="*/ 0 w 691"/>
                  <a:gd name="T115" fmla="*/ 26 h 693"/>
                  <a:gd name="T116" fmla="*/ 3 w 691"/>
                  <a:gd name="T117" fmla="*/ 14 h 693"/>
                  <a:gd name="T118" fmla="*/ 12 w 691"/>
                  <a:gd name="T119" fmla="*/ 5 h 693"/>
                  <a:gd name="T120" fmla="*/ 26 w 691"/>
                  <a:gd name="T121" fmla="*/ 0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1" h="693">
                    <a:moveTo>
                      <a:pt x="481" y="627"/>
                    </a:moveTo>
                    <a:lnTo>
                      <a:pt x="481" y="667"/>
                    </a:lnTo>
                    <a:lnTo>
                      <a:pt x="665" y="667"/>
                    </a:lnTo>
                    <a:lnTo>
                      <a:pt x="665" y="627"/>
                    </a:lnTo>
                    <a:lnTo>
                      <a:pt x="481" y="627"/>
                    </a:lnTo>
                    <a:close/>
                    <a:moveTo>
                      <a:pt x="481" y="340"/>
                    </a:moveTo>
                    <a:lnTo>
                      <a:pt x="481" y="614"/>
                    </a:lnTo>
                    <a:lnTo>
                      <a:pt x="665" y="614"/>
                    </a:lnTo>
                    <a:lnTo>
                      <a:pt x="665" y="340"/>
                    </a:lnTo>
                    <a:lnTo>
                      <a:pt x="481" y="340"/>
                    </a:lnTo>
                    <a:close/>
                    <a:moveTo>
                      <a:pt x="481" y="288"/>
                    </a:moveTo>
                    <a:lnTo>
                      <a:pt x="481" y="326"/>
                    </a:lnTo>
                    <a:lnTo>
                      <a:pt x="665" y="326"/>
                    </a:lnTo>
                    <a:lnTo>
                      <a:pt x="665" y="288"/>
                    </a:lnTo>
                    <a:lnTo>
                      <a:pt x="481" y="288"/>
                    </a:lnTo>
                    <a:close/>
                    <a:moveTo>
                      <a:pt x="26" y="92"/>
                    </a:moveTo>
                    <a:lnTo>
                      <a:pt x="26" y="524"/>
                    </a:lnTo>
                    <a:lnTo>
                      <a:pt x="457" y="524"/>
                    </a:lnTo>
                    <a:lnTo>
                      <a:pt x="457" y="353"/>
                    </a:lnTo>
                    <a:lnTo>
                      <a:pt x="404" y="353"/>
                    </a:lnTo>
                    <a:lnTo>
                      <a:pt x="404" y="340"/>
                    </a:lnTo>
                    <a:lnTo>
                      <a:pt x="457" y="340"/>
                    </a:lnTo>
                    <a:lnTo>
                      <a:pt x="457" y="288"/>
                    </a:lnTo>
                    <a:lnTo>
                      <a:pt x="460" y="274"/>
                    </a:lnTo>
                    <a:lnTo>
                      <a:pt x="469" y="265"/>
                    </a:lnTo>
                    <a:lnTo>
                      <a:pt x="481" y="262"/>
                    </a:lnTo>
                    <a:lnTo>
                      <a:pt x="560" y="262"/>
                    </a:lnTo>
                    <a:lnTo>
                      <a:pt x="560" y="92"/>
                    </a:lnTo>
                    <a:lnTo>
                      <a:pt x="26" y="92"/>
                    </a:lnTo>
                    <a:close/>
                    <a:moveTo>
                      <a:pt x="26" y="26"/>
                    </a:moveTo>
                    <a:lnTo>
                      <a:pt x="26" y="79"/>
                    </a:lnTo>
                    <a:lnTo>
                      <a:pt x="560" y="79"/>
                    </a:lnTo>
                    <a:lnTo>
                      <a:pt x="560" y="26"/>
                    </a:lnTo>
                    <a:lnTo>
                      <a:pt x="26" y="26"/>
                    </a:lnTo>
                    <a:close/>
                    <a:moveTo>
                      <a:pt x="26" y="0"/>
                    </a:moveTo>
                    <a:lnTo>
                      <a:pt x="560" y="0"/>
                    </a:lnTo>
                    <a:lnTo>
                      <a:pt x="574" y="5"/>
                    </a:lnTo>
                    <a:lnTo>
                      <a:pt x="583" y="14"/>
                    </a:lnTo>
                    <a:lnTo>
                      <a:pt x="586" y="26"/>
                    </a:lnTo>
                    <a:lnTo>
                      <a:pt x="586" y="262"/>
                    </a:lnTo>
                    <a:lnTo>
                      <a:pt x="665" y="262"/>
                    </a:lnTo>
                    <a:lnTo>
                      <a:pt x="678" y="265"/>
                    </a:lnTo>
                    <a:lnTo>
                      <a:pt x="688" y="274"/>
                    </a:lnTo>
                    <a:lnTo>
                      <a:pt x="691" y="288"/>
                    </a:lnTo>
                    <a:lnTo>
                      <a:pt x="691" y="667"/>
                    </a:lnTo>
                    <a:lnTo>
                      <a:pt x="688" y="679"/>
                    </a:lnTo>
                    <a:lnTo>
                      <a:pt x="678" y="688"/>
                    </a:lnTo>
                    <a:lnTo>
                      <a:pt x="665" y="693"/>
                    </a:lnTo>
                    <a:lnTo>
                      <a:pt x="481" y="693"/>
                    </a:lnTo>
                    <a:lnTo>
                      <a:pt x="469" y="688"/>
                    </a:lnTo>
                    <a:lnTo>
                      <a:pt x="460" y="679"/>
                    </a:lnTo>
                    <a:lnTo>
                      <a:pt x="457" y="667"/>
                    </a:lnTo>
                    <a:lnTo>
                      <a:pt x="457" y="548"/>
                    </a:lnTo>
                    <a:lnTo>
                      <a:pt x="26" y="548"/>
                    </a:lnTo>
                    <a:lnTo>
                      <a:pt x="12" y="545"/>
                    </a:lnTo>
                    <a:lnTo>
                      <a:pt x="3" y="536"/>
                    </a:lnTo>
                    <a:lnTo>
                      <a:pt x="0" y="524"/>
                    </a:lnTo>
                    <a:lnTo>
                      <a:pt x="0" y="26"/>
                    </a:lnTo>
                    <a:lnTo>
                      <a:pt x="3" y="14"/>
                    </a:lnTo>
                    <a:lnTo>
                      <a:pt x="12" y="5"/>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p:cNvGrpSpPr/>
          <p:nvPr/>
        </p:nvGrpSpPr>
        <p:grpSpPr>
          <a:xfrm>
            <a:off x="3009900" y="1446813"/>
            <a:ext cx="7467600" cy="1080000"/>
            <a:chOff x="3009900" y="1446813"/>
            <a:chExt cx="7467600" cy="1080000"/>
          </a:xfrm>
        </p:grpSpPr>
        <p:sp>
          <p:nvSpPr>
            <p:cNvPr id="38" name="Freeform 37"/>
            <p:cNvSpPr/>
            <p:nvPr/>
          </p:nvSpPr>
          <p:spPr>
            <a:xfrm>
              <a:off x="3009900" y="1446813"/>
              <a:ext cx="7467600" cy="1080000"/>
            </a:xfrm>
            <a:custGeom>
              <a:avLst/>
              <a:gdLst>
                <a:gd name="connsiteX0" fmla="*/ 0 w 7467600"/>
                <a:gd name="connsiteY0" fmla="*/ 0 h 1080000"/>
                <a:gd name="connsiteX1" fmla="*/ 7467600 w 7467600"/>
                <a:gd name="connsiteY1" fmla="*/ 0 h 1080000"/>
                <a:gd name="connsiteX2" fmla="*/ 7467600 w 7467600"/>
                <a:gd name="connsiteY2" fmla="*/ 1080000 h 1080000"/>
                <a:gd name="connsiteX3" fmla="*/ 1964346 w 7467600"/>
                <a:gd name="connsiteY3" fmla="*/ 1080000 h 1080000"/>
                <a:gd name="connsiteX4" fmla="*/ 1927181 w 7467600"/>
                <a:gd name="connsiteY4" fmla="*/ 1019153 h 1080000"/>
                <a:gd name="connsiteX5" fmla="*/ 0 w 7467600"/>
                <a:gd name="connsiteY5"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7600" h="1080000">
                  <a:moveTo>
                    <a:pt x="0" y="0"/>
                  </a:moveTo>
                  <a:lnTo>
                    <a:pt x="7467600" y="0"/>
                  </a:lnTo>
                  <a:lnTo>
                    <a:pt x="7467600" y="1080000"/>
                  </a:lnTo>
                  <a:lnTo>
                    <a:pt x="1964346" y="1080000"/>
                  </a:lnTo>
                  <a:lnTo>
                    <a:pt x="1927181" y="1019153"/>
                  </a:lnTo>
                  <a:cubicBezTo>
                    <a:pt x="1509523" y="404269"/>
                    <a:pt x="802228" y="0"/>
                    <a:pt x="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9144000" y="1446813"/>
              <a:ext cx="1333500" cy="1080000"/>
            </a:xfrm>
            <a:prstGeom prst="rect">
              <a:avLst/>
            </a:prstGeom>
            <a:solidFill>
              <a:srgbClr val="26262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484876" y="1709414"/>
              <a:ext cx="4601948" cy="523220"/>
            </a:xfrm>
            <a:prstGeom prst="rect">
              <a:avLst/>
            </a:prstGeom>
          </p:spPr>
          <p:txBody>
            <a:bodyPr wrap="square">
              <a:spAutoFit/>
            </a:bodyPr>
            <a:lstStyle/>
            <a:p>
              <a:pPr algn="r"/>
              <a:r>
                <a:rPr lang="en-US" sz="1400" dirty="0">
                  <a:solidFill>
                    <a:schemeClr val="bg1"/>
                  </a:solidFill>
                </a:rPr>
                <a:t>Donec non velit euismod 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grpSp>
          <p:nvGrpSpPr>
            <p:cNvPr id="179" name="Group 178"/>
            <p:cNvGrpSpPr/>
            <p:nvPr/>
          </p:nvGrpSpPr>
          <p:grpSpPr>
            <a:xfrm>
              <a:off x="9526689" y="1671416"/>
              <a:ext cx="502710" cy="567012"/>
              <a:chOff x="6324605" y="2978150"/>
              <a:chExt cx="955672" cy="1077913"/>
            </a:xfrm>
          </p:grpSpPr>
          <p:sp>
            <p:nvSpPr>
              <p:cNvPr id="180"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6" name="Group 5"/>
          <p:cNvGrpSpPr/>
          <p:nvPr/>
        </p:nvGrpSpPr>
        <p:grpSpPr>
          <a:xfrm>
            <a:off x="5035970" y="2627866"/>
            <a:ext cx="5441530" cy="1080000"/>
            <a:chOff x="5035970" y="2627866"/>
            <a:chExt cx="5441530" cy="1080000"/>
          </a:xfrm>
        </p:grpSpPr>
        <p:sp>
          <p:nvSpPr>
            <p:cNvPr id="39" name="Freeform 38"/>
            <p:cNvSpPr/>
            <p:nvPr/>
          </p:nvSpPr>
          <p:spPr>
            <a:xfrm>
              <a:off x="5035970" y="2627866"/>
              <a:ext cx="5441530" cy="1080000"/>
            </a:xfrm>
            <a:custGeom>
              <a:avLst/>
              <a:gdLst>
                <a:gd name="connsiteX0" fmla="*/ 0 w 5441530"/>
                <a:gd name="connsiteY0" fmla="*/ 0 h 1080000"/>
                <a:gd name="connsiteX1" fmla="*/ 5441530 w 5441530"/>
                <a:gd name="connsiteY1" fmla="*/ 0 h 1080000"/>
                <a:gd name="connsiteX2" fmla="*/ 5441530 w 5441530"/>
                <a:gd name="connsiteY2" fmla="*/ 1080000 h 1080000"/>
                <a:gd name="connsiteX3" fmla="*/ 295465 w 5441530"/>
                <a:gd name="connsiteY3" fmla="*/ 1080000 h 1080000"/>
                <a:gd name="connsiteX4" fmla="*/ 286031 w 5441530"/>
                <a:gd name="connsiteY4" fmla="*/ 894181 h 1080000"/>
                <a:gd name="connsiteX5" fmla="*/ 17524 w 5441530"/>
                <a:gd name="connsiteY5" fmla="*/ 2869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1530" h="1080000">
                  <a:moveTo>
                    <a:pt x="0" y="0"/>
                  </a:moveTo>
                  <a:lnTo>
                    <a:pt x="5441530" y="0"/>
                  </a:lnTo>
                  <a:lnTo>
                    <a:pt x="5441530" y="1080000"/>
                  </a:lnTo>
                  <a:lnTo>
                    <a:pt x="295465" y="1080000"/>
                  </a:lnTo>
                  <a:lnTo>
                    <a:pt x="286031" y="894181"/>
                  </a:lnTo>
                  <a:cubicBezTo>
                    <a:pt x="254293" y="583347"/>
                    <a:pt x="160637" y="290718"/>
                    <a:pt x="17524" y="28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9144000" y="2627866"/>
              <a:ext cx="1333500" cy="1080000"/>
            </a:xfrm>
            <a:prstGeom prst="rect">
              <a:avLst/>
            </a:prstGeom>
            <a:solidFill>
              <a:srgbClr val="26262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5486400" y="2798534"/>
              <a:ext cx="3600424" cy="738664"/>
            </a:xfrm>
            <a:prstGeom prst="rect">
              <a:avLst/>
            </a:prstGeom>
          </p:spPr>
          <p:txBody>
            <a:bodyPr wrap="square">
              <a:spAutoFit/>
            </a:bodyPr>
            <a:lstStyle/>
            <a:p>
              <a:pPr algn="r"/>
              <a:r>
                <a:rPr lang="en-US" sz="1400" dirty="0">
                  <a:solidFill>
                    <a:schemeClr val="bg1"/>
                  </a:solidFill>
                </a:rPr>
                <a:t>Donec non velit euismod 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grpSp>
          <p:nvGrpSpPr>
            <p:cNvPr id="184" name="Group 183"/>
            <p:cNvGrpSpPr/>
            <p:nvPr/>
          </p:nvGrpSpPr>
          <p:grpSpPr>
            <a:xfrm>
              <a:off x="9546369" y="2866400"/>
              <a:ext cx="463351" cy="572772"/>
              <a:chOff x="7704138" y="1692276"/>
              <a:chExt cx="1089025" cy="1346200"/>
            </a:xfrm>
          </p:grpSpPr>
          <p:sp>
            <p:nvSpPr>
              <p:cNvPr id="185"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p:cNvGrpSpPr/>
          <p:nvPr/>
        </p:nvGrpSpPr>
        <p:grpSpPr>
          <a:xfrm>
            <a:off x="5035970" y="3805098"/>
            <a:ext cx="5441531" cy="1083821"/>
            <a:chOff x="5035970" y="3805098"/>
            <a:chExt cx="5441531" cy="1083821"/>
          </a:xfrm>
        </p:grpSpPr>
        <p:sp>
          <p:nvSpPr>
            <p:cNvPr id="43" name="Freeform 42"/>
            <p:cNvSpPr/>
            <p:nvPr/>
          </p:nvSpPr>
          <p:spPr>
            <a:xfrm>
              <a:off x="5035970" y="3808919"/>
              <a:ext cx="5441531" cy="1080000"/>
            </a:xfrm>
            <a:custGeom>
              <a:avLst/>
              <a:gdLst>
                <a:gd name="connsiteX0" fmla="*/ 295466 w 5441531"/>
                <a:gd name="connsiteY0" fmla="*/ 0 h 1080000"/>
                <a:gd name="connsiteX1" fmla="*/ 5441531 w 5441531"/>
                <a:gd name="connsiteY1" fmla="*/ 0 h 1080000"/>
                <a:gd name="connsiteX2" fmla="*/ 5441531 w 5441531"/>
                <a:gd name="connsiteY2" fmla="*/ 1080000 h 1080000"/>
                <a:gd name="connsiteX3" fmla="*/ 0 w 5441531"/>
                <a:gd name="connsiteY3" fmla="*/ 1080000 h 1080000"/>
                <a:gd name="connsiteX4" fmla="*/ 17525 w 5441531"/>
                <a:gd name="connsiteY4" fmla="*/ 1051309 h 1080000"/>
                <a:gd name="connsiteX5" fmla="*/ 286032 w 5441531"/>
                <a:gd name="connsiteY5" fmla="*/ 185819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1531" h="1080000">
                  <a:moveTo>
                    <a:pt x="295466" y="0"/>
                  </a:moveTo>
                  <a:lnTo>
                    <a:pt x="5441531" y="0"/>
                  </a:lnTo>
                  <a:lnTo>
                    <a:pt x="5441531" y="1080000"/>
                  </a:lnTo>
                  <a:lnTo>
                    <a:pt x="0" y="1080000"/>
                  </a:lnTo>
                  <a:lnTo>
                    <a:pt x="17525" y="1051309"/>
                  </a:lnTo>
                  <a:cubicBezTo>
                    <a:pt x="160638" y="789281"/>
                    <a:pt x="254294" y="496653"/>
                    <a:pt x="286032" y="1858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9144000" y="3805098"/>
              <a:ext cx="1333500" cy="1080000"/>
            </a:xfrm>
            <a:prstGeom prst="rect">
              <a:avLst/>
            </a:prstGeom>
            <a:solidFill>
              <a:srgbClr val="26262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5486400" y="3979587"/>
              <a:ext cx="3600424" cy="738664"/>
            </a:xfrm>
            <a:prstGeom prst="rect">
              <a:avLst/>
            </a:prstGeom>
          </p:spPr>
          <p:txBody>
            <a:bodyPr wrap="square">
              <a:spAutoFit/>
            </a:bodyPr>
            <a:lstStyle/>
            <a:p>
              <a:pPr algn="r"/>
              <a:r>
                <a:rPr lang="en-US" sz="1400" dirty="0">
                  <a:solidFill>
                    <a:schemeClr val="bg1"/>
                  </a:solidFill>
                </a:rPr>
                <a:t>Donec non velit euismod 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grpSp>
          <p:nvGrpSpPr>
            <p:cNvPr id="189" name="Group 188"/>
            <p:cNvGrpSpPr/>
            <p:nvPr/>
          </p:nvGrpSpPr>
          <p:grpSpPr>
            <a:xfrm>
              <a:off x="9474194" y="4029506"/>
              <a:ext cx="607701" cy="608597"/>
              <a:chOff x="4557710" y="1269999"/>
              <a:chExt cx="1076324" cy="1077912"/>
            </a:xfrm>
          </p:grpSpPr>
          <p:sp>
            <p:nvSpPr>
              <p:cNvPr id="190"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 name="Group 7"/>
          <p:cNvGrpSpPr/>
          <p:nvPr/>
        </p:nvGrpSpPr>
        <p:grpSpPr>
          <a:xfrm>
            <a:off x="3009900" y="4989971"/>
            <a:ext cx="7467600" cy="1080000"/>
            <a:chOff x="3009900" y="4989971"/>
            <a:chExt cx="7467600" cy="1080000"/>
          </a:xfrm>
        </p:grpSpPr>
        <p:sp>
          <p:nvSpPr>
            <p:cNvPr id="42" name="Freeform 41"/>
            <p:cNvSpPr/>
            <p:nvPr/>
          </p:nvSpPr>
          <p:spPr>
            <a:xfrm>
              <a:off x="3009900" y="4989971"/>
              <a:ext cx="7467600" cy="1080000"/>
            </a:xfrm>
            <a:custGeom>
              <a:avLst/>
              <a:gdLst>
                <a:gd name="connsiteX0" fmla="*/ 1964346 w 7467600"/>
                <a:gd name="connsiteY0" fmla="*/ 0 h 1080000"/>
                <a:gd name="connsiteX1" fmla="*/ 7467600 w 7467600"/>
                <a:gd name="connsiteY1" fmla="*/ 0 h 1080000"/>
                <a:gd name="connsiteX2" fmla="*/ 7467600 w 7467600"/>
                <a:gd name="connsiteY2" fmla="*/ 1080000 h 1080000"/>
                <a:gd name="connsiteX3" fmla="*/ 0 w 7467600"/>
                <a:gd name="connsiteY3" fmla="*/ 1080000 h 1080000"/>
                <a:gd name="connsiteX4" fmla="*/ 1927181 w 7467600"/>
                <a:gd name="connsiteY4" fmla="*/ 60847 h 108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1080000">
                  <a:moveTo>
                    <a:pt x="1964346" y="0"/>
                  </a:moveTo>
                  <a:lnTo>
                    <a:pt x="7467600" y="0"/>
                  </a:lnTo>
                  <a:lnTo>
                    <a:pt x="7467600" y="1080000"/>
                  </a:lnTo>
                  <a:lnTo>
                    <a:pt x="0" y="1080000"/>
                  </a:lnTo>
                  <a:cubicBezTo>
                    <a:pt x="802228" y="1080000"/>
                    <a:pt x="1509523" y="675731"/>
                    <a:pt x="1927181" y="6084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9144000" y="4989971"/>
              <a:ext cx="1333500" cy="1080000"/>
            </a:xfrm>
            <a:prstGeom prst="rect">
              <a:avLst/>
            </a:prstGeom>
            <a:solidFill>
              <a:srgbClr val="26262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4484876" y="5253149"/>
              <a:ext cx="4601948" cy="523220"/>
            </a:xfrm>
            <a:prstGeom prst="rect">
              <a:avLst/>
            </a:prstGeom>
          </p:spPr>
          <p:txBody>
            <a:bodyPr wrap="square">
              <a:spAutoFit/>
            </a:bodyPr>
            <a:lstStyle/>
            <a:p>
              <a:pPr algn="r"/>
              <a:r>
                <a:rPr lang="en-US" sz="1400" dirty="0">
                  <a:solidFill>
                    <a:schemeClr val="bg1"/>
                  </a:solidFill>
                </a:rPr>
                <a:t>Donec </a:t>
              </a:r>
              <a:r>
                <a:rPr lang="en-US" sz="1400" dirty="0" smtClean="0">
                  <a:solidFill>
                    <a:schemeClr val="bg1"/>
                  </a:solidFill>
                </a:rPr>
                <a:t>non velit euismod nisi fermentum facilisis. In</a:t>
              </a:r>
            </a:p>
            <a:p>
              <a:pPr algn="r"/>
              <a:r>
                <a:rPr lang="en-US" sz="1400" dirty="0" smtClean="0">
                  <a:solidFill>
                    <a:schemeClr val="bg1"/>
                  </a:solidFill>
                </a:rPr>
                <a:t>nec dui ipsum. Proin vitae justo libero. Morbi malesuada. </a:t>
              </a:r>
              <a:endParaRPr lang="en-US" sz="1400" dirty="0">
                <a:solidFill>
                  <a:schemeClr val="bg1"/>
                </a:solidFill>
              </a:endParaRPr>
            </a:p>
          </p:txBody>
        </p:sp>
        <p:grpSp>
          <p:nvGrpSpPr>
            <p:cNvPr id="194" name="Group 193"/>
            <p:cNvGrpSpPr/>
            <p:nvPr/>
          </p:nvGrpSpPr>
          <p:grpSpPr>
            <a:xfrm>
              <a:off x="9522142" y="5228438"/>
              <a:ext cx="511804" cy="616835"/>
              <a:chOff x="2071688" y="3263900"/>
              <a:chExt cx="912813" cy="1100138"/>
            </a:xfrm>
            <a:solidFill>
              <a:schemeClr val="bg1"/>
            </a:solidFill>
          </p:grpSpPr>
          <p:sp>
            <p:nvSpPr>
              <p:cNvPr id="195"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57519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TextBox 65"/>
          <p:cNvSpPr txBox="1"/>
          <p:nvPr/>
        </p:nvSpPr>
        <p:spPr>
          <a:xfrm>
            <a:off x="273582" y="154670"/>
            <a:ext cx="4908018" cy="584775"/>
          </a:xfrm>
          <a:prstGeom prst="rect">
            <a:avLst/>
          </a:prstGeom>
          <a:noFill/>
        </p:spPr>
        <p:txBody>
          <a:bodyPr wrap="square" rtlCol="0">
            <a:spAutoFit/>
          </a:bodyPr>
          <a:lstStyle/>
          <a:p>
            <a:r>
              <a:rPr lang="en-US" sz="3200" dirty="0" smtClean="0">
                <a:solidFill>
                  <a:schemeClr val="bg1">
                    <a:lumMod val="75000"/>
                  </a:schemeClr>
                </a:solidFill>
              </a:rPr>
              <a:t>How To Build </a:t>
            </a:r>
            <a:r>
              <a:rPr lang="en-US" sz="3200" dirty="0" smtClean="0">
                <a:solidFill>
                  <a:schemeClr val="tx2"/>
                </a:solidFill>
              </a:rPr>
              <a:t>INTEREST</a:t>
            </a:r>
            <a:endParaRPr lang="en-US" sz="3200" dirty="0">
              <a:solidFill>
                <a:schemeClr val="tx2"/>
              </a:solidFill>
            </a:endParaRPr>
          </a:p>
        </p:txBody>
      </p:sp>
      <p:sp>
        <p:nvSpPr>
          <p:cNvPr id="47" name="Rectangle 46"/>
          <p:cNvSpPr/>
          <p:nvPr/>
        </p:nvSpPr>
        <p:spPr>
          <a:xfrm>
            <a:off x="11963400" y="-3"/>
            <a:ext cx="2286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1963400" y="1713623"/>
            <a:ext cx="2286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11963400" y="3427248"/>
            <a:ext cx="2286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11963400" y="5140874"/>
            <a:ext cx="2286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11811000"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702481" y="2147364"/>
            <a:ext cx="1990507" cy="1990507"/>
          </a:xfrm>
          <a:prstGeom prst="ellipse">
            <a:avLst/>
          </a:prstGeom>
          <a:solidFill>
            <a:schemeClr val="bg1">
              <a:lumMod val="95000"/>
            </a:schemeClr>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p:cNvSpPr/>
          <p:nvPr/>
        </p:nvSpPr>
        <p:spPr>
          <a:xfrm>
            <a:off x="2040178" y="1019410"/>
            <a:ext cx="1282444" cy="1282444"/>
          </a:xfrm>
          <a:prstGeom prst="ellipse">
            <a:avLst/>
          </a:prstGeom>
          <a:solidFill>
            <a:schemeClr val="accent6"/>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p:cNvSpPr/>
          <p:nvPr/>
        </p:nvSpPr>
        <p:spPr>
          <a:xfrm>
            <a:off x="1646222" y="3275318"/>
            <a:ext cx="1235774" cy="1235773"/>
          </a:xfrm>
          <a:prstGeom prst="ellipse">
            <a:avLst/>
          </a:prstGeom>
          <a:solidFill>
            <a:schemeClr val="accent2"/>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p:cNvSpPr/>
          <p:nvPr/>
        </p:nvSpPr>
        <p:spPr>
          <a:xfrm>
            <a:off x="8902789" y="3275318"/>
            <a:ext cx="1132100" cy="1132099"/>
          </a:xfrm>
          <a:prstGeom prst="ellipse">
            <a:avLst/>
          </a:prstGeom>
          <a:solidFill>
            <a:schemeClr val="accent1"/>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p:cNvSpPr/>
          <p:nvPr/>
        </p:nvSpPr>
        <p:spPr>
          <a:xfrm>
            <a:off x="8095963" y="676200"/>
            <a:ext cx="1613651" cy="1613649"/>
          </a:xfrm>
          <a:prstGeom prst="ellipse">
            <a:avLst/>
          </a:prstGeom>
          <a:solidFill>
            <a:schemeClr val="tx2"/>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1919400" y="2313487"/>
            <a:ext cx="1524000" cy="400110"/>
          </a:xfrm>
          <a:prstGeom prst="rect">
            <a:avLst/>
          </a:prstGeom>
          <a:noFill/>
        </p:spPr>
        <p:txBody>
          <a:bodyPr wrap="square" rtlCol="0">
            <a:spAutoFit/>
          </a:bodyPr>
          <a:lstStyle/>
          <a:p>
            <a:pPr algn="ctr"/>
            <a:r>
              <a:rPr lang="en-US" sz="2000" dirty="0">
                <a:solidFill>
                  <a:schemeClr val="accent6"/>
                </a:solidFill>
              </a:rPr>
              <a:t>Advantages</a:t>
            </a:r>
          </a:p>
        </p:txBody>
      </p:sp>
      <p:sp>
        <p:nvSpPr>
          <p:cNvPr id="26" name="TextBox 25"/>
          <p:cNvSpPr txBox="1"/>
          <p:nvPr/>
        </p:nvSpPr>
        <p:spPr>
          <a:xfrm>
            <a:off x="8119756" y="2293875"/>
            <a:ext cx="1566064" cy="400110"/>
          </a:xfrm>
          <a:prstGeom prst="rect">
            <a:avLst/>
          </a:prstGeom>
          <a:noFill/>
        </p:spPr>
        <p:txBody>
          <a:bodyPr wrap="square" rtlCol="0">
            <a:spAutoFit/>
          </a:bodyPr>
          <a:lstStyle>
            <a:defPPr>
              <a:defRPr lang="en-US"/>
            </a:defPPr>
            <a:lvl1pPr algn="ctr">
              <a:defRPr sz="2000">
                <a:solidFill>
                  <a:schemeClr val="accent6"/>
                </a:solidFill>
              </a:defRPr>
            </a:lvl1pPr>
          </a:lstStyle>
          <a:p>
            <a:r>
              <a:rPr lang="en-US" dirty="0"/>
              <a:t>Comparison</a:t>
            </a:r>
          </a:p>
        </p:txBody>
      </p:sp>
      <p:sp>
        <p:nvSpPr>
          <p:cNvPr id="27" name="TextBox 26"/>
          <p:cNvSpPr txBox="1"/>
          <p:nvPr/>
        </p:nvSpPr>
        <p:spPr>
          <a:xfrm>
            <a:off x="8945572" y="4418384"/>
            <a:ext cx="1044492" cy="400110"/>
          </a:xfrm>
          <a:prstGeom prst="rect">
            <a:avLst/>
          </a:prstGeom>
          <a:noFill/>
        </p:spPr>
        <p:txBody>
          <a:bodyPr wrap="square" rtlCol="0">
            <a:spAutoFit/>
          </a:bodyPr>
          <a:lstStyle>
            <a:defPPr>
              <a:defRPr lang="en-US"/>
            </a:defPPr>
            <a:lvl1pPr algn="ctr">
              <a:defRPr sz="2000">
                <a:solidFill>
                  <a:schemeClr val="accent6"/>
                </a:solidFill>
              </a:defRPr>
            </a:lvl1pPr>
          </a:lstStyle>
          <a:p>
            <a:r>
              <a:rPr lang="en-US" dirty="0" smtClean="0"/>
              <a:t>Benefits</a:t>
            </a:r>
            <a:endParaRPr lang="en-US" dirty="0"/>
          </a:p>
        </p:txBody>
      </p:sp>
      <p:sp>
        <p:nvSpPr>
          <p:cNvPr id="28" name="TextBox 27"/>
          <p:cNvSpPr txBox="1"/>
          <p:nvPr/>
        </p:nvSpPr>
        <p:spPr>
          <a:xfrm>
            <a:off x="1677386" y="4513794"/>
            <a:ext cx="1173446" cy="400110"/>
          </a:xfrm>
          <a:prstGeom prst="rect">
            <a:avLst/>
          </a:prstGeom>
          <a:noFill/>
        </p:spPr>
        <p:txBody>
          <a:bodyPr wrap="square" rtlCol="0">
            <a:spAutoFit/>
          </a:bodyPr>
          <a:lstStyle>
            <a:defPPr>
              <a:defRPr lang="en-US"/>
            </a:defPPr>
            <a:lvl1pPr algn="ctr">
              <a:defRPr sz="2000">
                <a:solidFill>
                  <a:schemeClr val="accent6"/>
                </a:solidFill>
              </a:defRPr>
            </a:lvl1pPr>
          </a:lstStyle>
          <a:p>
            <a:r>
              <a:rPr lang="en-US" dirty="0"/>
              <a:t>Causes</a:t>
            </a:r>
          </a:p>
        </p:txBody>
      </p:sp>
      <p:cxnSp>
        <p:nvCxnSpPr>
          <p:cNvPr id="50" name="Straight Connector 49"/>
          <p:cNvCxnSpPr/>
          <p:nvPr/>
        </p:nvCxnSpPr>
        <p:spPr>
          <a:xfrm flipV="1">
            <a:off x="6692988" y="1926454"/>
            <a:ext cx="1379181" cy="696113"/>
          </a:xfrm>
          <a:prstGeom prst="line">
            <a:avLst/>
          </a:prstGeom>
          <a:ln w="19050">
            <a:solidFill>
              <a:srgbClr val="AFABA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821024" y="3539410"/>
            <a:ext cx="1959860" cy="270000"/>
          </a:xfrm>
          <a:prstGeom prst="line">
            <a:avLst/>
          </a:prstGeom>
          <a:ln w="19050">
            <a:solidFill>
              <a:srgbClr val="AFABA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5722308" y="3651106"/>
            <a:ext cx="114461" cy="114461"/>
          </a:xfrm>
          <a:prstGeom prst="ellipse">
            <a:avLst/>
          </a:prstGeom>
          <a:noFill/>
          <a:ln w="12700">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557003" y="3651106"/>
            <a:ext cx="114461" cy="114461"/>
          </a:xfrm>
          <a:prstGeom prst="ellipse">
            <a:avLst/>
          </a:prstGeom>
          <a:noFill/>
          <a:ln w="12700">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887614" y="3651106"/>
            <a:ext cx="114461" cy="114461"/>
          </a:xfrm>
          <a:prstGeom prst="ellipse">
            <a:avLst/>
          </a:prstGeom>
          <a:noFill/>
          <a:ln w="12700">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391698" y="3651106"/>
            <a:ext cx="114461" cy="114461"/>
          </a:xfrm>
          <a:prstGeom prst="ellipse">
            <a:avLst/>
          </a:prstGeom>
          <a:noFill/>
          <a:ln w="12700">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3322622" y="2054491"/>
            <a:ext cx="1321285" cy="711305"/>
          </a:xfrm>
          <a:prstGeom prst="line">
            <a:avLst/>
          </a:prstGeom>
          <a:ln w="19050">
            <a:solidFill>
              <a:srgbClr val="AFABA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003901" y="3510727"/>
            <a:ext cx="1630468" cy="330640"/>
          </a:xfrm>
          <a:prstGeom prst="line">
            <a:avLst/>
          </a:prstGeom>
          <a:ln w="19050">
            <a:solidFill>
              <a:srgbClr val="AFABA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59199" y="5518224"/>
            <a:ext cx="2259881" cy="1077218"/>
          </a:xfrm>
          <a:prstGeom prst="rect">
            <a:avLst/>
          </a:prstGeom>
        </p:spPr>
        <p:txBody>
          <a:bodyPr wrap="square">
            <a:spAutoFit/>
          </a:bodyPr>
          <a:lstStyle/>
          <a:p>
            <a:pPr algn="ctr"/>
            <a:r>
              <a:rPr lang="en-US" sz="1600" dirty="0">
                <a:solidFill>
                  <a:schemeClr val="accent6"/>
                </a:solidFill>
              </a:rPr>
              <a:t>Donec non velit </a:t>
            </a:r>
            <a:r>
              <a:rPr lang="en-US" sz="1600" dirty="0">
                <a:solidFill>
                  <a:schemeClr val="bg1">
                    <a:lumMod val="75000"/>
                  </a:schemeClr>
                </a:solidFill>
              </a:rPr>
              <a:t>euismod nisi fermentum facilisis. In nec dui ipsum. Proin vitae justo libero</a:t>
            </a:r>
            <a:r>
              <a:rPr lang="en-US" sz="1600" dirty="0" smtClean="0">
                <a:solidFill>
                  <a:schemeClr val="bg1">
                    <a:lumMod val="75000"/>
                  </a:schemeClr>
                </a:solidFill>
              </a:rPr>
              <a:t>.</a:t>
            </a:r>
            <a:endParaRPr lang="en-US" sz="1600" dirty="0">
              <a:solidFill>
                <a:schemeClr val="bg1">
                  <a:lumMod val="75000"/>
                </a:schemeClr>
              </a:solidFill>
            </a:endParaRPr>
          </a:p>
        </p:txBody>
      </p:sp>
      <p:sp>
        <p:nvSpPr>
          <p:cNvPr id="65" name="TextBox 64"/>
          <p:cNvSpPr txBox="1"/>
          <p:nvPr/>
        </p:nvSpPr>
        <p:spPr>
          <a:xfrm>
            <a:off x="266339" y="5105400"/>
            <a:ext cx="2654815" cy="461665"/>
          </a:xfrm>
          <a:prstGeom prst="rect">
            <a:avLst/>
          </a:prstGeom>
          <a:noFill/>
        </p:spPr>
        <p:txBody>
          <a:bodyPr wrap="square" rtlCol="0">
            <a:spAutoFit/>
          </a:bodyPr>
          <a:lstStyle/>
          <a:p>
            <a:pPr algn="ctr"/>
            <a:r>
              <a:rPr lang="en-US" dirty="0">
                <a:solidFill>
                  <a:schemeClr val="accent6"/>
                </a:solidFill>
              </a:rPr>
              <a:t>Advantages</a:t>
            </a:r>
          </a:p>
        </p:txBody>
      </p:sp>
      <p:cxnSp>
        <p:nvCxnSpPr>
          <p:cNvPr id="61" name="Straight Connector 60"/>
          <p:cNvCxnSpPr/>
          <p:nvPr/>
        </p:nvCxnSpPr>
        <p:spPr>
          <a:xfrm>
            <a:off x="3035230" y="5259290"/>
            <a:ext cx="0" cy="133615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360643" y="5518224"/>
            <a:ext cx="2259881" cy="1077218"/>
          </a:xfrm>
          <a:prstGeom prst="rect">
            <a:avLst/>
          </a:prstGeom>
        </p:spPr>
        <p:txBody>
          <a:bodyPr wrap="square">
            <a:spAutoFit/>
          </a:bodyPr>
          <a:lstStyle/>
          <a:p>
            <a:pPr algn="ctr"/>
            <a:r>
              <a:rPr lang="en-US" sz="1600" dirty="0">
                <a:solidFill>
                  <a:schemeClr val="tx2"/>
                </a:solidFill>
              </a:rPr>
              <a:t>Donec non velit </a:t>
            </a:r>
            <a:r>
              <a:rPr lang="en-US" sz="1600" dirty="0">
                <a:solidFill>
                  <a:schemeClr val="bg1">
                    <a:lumMod val="75000"/>
                  </a:schemeClr>
                </a:solidFill>
              </a:rPr>
              <a:t>euismod nisi fermentum facilisis. In nec dui ipsum. Proin vitae justo libero</a:t>
            </a:r>
            <a:r>
              <a:rPr lang="en-US" sz="1600" dirty="0" smtClean="0">
                <a:solidFill>
                  <a:schemeClr val="bg1">
                    <a:lumMod val="75000"/>
                  </a:schemeClr>
                </a:solidFill>
              </a:rPr>
              <a:t>.</a:t>
            </a:r>
            <a:endParaRPr lang="en-US" sz="1600" dirty="0">
              <a:solidFill>
                <a:schemeClr val="bg1">
                  <a:lumMod val="75000"/>
                </a:schemeClr>
              </a:solidFill>
            </a:endParaRPr>
          </a:p>
        </p:txBody>
      </p:sp>
      <p:sp>
        <p:nvSpPr>
          <p:cNvPr id="85" name="TextBox 84"/>
          <p:cNvSpPr txBox="1"/>
          <p:nvPr/>
        </p:nvSpPr>
        <p:spPr>
          <a:xfrm>
            <a:off x="3167783" y="5105400"/>
            <a:ext cx="2654815" cy="461665"/>
          </a:xfrm>
          <a:prstGeom prst="rect">
            <a:avLst/>
          </a:prstGeom>
          <a:noFill/>
        </p:spPr>
        <p:txBody>
          <a:bodyPr wrap="square" rtlCol="0">
            <a:spAutoFit/>
          </a:bodyPr>
          <a:lstStyle/>
          <a:p>
            <a:pPr algn="ctr"/>
            <a:r>
              <a:rPr lang="en-US" dirty="0">
                <a:solidFill>
                  <a:schemeClr val="tx2"/>
                </a:solidFill>
              </a:rPr>
              <a:t>Comparison</a:t>
            </a:r>
          </a:p>
        </p:txBody>
      </p:sp>
      <p:cxnSp>
        <p:nvCxnSpPr>
          <p:cNvPr id="86" name="Straight Connector 85"/>
          <p:cNvCxnSpPr/>
          <p:nvPr/>
        </p:nvCxnSpPr>
        <p:spPr>
          <a:xfrm>
            <a:off x="5936674" y="5259290"/>
            <a:ext cx="0" cy="133615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6269165" y="5518224"/>
            <a:ext cx="2259881" cy="1077218"/>
          </a:xfrm>
          <a:prstGeom prst="rect">
            <a:avLst/>
          </a:prstGeom>
        </p:spPr>
        <p:txBody>
          <a:bodyPr wrap="square">
            <a:spAutoFit/>
          </a:bodyPr>
          <a:lstStyle/>
          <a:p>
            <a:pPr algn="ctr"/>
            <a:r>
              <a:rPr lang="en-US" sz="1600" dirty="0">
                <a:solidFill>
                  <a:schemeClr val="accent2"/>
                </a:solidFill>
              </a:rPr>
              <a:t>Donec non velit </a:t>
            </a:r>
            <a:r>
              <a:rPr lang="en-US" sz="1600" dirty="0">
                <a:solidFill>
                  <a:schemeClr val="bg1">
                    <a:lumMod val="75000"/>
                  </a:schemeClr>
                </a:solidFill>
              </a:rPr>
              <a:t>euismod nisi fermentum facilisis. In nec dui ipsum. Proin vitae justo libero</a:t>
            </a:r>
            <a:r>
              <a:rPr lang="en-US" sz="1600" dirty="0" smtClean="0">
                <a:solidFill>
                  <a:schemeClr val="bg1">
                    <a:lumMod val="75000"/>
                  </a:schemeClr>
                </a:solidFill>
              </a:rPr>
              <a:t>.</a:t>
            </a:r>
            <a:endParaRPr lang="en-US" sz="1600" dirty="0">
              <a:solidFill>
                <a:schemeClr val="bg1">
                  <a:lumMod val="75000"/>
                </a:schemeClr>
              </a:solidFill>
            </a:endParaRPr>
          </a:p>
        </p:txBody>
      </p:sp>
      <p:sp>
        <p:nvSpPr>
          <p:cNvPr id="89" name="TextBox 88"/>
          <p:cNvSpPr txBox="1"/>
          <p:nvPr/>
        </p:nvSpPr>
        <p:spPr>
          <a:xfrm>
            <a:off x="6076305" y="5105400"/>
            <a:ext cx="2654815" cy="461665"/>
          </a:xfrm>
          <a:prstGeom prst="rect">
            <a:avLst/>
          </a:prstGeom>
          <a:noFill/>
        </p:spPr>
        <p:txBody>
          <a:bodyPr wrap="square" rtlCol="0">
            <a:spAutoFit/>
          </a:bodyPr>
          <a:lstStyle/>
          <a:p>
            <a:pPr algn="ctr"/>
            <a:r>
              <a:rPr lang="en-US" dirty="0">
                <a:solidFill>
                  <a:schemeClr val="accent2"/>
                </a:solidFill>
              </a:rPr>
              <a:t>Causes</a:t>
            </a:r>
          </a:p>
        </p:txBody>
      </p:sp>
      <p:cxnSp>
        <p:nvCxnSpPr>
          <p:cNvPr id="90" name="Straight Connector 89"/>
          <p:cNvCxnSpPr/>
          <p:nvPr/>
        </p:nvCxnSpPr>
        <p:spPr>
          <a:xfrm>
            <a:off x="8845196" y="5259290"/>
            <a:ext cx="0" cy="133615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9115690" y="5518224"/>
            <a:ext cx="2259881" cy="1077218"/>
          </a:xfrm>
          <a:prstGeom prst="rect">
            <a:avLst/>
          </a:prstGeom>
        </p:spPr>
        <p:txBody>
          <a:bodyPr wrap="square">
            <a:spAutoFit/>
          </a:bodyPr>
          <a:lstStyle/>
          <a:p>
            <a:pPr algn="ctr"/>
            <a:r>
              <a:rPr lang="en-US" sz="1600" dirty="0">
                <a:solidFill>
                  <a:schemeClr val="accent1"/>
                </a:solidFill>
              </a:rPr>
              <a:t>Donec non velit </a:t>
            </a:r>
            <a:r>
              <a:rPr lang="en-US" sz="1600" dirty="0">
                <a:solidFill>
                  <a:schemeClr val="bg1">
                    <a:lumMod val="75000"/>
                  </a:schemeClr>
                </a:solidFill>
              </a:rPr>
              <a:t>euismod nisi fermentum facilisis. In nec dui ipsum. Proin vitae justo libero</a:t>
            </a:r>
            <a:r>
              <a:rPr lang="en-US" sz="1600" dirty="0" smtClean="0">
                <a:solidFill>
                  <a:schemeClr val="bg1">
                    <a:lumMod val="75000"/>
                  </a:schemeClr>
                </a:solidFill>
              </a:rPr>
              <a:t>.</a:t>
            </a:r>
            <a:endParaRPr lang="en-US" sz="1600" dirty="0">
              <a:solidFill>
                <a:schemeClr val="bg1">
                  <a:lumMod val="75000"/>
                </a:schemeClr>
              </a:solidFill>
            </a:endParaRPr>
          </a:p>
        </p:txBody>
      </p:sp>
      <p:sp>
        <p:nvSpPr>
          <p:cNvPr id="92" name="TextBox 91"/>
          <p:cNvSpPr txBox="1"/>
          <p:nvPr/>
        </p:nvSpPr>
        <p:spPr>
          <a:xfrm>
            <a:off x="8922830" y="5105400"/>
            <a:ext cx="2654815" cy="461665"/>
          </a:xfrm>
          <a:prstGeom prst="rect">
            <a:avLst/>
          </a:prstGeom>
          <a:noFill/>
        </p:spPr>
        <p:txBody>
          <a:bodyPr wrap="square" rtlCol="0">
            <a:spAutoFit/>
          </a:bodyPr>
          <a:lstStyle/>
          <a:p>
            <a:pPr algn="ctr"/>
            <a:r>
              <a:rPr lang="en-US" dirty="0">
                <a:solidFill>
                  <a:schemeClr val="accent1"/>
                </a:solidFill>
              </a:rPr>
              <a:t>Benefits</a:t>
            </a:r>
          </a:p>
        </p:txBody>
      </p:sp>
      <p:grpSp>
        <p:nvGrpSpPr>
          <p:cNvPr id="63" name="Group 62"/>
          <p:cNvGrpSpPr/>
          <p:nvPr/>
        </p:nvGrpSpPr>
        <p:grpSpPr>
          <a:xfrm>
            <a:off x="5133323" y="2545608"/>
            <a:ext cx="1128824" cy="915007"/>
            <a:chOff x="5519738" y="1468438"/>
            <a:chExt cx="1139825" cy="923925"/>
          </a:xfrm>
          <a:solidFill>
            <a:schemeClr val="bg1">
              <a:lumMod val="85000"/>
            </a:schemeClr>
          </a:solidFill>
        </p:grpSpPr>
        <p:sp>
          <p:nvSpPr>
            <p:cNvPr id="67" name="Freeform 13"/>
            <p:cNvSpPr>
              <a:spLocks noEditPoints="1"/>
            </p:cNvSpPr>
            <p:nvPr/>
          </p:nvSpPr>
          <p:spPr bwMode="auto">
            <a:xfrm>
              <a:off x="6100763" y="2027238"/>
              <a:ext cx="106363" cy="234950"/>
            </a:xfrm>
            <a:custGeom>
              <a:avLst/>
              <a:gdLst>
                <a:gd name="T0" fmla="*/ 34 w 67"/>
                <a:gd name="T1" fmla="*/ 14 h 148"/>
                <a:gd name="T2" fmla="*/ 27 w 67"/>
                <a:gd name="T3" fmla="*/ 14 h 148"/>
                <a:gd name="T4" fmla="*/ 23 w 67"/>
                <a:gd name="T5" fmla="*/ 17 h 148"/>
                <a:gd name="T6" fmla="*/ 18 w 67"/>
                <a:gd name="T7" fmla="*/ 22 h 148"/>
                <a:gd name="T8" fmla="*/ 15 w 67"/>
                <a:gd name="T9" fmla="*/ 27 h 148"/>
                <a:gd name="T10" fmla="*/ 15 w 67"/>
                <a:gd name="T11" fmla="*/ 33 h 148"/>
                <a:gd name="T12" fmla="*/ 15 w 67"/>
                <a:gd name="T13" fmla="*/ 115 h 148"/>
                <a:gd name="T14" fmla="*/ 15 w 67"/>
                <a:gd name="T15" fmla="*/ 121 h 148"/>
                <a:gd name="T16" fmla="*/ 18 w 67"/>
                <a:gd name="T17" fmla="*/ 128 h 148"/>
                <a:gd name="T18" fmla="*/ 23 w 67"/>
                <a:gd name="T19" fmla="*/ 131 h 148"/>
                <a:gd name="T20" fmla="*/ 27 w 67"/>
                <a:gd name="T21" fmla="*/ 134 h 148"/>
                <a:gd name="T22" fmla="*/ 34 w 67"/>
                <a:gd name="T23" fmla="*/ 136 h 148"/>
                <a:gd name="T24" fmla="*/ 40 w 67"/>
                <a:gd name="T25" fmla="*/ 134 h 148"/>
                <a:gd name="T26" fmla="*/ 47 w 67"/>
                <a:gd name="T27" fmla="*/ 131 h 148"/>
                <a:gd name="T28" fmla="*/ 51 w 67"/>
                <a:gd name="T29" fmla="*/ 128 h 148"/>
                <a:gd name="T30" fmla="*/ 53 w 67"/>
                <a:gd name="T31" fmla="*/ 121 h 148"/>
                <a:gd name="T32" fmla="*/ 55 w 67"/>
                <a:gd name="T33" fmla="*/ 115 h 148"/>
                <a:gd name="T34" fmla="*/ 55 w 67"/>
                <a:gd name="T35" fmla="*/ 33 h 148"/>
                <a:gd name="T36" fmla="*/ 53 w 67"/>
                <a:gd name="T37" fmla="*/ 27 h 148"/>
                <a:gd name="T38" fmla="*/ 51 w 67"/>
                <a:gd name="T39" fmla="*/ 22 h 148"/>
                <a:gd name="T40" fmla="*/ 47 w 67"/>
                <a:gd name="T41" fmla="*/ 17 h 148"/>
                <a:gd name="T42" fmla="*/ 40 w 67"/>
                <a:gd name="T43" fmla="*/ 14 h 148"/>
                <a:gd name="T44" fmla="*/ 34 w 67"/>
                <a:gd name="T45" fmla="*/ 14 h 148"/>
                <a:gd name="T46" fmla="*/ 34 w 67"/>
                <a:gd name="T47" fmla="*/ 0 h 148"/>
                <a:gd name="T48" fmla="*/ 51 w 67"/>
                <a:gd name="T49" fmla="*/ 4 h 148"/>
                <a:gd name="T50" fmla="*/ 64 w 67"/>
                <a:gd name="T51" fmla="*/ 17 h 148"/>
                <a:gd name="T52" fmla="*/ 67 w 67"/>
                <a:gd name="T53" fmla="*/ 33 h 148"/>
                <a:gd name="T54" fmla="*/ 67 w 67"/>
                <a:gd name="T55" fmla="*/ 115 h 148"/>
                <a:gd name="T56" fmla="*/ 64 w 67"/>
                <a:gd name="T57" fmla="*/ 132 h 148"/>
                <a:gd name="T58" fmla="*/ 51 w 67"/>
                <a:gd name="T59" fmla="*/ 145 h 148"/>
                <a:gd name="T60" fmla="*/ 34 w 67"/>
                <a:gd name="T61" fmla="*/ 148 h 148"/>
                <a:gd name="T62" fmla="*/ 18 w 67"/>
                <a:gd name="T63" fmla="*/ 145 h 148"/>
                <a:gd name="T64" fmla="*/ 5 w 67"/>
                <a:gd name="T65" fmla="*/ 132 h 148"/>
                <a:gd name="T66" fmla="*/ 0 w 67"/>
                <a:gd name="T67" fmla="*/ 115 h 148"/>
                <a:gd name="T68" fmla="*/ 0 w 67"/>
                <a:gd name="T69" fmla="*/ 33 h 148"/>
                <a:gd name="T70" fmla="*/ 5 w 67"/>
                <a:gd name="T71" fmla="*/ 17 h 148"/>
                <a:gd name="T72" fmla="*/ 18 w 67"/>
                <a:gd name="T73" fmla="*/ 4 h 148"/>
                <a:gd name="T74" fmla="*/ 34 w 67"/>
                <a:gd name="T75"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148">
                  <a:moveTo>
                    <a:pt x="34" y="14"/>
                  </a:moveTo>
                  <a:lnTo>
                    <a:pt x="27" y="14"/>
                  </a:lnTo>
                  <a:lnTo>
                    <a:pt x="23" y="17"/>
                  </a:lnTo>
                  <a:lnTo>
                    <a:pt x="18" y="22"/>
                  </a:lnTo>
                  <a:lnTo>
                    <a:pt x="15" y="27"/>
                  </a:lnTo>
                  <a:lnTo>
                    <a:pt x="15" y="33"/>
                  </a:lnTo>
                  <a:lnTo>
                    <a:pt x="15" y="115"/>
                  </a:lnTo>
                  <a:lnTo>
                    <a:pt x="15" y="121"/>
                  </a:lnTo>
                  <a:lnTo>
                    <a:pt x="18" y="128"/>
                  </a:lnTo>
                  <a:lnTo>
                    <a:pt x="23" y="131"/>
                  </a:lnTo>
                  <a:lnTo>
                    <a:pt x="27" y="134"/>
                  </a:lnTo>
                  <a:lnTo>
                    <a:pt x="34" y="136"/>
                  </a:lnTo>
                  <a:lnTo>
                    <a:pt x="40" y="134"/>
                  </a:lnTo>
                  <a:lnTo>
                    <a:pt x="47" y="131"/>
                  </a:lnTo>
                  <a:lnTo>
                    <a:pt x="51" y="128"/>
                  </a:lnTo>
                  <a:lnTo>
                    <a:pt x="53" y="121"/>
                  </a:lnTo>
                  <a:lnTo>
                    <a:pt x="55" y="115"/>
                  </a:lnTo>
                  <a:lnTo>
                    <a:pt x="55" y="33"/>
                  </a:lnTo>
                  <a:lnTo>
                    <a:pt x="53" y="27"/>
                  </a:lnTo>
                  <a:lnTo>
                    <a:pt x="51" y="22"/>
                  </a:lnTo>
                  <a:lnTo>
                    <a:pt x="47" y="17"/>
                  </a:lnTo>
                  <a:lnTo>
                    <a:pt x="40" y="14"/>
                  </a:lnTo>
                  <a:lnTo>
                    <a:pt x="34" y="14"/>
                  </a:lnTo>
                  <a:close/>
                  <a:moveTo>
                    <a:pt x="34" y="0"/>
                  </a:moveTo>
                  <a:lnTo>
                    <a:pt x="51" y="4"/>
                  </a:lnTo>
                  <a:lnTo>
                    <a:pt x="64" y="17"/>
                  </a:lnTo>
                  <a:lnTo>
                    <a:pt x="67" y="33"/>
                  </a:lnTo>
                  <a:lnTo>
                    <a:pt x="67" y="115"/>
                  </a:lnTo>
                  <a:lnTo>
                    <a:pt x="64" y="132"/>
                  </a:lnTo>
                  <a:lnTo>
                    <a:pt x="51" y="145"/>
                  </a:lnTo>
                  <a:lnTo>
                    <a:pt x="34" y="148"/>
                  </a:lnTo>
                  <a:lnTo>
                    <a:pt x="18" y="145"/>
                  </a:lnTo>
                  <a:lnTo>
                    <a:pt x="5" y="132"/>
                  </a:lnTo>
                  <a:lnTo>
                    <a:pt x="0" y="115"/>
                  </a:lnTo>
                  <a:lnTo>
                    <a:pt x="0" y="33"/>
                  </a:lnTo>
                  <a:lnTo>
                    <a:pt x="5" y="17"/>
                  </a:lnTo>
                  <a:lnTo>
                    <a:pt x="18" y="4"/>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4"/>
            <p:cNvSpPr>
              <a:spLocks noEditPoints="1"/>
            </p:cNvSpPr>
            <p:nvPr/>
          </p:nvSpPr>
          <p:spPr bwMode="auto">
            <a:xfrm>
              <a:off x="5951538" y="2027238"/>
              <a:ext cx="106363" cy="234950"/>
            </a:xfrm>
            <a:custGeom>
              <a:avLst/>
              <a:gdLst>
                <a:gd name="T0" fmla="*/ 33 w 67"/>
                <a:gd name="T1" fmla="*/ 14 h 148"/>
                <a:gd name="T2" fmla="*/ 27 w 67"/>
                <a:gd name="T3" fmla="*/ 14 h 148"/>
                <a:gd name="T4" fmla="*/ 21 w 67"/>
                <a:gd name="T5" fmla="*/ 17 h 148"/>
                <a:gd name="T6" fmla="*/ 17 w 67"/>
                <a:gd name="T7" fmla="*/ 22 h 148"/>
                <a:gd name="T8" fmla="*/ 14 w 67"/>
                <a:gd name="T9" fmla="*/ 27 h 148"/>
                <a:gd name="T10" fmla="*/ 13 w 67"/>
                <a:gd name="T11" fmla="*/ 33 h 148"/>
                <a:gd name="T12" fmla="*/ 13 w 67"/>
                <a:gd name="T13" fmla="*/ 115 h 148"/>
                <a:gd name="T14" fmla="*/ 14 w 67"/>
                <a:gd name="T15" fmla="*/ 121 h 148"/>
                <a:gd name="T16" fmla="*/ 17 w 67"/>
                <a:gd name="T17" fmla="*/ 128 h 148"/>
                <a:gd name="T18" fmla="*/ 21 w 67"/>
                <a:gd name="T19" fmla="*/ 131 h 148"/>
                <a:gd name="T20" fmla="*/ 27 w 67"/>
                <a:gd name="T21" fmla="*/ 134 h 148"/>
                <a:gd name="T22" fmla="*/ 33 w 67"/>
                <a:gd name="T23" fmla="*/ 136 h 148"/>
                <a:gd name="T24" fmla="*/ 40 w 67"/>
                <a:gd name="T25" fmla="*/ 134 h 148"/>
                <a:gd name="T26" fmla="*/ 45 w 67"/>
                <a:gd name="T27" fmla="*/ 131 h 148"/>
                <a:gd name="T28" fmla="*/ 49 w 67"/>
                <a:gd name="T29" fmla="*/ 128 h 148"/>
                <a:gd name="T30" fmla="*/ 53 w 67"/>
                <a:gd name="T31" fmla="*/ 121 h 148"/>
                <a:gd name="T32" fmla="*/ 54 w 67"/>
                <a:gd name="T33" fmla="*/ 115 h 148"/>
                <a:gd name="T34" fmla="*/ 54 w 67"/>
                <a:gd name="T35" fmla="*/ 33 h 148"/>
                <a:gd name="T36" fmla="*/ 53 w 67"/>
                <a:gd name="T37" fmla="*/ 27 h 148"/>
                <a:gd name="T38" fmla="*/ 49 w 67"/>
                <a:gd name="T39" fmla="*/ 22 h 148"/>
                <a:gd name="T40" fmla="*/ 45 w 67"/>
                <a:gd name="T41" fmla="*/ 17 h 148"/>
                <a:gd name="T42" fmla="*/ 40 w 67"/>
                <a:gd name="T43" fmla="*/ 14 h 148"/>
                <a:gd name="T44" fmla="*/ 33 w 67"/>
                <a:gd name="T45" fmla="*/ 14 h 148"/>
                <a:gd name="T46" fmla="*/ 33 w 67"/>
                <a:gd name="T47" fmla="*/ 0 h 148"/>
                <a:gd name="T48" fmla="*/ 51 w 67"/>
                <a:gd name="T49" fmla="*/ 4 h 148"/>
                <a:gd name="T50" fmla="*/ 62 w 67"/>
                <a:gd name="T51" fmla="*/ 17 h 148"/>
                <a:gd name="T52" fmla="*/ 67 w 67"/>
                <a:gd name="T53" fmla="*/ 33 h 148"/>
                <a:gd name="T54" fmla="*/ 67 w 67"/>
                <a:gd name="T55" fmla="*/ 115 h 148"/>
                <a:gd name="T56" fmla="*/ 62 w 67"/>
                <a:gd name="T57" fmla="*/ 132 h 148"/>
                <a:gd name="T58" fmla="*/ 51 w 67"/>
                <a:gd name="T59" fmla="*/ 145 h 148"/>
                <a:gd name="T60" fmla="*/ 33 w 67"/>
                <a:gd name="T61" fmla="*/ 148 h 148"/>
                <a:gd name="T62" fmla="*/ 16 w 67"/>
                <a:gd name="T63" fmla="*/ 145 h 148"/>
                <a:gd name="T64" fmla="*/ 5 w 67"/>
                <a:gd name="T65" fmla="*/ 132 h 148"/>
                <a:gd name="T66" fmla="*/ 0 w 67"/>
                <a:gd name="T67" fmla="*/ 115 h 148"/>
                <a:gd name="T68" fmla="*/ 0 w 67"/>
                <a:gd name="T69" fmla="*/ 33 h 148"/>
                <a:gd name="T70" fmla="*/ 5 w 67"/>
                <a:gd name="T71" fmla="*/ 17 h 148"/>
                <a:gd name="T72" fmla="*/ 16 w 67"/>
                <a:gd name="T73" fmla="*/ 4 h 148"/>
                <a:gd name="T74" fmla="*/ 33 w 67"/>
                <a:gd name="T75"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148">
                  <a:moveTo>
                    <a:pt x="33" y="14"/>
                  </a:moveTo>
                  <a:lnTo>
                    <a:pt x="27" y="14"/>
                  </a:lnTo>
                  <a:lnTo>
                    <a:pt x="21" y="17"/>
                  </a:lnTo>
                  <a:lnTo>
                    <a:pt x="17" y="22"/>
                  </a:lnTo>
                  <a:lnTo>
                    <a:pt x="14" y="27"/>
                  </a:lnTo>
                  <a:lnTo>
                    <a:pt x="13" y="33"/>
                  </a:lnTo>
                  <a:lnTo>
                    <a:pt x="13" y="115"/>
                  </a:lnTo>
                  <a:lnTo>
                    <a:pt x="14" y="121"/>
                  </a:lnTo>
                  <a:lnTo>
                    <a:pt x="17" y="128"/>
                  </a:lnTo>
                  <a:lnTo>
                    <a:pt x="21" y="131"/>
                  </a:lnTo>
                  <a:lnTo>
                    <a:pt x="27" y="134"/>
                  </a:lnTo>
                  <a:lnTo>
                    <a:pt x="33" y="136"/>
                  </a:lnTo>
                  <a:lnTo>
                    <a:pt x="40" y="134"/>
                  </a:lnTo>
                  <a:lnTo>
                    <a:pt x="45" y="131"/>
                  </a:lnTo>
                  <a:lnTo>
                    <a:pt x="49" y="128"/>
                  </a:lnTo>
                  <a:lnTo>
                    <a:pt x="53" y="121"/>
                  </a:lnTo>
                  <a:lnTo>
                    <a:pt x="54" y="115"/>
                  </a:lnTo>
                  <a:lnTo>
                    <a:pt x="54" y="33"/>
                  </a:lnTo>
                  <a:lnTo>
                    <a:pt x="53" y="27"/>
                  </a:lnTo>
                  <a:lnTo>
                    <a:pt x="49" y="22"/>
                  </a:lnTo>
                  <a:lnTo>
                    <a:pt x="45" y="17"/>
                  </a:lnTo>
                  <a:lnTo>
                    <a:pt x="40" y="14"/>
                  </a:lnTo>
                  <a:lnTo>
                    <a:pt x="33" y="14"/>
                  </a:lnTo>
                  <a:close/>
                  <a:moveTo>
                    <a:pt x="33" y="0"/>
                  </a:moveTo>
                  <a:lnTo>
                    <a:pt x="51" y="4"/>
                  </a:lnTo>
                  <a:lnTo>
                    <a:pt x="62" y="17"/>
                  </a:lnTo>
                  <a:lnTo>
                    <a:pt x="67" y="33"/>
                  </a:lnTo>
                  <a:lnTo>
                    <a:pt x="67" y="115"/>
                  </a:lnTo>
                  <a:lnTo>
                    <a:pt x="62" y="132"/>
                  </a:lnTo>
                  <a:lnTo>
                    <a:pt x="51" y="145"/>
                  </a:lnTo>
                  <a:lnTo>
                    <a:pt x="33" y="148"/>
                  </a:lnTo>
                  <a:lnTo>
                    <a:pt x="16" y="145"/>
                  </a:lnTo>
                  <a:lnTo>
                    <a:pt x="5" y="132"/>
                  </a:lnTo>
                  <a:lnTo>
                    <a:pt x="0" y="115"/>
                  </a:lnTo>
                  <a:lnTo>
                    <a:pt x="0" y="33"/>
                  </a:lnTo>
                  <a:lnTo>
                    <a:pt x="5" y="17"/>
                  </a:lnTo>
                  <a:lnTo>
                    <a:pt x="16" y="4"/>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5"/>
            <p:cNvSpPr>
              <a:spLocks noEditPoints="1"/>
            </p:cNvSpPr>
            <p:nvPr/>
          </p:nvSpPr>
          <p:spPr bwMode="auto">
            <a:xfrm>
              <a:off x="6251576" y="2027238"/>
              <a:ext cx="107950" cy="234950"/>
            </a:xfrm>
            <a:custGeom>
              <a:avLst/>
              <a:gdLst>
                <a:gd name="T0" fmla="*/ 35 w 68"/>
                <a:gd name="T1" fmla="*/ 14 h 148"/>
                <a:gd name="T2" fmla="*/ 28 w 68"/>
                <a:gd name="T3" fmla="*/ 14 h 148"/>
                <a:gd name="T4" fmla="*/ 22 w 68"/>
                <a:gd name="T5" fmla="*/ 17 h 148"/>
                <a:gd name="T6" fmla="*/ 17 w 68"/>
                <a:gd name="T7" fmla="*/ 22 h 148"/>
                <a:gd name="T8" fmla="*/ 16 w 68"/>
                <a:gd name="T9" fmla="*/ 27 h 148"/>
                <a:gd name="T10" fmla="*/ 14 w 68"/>
                <a:gd name="T11" fmla="*/ 33 h 148"/>
                <a:gd name="T12" fmla="*/ 14 w 68"/>
                <a:gd name="T13" fmla="*/ 115 h 148"/>
                <a:gd name="T14" fmla="*/ 16 w 68"/>
                <a:gd name="T15" fmla="*/ 121 h 148"/>
                <a:gd name="T16" fmla="*/ 17 w 68"/>
                <a:gd name="T17" fmla="*/ 128 h 148"/>
                <a:gd name="T18" fmla="*/ 22 w 68"/>
                <a:gd name="T19" fmla="*/ 131 h 148"/>
                <a:gd name="T20" fmla="*/ 28 w 68"/>
                <a:gd name="T21" fmla="*/ 134 h 148"/>
                <a:gd name="T22" fmla="*/ 35 w 68"/>
                <a:gd name="T23" fmla="*/ 136 h 148"/>
                <a:gd name="T24" fmla="*/ 41 w 68"/>
                <a:gd name="T25" fmla="*/ 134 h 148"/>
                <a:gd name="T26" fmla="*/ 46 w 68"/>
                <a:gd name="T27" fmla="*/ 131 h 148"/>
                <a:gd name="T28" fmla="*/ 51 w 68"/>
                <a:gd name="T29" fmla="*/ 128 h 148"/>
                <a:gd name="T30" fmla="*/ 54 w 68"/>
                <a:gd name="T31" fmla="*/ 121 h 148"/>
                <a:gd name="T32" fmla="*/ 54 w 68"/>
                <a:gd name="T33" fmla="*/ 115 h 148"/>
                <a:gd name="T34" fmla="*/ 54 w 68"/>
                <a:gd name="T35" fmla="*/ 33 h 148"/>
                <a:gd name="T36" fmla="*/ 54 w 68"/>
                <a:gd name="T37" fmla="*/ 27 h 148"/>
                <a:gd name="T38" fmla="*/ 51 w 68"/>
                <a:gd name="T39" fmla="*/ 22 h 148"/>
                <a:gd name="T40" fmla="*/ 46 w 68"/>
                <a:gd name="T41" fmla="*/ 17 h 148"/>
                <a:gd name="T42" fmla="*/ 41 w 68"/>
                <a:gd name="T43" fmla="*/ 14 h 148"/>
                <a:gd name="T44" fmla="*/ 35 w 68"/>
                <a:gd name="T45" fmla="*/ 14 h 148"/>
                <a:gd name="T46" fmla="*/ 35 w 68"/>
                <a:gd name="T47" fmla="*/ 0 h 148"/>
                <a:gd name="T48" fmla="*/ 51 w 68"/>
                <a:gd name="T49" fmla="*/ 4 h 148"/>
                <a:gd name="T50" fmla="*/ 64 w 68"/>
                <a:gd name="T51" fmla="*/ 17 h 148"/>
                <a:gd name="T52" fmla="*/ 68 w 68"/>
                <a:gd name="T53" fmla="*/ 33 h 148"/>
                <a:gd name="T54" fmla="*/ 68 w 68"/>
                <a:gd name="T55" fmla="*/ 115 h 148"/>
                <a:gd name="T56" fmla="*/ 64 w 68"/>
                <a:gd name="T57" fmla="*/ 132 h 148"/>
                <a:gd name="T58" fmla="*/ 51 w 68"/>
                <a:gd name="T59" fmla="*/ 145 h 148"/>
                <a:gd name="T60" fmla="*/ 35 w 68"/>
                <a:gd name="T61" fmla="*/ 148 h 148"/>
                <a:gd name="T62" fmla="*/ 17 w 68"/>
                <a:gd name="T63" fmla="*/ 145 h 148"/>
                <a:gd name="T64" fmla="*/ 4 w 68"/>
                <a:gd name="T65" fmla="*/ 132 h 148"/>
                <a:gd name="T66" fmla="*/ 0 w 68"/>
                <a:gd name="T67" fmla="*/ 115 h 148"/>
                <a:gd name="T68" fmla="*/ 0 w 68"/>
                <a:gd name="T69" fmla="*/ 33 h 148"/>
                <a:gd name="T70" fmla="*/ 4 w 68"/>
                <a:gd name="T71" fmla="*/ 17 h 148"/>
                <a:gd name="T72" fmla="*/ 17 w 68"/>
                <a:gd name="T73" fmla="*/ 4 h 148"/>
                <a:gd name="T74" fmla="*/ 35 w 68"/>
                <a:gd name="T75"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 h="148">
                  <a:moveTo>
                    <a:pt x="35" y="14"/>
                  </a:moveTo>
                  <a:lnTo>
                    <a:pt x="28" y="14"/>
                  </a:lnTo>
                  <a:lnTo>
                    <a:pt x="22" y="17"/>
                  </a:lnTo>
                  <a:lnTo>
                    <a:pt x="17" y="22"/>
                  </a:lnTo>
                  <a:lnTo>
                    <a:pt x="16" y="27"/>
                  </a:lnTo>
                  <a:lnTo>
                    <a:pt x="14" y="33"/>
                  </a:lnTo>
                  <a:lnTo>
                    <a:pt x="14" y="115"/>
                  </a:lnTo>
                  <a:lnTo>
                    <a:pt x="16" y="121"/>
                  </a:lnTo>
                  <a:lnTo>
                    <a:pt x="17" y="128"/>
                  </a:lnTo>
                  <a:lnTo>
                    <a:pt x="22" y="131"/>
                  </a:lnTo>
                  <a:lnTo>
                    <a:pt x="28" y="134"/>
                  </a:lnTo>
                  <a:lnTo>
                    <a:pt x="35" y="136"/>
                  </a:lnTo>
                  <a:lnTo>
                    <a:pt x="41" y="134"/>
                  </a:lnTo>
                  <a:lnTo>
                    <a:pt x="46" y="131"/>
                  </a:lnTo>
                  <a:lnTo>
                    <a:pt x="51" y="128"/>
                  </a:lnTo>
                  <a:lnTo>
                    <a:pt x="54" y="121"/>
                  </a:lnTo>
                  <a:lnTo>
                    <a:pt x="54" y="115"/>
                  </a:lnTo>
                  <a:lnTo>
                    <a:pt x="54" y="33"/>
                  </a:lnTo>
                  <a:lnTo>
                    <a:pt x="54" y="27"/>
                  </a:lnTo>
                  <a:lnTo>
                    <a:pt x="51" y="22"/>
                  </a:lnTo>
                  <a:lnTo>
                    <a:pt x="46" y="17"/>
                  </a:lnTo>
                  <a:lnTo>
                    <a:pt x="41" y="14"/>
                  </a:lnTo>
                  <a:lnTo>
                    <a:pt x="35" y="14"/>
                  </a:lnTo>
                  <a:close/>
                  <a:moveTo>
                    <a:pt x="35" y="0"/>
                  </a:moveTo>
                  <a:lnTo>
                    <a:pt x="51" y="4"/>
                  </a:lnTo>
                  <a:lnTo>
                    <a:pt x="64" y="17"/>
                  </a:lnTo>
                  <a:lnTo>
                    <a:pt x="68" y="33"/>
                  </a:lnTo>
                  <a:lnTo>
                    <a:pt x="68" y="115"/>
                  </a:lnTo>
                  <a:lnTo>
                    <a:pt x="64" y="132"/>
                  </a:lnTo>
                  <a:lnTo>
                    <a:pt x="51" y="145"/>
                  </a:lnTo>
                  <a:lnTo>
                    <a:pt x="35" y="148"/>
                  </a:lnTo>
                  <a:lnTo>
                    <a:pt x="17" y="145"/>
                  </a:lnTo>
                  <a:lnTo>
                    <a:pt x="4" y="132"/>
                  </a:lnTo>
                  <a:lnTo>
                    <a:pt x="0" y="115"/>
                  </a:lnTo>
                  <a:lnTo>
                    <a:pt x="0" y="33"/>
                  </a:lnTo>
                  <a:lnTo>
                    <a:pt x="4" y="17"/>
                  </a:lnTo>
                  <a:lnTo>
                    <a:pt x="17"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noEditPoints="1"/>
            </p:cNvSpPr>
            <p:nvPr/>
          </p:nvSpPr>
          <p:spPr bwMode="auto">
            <a:xfrm>
              <a:off x="5800726" y="2027238"/>
              <a:ext cx="107950" cy="234950"/>
            </a:xfrm>
            <a:custGeom>
              <a:avLst/>
              <a:gdLst>
                <a:gd name="T0" fmla="*/ 34 w 68"/>
                <a:gd name="T1" fmla="*/ 14 h 148"/>
                <a:gd name="T2" fmla="*/ 28 w 68"/>
                <a:gd name="T3" fmla="*/ 14 h 148"/>
                <a:gd name="T4" fmla="*/ 21 w 68"/>
                <a:gd name="T5" fmla="*/ 17 h 148"/>
                <a:gd name="T6" fmla="*/ 16 w 68"/>
                <a:gd name="T7" fmla="*/ 22 h 148"/>
                <a:gd name="T8" fmla="*/ 15 w 68"/>
                <a:gd name="T9" fmla="*/ 27 h 148"/>
                <a:gd name="T10" fmla="*/ 13 w 68"/>
                <a:gd name="T11" fmla="*/ 33 h 148"/>
                <a:gd name="T12" fmla="*/ 13 w 68"/>
                <a:gd name="T13" fmla="*/ 115 h 148"/>
                <a:gd name="T14" fmla="*/ 15 w 68"/>
                <a:gd name="T15" fmla="*/ 121 h 148"/>
                <a:gd name="T16" fmla="*/ 16 w 68"/>
                <a:gd name="T17" fmla="*/ 128 h 148"/>
                <a:gd name="T18" fmla="*/ 21 w 68"/>
                <a:gd name="T19" fmla="*/ 131 h 148"/>
                <a:gd name="T20" fmla="*/ 28 w 68"/>
                <a:gd name="T21" fmla="*/ 134 h 148"/>
                <a:gd name="T22" fmla="*/ 34 w 68"/>
                <a:gd name="T23" fmla="*/ 136 h 148"/>
                <a:gd name="T24" fmla="*/ 40 w 68"/>
                <a:gd name="T25" fmla="*/ 134 h 148"/>
                <a:gd name="T26" fmla="*/ 45 w 68"/>
                <a:gd name="T27" fmla="*/ 131 h 148"/>
                <a:gd name="T28" fmla="*/ 50 w 68"/>
                <a:gd name="T29" fmla="*/ 128 h 148"/>
                <a:gd name="T30" fmla="*/ 53 w 68"/>
                <a:gd name="T31" fmla="*/ 121 h 148"/>
                <a:gd name="T32" fmla="*/ 53 w 68"/>
                <a:gd name="T33" fmla="*/ 115 h 148"/>
                <a:gd name="T34" fmla="*/ 53 w 68"/>
                <a:gd name="T35" fmla="*/ 33 h 148"/>
                <a:gd name="T36" fmla="*/ 53 w 68"/>
                <a:gd name="T37" fmla="*/ 27 h 148"/>
                <a:gd name="T38" fmla="*/ 50 w 68"/>
                <a:gd name="T39" fmla="*/ 22 h 148"/>
                <a:gd name="T40" fmla="*/ 45 w 68"/>
                <a:gd name="T41" fmla="*/ 17 h 148"/>
                <a:gd name="T42" fmla="*/ 40 w 68"/>
                <a:gd name="T43" fmla="*/ 14 h 148"/>
                <a:gd name="T44" fmla="*/ 34 w 68"/>
                <a:gd name="T45" fmla="*/ 14 h 148"/>
                <a:gd name="T46" fmla="*/ 34 w 68"/>
                <a:gd name="T47" fmla="*/ 0 h 148"/>
                <a:gd name="T48" fmla="*/ 50 w 68"/>
                <a:gd name="T49" fmla="*/ 4 h 148"/>
                <a:gd name="T50" fmla="*/ 63 w 68"/>
                <a:gd name="T51" fmla="*/ 17 h 148"/>
                <a:gd name="T52" fmla="*/ 68 w 68"/>
                <a:gd name="T53" fmla="*/ 33 h 148"/>
                <a:gd name="T54" fmla="*/ 68 w 68"/>
                <a:gd name="T55" fmla="*/ 115 h 148"/>
                <a:gd name="T56" fmla="*/ 63 w 68"/>
                <a:gd name="T57" fmla="*/ 132 h 148"/>
                <a:gd name="T58" fmla="*/ 50 w 68"/>
                <a:gd name="T59" fmla="*/ 145 h 148"/>
                <a:gd name="T60" fmla="*/ 34 w 68"/>
                <a:gd name="T61" fmla="*/ 148 h 148"/>
                <a:gd name="T62" fmla="*/ 16 w 68"/>
                <a:gd name="T63" fmla="*/ 145 h 148"/>
                <a:gd name="T64" fmla="*/ 4 w 68"/>
                <a:gd name="T65" fmla="*/ 132 h 148"/>
                <a:gd name="T66" fmla="*/ 0 w 68"/>
                <a:gd name="T67" fmla="*/ 115 h 148"/>
                <a:gd name="T68" fmla="*/ 0 w 68"/>
                <a:gd name="T69" fmla="*/ 33 h 148"/>
                <a:gd name="T70" fmla="*/ 4 w 68"/>
                <a:gd name="T71" fmla="*/ 17 h 148"/>
                <a:gd name="T72" fmla="*/ 16 w 68"/>
                <a:gd name="T73" fmla="*/ 4 h 148"/>
                <a:gd name="T74" fmla="*/ 34 w 68"/>
                <a:gd name="T75"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 h="148">
                  <a:moveTo>
                    <a:pt x="34" y="14"/>
                  </a:moveTo>
                  <a:lnTo>
                    <a:pt x="28" y="14"/>
                  </a:lnTo>
                  <a:lnTo>
                    <a:pt x="21" y="17"/>
                  </a:lnTo>
                  <a:lnTo>
                    <a:pt x="16" y="22"/>
                  </a:lnTo>
                  <a:lnTo>
                    <a:pt x="15" y="27"/>
                  </a:lnTo>
                  <a:lnTo>
                    <a:pt x="13" y="33"/>
                  </a:lnTo>
                  <a:lnTo>
                    <a:pt x="13" y="115"/>
                  </a:lnTo>
                  <a:lnTo>
                    <a:pt x="15" y="121"/>
                  </a:lnTo>
                  <a:lnTo>
                    <a:pt x="16" y="128"/>
                  </a:lnTo>
                  <a:lnTo>
                    <a:pt x="21" y="131"/>
                  </a:lnTo>
                  <a:lnTo>
                    <a:pt x="28" y="134"/>
                  </a:lnTo>
                  <a:lnTo>
                    <a:pt x="34" y="136"/>
                  </a:lnTo>
                  <a:lnTo>
                    <a:pt x="40" y="134"/>
                  </a:lnTo>
                  <a:lnTo>
                    <a:pt x="45" y="131"/>
                  </a:lnTo>
                  <a:lnTo>
                    <a:pt x="50" y="128"/>
                  </a:lnTo>
                  <a:lnTo>
                    <a:pt x="53" y="121"/>
                  </a:lnTo>
                  <a:lnTo>
                    <a:pt x="53" y="115"/>
                  </a:lnTo>
                  <a:lnTo>
                    <a:pt x="53" y="33"/>
                  </a:lnTo>
                  <a:lnTo>
                    <a:pt x="53" y="27"/>
                  </a:lnTo>
                  <a:lnTo>
                    <a:pt x="50" y="22"/>
                  </a:lnTo>
                  <a:lnTo>
                    <a:pt x="45" y="17"/>
                  </a:lnTo>
                  <a:lnTo>
                    <a:pt x="40" y="14"/>
                  </a:lnTo>
                  <a:lnTo>
                    <a:pt x="34" y="14"/>
                  </a:lnTo>
                  <a:close/>
                  <a:moveTo>
                    <a:pt x="34" y="0"/>
                  </a:moveTo>
                  <a:lnTo>
                    <a:pt x="50" y="4"/>
                  </a:lnTo>
                  <a:lnTo>
                    <a:pt x="63" y="17"/>
                  </a:lnTo>
                  <a:lnTo>
                    <a:pt x="68" y="33"/>
                  </a:lnTo>
                  <a:lnTo>
                    <a:pt x="68" y="115"/>
                  </a:lnTo>
                  <a:lnTo>
                    <a:pt x="63" y="132"/>
                  </a:lnTo>
                  <a:lnTo>
                    <a:pt x="50" y="145"/>
                  </a:lnTo>
                  <a:lnTo>
                    <a:pt x="34" y="148"/>
                  </a:lnTo>
                  <a:lnTo>
                    <a:pt x="16" y="145"/>
                  </a:lnTo>
                  <a:lnTo>
                    <a:pt x="4" y="132"/>
                  </a:lnTo>
                  <a:lnTo>
                    <a:pt x="0" y="115"/>
                  </a:lnTo>
                  <a:lnTo>
                    <a:pt x="0" y="33"/>
                  </a:lnTo>
                  <a:lnTo>
                    <a:pt x="4" y="17"/>
                  </a:lnTo>
                  <a:lnTo>
                    <a:pt x="16" y="4"/>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7"/>
            <p:cNvSpPr>
              <a:spLocks noEditPoints="1"/>
            </p:cNvSpPr>
            <p:nvPr/>
          </p:nvSpPr>
          <p:spPr bwMode="auto">
            <a:xfrm>
              <a:off x="5519738" y="1468438"/>
              <a:ext cx="1139825" cy="923925"/>
            </a:xfrm>
            <a:custGeom>
              <a:avLst/>
              <a:gdLst>
                <a:gd name="T0" fmla="*/ 134 w 718"/>
                <a:gd name="T1" fmla="*/ 513 h 582"/>
                <a:gd name="T2" fmla="*/ 153 w 718"/>
                <a:gd name="T3" fmla="*/ 544 h 582"/>
                <a:gd name="T4" fmla="*/ 187 w 718"/>
                <a:gd name="T5" fmla="*/ 555 h 582"/>
                <a:gd name="T6" fmla="*/ 544 w 718"/>
                <a:gd name="T7" fmla="*/ 552 h 582"/>
                <a:gd name="T8" fmla="*/ 571 w 718"/>
                <a:gd name="T9" fmla="*/ 531 h 582"/>
                <a:gd name="T10" fmla="*/ 627 w 718"/>
                <a:gd name="T11" fmla="*/ 297 h 582"/>
                <a:gd name="T12" fmla="*/ 54 w 718"/>
                <a:gd name="T13" fmla="*/ 216 h 582"/>
                <a:gd name="T14" fmla="*/ 32 w 718"/>
                <a:gd name="T15" fmla="*/ 230 h 582"/>
                <a:gd name="T16" fmla="*/ 32 w 718"/>
                <a:gd name="T17" fmla="*/ 257 h 582"/>
                <a:gd name="T18" fmla="*/ 54 w 718"/>
                <a:gd name="T19" fmla="*/ 270 h 582"/>
                <a:gd name="T20" fmla="*/ 678 w 718"/>
                <a:gd name="T21" fmla="*/ 267 h 582"/>
                <a:gd name="T22" fmla="*/ 691 w 718"/>
                <a:gd name="T23" fmla="*/ 243 h 582"/>
                <a:gd name="T24" fmla="*/ 678 w 718"/>
                <a:gd name="T25" fmla="*/ 220 h 582"/>
                <a:gd name="T26" fmla="*/ 54 w 718"/>
                <a:gd name="T27" fmla="*/ 216 h 582"/>
                <a:gd name="T28" fmla="*/ 241 w 718"/>
                <a:gd name="T29" fmla="*/ 190 h 582"/>
                <a:gd name="T30" fmla="*/ 360 w 718"/>
                <a:gd name="T31" fmla="*/ 70 h 582"/>
                <a:gd name="T32" fmla="*/ 382 w 718"/>
                <a:gd name="T33" fmla="*/ 29 h 582"/>
                <a:gd name="T34" fmla="*/ 374 w 718"/>
                <a:gd name="T35" fmla="*/ 35 h 582"/>
                <a:gd name="T36" fmla="*/ 374 w 718"/>
                <a:gd name="T37" fmla="*/ 46 h 582"/>
                <a:gd name="T38" fmla="*/ 517 w 718"/>
                <a:gd name="T39" fmla="*/ 190 h 582"/>
                <a:gd name="T40" fmla="*/ 397 w 718"/>
                <a:gd name="T41" fmla="*/ 30 h 582"/>
                <a:gd name="T42" fmla="*/ 387 w 718"/>
                <a:gd name="T43" fmla="*/ 27 h 582"/>
                <a:gd name="T44" fmla="*/ 328 w 718"/>
                <a:gd name="T45" fmla="*/ 29 h 582"/>
                <a:gd name="T46" fmla="*/ 165 w 718"/>
                <a:gd name="T47" fmla="*/ 190 h 582"/>
                <a:gd name="T48" fmla="*/ 342 w 718"/>
                <a:gd name="T49" fmla="*/ 49 h 582"/>
                <a:gd name="T50" fmla="*/ 345 w 718"/>
                <a:gd name="T51" fmla="*/ 40 h 582"/>
                <a:gd name="T52" fmla="*/ 342 w 718"/>
                <a:gd name="T53" fmla="*/ 30 h 582"/>
                <a:gd name="T54" fmla="*/ 333 w 718"/>
                <a:gd name="T55" fmla="*/ 27 h 582"/>
                <a:gd name="T56" fmla="*/ 347 w 718"/>
                <a:gd name="T57" fmla="*/ 3 h 582"/>
                <a:gd name="T58" fmla="*/ 373 w 718"/>
                <a:gd name="T59" fmla="*/ 3 h 582"/>
                <a:gd name="T60" fmla="*/ 403 w 718"/>
                <a:gd name="T61" fmla="*/ 3 h 582"/>
                <a:gd name="T62" fmla="*/ 593 w 718"/>
                <a:gd name="T63" fmla="*/ 190 h 582"/>
                <a:gd name="T64" fmla="*/ 686 w 718"/>
                <a:gd name="T65" fmla="*/ 193 h 582"/>
                <a:gd name="T66" fmla="*/ 715 w 718"/>
                <a:gd name="T67" fmla="*/ 222 h 582"/>
                <a:gd name="T68" fmla="*/ 715 w 718"/>
                <a:gd name="T69" fmla="*/ 265 h 582"/>
                <a:gd name="T70" fmla="*/ 686 w 718"/>
                <a:gd name="T71" fmla="*/ 294 h 582"/>
                <a:gd name="T72" fmla="*/ 656 w 718"/>
                <a:gd name="T73" fmla="*/ 297 h 582"/>
                <a:gd name="T74" fmla="*/ 597 w 718"/>
                <a:gd name="T75" fmla="*/ 540 h 582"/>
                <a:gd name="T76" fmla="*/ 568 w 718"/>
                <a:gd name="T77" fmla="*/ 571 h 582"/>
                <a:gd name="T78" fmla="*/ 526 w 718"/>
                <a:gd name="T79" fmla="*/ 582 h 582"/>
                <a:gd name="T80" fmla="*/ 165 w 718"/>
                <a:gd name="T81" fmla="*/ 579 h 582"/>
                <a:gd name="T82" fmla="*/ 128 w 718"/>
                <a:gd name="T83" fmla="*/ 558 h 582"/>
                <a:gd name="T84" fmla="*/ 107 w 718"/>
                <a:gd name="T85" fmla="*/ 520 h 582"/>
                <a:gd name="T86" fmla="*/ 54 w 718"/>
                <a:gd name="T87" fmla="*/ 297 h 582"/>
                <a:gd name="T88" fmla="*/ 16 w 718"/>
                <a:gd name="T89" fmla="*/ 281 h 582"/>
                <a:gd name="T90" fmla="*/ 0 w 718"/>
                <a:gd name="T91" fmla="*/ 243 h 582"/>
                <a:gd name="T92" fmla="*/ 16 w 718"/>
                <a:gd name="T93" fmla="*/ 204 h 582"/>
                <a:gd name="T94" fmla="*/ 54 w 718"/>
                <a:gd name="T95" fmla="*/ 190 h 582"/>
                <a:gd name="T96" fmla="*/ 304 w 718"/>
                <a:gd name="T97" fmla="*/ 11 h 582"/>
                <a:gd name="T98" fmla="*/ 333 w 718"/>
                <a:gd name="T99"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8" h="582">
                  <a:moveTo>
                    <a:pt x="84" y="297"/>
                  </a:moveTo>
                  <a:lnTo>
                    <a:pt x="134" y="513"/>
                  </a:lnTo>
                  <a:lnTo>
                    <a:pt x="141" y="531"/>
                  </a:lnTo>
                  <a:lnTo>
                    <a:pt x="153" y="544"/>
                  </a:lnTo>
                  <a:lnTo>
                    <a:pt x="168" y="552"/>
                  </a:lnTo>
                  <a:lnTo>
                    <a:pt x="187" y="555"/>
                  </a:lnTo>
                  <a:lnTo>
                    <a:pt x="526" y="555"/>
                  </a:lnTo>
                  <a:lnTo>
                    <a:pt x="544" y="552"/>
                  </a:lnTo>
                  <a:lnTo>
                    <a:pt x="560" y="544"/>
                  </a:lnTo>
                  <a:lnTo>
                    <a:pt x="571" y="531"/>
                  </a:lnTo>
                  <a:lnTo>
                    <a:pt x="579" y="513"/>
                  </a:lnTo>
                  <a:lnTo>
                    <a:pt x="627" y="297"/>
                  </a:lnTo>
                  <a:lnTo>
                    <a:pt x="84" y="297"/>
                  </a:lnTo>
                  <a:close/>
                  <a:moveTo>
                    <a:pt x="54" y="216"/>
                  </a:moveTo>
                  <a:lnTo>
                    <a:pt x="41" y="220"/>
                  </a:lnTo>
                  <a:lnTo>
                    <a:pt x="32" y="230"/>
                  </a:lnTo>
                  <a:lnTo>
                    <a:pt x="27" y="243"/>
                  </a:lnTo>
                  <a:lnTo>
                    <a:pt x="32" y="257"/>
                  </a:lnTo>
                  <a:lnTo>
                    <a:pt x="41" y="267"/>
                  </a:lnTo>
                  <a:lnTo>
                    <a:pt x="54" y="270"/>
                  </a:lnTo>
                  <a:lnTo>
                    <a:pt x="666" y="270"/>
                  </a:lnTo>
                  <a:lnTo>
                    <a:pt x="678" y="267"/>
                  </a:lnTo>
                  <a:lnTo>
                    <a:pt x="688" y="257"/>
                  </a:lnTo>
                  <a:lnTo>
                    <a:pt x="691" y="243"/>
                  </a:lnTo>
                  <a:lnTo>
                    <a:pt x="688" y="230"/>
                  </a:lnTo>
                  <a:lnTo>
                    <a:pt x="678" y="220"/>
                  </a:lnTo>
                  <a:lnTo>
                    <a:pt x="666" y="216"/>
                  </a:lnTo>
                  <a:lnTo>
                    <a:pt x="54" y="216"/>
                  </a:lnTo>
                  <a:close/>
                  <a:moveTo>
                    <a:pt x="360" y="70"/>
                  </a:moveTo>
                  <a:lnTo>
                    <a:pt x="241" y="190"/>
                  </a:lnTo>
                  <a:lnTo>
                    <a:pt x="478" y="190"/>
                  </a:lnTo>
                  <a:lnTo>
                    <a:pt x="360" y="70"/>
                  </a:lnTo>
                  <a:close/>
                  <a:moveTo>
                    <a:pt x="387" y="27"/>
                  </a:moveTo>
                  <a:lnTo>
                    <a:pt x="382" y="29"/>
                  </a:lnTo>
                  <a:lnTo>
                    <a:pt x="377" y="30"/>
                  </a:lnTo>
                  <a:lnTo>
                    <a:pt x="374" y="35"/>
                  </a:lnTo>
                  <a:lnTo>
                    <a:pt x="373" y="40"/>
                  </a:lnTo>
                  <a:lnTo>
                    <a:pt x="374" y="46"/>
                  </a:lnTo>
                  <a:lnTo>
                    <a:pt x="377" y="49"/>
                  </a:lnTo>
                  <a:lnTo>
                    <a:pt x="517" y="190"/>
                  </a:lnTo>
                  <a:lnTo>
                    <a:pt x="555" y="190"/>
                  </a:lnTo>
                  <a:lnTo>
                    <a:pt x="397" y="30"/>
                  </a:lnTo>
                  <a:lnTo>
                    <a:pt x="392" y="29"/>
                  </a:lnTo>
                  <a:lnTo>
                    <a:pt x="387" y="27"/>
                  </a:lnTo>
                  <a:close/>
                  <a:moveTo>
                    <a:pt x="333" y="27"/>
                  </a:moveTo>
                  <a:lnTo>
                    <a:pt x="328" y="29"/>
                  </a:lnTo>
                  <a:lnTo>
                    <a:pt x="323" y="30"/>
                  </a:lnTo>
                  <a:lnTo>
                    <a:pt x="165" y="190"/>
                  </a:lnTo>
                  <a:lnTo>
                    <a:pt x="203" y="190"/>
                  </a:lnTo>
                  <a:lnTo>
                    <a:pt x="342" y="49"/>
                  </a:lnTo>
                  <a:lnTo>
                    <a:pt x="345" y="46"/>
                  </a:lnTo>
                  <a:lnTo>
                    <a:pt x="345" y="40"/>
                  </a:lnTo>
                  <a:lnTo>
                    <a:pt x="345" y="35"/>
                  </a:lnTo>
                  <a:lnTo>
                    <a:pt x="342" y="30"/>
                  </a:lnTo>
                  <a:lnTo>
                    <a:pt x="337" y="29"/>
                  </a:lnTo>
                  <a:lnTo>
                    <a:pt x="333" y="27"/>
                  </a:lnTo>
                  <a:close/>
                  <a:moveTo>
                    <a:pt x="333" y="0"/>
                  </a:moveTo>
                  <a:lnTo>
                    <a:pt x="347" y="3"/>
                  </a:lnTo>
                  <a:lnTo>
                    <a:pt x="360" y="9"/>
                  </a:lnTo>
                  <a:lnTo>
                    <a:pt x="373" y="3"/>
                  </a:lnTo>
                  <a:lnTo>
                    <a:pt x="387" y="0"/>
                  </a:lnTo>
                  <a:lnTo>
                    <a:pt x="403" y="3"/>
                  </a:lnTo>
                  <a:lnTo>
                    <a:pt x="416" y="11"/>
                  </a:lnTo>
                  <a:lnTo>
                    <a:pt x="593" y="190"/>
                  </a:lnTo>
                  <a:lnTo>
                    <a:pt x="666" y="190"/>
                  </a:lnTo>
                  <a:lnTo>
                    <a:pt x="686" y="193"/>
                  </a:lnTo>
                  <a:lnTo>
                    <a:pt x="702" y="204"/>
                  </a:lnTo>
                  <a:lnTo>
                    <a:pt x="715" y="222"/>
                  </a:lnTo>
                  <a:lnTo>
                    <a:pt x="718" y="243"/>
                  </a:lnTo>
                  <a:lnTo>
                    <a:pt x="715" y="265"/>
                  </a:lnTo>
                  <a:lnTo>
                    <a:pt x="702" y="281"/>
                  </a:lnTo>
                  <a:lnTo>
                    <a:pt x="686" y="294"/>
                  </a:lnTo>
                  <a:lnTo>
                    <a:pt x="666" y="297"/>
                  </a:lnTo>
                  <a:lnTo>
                    <a:pt x="656" y="297"/>
                  </a:lnTo>
                  <a:lnTo>
                    <a:pt x="605" y="520"/>
                  </a:lnTo>
                  <a:lnTo>
                    <a:pt x="597" y="540"/>
                  </a:lnTo>
                  <a:lnTo>
                    <a:pt x="584" y="558"/>
                  </a:lnTo>
                  <a:lnTo>
                    <a:pt x="568" y="571"/>
                  </a:lnTo>
                  <a:lnTo>
                    <a:pt x="549" y="579"/>
                  </a:lnTo>
                  <a:lnTo>
                    <a:pt x="526" y="582"/>
                  </a:lnTo>
                  <a:lnTo>
                    <a:pt x="187" y="582"/>
                  </a:lnTo>
                  <a:lnTo>
                    <a:pt x="165" y="579"/>
                  </a:lnTo>
                  <a:lnTo>
                    <a:pt x="145" y="571"/>
                  </a:lnTo>
                  <a:lnTo>
                    <a:pt x="128" y="558"/>
                  </a:lnTo>
                  <a:lnTo>
                    <a:pt x="115" y="540"/>
                  </a:lnTo>
                  <a:lnTo>
                    <a:pt x="107" y="520"/>
                  </a:lnTo>
                  <a:lnTo>
                    <a:pt x="57" y="297"/>
                  </a:lnTo>
                  <a:lnTo>
                    <a:pt x="54" y="297"/>
                  </a:lnTo>
                  <a:lnTo>
                    <a:pt x="33" y="294"/>
                  </a:lnTo>
                  <a:lnTo>
                    <a:pt x="16" y="281"/>
                  </a:lnTo>
                  <a:lnTo>
                    <a:pt x="4" y="265"/>
                  </a:lnTo>
                  <a:lnTo>
                    <a:pt x="0" y="243"/>
                  </a:lnTo>
                  <a:lnTo>
                    <a:pt x="4" y="222"/>
                  </a:lnTo>
                  <a:lnTo>
                    <a:pt x="16" y="204"/>
                  </a:lnTo>
                  <a:lnTo>
                    <a:pt x="33" y="193"/>
                  </a:lnTo>
                  <a:lnTo>
                    <a:pt x="54" y="190"/>
                  </a:lnTo>
                  <a:lnTo>
                    <a:pt x="126" y="190"/>
                  </a:lnTo>
                  <a:lnTo>
                    <a:pt x="304" y="11"/>
                  </a:lnTo>
                  <a:lnTo>
                    <a:pt x="317" y="3"/>
                  </a:lnTo>
                  <a:lnTo>
                    <a:pt x="3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p:nvPr/>
        </p:nvGrpSpPr>
        <p:grpSpPr>
          <a:xfrm>
            <a:off x="2293656" y="1352378"/>
            <a:ext cx="761632" cy="616508"/>
            <a:chOff x="7327901" y="3286125"/>
            <a:chExt cx="1141413" cy="923925"/>
          </a:xfrm>
        </p:grpSpPr>
        <p:sp>
          <p:nvSpPr>
            <p:cNvPr id="74" name="Freeform 47"/>
            <p:cNvSpPr>
              <a:spLocks noEditPoints="1"/>
            </p:cNvSpPr>
            <p:nvPr/>
          </p:nvSpPr>
          <p:spPr bwMode="auto">
            <a:xfrm>
              <a:off x="7716838" y="3414713"/>
              <a:ext cx="366713" cy="452438"/>
            </a:xfrm>
            <a:custGeom>
              <a:avLst/>
              <a:gdLst>
                <a:gd name="T0" fmla="*/ 115 w 231"/>
                <a:gd name="T1" fmla="*/ 13 h 285"/>
                <a:gd name="T2" fmla="*/ 88 w 231"/>
                <a:gd name="T3" fmla="*/ 18 h 285"/>
                <a:gd name="T4" fmla="*/ 63 w 231"/>
                <a:gd name="T5" fmla="*/ 31 h 285"/>
                <a:gd name="T6" fmla="*/ 43 w 231"/>
                <a:gd name="T7" fmla="*/ 52 h 285"/>
                <a:gd name="T8" fmla="*/ 27 w 231"/>
                <a:gd name="T9" fmla="*/ 77 h 285"/>
                <a:gd name="T10" fmla="*/ 16 w 231"/>
                <a:gd name="T11" fmla="*/ 108 h 285"/>
                <a:gd name="T12" fmla="*/ 13 w 231"/>
                <a:gd name="T13" fmla="*/ 143 h 285"/>
                <a:gd name="T14" fmla="*/ 16 w 231"/>
                <a:gd name="T15" fmla="*/ 176 h 285"/>
                <a:gd name="T16" fmla="*/ 27 w 231"/>
                <a:gd name="T17" fmla="*/ 207 h 285"/>
                <a:gd name="T18" fmla="*/ 43 w 231"/>
                <a:gd name="T19" fmla="*/ 234 h 285"/>
                <a:gd name="T20" fmla="*/ 63 w 231"/>
                <a:gd name="T21" fmla="*/ 253 h 285"/>
                <a:gd name="T22" fmla="*/ 88 w 231"/>
                <a:gd name="T23" fmla="*/ 266 h 285"/>
                <a:gd name="T24" fmla="*/ 115 w 231"/>
                <a:gd name="T25" fmla="*/ 271 h 285"/>
                <a:gd name="T26" fmla="*/ 141 w 231"/>
                <a:gd name="T27" fmla="*/ 266 h 285"/>
                <a:gd name="T28" fmla="*/ 167 w 231"/>
                <a:gd name="T29" fmla="*/ 253 h 285"/>
                <a:gd name="T30" fmla="*/ 186 w 231"/>
                <a:gd name="T31" fmla="*/ 234 h 285"/>
                <a:gd name="T32" fmla="*/ 202 w 231"/>
                <a:gd name="T33" fmla="*/ 207 h 285"/>
                <a:gd name="T34" fmla="*/ 213 w 231"/>
                <a:gd name="T35" fmla="*/ 176 h 285"/>
                <a:gd name="T36" fmla="*/ 216 w 231"/>
                <a:gd name="T37" fmla="*/ 143 h 285"/>
                <a:gd name="T38" fmla="*/ 213 w 231"/>
                <a:gd name="T39" fmla="*/ 108 h 285"/>
                <a:gd name="T40" fmla="*/ 202 w 231"/>
                <a:gd name="T41" fmla="*/ 77 h 285"/>
                <a:gd name="T42" fmla="*/ 186 w 231"/>
                <a:gd name="T43" fmla="*/ 52 h 285"/>
                <a:gd name="T44" fmla="*/ 167 w 231"/>
                <a:gd name="T45" fmla="*/ 31 h 285"/>
                <a:gd name="T46" fmla="*/ 141 w 231"/>
                <a:gd name="T47" fmla="*/ 18 h 285"/>
                <a:gd name="T48" fmla="*/ 115 w 231"/>
                <a:gd name="T49" fmla="*/ 13 h 285"/>
                <a:gd name="T50" fmla="*/ 115 w 231"/>
                <a:gd name="T51" fmla="*/ 0 h 285"/>
                <a:gd name="T52" fmla="*/ 146 w 231"/>
                <a:gd name="T53" fmla="*/ 5 h 285"/>
                <a:gd name="T54" fmla="*/ 173 w 231"/>
                <a:gd name="T55" fmla="*/ 20 h 285"/>
                <a:gd name="T56" fmla="*/ 195 w 231"/>
                <a:gd name="T57" fmla="*/ 42 h 285"/>
                <a:gd name="T58" fmla="*/ 215 w 231"/>
                <a:gd name="T59" fmla="*/ 71 h 285"/>
                <a:gd name="T60" fmla="*/ 226 w 231"/>
                <a:gd name="T61" fmla="*/ 104 h 285"/>
                <a:gd name="T62" fmla="*/ 231 w 231"/>
                <a:gd name="T63" fmla="*/ 143 h 285"/>
                <a:gd name="T64" fmla="*/ 226 w 231"/>
                <a:gd name="T65" fmla="*/ 180 h 285"/>
                <a:gd name="T66" fmla="*/ 215 w 231"/>
                <a:gd name="T67" fmla="*/ 215 h 285"/>
                <a:gd name="T68" fmla="*/ 195 w 231"/>
                <a:gd name="T69" fmla="*/ 244 h 285"/>
                <a:gd name="T70" fmla="*/ 173 w 231"/>
                <a:gd name="T71" fmla="*/ 264 h 285"/>
                <a:gd name="T72" fmla="*/ 146 w 231"/>
                <a:gd name="T73" fmla="*/ 279 h 285"/>
                <a:gd name="T74" fmla="*/ 115 w 231"/>
                <a:gd name="T75" fmla="*/ 285 h 285"/>
                <a:gd name="T76" fmla="*/ 83 w 231"/>
                <a:gd name="T77" fmla="*/ 279 h 285"/>
                <a:gd name="T78" fmla="*/ 56 w 231"/>
                <a:gd name="T79" fmla="*/ 264 h 285"/>
                <a:gd name="T80" fmla="*/ 34 w 231"/>
                <a:gd name="T81" fmla="*/ 244 h 285"/>
                <a:gd name="T82" fmla="*/ 15 w 231"/>
                <a:gd name="T83" fmla="*/ 215 h 285"/>
                <a:gd name="T84" fmla="*/ 3 w 231"/>
                <a:gd name="T85" fmla="*/ 180 h 285"/>
                <a:gd name="T86" fmla="*/ 0 w 231"/>
                <a:gd name="T87" fmla="*/ 143 h 285"/>
                <a:gd name="T88" fmla="*/ 3 w 231"/>
                <a:gd name="T89" fmla="*/ 104 h 285"/>
                <a:gd name="T90" fmla="*/ 15 w 231"/>
                <a:gd name="T91" fmla="*/ 71 h 285"/>
                <a:gd name="T92" fmla="*/ 34 w 231"/>
                <a:gd name="T93" fmla="*/ 42 h 285"/>
                <a:gd name="T94" fmla="*/ 56 w 231"/>
                <a:gd name="T95" fmla="*/ 20 h 285"/>
                <a:gd name="T96" fmla="*/ 83 w 231"/>
                <a:gd name="T97" fmla="*/ 5 h 285"/>
                <a:gd name="T98" fmla="*/ 115 w 231"/>
                <a:gd name="T9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1" h="285">
                  <a:moveTo>
                    <a:pt x="115" y="13"/>
                  </a:moveTo>
                  <a:lnTo>
                    <a:pt x="88" y="18"/>
                  </a:lnTo>
                  <a:lnTo>
                    <a:pt x="63" y="31"/>
                  </a:lnTo>
                  <a:lnTo>
                    <a:pt x="43" y="52"/>
                  </a:lnTo>
                  <a:lnTo>
                    <a:pt x="27" y="77"/>
                  </a:lnTo>
                  <a:lnTo>
                    <a:pt x="16" y="108"/>
                  </a:lnTo>
                  <a:lnTo>
                    <a:pt x="13" y="143"/>
                  </a:lnTo>
                  <a:lnTo>
                    <a:pt x="16" y="176"/>
                  </a:lnTo>
                  <a:lnTo>
                    <a:pt x="27" y="207"/>
                  </a:lnTo>
                  <a:lnTo>
                    <a:pt x="43" y="234"/>
                  </a:lnTo>
                  <a:lnTo>
                    <a:pt x="63" y="253"/>
                  </a:lnTo>
                  <a:lnTo>
                    <a:pt x="88" y="266"/>
                  </a:lnTo>
                  <a:lnTo>
                    <a:pt x="115" y="271"/>
                  </a:lnTo>
                  <a:lnTo>
                    <a:pt x="141" y="266"/>
                  </a:lnTo>
                  <a:lnTo>
                    <a:pt x="167" y="253"/>
                  </a:lnTo>
                  <a:lnTo>
                    <a:pt x="186" y="234"/>
                  </a:lnTo>
                  <a:lnTo>
                    <a:pt x="202" y="207"/>
                  </a:lnTo>
                  <a:lnTo>
                    <a:pt x="213" y="176"/>
                  </a:lnTo>
                  <a:lnTo>
                    <a:pt x="216" y="143"/>
                  </a:lnTo>
                  <a:lnTo>
                    <a:pt x="213" y="108"/>
                  </a:lnTo>
                  <a:lnTo>
                    <a:pt x="202" y="77"/>
                  </a:lnTo>
                  <a:lnTo>
                    <a:pt x="186" y="52"/>
                  </a:lnTo>
                  <a:lnTo>
                    <a:pt x="167" y="31"/>
                  </a:lnTo>
                  <a:lnTo>
                    <a:pt x="141" y="18"/>
                  </a:lnTo>
                  <a:lnTo>
                    <a:pt x="115" y="13"/>
                  </a:lnTo>
                  <a:close/>
                  <a:moveTo>
                    <a:pt x="115" y="0"/>
                  </a:moveTo>
                  <a:lnTo>
                    <a:pt x="146" y="5"/>
                  </a:lnTo>
                  <a:lnTo>
                    <a:pt x="173" y="20"/>
                  </a:lnTo>
                  <a:lnTo>
                    <a:pt x="195" y="42"/>
                  </a:lnTo>
                  <a:lnTo>
                    <a:pt x="215" y="71"/>
                  </a:lnTo>
                  <a:lnTo>
                    <a:pt x="226" y="104"/>
                  </a:lnTo>
                  <a:lnTo>
                    <a:pt x="231" y="143"/>
                  </a:lnTo>
                  <a:lnTo>
                    <a:pt x="226" y="180"/>
                  </a:lnTo>
                  <a:lnTo>
                    <a:pt x="215" y="215"/>
                  </a:lnTo>
                  <a:lnTo>
                    <a:pt x="195" y="244"/>
                  </a:lnTo>
                  <a:lnTo>
                    <a:pt x="173" y="264"/>
                  </a:lnTo>
                  <a:lnTo>
                    <a:pt x="146" y="279"/>
                  </a:lnTo>
                  <a:lnTo>
                    <a:pt x="115" y="285"/>
                  </a:lnTo>
                  <a:lnTo>
                    <a:pt x="83" y="279"/>
                  </a:lnTo>
                  <a:lnTo>
                    <a:pt x="56" y="264"/>
                  </a:lnTo>
                  <a:lnTo>
                    <a:pt x="34" y="244"/>
                  </a:lnTo>
                  <a:lnTo>
                    <a:pt x="15" y="215"/>
                  </a:lnTo>
                  <a:lnTo>
                    <a:pt x="3" y="180"/>
                  </a:lnTo>
                  <a:lnTo>
                    <a:pt x="0" y="143"/>
                  </a:lnTo>
                  <a:lnTo>
                    <a:pt x="3" y="104"/>
                  </a:lnTo>
                  <a:lnTo>
                    <a:pt x="15" y="71"/>
                  </a:lnTo>
                  <a:lnTo>
                    <a:pt x="34" y="42"/>
                  </a:lnTo>
                  <a:lnTo>
                    <a:pt x="56" y="20"/>
                  </a:lnTo>
                  <a:lnTo>
                    <a:pt x="83" y="5"/>
                  </a:lnTo>
                  <a:lnTo>
                    <a:pt x="1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48"/>
            <p:cNvSpPr>
              <a:spLocks noChangeArrowheads="1"/>
            </p:cNvSpPr>
            <p:nvPr/>
          </p:nvSpPr>
          <p:spPr bwMode="auto">
            <a:xfrm>
              <a:off x="7588251" y="3651250"/>
              <a:ext cx="63500" cy="206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49"/>
            <p:cNvSpPr>
              <a:spLocks noChangeArrowheads="1"/>
            </p:cNvSpPr>
            <p:nvPr/>
          </p:nvSpPr>
          <p:spPr bwMode="auto">
            <a:xfrm>
              <a:off x="7521576" y="3608388"/>
              <a:ext cx="130175" cy="206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50"/>
            <p:cNvSpPr>
              <a:spLocks noChangeArrowheads="1"/>
            </p:cNvSpPr>
            <p:nvPr/>
          </p:nvSpPr>
          <p:spPr bwMode="auto">
            <a:xfrm>
              <a:off x="8147051" y="3608388"/>
              <a:ext cx="63500" cy="206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51"/>
            <p:cNvSpPr>
              <a:spLocks noChangeArrowheads="1"/>
            </p:cNvSpPr>
            <p:nvPr/>
          </p:nvSpPr>
          <p:spPr bwMode="auto">
            <a:xfrm>
              <a:off x="8147051" y="3651250"/>
              <a:ext cx="128588" cy="20638"/>
            </a:xfrm>
            <a:prstGeom prst="rect">
              <a:avLst/>
            </a:prstGeom>
            <a:solidFill>
              <a:schemeClr val="bg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52"/>
            <p:cNvSpPr>
              <a:spLocks/>
            </p:cNvSpPr>
            <p:nvPr/>
          </p:nvSpPr>
          <p:spPr bwMode="auto">
            <a:xfrm>
              <a:off x="7415213" y="3867150"/>
              <a:ext cx="42863" cy="42863"/>
            </a:xfrm>
            <a:custGeom>
              <a:avLst/>
              <a:gdLst>
                <a:gd name="T0" fmla="*/ 13 w 27"/>
                <a:gd name="T1" fmla="*/ 0 h 27"/>
                <a:gd name="T2" fmla="*/ 19 w 27"/>
                <a:gd name="T3" fmla="*/ 0 h 27"/>
                <a:gd name="T4" fmla="*/ 22 w 27"/>
                <a:gd name="T5" fmla="*/ 3 h 27"/>
                <a:gd name="T6" fmla="*/ 25 w 27"/>
                <a:gd name="T7" fmla="*/ 8 h 27"/>
                <a:gd name="T8" fmla="*/ 27 w 27"/>
                <a:gd name="T9" fmla="*/ 13 h 27"/>
                <a:gd name="T10" fmla="*/ 25 w 27"/>
                <a:gd name="T11" fmla="*/ 18 h 27"/>
                <a:gd name="T12" fmla="*/ 22 w 27"/>
                <a:gd name="T13" fmla="*/ 23 h 27"/>
                <a:gd name="T14" fmla="*/ 19 w 27"/>
                <a:gd name="T15" fmla="*/ 26 h 27"/>
                <a:gd name="T16" fmla="*/ 13 w 27"/>
                <a:gd name="T17" fmla="*/ 27 h 27"/>
                <a:gd name="T18" fmla="*/ 8 w 27"/>
                <a:gd name="T19" fmla="*/ 26 h 27"/>
                <a:gd name="T20" fmla="*/ 3 w 27"/>
                <a:gd name="T21" fmla="*/ 23 h 27"/>
                <a:gd name="T22" fmla="*/ 1 w 27"/>
                <a:gd name="T23" fmla="*/ 18 h 27"/>
                <a:gd name="T24" fmla="*/ 0 w 27"/>
                <a:gd name="T25" fmla="*/ 13 h 27"/>
                <a:gd name="T26" fmla="*/ 1 w 27"/>
                <a:gd name="T27" fmla="*/ 8 h 27"/>
                <a:gd name="T28" fmla="*/ 3 w 27"/>
                <a:gd name="T29" fmla="*/ 3 h 27"/>
                <a:gd name="T30" fmla="*/ 8 w 27"/>
                <a:gd name="T31" fmla="*/ 0 h 27"/>
                <a:gd name="T32" fmla="*/ 13 w 27"/>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13" y="0"/>
                  </a:moveTo>
                  <a:lnTo>
                    <a:pt x="19" y="0"/>
                  </a:lnTo>
                  <a:lnTo>
                    <a:pt x="22" y="3"/>
                  </a:lnTo>
                  <a:lnTo>
                    <a:pt x="25" y="8"/>
                  </a:lnTo>
                  <a:lnTo>
                    <a:pt x="27" y="13"/>
                  </a:lnTo>
                  <a:lnTo>
                    <a:pt x="25" y="18"/>
                  </a:lnTo>
                  <a:lnTo>
                    <a:pt x="22" y="23"/>
                  </a:lnTo>
                  <a:lnTo>
                    <a:pt x="19" y="26"/>
                  </a:lnTo>
                  <a:lnTo>
                    <a:pt x="13" y="27"/>
                  </a:lnTo>
                  <a:lnTo>
                    <a:pt x="8" y="26"/>
                  </a:lnTo>
                  <a:lnTo>
                    <a:pt x="3" y="23"/>
                  </a:lnTo>
                  <a:lnTo>
                    <a:pt x="1" y="18"/>
                  </a:lnTo>
                  <a:lnTo>
                    <a:pt x="0" y="13"/>
                  </a:lnTo>
                  <a:lnTo>
                    <a:pt x="1" y="8"/>
                  </a:lnTo>
                  <a:lnTo>
                    <a:pt x="3" y="3"/>
                  </a:lnTo>
                  <a:lnTo>
                    <a:pt x="8" y="0"/>
                  </a:lnTo>
                  <a:lnTo>
                    <a:pt x="1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53"/>
            <p:cNvSpPr>
              <a:spLocks/>
            </p:cNvSpPr>
            <p:nvPr/>
          </p:nvSpPr>
          <p:spPr bwMode="auto">
            <a:xfrm>
              <a:off x="8339138" y="3371850"/>
              <a:ext cx="44450" cy="42863"/>
            </a:xfrm>
            <a:custGeom>
              <a:avLst/>
              <a:gdLst>
                <a:gd name="T0" fmla="*/ 15 w 28"/>
                <a:gd name="T1" fmla="*/ 0 h 27"/>
                <a:gd name="T2" fmla="*/ 20 w 28"/>
                <a:gd name="T3" fmla="*/ 0 h 27"/>
                <a:gd name="T4" fmla="*/ 24 w 28"/>
                <a:gd name="T5" fmla="*/ 3 h 27"/>
                <a:gd name="T6" fmla="*/ 28 w 28"/>
                <a:gd name="T7" fmla="*/ 8 h 27"/>
                <a:gd name="T8" fmla="*/ 28 w 28"/>
                <a:gd name="T9" fmla="*/ 13 h 27"/>
                <a:gd name="T10" fmla="*/ 28 w 28"/>
                <a:gd name="T11" fmla="*/ 19 h 27"/>
                <a:gd name="T12" fmla="*/ 24 w 28"/>
                <a:gd name="T13" fmla="*/ 23 h 27"/>
                <a:gd name="T14" fmla="*/ 20 w 28"/>
                <a:gd name="T15" fmla="*/ 26 h 27"/>
                <a:gd name="T16" fmla="*/ 15 w 28"/>
                <a:gd name="T17" fmla="*/ 27 h 27"/>
                <a:gd name="T18" fmla="*/ 8 w 28"/>
                <a:gd name="T19" fmla="*/ 26 h 27"/>
                <a:gd name="T20" fmla="*/ 5 w 28"/>
                <a:gd name="T21" fmla="*/ 23 h 27"/>
                <a:gd name="T22" fmla="*/ 2 w 28"/>
                <a:gd name="T23" fmla="*/ 19 h 27"/>
                <a:gd name="T24" fmla="*/ 0 w 28"/>
                <a:gd name="T25" fmla="*/ 13 h 27"/>
                <a:gd name="T26" fmla="*/ 2 w 28"/>
                <a:gd name="T27" fmla="*/ 8 h 27"/>
                <a:gd name="T28" fmla="*/ 5 w 28"/>
                <a:gd name="T29" fmla="*/ 3 h 27"/>
                <a:gd name="T30" fmla="*/ 8 w 28"/>
                <a:gd name="T31" fmla="*/ 0 h 27"/>
                <a:gd name="T32" fmla="*/ 15 w 28"/>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7">
                  <a:moveTo>
                    <a:pt x="15" y="0"/>
                  </a:moveTo>
                  <a:lnTo>
                    <a:pt x="20" y="0"/>
                  </a:lnTo>
                  <a:lnTo>
                    <a:pt x="24" y="3"/>
                  </a:lnTo>
                  <a:lnTo>
                    <a:pt x="28" y="8"/>
                  </a:lnTo>
                  <a:lnTo>
                    <a:pt x="28" y="13"/>
                  </a:lnTo>
                  <a:lnTo>
                    <a:pt x="28" y="19"/>
                  </a:lnTo>
                  <a:lnTo>
                    <a:pt x="24" y="23"/>
                  </a:lnTo>
                  <a:lnTo>
                    <a:pt x="20" y="26"/>
                  </a:lnTo>
                  <a:lnTo>
                    <a:pt x="15" y="27"/>
                  </a:lnTo>
                  <a:lnTo>
                    <a:pt x="8" y="26"/>
                  </a:lnTo>
                  <a:lnTo>
                    <a:pt x="5" y="23"/>
                  </a:lnTo>
                  <a:lnTo>
                    <a:pt x="2" y="19"/>
                  </a:lnTo>
                  <a:lnTo>
                    <a:pt x="0" y="13"/>
                  </a:lnTo>
                  <a:lnTo>
                    <a:pt x="2" y="8"/>
                  </a:lnTo>
                  <a:lnTo>
                    <a:pt x="5" y="3"/>
                  </a:lnTo>
                  <a:lnTo>
                    <a:pt x="8" y="0"/>
                  </a:lnTo>
                  <a:lnTo>
                    <a:pt x="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54"/>
            <p:cNvSpPr>
              <a:spLocks/>
            </p:cNvSpPr>
            <p:nvPr/>
          </p:nvSpPr>
          <p:spPr bwMode="auto">
            <a:xfrm>
              <a:off x="7415213" y="3371850"/>
              <a:ext cx="42863" cy="42863"/>
            </a:xfrm>
            <a:custGeom>
              <a:avLst/>
              <a:gdLst>
                <a:gd name="T0" fmla="*/ 13 w 27"/>
                <a:gd name="T1" fmla="*/ 0 h 27"/>
                <a:gd name="T2" fmla="*/ 19 w 27"/>
                <a:gd name="T3" fmla="*/ 0 h 27"/>
                <a:gd name="T4" fmla="*/ 22 w 27"/>
                <a:gd name="T5" fmla="*/ 3 h 27"/>
                <a:gd name="T6" fmla="*/ 25 w 27"/>
                <a:gd name="T7" fmla="*/ 8 h 27"/>
                <a:gd name="T8" fmla="*/ 27 w 27"/>
                <a:gd name="T9" fmla="*/ 13 h 27"/>
                <a:gd name="T10" fmla="*/ 25 w 27"/>
                <a:gd name="T11" fmla="*/ 19 h 27"/>
                <a:gd name="T12" fmla="*/ 22 w 27"/>
                <a:gd name="T13" fmla="*/ 23 h 27"/>
                <a:gd name="T14" fmla="*/ 19 w 27"/>
                <a:gd name="T15" fmla="*/ 26 h 27"/>
                <a:gd name="T16" fmla="*/ 13 w 27"/>
                <a:gd name="T17" fmla="*/ 27 h 27"/>
                <a:gd name="T18" fmla="*/ 8 w 27"/>
                <a:gd name="T19" fmla="*/ 26 h 27"/>
                <a:gd name="T20" fmla="*/ 3 w 27"/>
                <a:gd name="T21" fmla="*/ 23 h 27"/>
                <a:gd name="T22" fmla="*/ 1 w 27"/>
                <a:gd name="T23" fmla="*/ 19 h 27"/>
                <a:gd name="T24" fmla="*/ 0 w 27"/>
                <a:gd name="T25" fmla="*/ 13 h 27"/>
                <a:gd name="T26" fmla="*/ 1 w 27"/>
                <a:gd name="T27" fmla="*/ 8 h 27"/>
                <a:gd name="T28" fmla="*/ 3 w 27"/>
                <a:gd name="T29" fmla="*/ 3 h 27"/>
                <a:gd name="T30" fmla="*/ 8 w 27"/>
                <a:gd name="T31" fmla="*/ 0 h 27"/>
                <a:gd name="T32" fmla="*/ 13 w 27"/>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13" y="0"/>
                  </a:moveTo>
                  <a:lnTo>
                    <a:pt x="19" y="0"/>
                  </a:lnTo>
                  <a:lnTo>
                    <a:pt x="22" y="3"/>
                  </a:lnTo>
                  <a:lnTo>
                    <a:pt x="25" y="8"/>
                  </a:lnTo>
                  <a:lnTo>
                    <a:pt x="27" y="13"/>
                  </a:lnTo>
                  <a:lnTo>
                    <a:pt x="25" y="19"/>
                  </a:lnTo>
                  <a:lnTo>
                    <a:pt x="22" y="23"/>
                  </a:lnTo>
                  <a:lnTo>
                    <a:pt x="19" y="26"/>
                  </a:lnTo>
                  <a:lnTo>
                    <a:pt x="13" y="27"/>
                  </a:lnTo>
                  <a:lnTo>
                    <a:pt x="8" y="26"/>
                  </a:lnTo>
                  <a:lnTo>
                    <a:pt x="3" y="23"/>
                  </a:lnTo>
                  <a:lnTo>
                    <a:pt x="1" y="19"/>
                  </a:lnTo>
                  <a:lnTo>
                    <a:pt x="0" y="13"/>
                  </a:lnTo>
                  <a:lnTo>
                    <a:pt x="1" y="8"/>
                  </a:lnTo>
                  <a:lnTo>
                    <a:pt x="3" y="3"/>
                  </a:lnTo>
                  <a:lnTo>
                    <a:pt x="8" y="0"/>
                  </a:lnTo>
                  <a:lnTo>
                    <a:pt x="1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55"/>
            <p:cNvSpPr>
              <a:spLocks/>
            </p:cNvSpPr>
            <p:nvPr/>
          </p:nvSpPr>
          <p:spPr bwMode="auto">
            <a:xfrm>
              <a:off x="8339138" y="3867150"/>
              <a:ext cx="44450" cy="42863"/>
            </a:xfrm>
            <a:custGeom>
              <a:avLst/>
              <a:gdLst>
                <a:gd name="T0" fmla="*/ 15 w 28"/>
                <a:gd name="T1" fmla="*/ 0 h 27"/>
                <a:gd name="T2" fmla="*/ 20 w 28"/>
                <a:gd name="T3" fmla="*/ 0 h 27"/>
                <a:gd name="T4" fmla="*/ 24 w 28"/>
                <a:gd name="T5" fmla="*/ 3 h 27"/>
                <a:gd name="T6" fmla="*/ 28 w 28"/>
                <a:gd name="T7" fmla="*/ 8 h 27"/>
                <a:gd name="T8" fmla="*/ 28 w 28"/>
                <a:gd name="T9" fmla="*/ 13 h 27"/>
                <a:gd name="T10" fmla="*/ 28 w 28"/>
                <a:gd name="T11" fmla="*/ 18 h 27"/>
                <a:gd name="T12" fmla="*/ 24 w 28"/>
                <a:gd name="T13" fmla="*/ 23 h 27"/>
                <a:gd name="T14" fmla="*/ 20 w 28"/>
                <a:gd name="T15" fmla="*/ 26 h 27"/>
                <a:gd name="T16" fmla="*/ 15 w 28"/>
                <a:gd name="T17" fmla="*/ 27 h 27"/>
                <a:gd name="T18" fmla="*/ 8 w 28"/>
                <a:gd name="T19" fmla="*/ 26 h 27"/>
                <a:gd name="T20" fmla="*/ 5 w 28"/>
                <a:gd name="T21" fmla="*/ 23 h 27"/>
                <a:gd name="T22" fmla="*/ 2 w 28"/>
                <a:gd name="T23" fmla="*/ 18 h 27"/>
                <a:gd name="T24" fmla="*/ 0 w 28"/>
                <a:gd name="T25" fmla="*/ 13 h 27"/>
                <a:gd name="T26" fmla="*/ 2 w 28"/>
                <a:gd name="T27" fmla="*/ 8 h 27"/>
                <a:gd name="T28" fmla="*/ 5 w 28"/>
                <a:gd name="T29" fmla="*/ 3 h 27"/>
                <a:gd name="T30" fmla="*/ 8 w 28"/>
                <a:gd name="T31" fmla="*/ 0 h 27"/>
                <a:gd name="T32" fmla="*/ 15 w 28"/>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7">
                  <a:moveTo>
                    <a:pt x="15" y="0"/>
                  </a:moveTo>
                  <a:lnTo>
                    <a:pt x="20" y="0"/>
                  </a:lnTo>
                  <a:lnTo>
                    <a:pt x="24" y="3"/>
                  </a:lnTo>
                  <a:lnTo>
                    <a:pt x="28" y="8"/>
                  </a:lnTo>
                  <a:lnTo>
                    <a:pt x="28" y="13"/>
                  </a:lnTo>
                  <a:lnTo>
                    <a:pt x="28" y="18"/>
                  </a:lnTo>
                  <a:lnTo>
                    <a:pt x="24" y="23"/>
                  </a:lnTo>
                  <a:lnTo>
                    <a:pt x="20" y="26"/>
                  </a:lnTo>
                  <a:lnTo>
                    <a:pt x="15" y="27"/>
                  </a:lnTo>
                  <a:lnTo>
                    <a:pt x="8" y="26"/>
                  </a:lnTo>
                  <a:lnTo>
                    <a:pt x="5" y="23"/>
                  </a:lnTo>
                  <a:lnTo>
                    <a:pt x="2" y="18"/>
                  </a:lnTo>
                  <a:lnTo>
                    <a:pt x="0" y="13"/>
                  </a:lnTo>
                  <a:lnTo>
                    <a:pt x="2" y="8"/>
                  </a:lnTo>
                  <a:lnTo>
                    <a:pt x="5" y="3"/>
                  </a:lnTo>
                  <a:lnTo>
                    <a:pt x="8" y="0"/>
                  </a:lnTo>
                  <a:lnTo>
                    <a:pt x="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56"/>
            <p:cNvSpPr>
              <a:spLocks noEditPoints="1"/>
            </p:cNvSpPr>
            <p:nvPr/>
          </p:nvSpPr>
          <p:spPr bwMode="auto">
            <a:xfrm>
              <a:off x="7327901" y="3286125"/>
              <a:ext cx="1141413" cy="923925"/>
            </a:xfrm>
            <a:custGeom>
              <a:avLst/>
              <a:gdLst>
                <a:gd name="T0" fmla="*/ 28 w 719"/>
                <a:gd name="T1" fmla="*/ 528 h 582"/>
                <a:gd name="T2" fmla="*/ 40 w 719"/>
                <a:gd name="T3" fmla="*/ 552 h 582"/>
                <a:gd name="T4" fmla="*/ 665 w 719"/>
                <a:gd name="T5" fmla="*/ 555 h 582"/>
                <a:gd name="T6" fmla="*/ 689 w 719"/>
                <a:gd name="T7" fmla="*/ 542 h 582"/>
                <a:gd name="T8" fmla="*/ 692 w 719"/>
                <a:gd name="T9" fmla="*/ 507 h 582"/>
                <a:gd name="T10" fmla="*/ 665 w 719"/>
                <a:gd name="T11" fmla="*/ 515 h 582"/>
                <a:gd name="T12" fmla="*/ 40 w 719"/>
                <a:gd name="T13" fmla="*/ 513 h 582"/>
                <a:gd name="T14" fmla="*/ 28 w 719"/>
                <a:gd name="T15" fmla="*/ 440 h 582"/>
                <a:gd name="T16" fmla="*/ 31 w 719"/>
                <a:gd name="T17" fmla="*/ 473 h 582"/>
                <a:gd name="T18" fmla="*/ 55 w 719"/>
                <a:gd name="T19" fmla="*/ 488 h 582"/>
                <a:gd name="T20" fmla="*/ 679 w 719"/>
                <a:gd name="T21" fmla="*/ 485 h 582"/>
                <a:gd name="T22" fmla="*/ 692 w 719"/>
                <a:gd name="T23" fmla="*/ 461 h 582"/>
                <a:gd name="T24" fmla="*/ 679 w 719"/>
                <a:gd name="T25" fmla="*/ 445 h 582"/>
                <a:gd name="T26" fmla="*/ 55 w 719"/>
                <a:gd name="T27" fmla="*/ 446 h 582"/>
                <a:gd name="T28" fmla="*/ 28 w 719"/>
                <a:gd name="T29" fmla="*/ 440 h 582"/>
                <a:gd name="T30" fmla="*/ 663 w 719"/>
                <a:gd name="T31" fmla="*/ 329 h 582"/>
                <a:gd name="T32" fmla="*/ 617 w 719"/>
                <a:gd name="T33" fmla="*/ 365 h 582"/>
                <a:gd name="T34" fmla="*/ 593 w 719"/>
                <a:gd name="T35" fmla="*/ 419 h 582"/>
                <a:gd name="T36" fmla="*/ 679 w 719"/>
                <a:gd name="T37" fmla="*/ 416 h 582"/>
                <a:gd name="T38" fmla="*/ 692 w 719"/>
                <a:gd name="T39" fmla="*/ 393 h 582"/>
                <a:gd name="T40" fmla="*/ 28 w 719"/>
                <a:gd name="T41" fmla="*/ 320 h 582"/>
                <a:gd name="T42" fmla="*/ 31 w 719"/>
                <a:gd name="T43" fmla="*/ 406 h 582"/>
                <a:gd name="T44" fmla="*/ 55 w 719"/>
                <a:gd name="T45" fmla="*/ 419 h 582"/>
                <a:gd name="T46" fmla="*/ 119 w 719"/>
                <a:gd name="T47" fmla="*/ 390 h 582"/>
                <a:gd name="T48" fmla="*/ 82 w 719"/>
                <a:gd name="T49" fmla="*/ 344 h 582"/>
                <a:gd name="T50" fmla="*/ 28 w 719"/>
                <a:gd name="T51" fmla="*/ 320 h 582"/>
                <a:gd name="T52" fmla="*/ 601 w 719"/>
                <a:gd name="T53" fmla="*/ 56 h 582"/>
                <a:gd name="T54" fmla="*/ 637 w 719"/>
                <a:gd name="T55" fmla="*/ 102 h 582"/>
                <a:gd name="T56" fmla="*/ 692 w 719"/>
                <a:gd name="T57" fmla="*/ 126 h 582"/>
                <a:gd name="T58" fmla="*/ 689 w 719"/>
                <a:gd name="T59" fmla="*/ 40 h 582"/>
                <a:gd name="T60" fmla="*/ 665 w 719"/>
                <a:gd name="T61" fmla="*/ 27 h 582"/>
                <a:gd name="T62" fmla="*/ 141 w 719"/>
                <a:gd name="T63" fmla="*/ 27 h 582"/>
                <a:gd name="T64" fmla="*/ 114 w 719"/>
                <a:gd name="T65" fmla="*/ 89 h 582"/>
                <a:gd name="T66" fmla="*/ 61 w 719"/>
                <a:gd name="T67" fmla="*/ 131 h 582"/>
                <a:gd name="T68" fmla="*/ 28 w 719"/>
                <a:gd name="T69" fmla="*/ 307 h 582"/>
                <a:gd name="T70" fmla="*/ 90 w 719"/>
                <a:gd name="T71" fmla="*/ 333 h 582"/>
                <a:gd name="T72" fmla="*/ 132 w 719"/>
                <a:gd name="T73" fmla="*/ 387 h 582"/>
                <a:gd name="T74" fmla="*/ 578 w 719"/>
                <a:gd name="T75" fmla="*/ 419 h 582"/>
                <a:gd name="T76" fmla="*/ 605 w 719"/>
                <a:gd name="T77" fmla="*/ 357 h 582"/>
                <a:gd name="T78" fmla="*/ 658 w 719"/>
                <a:gd name="T79" fmla="*/ 317 h 582"/>
                <a:gd name="T80" fmla="*/ 692 w 719"/>
                <a:gd name="T81" fmla="*/ 141 h 582"/>
                <a:gd name="T82" fmla="*/ 629 w 719"/>
                <a:gd name="T83" fmla="*/ 113 h 582"/>
                <a:gd name="T84" fmla="*/ 588 w 719"/>
                <a:gd name="T85" fmla="*/ 61 h 582"/>
                <a:gd name="T86" fmla="*/ 141 w 719"/>
                <a:gd name="T87" fmla="*/ 27 h 582"/>
                <a:gd name="T88" fmla="*/ 40 w 719"/>
                <a:gd name="T89" fmla="*/ 30 h 582"/>
                <a:gd name="T90" fmla="*/ 28 w 719"/>
                <a:gd name="T91" fmla="*/ 54 h 582"/>
                <a:gd name="T92" fmla="*/ 56 w 719"/>
                <a:gd name="T93" fmla="*/ 118 h 582"/>
                <a:gd name="T94" fmla="*/ 103 w 719"/>
                <a:gd name="T95" fmla="*/ 81 h 582"/>
                <a:gd name="T96" fmla="*/ 128 w 719"/>
                <a:gd name="T97" fmla="*/ 27 h 582"/>
                <a:gd name="T98" fmla="*/ 55 w 719"/>
                <a:gd name="T99" fmla="*/ 0 h 582"/>
                <a:gd name="T100" fmla="*/ 685 w 719"/>
                <a:gd name="T101" fmla="*/ 5 h 582"/>
                <a:gd name="T102" fmla="*/ 714 w 719"/>
                <a:gd name="T103" fmla="*/ 34 h 582"/>
                <a:gd name="T104" fmla="*/ 719 w 719"/>
                <a:gd name="T105" fmla="*/ 528 h 582"/>
                <a:gd name="T106" fmla="*/ 703 w 719"/>
                <a:gd name="T107" fmla="*/ 566 h 582"/>
                <a:gd name="T108" fmla="*/ 665 w 719"/>
                <a:gd name="T109" fmla="*/ 582 h 582"/>
                <a:gd name="T110" fmla="*/ 34 w 719"/>
                <a:gd name="T111" fmla="*/ 577 h 582"/>
                <a:gd name="T112" fmla="*/ 5 w 719"/>
                <a:gd name="T113" fmla="*/ 548 h 582"/>
                <a:gd name="T114" fmla="*/ 0 w 719"/>
                <a:gd name="T115" fmla="*/ 54 h 582"/>
                <a:gd name="T116" fmla="*/ 16 w 719"/>
                <a:gd name="T117" fmla="*/ 16 h 582"/>
                <a:gd name="T118" fmla="*/ 55 w 719"/>
                <a:gd name="T119"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9" h="582">
                  <a:moveTo>
                    <a:pt x="28" y="507"/>
                  </a:moveTo>
                  <a:lnTo>
                    <a:pt x="28" y="528"/>
                  </a:lnTo>
                  <a:lnTo>
                    <a:pt x="31" y="542"/>
                  </a:lnTo>
                  <a:lnTo>
                    <a:pt x="40" y="552"/>
                  </a:lnTo>
                  <a:lnTo>
                    <a:pt x="55" y="555"/>
                  </a:lnTo>
                  <a:lnTo>
                    <a:pt x="665" y="555"/>
                  </a:lnTo>
                  <a:lnTo>
                    <a:pt x="679" y="552"/>
                  </a:lnTo>
                  <a:lnTo>
                    <a:pt x="689" y="542"/>
                  </a:lnTo>
                  <a:lnTo>
                    <a:pt x="692" y="528"/>
                  </a:lnTo>
                  <a:lnTo>
                    <a:pt x="692" y="507"/>
                  </a:lnTo>
                  <a:lnTo>
                    <a:pt x="679" y="513"/>
                  </a:lnTo>
                  <a:lnTo>
                    <a:pt x="665" y="515"/>
                  </a:lnTo>
                  <a:lnTo>
                    <a:pt x="55" y="515"/>
                  </a:lnTo>
                  <a:lnTo>
                    <a:pt x="40" y="513"/>
                  </a:lnTo>
                  <a:lnTo>
                    <a:pt x="28" y="507"/>
                  </a:lnTo>
                  <a:close/>
                  <a:moveTo>
                    <a:pt x="28" y="440"/>
                  </a:moveTo>
                  <a:lnTo>
                    <a:pt x="28" y="461"/>
                  </a:lnTo>
                  <a:lnTo>
                    <a:pt x="31" y="473"/>
                  </a:lnTo>
                  <a:lnTo>
                    <a:pt x="40" y="485"/>
                  </a:lnTo>
                  <a:lnTo>
                    <a:pt x="55" y="488"/>
                  </a:lnTo>
                  <a:lnTo>
                    <a:pt x="665" y="488"/>
                  </a:lnTo>
                  <a:lnTo>
                    <a:pt x="679" y="485"/>
                  </a:lnTo>
                  <a:lnTo>
                    <a:pt x="689" y="473"/>
                  </a:lnTo>
                  <a:lnTo>
                    <a:pt x="692" y="461"/>
                  </a:lnTo>
                  <a:lnTo>
                    <a:pt x="692" y="440"/>
                  </a:lnTo>
                  <a:lnTo>
                    <a:pt x="679" y="445"/>
                  </a:lnTo>
                  <a:lnTo>
                    <a:pt x="665" y="446"/>
                  </a:lnTo>
                  <a:lnTo>
                    <a:pt x="55" y="446"/>
                  </a:lnTo>
                  <a:lnTo>
                    <a:pt x="40" y="445"/>
                  </a:lnTo>
                  <a:lnTo>
                    <a:pt x="28" y="440"/>
                  </a:lnTo>
                  <a:close/>
                  <a:moveTo>
                    <a:pt x="692" y="320"/>
                  </a:moveTo>
                  <a:lnTo>
                    <a:pt x="663" y="329"/>
                  </a:lnTo>
                  <a:lnTo>
                    <a:pt x="637" y="344"/>
                  </a:lnTo>
                  <a:lnTo>
                    <a:pt x="617" y="365"/>
                  </a:lnTo>
                  <a:lnTo>
                    <a:pt x="601" y="390"/>
                  </a:lnTo>
                  <a:lnTo>
                    <a:pt x="593" y="419"/>
                  </a:lnTo>
                  <a:lnTo>
                    <a:pt x="665" y="419"/>
                  </a:lnTo>
                  <a:lnTo>
                    <a:pt x="679" y="416"/>
                  </a:lnTo>
                  <a:lnTo>
                    <a:pt x="689" y="406"/>
                  </a:lnTo>
                  <a:lnTo>
                    <a:pt x="692" y="393"/>
                  </a:lnTo>
                  <a:lnTo>
                    <a:pt x="692" y="320"/>
                  </a:lnTo>
                  <a:close/>
                  <a:moveTo>
                    <a:pt x="28" y="320"/>
                  </a:moveTo>
                  <a:lnTo>
                    <a:pt x="28" y="393"/>
                  </a:lnTo>
                  <a:lnTo>
                    <a:pt x="31" y="406"/>
                  </a:lnTo>
                  <a:lnTo>
                    <a:pt x="40" y="416"/>
                  </a:lnTo>
                  <a:lnTo>
                    <a:pt x="55" y="419"/>
                  </a:lnTo>
                  <a:lnTo>
                    <a:pt x="127" y="419"/>
                  </a:lnTo>
                  <a:lnTo>
                    <a:pt x="119" y="390"/>
                  </a:lnTo>
                  <a:lnTo>
                    <a:pt x="103" y="365"/>
                  </a:lnTo>
                  <a:lnTo>
                    <a:pt x="82" y="344"/>
                  </a:lnTo>
                  <a:lnTo>
                    <a:pt x="56" y="329"/>
                  </a:lnTo>
                  <a:lnTo>
                    <a:pt x="28" y="320"/>
                  </a:lnTo>
                  <a:close/>
                  <a:moveTo>
                    <a:pt x="593" y="27"/>
                  </a:moveTo>
                  <a:lnTo>
                    <a:pt x="601" y="56"/>
                  </a:lnTo>
                  <a:lnTo>
                    <a:pt x="617" y="81"/>
                  </a:lnTo>
                  <a:lnTo>
                    <a:pt x="637" y="102"/>
                  </a:lnTo>
                  <a:lnTo>
                    <a:pt x="663" y="118"/>
                  </a:lnTo>
                  <a:lnTo>
                    <a:pt x="692" y="126"/>
                  </a:lnTo>
                  <a:lnTo>
                    <a:pt x="692" y="54"/>
                  </a:lnTo>
                  <a:lnTo>
                    <a:pt x="689" y="40"/>
                  </a:lnTo>
                  <a:lnTo>
                    <a:pt x="679" y="30"/>
                  </a:lnTo>
                  <a:lnTo>
                    <a:pt x="665" y="27"/>
                  </a:lnTo>
                  <a:lnTo>
                    <a:pt x="593" y="27"/>
                  </a:lnTo>
                  <a:close/>
                  <a:moveTo>
                    <a:pt x="141" y="27"/>
                  </a:moveTo>
                  <a:lnTo>
                    <a:pt x="132" y="61"/>
                  </a:lnTo>
                  <a:lnTo>
                    <a:pt x="114" y="89"/>
                  </a:lnTo>
                  <a:lnTo>
                    <a:pt x="90" y="113"/>
                  </a:lnTo>
                  <a:lnTo>
                    <a:pt x="61" y="131"/>
                  </a:lnTo>
                  <a:lnTo>
                    <a:pt x="28" y="141"/>
                  </a:lnTo>
                  <a:lnTo>
                    <a:pt x="28" y="307"/>
                  </a:lnTo>
                  <a:lnTo>
                    <a:pt x="61" y="317"/>
                  </a:lnTo>
                  <a:lnTo>
                    <a:pt x="90" y="333"/>
                  </a:lnTo>
                  <a:lnTo>
                    <a:pt x="114" y="357"/>
                  </a:lnTo>
                  <a:lnTo>
                    <a:pt x="132" y="387"/>
                  </a:lnTo>
                  <a:lnTo>
                    <a:pt x="141" y="419"/>
                  </a:lnTo>
                  <a:lnTo>
                    <a:pt x="578" y="419"/>
                  </a:lnTo>
                  <a:lnTo>
                    <a:pt x="588" y="387"/>
                  </a:lnTo>
                  <a:lnTo>
                    <a:pt x="605" y="357"/>
                  </a:lnTo>
                  <a:lnTo>
                    <a:pt x="629" y="333"/>
                  </a:lnTo>
                  <a:lnTo>
                    <a:pt x="658" y="317"/>
                  </a:lnTo>
                  <a:lnTo>
                    <a:pt x="692" y="307"/>
                  </a:lnTo>
                  <a:lnTo>
                    <a:pt x="692" y="141"/>
                  </a:lnTo>
                  <a:lnTo>
                    <a:pt x="658" y="131"/>
                  </a:lnTo>
                  <a:lnTo>
                    <a:pt x="629" y="113"/>
                  </a:lnTo>
                  <a:lnTo>
                    <a:pt x="605" y="89"/>
                  </a:lnTo>
                  <a:lnTo>
                    <a:pt x="588" y="61"/>
                  </a:lnTo>
                  <a:lnTo>
                    <a:pt x="578" y="27"/>
                  </a:lnTo>
                  <a:lnTo>
                    <a:pt x="141" y="27"/>
                  </a:lnTo>
                  <a:close/>
                  <a:moveTo>
                    <a:pt x="55" y="27"/>
                  </a:moveTo>
                  <a:lnTo>
                    <a:pt x="40" y="30"/>
                  </a:lnTo>
                  <a:lnTo>
                    <a:pt x="31" y="40"/>
                  </a:lnTo>
                  <a:lnTo>
                    <a:pt x="28" y="54"/>
                  </a:lnTo>
                  <a:lnTo>
                    <a:pt x="28" y="126"/>
                  </a:lnTo>
                  <a:lnTo>
                    <a:pt x="56" y="118"/>
                  </a:lnTo>
                  <a:lnTo>
                    <a:pt x="82" y="102"/>
                  </a:lnTo>
                  <a:lnTo>
                    <a:pt x="103" y="81"/>
                  </a:lnTo>
                  <a:lnTo>
                    <a:pt x="119" y="56"/>
                  </a:lnTo>
                  <a:lnTo>
                    <a:pt x="128" y="27"/>
                  </a:lnTo>
                  <a:lnTo>
                    <a:pt x="55" y="27"/>
                  </a:lnTo>
                  <a:close/>
                  <a:moveTo>
                    <a:pt x="55" y="0"/>
                  </a:moveTo>
                  <a:lnTo>
                    <a:pt x="665" y="0"/>
                  </a:lnTo>
                  <a:lnTo>
                    <a:pt x="685" y="5"/>
                  </a:lnTo>
                  <a:lnTo>
                    <a:pt x="703" y="16"/>
                  </a:lnTo>
                  <a:lnTo>
                    <a:pt x="714" y="34"/>
                  </a:lnTo>
                  <a:lnTo>
                    <a:pt x="719" y="54"/>
                  </a:lnTo>
                  <a:lnTo>
                    <a:pt x="719" y="528"/>
                  </a:lnTo>
                  <a:lnTo>
                    <a:pt x="714" y="548"/>
                  </a:lnTo>
                  <a:lnTo>
                    <a:pt x="703" y="566"/>
                  </a:lnTo>
                  <a:lnTo>
                    <a:pt x="685" y="577"/>
                  </a:lnTo>
                  <a:lnTo>
                    <a:pt x="665" y="582"/>
                  </a:lnTo>
                  <a:lnTo>
                    <a:pt x="55" y="582"/>
                  </a:lnTo>
                  <a:lnTo>
                    <a:pt x="34" y="577"/>
                  </a:lnTo>
                  <a:lnTo>
                    <a:pt x="16" y="566"/>
                  </a:lnTo>
                  <a:lnTo>
                    <a:pt x="5" y="548"/>
                  </a:lnTo>
                  <a:lnTo>
                    <a:pt x="0" y="528"/>
                  </a:lnTo>
                  <a:lnTo>
                    <a:pt x="0" y="54"/>
                  </a:lnTo>
                  <a:lnTo>
                    <a:pt x="5" y="34"/>
                  </a:lnTo>
                  <a:lnTo>
                    <a:pt x="16" y="16"/>
                  </a:lnTo>
                  <a:lnTo>
                    <a:pt x="34"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4" name="Freeform 67"/>
          <p:cNvSpPr>
            <a:spLocks noEditPoints="1"/>
          </p:cNvSpPr>
          <p:nvPr/>
        </p:nvSpPr>
        <p:spPr bwMode="auto">
          <a:xfrm>
            <a:off x="9172476" y="3493736"/>
            <a:ext cx="590683" cy="695262"/>
          </a:xfrm>
          <a:custGeom>
            <a:avLst/>
            <a:gdLst>
              <a:gd name="T0" fmla="*/ 359 w 610"/>
              <a:gd name="T1" fmla="*/ 691 h 718"/>
              <a:gd name="T2" fmla="*/ 482 w 610"/>
              <a:gd name="T3" fmla="*/ 673 h 718"/>
              <a:gd name="T4" fmla="*/ 564 w 610"/>
              <a:gd name="T5" fmla="*/ 588 h 718"/>
              <a:gd name="T6" fmla="*/ 583 w 610"/>
              <a:gd name="T7" fmla="*/ 429 h 718"/>
              <a:gd name="T8" fmla="*/ 32 w 610"/>
              <a:gd name="T9" fmla="*/ 550 h 718"/>
              <a:gd name="T10" fmla="*/ 95 w 610"/>
              <a:gd name="T11" fmla="*/ 651 h 718"/>
              <a:gd name="T12" fmla="*/ 208 w 610"/>
              <a:gd name="T13" fmla="*/ 691 h 718"/>
              <a:gd name="T14" fmla="*/ 28 w 610"/>
              <a:gd name="T15" fmla="*/ 429 h 718"/>
              <a:gd name="T16" fmla="*/ 304 w 610"/>
              <a:gd name="T17" fmla="*/ 481 h 718"/>
              <a:gd name="T18" fmla="*/ 277 w 610"/>
              <a:gd name="T19" fmla="*/ 617 h 718"/>
              <a:gd name="T20" fmla="*/ 277 w 610"/>
              <a:gd name="T21" fmla="*/ 630 h 718"/>
              <a:gd name="T22" fmla="*/ 332 w 610"/>
              <a:gd name="T23" fmla="*/ 563 h 718"/>
              <a:gd name="T24" fmla="*/ 332 w 610"/>
              <a:gd name="T25" fmla="*/ 548 h 718"/>
              <a:gd name="T26" fmla="*/ 277 w 610"/>
              <a:gd name="T27" fmla="*/ 413 h 718"/>
              <a:gd name="T28" fmla="*/ 132 w 610"/>
              <a:gd name="T29" fmla="*/ 65 h 718"/>
              <a:gd name="T30" fmla="*/ 104 w 610"/>
              <a:gd name="T31" fmla="*/ 150 h 718"/>
              <a:gd name="T32" fmla="*/ 116 w 610"/>
              <a:gd name="T33" fmla="*/ 269 h 718"/>
              <a:gd name="T34" fmla="*/ 188 w 610"/>
              <a:gd name="T35" fmla="*/ 355 h 718"/>
              <a:gd name="T36" fmla="*/ 304 w 610"/>
              <a:gd name="T37" fmla="*/ 387 h 718"/>
              <a:gd name="T38" fmla="*/ 421 w 610"/>
              <a:gd name="T39" fmla="*/ 355 h 718"/>
              <a:gd name="T40" fmla="*/ 493 w 610"/>
              <a:gd name="T41" fmla="*/ 269 h 718"/>
              <a:gd name="T42" fmla="*/ 506 w 610"/>
              <a:gd name="T43" fmla="*/ 150 h 718"/>
              <a:gd name="T44" fmla="*/ 477 w 610"/>
              <a:gd name="T45" fmla="*/ 65 h 718"/>
              <a:gd name="T46" fmla="*/ 391 w 610"/>
              <a:gd name="T47" fmla="*/ 129 h 718"/>
              <a:gd name="T48" fmla="*/ 380 w 610"/>
              <a:gd name="T49" fmla="*/ 136 h 718"/>
              <a:gd name="T50" fmla="*/ 368 w 610"/>
              <a:gd name="T51" fmla="*/ 129 h 718"/>
              <a:gd name="T52" fmla="*/ 239 w 610"/>
              <a:gd name="T53" fmla="*/ 133 h 718"/>
              <a:gd name="T54" fmla="*/ 226 w 610"/>
              <a:gd name="T55" fmla="*/ 134 h 718"/>
              <a:gd name="T56" fmla="*/ 154 w 610"/>
              <a:gd name="T57" fmla="*/ 35 h 718"/>
              <a:gd name="T58" fmla="*/ 312 w 610"/>
              <a:gd name="T59" fmla="*/ 3 h 718"/>
              <a:gd name="T60" fmla="*/ 442 w 610"/>
              <a:gd name="T61" fmla="*/ 6 h 718"/>
              <a:gd name="T62" fmla="*/ 452 w 610"/>
              <a:gd name="T63" fmla="*/ 0 h 718"/>
              <a:gd name="T64" fmla="*/ 463 w 610"/>
              <a:gd name="T65" fmla="*/ 3 h 718"/>
              <a:gd name="T66" fmla="*/ 482 w 610"/>
              <a:gd name="T67" fmla="*/ 24 h 718"/>
              <a:gd name="T68" fmla="*/ 517 w 610"/>
              <a:gd name="T69" fmla="*/ 86 h 718"/>
              <a:gd name="T70" fmla="*/ 535 w 610"/>
              <a:gd name="T71" fmla="*/ 190 h 718"/>
              <a:gd name="T72" fmla="*/ 500 w 610"/>
              <a:gd name="T73" fmla="*/ 317 h 718"/>
              <a:gd name="T74" fmla="*/ 402 w 610"/>
              <a:gd name="T75" fmla="*/ 395 h 718"/>
              <a:gd name="T76" fmla="*/ 591 w 610"/>
              <a:gd name="T77" fmla="*/ 382 h 718"/>
              <a:gd name="T78" fmla="*/ 599 w 610"/>
              <a:gd name="T79" fmla="*/ 379 h 718"/>
              <a:gd name="T80" fmla="*/ 609 w 610"/>
              <a:gd name="T81" fmla="*/ 387 h 718"/>
              <a:gd name="T82" fmla="*/ 605 w 610"/>
              <a:gd name="T83" fmla="*/ 550 h 718"/>
              <a:gd name="T84" fmla="*/ 549 w 610"/>
              <a:gd name="T85" fmla="*/ 657 h 718"/>
              <a:gd name="T86" fmla="*/ 444 w 610"/>
              <a:gd name="T87" fmla="*/ 715 h 718"/>
              <a:gd name="T88" fmla="*/ 165 w 610"/>
              <a:gd name="T89" fmla="*/ 715 h 718"/>
              <a:gd name="T90" fmla="*/ 61 w 610"/>
              <a:gd name="T91" fmla="*/ 657 h 718"/>
              <a:gd name="T92" fmla="*/ 4 w 610"/>
              <a:gd name="T93" fmla="*/ 550 h 718"/>
              <a:gd name="T94" fmla="*/ 0 w 610"/>
              <a:gd name="T95" fmla="*/ 387 h 718"/>
              <a:gd name="T96" fmla="*/ 12 w 610"/>
              <a:gd name="T97" fmla="*/ 379 h 718"/>
              <a:gd name="T98" fmla="*/ 20 w 610"/>
              <a:gd name="T99" fmla="*/ 382 h 718"/>
              <a:gd name="T100" fmla="*/ 207 w 610"/>
              <a:gd name="T101" fmla="*/ 395 h 718"/>
              <a:gd name="T102" fmla="*/ 111 w 610"/>
              <a:gd name="T103" fmla="*/ 317 h 718"/>
              <a:gd name="T104" fmla="*/ 74 w 610"/>
              <a:gd name="T105" fmla="*/ 190 h 718"/>
              <a:gd name="T106" fmla="*/ 93 w 610"/>
              <a:gd name="T107" fmla="*/ 86 h 718"/>
              <a:gd name="T108" fmla="*/ 127 w 610"/>
              <a:gd name="T109" fmla="*/ 24 h 718"/>
              <a:gd name="T110" fmla="*/ 148 w 610"/>
              <a:gd name="T111" fmla="*/ 3 h 718"/>
              <a:gd name="T112" fmla="*/ 157 w 610"/>
              <a:gd name="T113" fmla="*/ 0 h 718"/>
              <a:gd name="T114" fmla="*/ 167 w 610"/>
              <a:gd name="T115" fmla="*/ 6 h 718"/>
              <a:gd name="T116" fmla="*/ 296 w 610"/>
              <a:gd name="T117" fmla="*/ 3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0" h="718">
                <a:moveTo>
                  <a:pt x="583" y="429"/>
                </a:moveTo>
                <a:lnTo>
                  <a:pt x="359" y="644"/>
                </a:lnTo>
                <a:lnTo>
                  <a:pt x="359" y="691"/>
                </a:lnTo>
                <a:lnTo>
                  <a:pt x="402" y="691"/>
                </a:lnTo>
                <a:lnTo>
                  <a:pt x="444" y="686"/>
                </a:lnTo>
                <a:lnTo>
                  <a:pt x="482" y="673"/>
                </a:lnTo>
                <a:lnTo>
                  <a:pt x="516" y="651"/>
                </a:lnTo>
                <a:lnTo>
                  <a:pt x="543" y="622"/>
                </a:lnTo>
                <a:lnTo>
                  <a:pt x="564" y="588"/>
                </a:lnTo>
                <a:lnTo>
                  <a:pt x="578" y="550"/>
                </a:lnTo>
                <a:lnTo>
                  <a:pt x="583" y="508"/>
                </a:lnTo>
                <a:lnTo>
                  <a:pt x="583" y="429"/>
                </a:lnTo>
                <a:close/>
                <a:moveTo>
                  <a:pt x="28" y="429"/>
                </a:moveTo>
                <a:lnTo>
                  <a:pt x="28" y="508"/>
                </a:lnTo>
                <a:lnTo>
                  <a:pt x="32" y="550"/>
                </a:lnTo>
                <a:lnTo>
                  <a:pt x="45" y="588"/>
                </a:lnTo>
                <a:lnTo>
                  <a:pt x="66" y="622"/>
                </a:lnTo>
                <a:lnTo>
                  <a:pt x="95" y="651"/>
                </a:lnTo>
                <a:lnTo>
                  <a:pt x="128" y="673"/>
                </a:lnTo>
                <a:lnTo>
                  <a:pt x="167" y="686"/>
                </a:lnTo>
                <a:lnTo>
                  <a:pt x="208" y="691"/>
                </a:lnTo>
                <a:lnTo>
                  <a:pt x="250" y="691"/>
                </a:lnTo>
                <a:lnTo>
                  <a:pt x="250" y="644"/>
                </a:lnTo>
                <a:lnTo>
                  <a:pt x="28" y="429"/>
                </a:lnTo>
                <a:close/>
                <a:moveTo>
                  <a:pt x="277" y="413"/>
                </a:moveTo>
                <a:lnTo>
                  <a:pt x="277" y="481"/>
                </a:lnTo>
                <a:lnTo>
                  <a:pt x="304" y="481"/>
                </a:lnTo>
                <a:lnTo>
                  <a:pt x="304" y="494"/>
                </a:lnTo>
                <a:lnTo>
                  <a:pt x="277" y="494"/>
                </a:lnTo>
                <a:lnTo>
                  <a:pt x="277" y="617"/>
                </a:lnTo>
                <a:lnTo>
                  <a:pt x="304" y="617"/>
                </a:lnTo>
                <a:lnTo>
                  <a:pt x="304" y="630"/>
                </a:lnTo>
                <a:lnTo>
                  <a:pt x="277" y="630"/>
                </a:lnTo>
                <a:lnTo>
                  <a:pt x="277" y="691"/>
                </a:lnTo>
                <a:lnTo>
                  <a:pt x="332" y="691"/>
                </a:lnTo>
                <a:lnTo>
                  <a:pt x="332" y="563"/>
                </a:lnTo>
                <a:lnTo>
                  <a:pt x="304" y="563"/>
                </a:lnTo>
                <a:lnTo>
                  <a:pt x="304" y="548"/>
                </a:lnTo>
                <a:lnTo>
                  <a:pt x="332" y="548"/>
                </a:lnTo>
                <a:lnTo>
                  <a:pt x="332" y="413"/>
                </a:lnTo>
                <a:lnTo>
                  <a:pt x="304" y="414"/>
                </a:lnTo>
                <a:lnTo>
                  <a:pt x="277" y="413"/>
                </a:lnTo>
                <a:close/>
                <a:moveTo>
                  <a:pt x="154" y="35"/>
                </a:moveTo>
                <a:lnTo>
                  <a:pt x="143" y="48"/>
                </a:lnTo>
                <a:lnTo>
                  <a:pt x="132" y="65"/>
                </a:lnTo>
                <a:lnTo>
                  <a:pt x="120" y="88"/>
                </a:lnTo>
                <a:lnTo>
                  <a:pt x="111" y="117"/>
                </a:lnTo>
                <a:lnTo>
                  <a:pt x="104" y="150"/>
                </a:lnTo>
                <a:lnTo>
                  <a:pt x="101" y="190"/>
                </a:lnTo>
                <a:lnTo>
                  <a:pt x="106" y="232"/>
                </a:lnTo>
                <a:lnTo>
                  <a:pt x="116" y="269"/>
                </a:lnTo>
                <a:lnTo>
                  <a:pt x="135" y="302"/>
                </a:lnTo>
                <a:lnTo>
                  <a:pt x="159" y="331"/>
                </a:lnTo>
                <a:lnTo>
                  <a:pt x="188" y="355"/>
                </a:lnTo>
                <a:lnTo>
                  <a:pt x="223" y="373"/>
                </a:lnTo>
                <a:lnTo>
                  <a:pt x="261" y="382"/>
                </a:lnTo>
                <a:lnTo>
                  <a:pt x="304" y="387"/>
                </a:lnTo>
                <a:lnTo>
                  <a:pt x="348" y="382"/>
                </a:lnTo>
                <a:lnTo>
                  <a:pt x="388" y="373"/>
                </a:lnTo>
                <a:lnTo>
                  <a:pt x="421" y="355"/>
                </a:lnTo>
                <a:lnTo>
                  <a:pt x="452" y="331"/>
                </a:lnTo>
                <a:lnTo>
                  <a:pt x="476" y="302"/>
                </a:lnTo>
                <a:lnTo>
                  <a:pt x="493" y="269"/>
                </a:lnTo>
                <a:lnTo>
                  <a:pt x="505" y="232"/>
                </a:lnTo>
                <a:lnTo>
                  <a:pt x="508" y="190"/>
                </a:lnTo>
                <a:lnTo>
                  <a:pt x="506" y="150"/>
                </a:lnTo>
                <a:lnTo>
                  <a:pt x="498" y="117"/>
                </a:lnTo>
                <a:lnTo>
                  <a:pt x="489" y="88"/>
                </a:lnTo>
                <a:lnTo>
                  <a:pt x="477" y="65"/>
                </a:lnTo>
                <a:lnTo>
                  <a:pt x="466" y="48"/>
                </a:lnTo>
                <a:lnTo>
                  <a:pt x="457" y="35"/>
                </a:lnTo>
                <a:lnTo>
                  <a:pt x="391" y="129"/>
                </a:lnTo>
                <a:lnTo>
                  <a:pt x="388" y="133"/>
                </a:lnTo>
                <a:lnTo>
                  <a:pt x="384" y="134"/>
                </a:lnTo>
                <a:lnTo>
                  <a:pt x="380" y="136"/>
                </a:lnTo>
                <a:lnTo>
                  <a:pt x="375" y="134"/>
                </a:lnTo>
                <a:lnTo>
                  <a:pt x="372" y="133"/>
                </a:lnTo>
                <a:lnTo>
                  <a:pt x="368" y="129"/>
                </a:lnTo>
                <a:lnTo>
                  <a:pt x="304" y="38"/>
                </a:lnTo>
                <a:lnTo>
                  <a:pt x="242" y="129"/>
                </a:lnTo>
                <a:lnTo>
                  <a:pt x="239" y="133"/>
                </a:lnTo>
                <a:lnTo>
                  <a:pt x="234" y="134"/>
                </a:lnTo>
                <a:lnTo>
                  <a:pt x="231" y="136"/>
                </a:lnTo>
                <a:lnTo>
                  <a:pt x="226" y="134"/>
                </a:lnTo>
                <a:lnTo>
                  <a:pt x="223" y="133"/>
                </a:lnTo>
                <a:lnTo>
                  <a:pt x="220" y="129"/>
                </a:lnTo>
                <a:lnTo>
                  <a:pt x="154" y="35"/>
                </a:lnTo>
                <a:close/>
                <a:moveTo>
                  <a:pt x="304" y="0"/>
                </a:moveTo>
                <a:lnTo>
                  <a:pt x="309" y="1"/>
                </a:lnTo>
                <a:lnTo>
                  <a:pt x="312" y="3"/>
                </a:lnTo>
                <a:lnTo>
                  <a:pt x="316" y="6"/>
                </a:lnTo>
                <a:lnTo>
                  <a:pt x="380" y="97"/>
                </a:lnTo>
                <a:lnTo>
                  <a:pt x="442" y="6"/>
                </a:lnTo>
                <a:lnTo>
                  <a:pt x="445" y="3"/>
                </a:lnTo>
                <a:lnTo>
                  <a:pt x="449" y="1"/>
                </a:lnTo>
                <a:lnTo>
                  <a:pt x="452" y="0"/>
                </a:lnTo>
                <a:lnTo>
                  <a:pt x="457" y="0"/>
                </a:lnTo>
                <a:lnTo>
                  <a:pt x="460" y="1"/>
                </a:lnTo>
                <a:lnTo>
                  <a:pt x="463" y="3"/>
                </a:lnTo>
                <a:lnTo>
                  <a:pt x="466" y="6"/>
                </a:lnTo>
                <a:lnTo>
                  <a:pt x="473" y="13"/>
                </a:lnTo>
                <a:lnTo>
                  <a:pt x="482" y="24"/>
                </a:lnTo>
                <a:lnTo>
                  <a:pt x="493" y="40"/>
                </a:lnTo>
                <a:lnTo>
                  <a:pt x="506" y="61"/>
                </a:lnTo>
                <a:lnTo>
                  <a:pt x="517" y="86"/>
                </a:lnTo>
                <a:lnTo>
                  <a:pt x="527" y="115"/>
                </a:lnTo>
                <a:lnTo>
                  <a:pt x="533" y="150"/>
                </a:lnTo>
                <a:lnTo>
                  <a:pt x="535" y="190"/>
                </a:lnTo>
                <a:lnTo>
                  <a:pt x="532" y="237"/>
                </a:lnTo>
                <a:lnTo>
                  <a:pt x="519" y="278"/>
                </a:lnTo>
                <a:lnTo>
                  <a:pt x="500" y="317"/>
                </a:lnTo>
                <a:lnTo>
                  <a:pt x="473" y="349"/>
                </a:lnTo>
                <a:lnTo>
                  <a:pt x="441" y="376"/>
                </a:lnTo>
                <a:lnTo>
                  <a:pt x="402" y="395"/>
                </a:lnTo>
                <a:lnTo>
                  <a:pt x="359" y="408"/>
                </a:lnTo>
                <a:lnTo>
                  <a:pt x="359" y="608"/>
                </a:lnTo>
                <a:lnTo>
                  <a:pt x="591" y="382"/>
                </a:lnTo>
                <a:lnTo>
                  <a:pt x="591" y="382"/>
                </a:lnTo>
                <a:lnTo>
                  <a:pt x="594" y="381"/>
                </a:lnTo>
                <a:lnTo>
                  <a:pt x="599" y="379"/>
                </a:lnTo>
                <a:lnTo>
                  <a:pt x="602" y="381"/>
                </a:lnTo>
                <a:lnTo>
                  <a:pt x="607" y="384"/>
                </a:lnTo>
                <a:lnTo>
                  <a:pt x="609" y="387"/>
                </a:lnTo>
                <a:lnTo>
                  <a:pt x="610" y="392"/>
                </a:lnTo>
                <a:lnTo>
                  <a:pt x="610" y="508"/>
                </a:lnTo>
                <a:lnTo>
                  <a:pt x="605" y="550"/>
                </a:lnTo>
                <a:lnTo>
                  <a:pt x="594" y="590"/>
                </a:lnTo>
                <a:lnTo>
                  <a:pt x="575" y="625"/>
                </a:lnTo>
                <a:lnTo>
                  <a:pt x="549" y="657"/>
                </a:lnTo>
                <a:lnTo>
                  <a:pt x="519" y="683"/>
                </a:lnTo>
                <a:lnTo>
                  <a:pt x="484" y="702"/>
                </a:lnTo>
                <a:lnTo>
                  <a:pt x="444" y="715"/>
                </a:lnTo>
                <a:lnTo>
                  <a:pt x="402" y="718"/>
                </a:lnTo>
                <a:lnTo>
                  <a:pt x="208" y="718"/>
                </a:lnTo>
                <a:lnTo>
                  <a:pt x="165" y="715"/>
                </a:lnTo>
                <a:lnTo>
                  <a:pt x="127" y="702"/>
                </a:lnTo>
                <a:lnTo>
                  <a:pt x="92" y="683"/>
                </a:lnTo>
                <a:lnTo>
                  <a:pt x="61" y="657"/>
                </a:lnTo>
                <a:lnTo>
                  <a:pt x="36" y="625"/>
                </a:lnTo>
                <a:lnTo>
                  <a:pt x="16" y="590"/>
                </a:lnTo>
                <a:lnTo>
                  <a:pt x="4" y="550"/>
                </a:lnTo>
                <a:lnTo>
                  <a:pt x="0" y="508"/>
                </a:lnTo>
                <a:lnTo>
                  <a:pt x="0" y="392"/>
                </a:lnTo>
                <a:lnTo>
                  <a:pt x="0" y="387"/>
                </a:lnTo>
                <a:lnTo>
                  <a:pt x="4" y="384"/>
                </a:lnTo>
                <a:lnTo>
                  <a:pt x="7" y="381"/>
                </a:lnTo>
                <a:lnTo>
                  <a:pt x="12" y="379"/>
                </a:lnTo>
                <a:lnTo>
                  <a:pt x="16" y="381"/>
                </a:lnTo>
                <a:lnTo>
                  <a:pt x="20" y="382"/>
                </a:lnTo>
                <a:lnTo>
                  <a:pt x="20" y="382"/>
                </a:lnTo>
                <a:lnTo>
                  <a:pt x="250" y="608"/>
                </a:lnTo>
                <a:lnTo>
                  <a:pt x="250" y="408"/>
                </a:lnTo>
                <a:lnTo>
                  <a:pt x="207" y="395"/>
                </a:lnTo>
                <a:lnTo>
                  <a:pt x="170" y="376"/>
                </a:lnTo>
                <a:lnTo>
                  <a:pt x="136" y="349"/>
                </a:lnTo>
                <a:lnTo>
                  <a:pt x="111" y="317"/>
                </a:lnTo>
                <a:lnTo>
                  <a:pt x="90" y="278"/>
                </a:lnTo>
                <a:lnTo>
                  <a:pt x="79" y="237"/>
                </a:lnTo>
                <a:lnTo>
                  <a:pt x="74" y="190"/>
                </a:lnTo>
                <a:lnTo>
                  <a:pt x="77" y="150"/>
                </a:lnTo>
                <a:lnTo>
                  <a:pt x="84" y="115"/>
                </a:lnTo>
                <a:lnTo>
                  <a:pt x="93" y="86"/>
                </a:lnTo>
                <a:lnTo>
                  <a:pt x="104" y="61"/>
                </a:lnTo>
                <a:lnTo>
                  <a:pt x="116" y="40"/>
                </a:lnTo>
                <a:lnTo>
                  <a:pt x="127" y="24"/>
                </a:lnTo>
                <a:lnTo>
                  <a:pt x="136" y="13"/>
                </a:lnTo>
                <a:lnTo>
                  <a:pt x="144" y="6"/>
                </a:lnTo>
                <a:lnTo>
                  <a:pt x="148" y="3"/>
                </a:lnTo>
                <a:lnTo>
                  <a:pt x="151" y="1"/>
                </a:lnTo>
                <a:lnTo>
                  <a:pt x="154" y="0"/>
                </a:lnTo>
                <a:lnTo>
                  <a:pt x="157" y="0"/>
                </a:lnTo>
                <a:lnTo>
                  <a:pt x="162" y="1"/>
                </a:lnTo>
                <a:lnTo>
                  <a:pt x="164" y="3"/>
                </a:lnTo>
                <a:lnTo>
                  <a:pt x="167" y="6"/>
                </a:lnTo>
                <a:lnTo>
                  <a:pt x="231" y="97"/>
                </a:lnTo>
                <a:lnTo>
                  <a:pt x="293" y="6"/>
                </a:lnTo>
                <a:lnTo>
                  <a:pt x="296" y="3"/>
                </a:lnTo>
                <a:lnTo>
                  <a:pt x="301" y="1"/>
                </a:lnTo>
                <a:lnTo>
                  <a:pt x="30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62"/>
          <p:cNvSpPr>
            <a:spLocks noEditPoints="1"/>
          </p:cNvSpPr>
          <p:nvPr/>
        </p:nvSpPr>
        <p:spPr bwMode="auto">
          <a:xfrm>
            <a:off x="1890793" y="3688492"/>
            <a:ext cx="737002" cy="457167"/>
          </a:xfrm>
          <a:custGeom>
            <a:avLst/>
            <a:gdLst>
              <a:gd name="T0" fmla="*/ 456 w 719"/>
              <a:gd name="T1" fmla="*/ 417 h 446"/>
              <a:gd name="T2" fmla="*/ 607 w 719"/>
              <a:gd name="T3" fmla="*/ 417 h 446"/>
              <a:gd name="T4" fmla="*/ 437 w 719"/>
              <a:gd name="T5" fmla="*/ 400 h 446"/>
              <a:gd name="T6" fmla="*/ 114 w 719"/>
              <a:gd name="T7" fmla="*/ 417 h 446"/>
              <a:gd name="T8" fmla="*/ 263 w 719"/>
              <a:gd name="T9" fmla="*/ 417 h 446"/>
              <a:gd name="T10" fmla="*/ 72 w 719"/>
              <a:gd name="T11" fmla="*/ 400 h 446"/>
              <a:gd name="T12" fmla="*/ 426 w 719"/>
              <a:gd name="T13" fmla="*/ 380 h 446"/>
              <a:gd name="T14" fmla="*/ 673 w 719"/>
              <a:gd name="T15" fmla="*/ 372 h 446"/>
              <a:gd name="T16" fmla="*/ 39 w 719"/>
              <a:gd name="T17" fmla="*/ 358 h 446"/>
              <a:gd name="T18" fmla="*/ 290 w 719"/>
              <a:gd name="T19" fmla="*/ 385 h 446"/>
              <a:gd name="T20" fmla="*/ 304 w 719"/>
              <a:gd name="T21" fmla="*/ 358 h 446"/>
              <a:gd name="T22" fmla="*/ 32 w 719"/>
              <a:gd name="T23" fmla="*/ 345 h 446"/>
              <a:gd name="T24" fmla="*/ 341 w 719"/>
              <a:gd name="T25" fmla="*/ 328 h 446"/>
              <a:gd name="T26" fmla="*/ 392 w 719"/>
              <a:gd name="T27" fmla="*/ 334 h 446"/>
              <a:gd name="T28" fmla="*/ 692 w 719"/>
              <a:gd name="T29" fmla="*/ 318 h 446"/>
              <a:gd name="T30" fmla="*/ 27 w 719"/>
              <a:gd name="T31" fmla="*/ 305 h 446"/>
              <a:gd name="T32" fmla="*/ 27 w 719"/>
              <a:gd name="T33" fmla="*/ 278 h 446"/>
              <a:gd name="T34" fmla="*/ 692 w 719"/>
              <a:gd name="T35" fmla="*/ 264 h 446"/>
              <a:gd name="T36" fmla="*/ 42 w 719"/>
              <a:gd name="T37" fmla="*/ 203 h 446"/>
              <a:gd name="T38" fmla="*/ 29 w 719"/>
              <a:gd name="T39" fmla="*/ 211 h 446"/>
              <a:gd name="T40" fmla="*/ 692 w 719"/>
              <a:gd name="T41" fmla="*/ 224 h 446"/>
              <a:gd name="T42" fmla="*/ 689 w 719"/>
              <a:gd name="T43" fmla="*/ 206 h 446"/>
              <a:gd name="T44" fmla="*/ 42 w 719"/>
              <a:gd name="T45" fmla="*/ 203 h 446"/>
              <a:gd name="T46" fmla="*/ 504 w 719"/>
              <a:gd name="T47" fmla="*/ 43 h 446"/>
              <a:gd name="T48" fmla="*/ 508 w 719"/>
              <a:gd name="T49" fmla="*/ 48 h 446"/>
              <a:gd name="T50" fmla="*/ 525 w 719"/>
              <a:gd name="T51" fmla="*/ 29 h 446"/>
              <a:gd name="T52" fmla="*/ 141 w 719"/>
              <a:gd name="T53" fmla="*/ 176 h 446"/>
              <a:gd name="T54" fmla="*/ 216 w 719"/>
              <a:gd name="T55" fmla="*/ 43 h 446"/>
              <a:gd name="T56" fmla="*/ 196 w 719"/>
              <a:gd name="T57" fmla="*/ 29 h 446"/>
              <a:gd name="T58" fmla="*/ 192 w 719"/>
              <a:gd name="T59" fmla="*/ 0 h 446"/>
              <a:gd name="T60" fmla="*/ 261 w 719"/>
              <a:gd name="T61" fmla="*/ 14 h 446"/>
              <a:gd name="T62" fmla="*/ 271 w 719"/>
              <a:gd name="T63" fmla="*/ 22 h 446"/>
              <a:gd name="T64" fmla="*/ 269 w 719"/>
              <a:gd name="T65" fmla="*/ 35 h 446"/>
              <a:gd name="T66" fmla="*/ 236 w 719"/>
              <a:gd name="T67" fmla="*/ 62 h 446"/>
              <a:gd name="T68" fmla="*/ 485 w 719"/>
              <a:gd name="T69" fmla="*/ 62 h 446"/>
              <a:gd name="T70" fmla="*/ 450 w 719"/>
              <a:gd name="T71" fmla="*/ 35 h 446"/>
              <a:gd name="T72" fmla="*/ 448 w 719"/>
              <a:gd name="T73" fmla="*/ 22 h 446"/>
              <a:gd name="T74" fmla="*/ 460 w 719"/>
              <a:gd name="T75" fmla="*/ 14 h 446"/>
              <a:gd name="T76" fmla="*/ 527 w 719"/>
              <a:gd name="T77" fmla="*/ 0 h 446"/>
              <a:gd name="T78" fmla="*/ 535 w 719"/>
              <a:gd name="T79" fmla="*/ 1 h 446"/>
              <a:gd name="T80" fmla="*/ 716 w 719"/>
              <a:gd name="T81" fmla="*/ 193 h 446"/>
              <a:gd name="T82" fmla="*/ 719 w 719"/>
              <a:gd name="T83" fmla="*/ 203 h 446"/>
              <a:gd name="T84" fmla="*/ 701 w 719"/>
              <a:gd name="T85" fmla="*/ 380 h 446"/>
              <a:gd name="T86" fmla="*/ 620 w 719"/>
              <a:gd name="T87" fmla="*/ 441 h 446"/>
              <a:gd name="T88" fmla="*/ 450 w 719"/>
              <a:gd name="T89" fmla="*/ 444 h 446"/>
              <a:gd name="T90" fmla="*/ 413 w 719"/>
              <a:gd name="T91" fmla="*/ 411 h 446"/>
              <a:gd name="T92" fmla="*/ 388 w 719"/>
              <a:gd name="T93" fmla="*/ 369 h 446"/>
              <a:gd name="T94" fmla="*/ 330 w 719"/>
              <a:gd name="T95" fmla="*/ 369 h 446"/>
              <a:gd name="T96" fmla="*/ 306 w 719"/>
              <a:gd name="T97" fmla="*/ 411 h 446"/>
              <a:gd name="T98" fmla="*/ 271 w 719"/>
              <a:gd name="T99" fmla="*/ 444 h 446"/>
              <a:gd name="T100" fmla="*/ 99 w 719"/>
              <a:gd name="T101" fmla="*/ 441 h 446"/>
              <a:gd name="T102" fmla="*/ 19 w 719"/>
              <a:gd name="T103" fmla="*/ 380 h 446"/>
              <a:gd name="T104" fmla="*/ 0 w 719"/>
              <a:gd name="T105" fmla="*/ 203 h 446"/>
              <a:gd name="T106" fmla="*/ 3 w 719"/>
              <a:gd name="T107" fmla="*/ 193 h 446"/>
              <a:gd name="T108" fmla="*/ 184 w 719"/>
              <a:gd name="T109" fmla="*/ 1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9" h="446">
                <a:moveTo>
                  <a:pt x="437" y="400"/>
                </a:moveTo>
                <a:lnTo>
                  <a:pt x="447" y="411"/>
                </a:lnTo>
                <a:lnTo>
                  <a:pt x="456" y="417"/>
                </a:lnTo>
                <a:lnTo>
                  <a:pt x="468" y="420"/>
                </a:lnTo>
                <a:lnTo>
                  <a:pt x="583" y="420"/>
                </a:lnTo>
                <a:lnTo>
                  <a:pt x="607" y="417"/>
                </a:lnTo>
                <a:lnTo>
                  <a:pt x="628" y="411"/>
                </a:lnTo>
                <a:lnTo>
                  <a:pt x="647" y="400"/>
                </a:lnTo>
                <a:lnTo>
                  <a:pt x="437" y="400"/>
                </a:lnTo>
                <a:close/>
                <a:moveTo>
                  <a:pt x="72" y="400"/>
                </a:moveTo>
                <a:lnTo>
                  <a:pt x="91" y="411"/>
                </a:lnTo>
                <a:lnTo>
                  <a:pt x="114" y="417"/>
                </a:lnTo>
                <a:lnTo>
                  <a:pt x="136" y="420"/>
                </a:lnTo>
                <a:lnTo>
                  <a:pt x="252" y="420"/>
                </a:lnTo>
                <a:lnTo>
                  <a:pt x="263" y="417"/>
                </a:lnTo>
                <a:lnTo>
                  <a:pt x="272" y="411"/>
                </a:lnTo>
                <a:lnTo>
                  <a:pt x="282" y="400"/>
                </a:lnTo>
                <a:lnTo>
                  <a:pt x="72" y="400"/>
                </a:lnTo>
                <a:close/>
                <a:moveTo>
                  <a:pt x="415" y="358"/>
                </a:moveTo>
                <a:lnTo>
                  <a:pt x="421" y="369"/>
                </a:lnTo>
                <a:lnTo>
                  <a:pt x="426" y="380"/>
                </a:lnTo>
                <a:lnTo>
                  <a:pt x="429" y="385"/>
                </a:lnTo>
                <a:lnTo>
                  <a:pt x="663" y="385"/>
                </a:lnTo>
                <a:lnTo>
                  <a:pt x="673" y="372"/>
                </a:lnTo>
                <a:lnTo>
                  <a:pt x="681" y="358"/>
                </a:lnTo>
                <a:lnTo>
                  <a:pt x="415" y="358"/>
                </a:lnTo>
                <a:close/>
                <a:moveTo>
                  <a:pt x="39" y="358"/>
                </a:moveTo>
                <a:lnTo>
                  <a:pt x="47" y="372"/>
                </a:lnTo>
                <a:lnTo>
                  <a:pt x="58" y="385"/>
                </a:lnTo>
                <a:lnTo>
                  <a:pt x="290" y="385"/>
                </a:lnTo>
                <a:lnTo>
                  <a:pt x="292" y="380"/>
                </a:lnTo>
                <a:lnTo>
                  <a:pt x="298" y="369"/>
                </a:lnTo>
                <a:lnTo>
                  <a:pt x="304" y="358"/>
                </a:lnTo>
                <a:lnTo>
                  <a:pt x="39" y="358"/>
                </a:lnTo>
                <a:close/>
                <a:moveTo>
                  <a:pt x="27" y="318"/>
                </a:moveTo>
                <a:lnTo>
                  <a:pt x="32" y="345"/>
                </a:lnTo>
                <a:lnTo>
                  <a:pt x="316" y="345"/>
                </a:lnTo>
                <a:lnTo>
                  <a:pt x="327" y="334"/>
                </a:lnTo>
                <a:lnTo>
                  <a:pt x="341" y="328"/>
                </a:lnTo>
                <a:lnTo>
                  <a:pt x="360" y="325"/>
                </a:lnTo>
                <a:lnTo>
                  <a:pt x="378" y="328"/>
                </a:lnTo>
                <a:lnTo>
                  <a:pt x="392" y="334"/>
                </a:lnTo>
                <a:lnTo>
                  <a:pt x="404" y="345"/>
                </a:lnTo>
                <a:lnTo>
                  <a:pt x="687" y="345"/>
                </a:lnTo>
                <a:lnTo>
                  <a:pt x="692" y="318"/>
                </a:lnTo>
                <a:lnTo>
                  <a:pt x="27" y="318"/>
                </a:lnTo>
                <a:close/>
                <a:moveTo>
                  <a:pt x="27" y="278"/>
                </a:moveTo>
                <a:lnTo>
                  <a:pt x="27" y="305"/>
                </a:lnTo>
                <a:lnTo>
                  <a:pt x="692" y="305"/>
                </a:lnTo>
                <a:lnTo>
                  <a:pt x="692" y="278"/>
                </a:lnTo>
                <a:lnTo>
                  <a:pt x="27" y="278"/>
                </a:lnTo>
                <a:close/>
                <a:moveTo>
                  <a:pt x="27" y="237"/>
                </a:moveTo>
                <a:lnTo>
                  <a:pt x="27" y="264"/>
                </a:lnTo>
                <a:lnTo>
                  <a:pt x="692" y="264"/>
                </a:lnTo>
                <a:lnTo>
                  <a:pt x="692" y="237"/>
                </a:lnTo>
                <a:lnTo>
                  <a:pt x="27" y="237"/>
                </a:lnTo>
                <a:close/>
                <a:moveTo>
                  <a:pt x="42" y="203"/>
                </a:moveTo>
                <a:lnTo>
                  <a:pt x="35" y="205"/>
                </a:lnTo>
                <a:lnTo>
                  <a:pt x="32" y="206"/>
                </a:lnTo>
                <a:lnTo>
                  <a:pt x="29" y="211"/>
                </a:lnTo>
                <a:lnTo>
                  <a:pt x="27" y="216"/>
                </a:lnTo>
                <a:lnTo>
                  <a:pt x="27" y="224"/>
                </a:lnTo>
                <a:lnTo>
                  <a:pt x="692" y="224"/>
                </a:lnTo>
                <a:lnTo>
                  <a:pt x="692" y="216"/>
                </a:lnTo>
                <a:lnTo>
                  <a:pt x="692" y="211"/>
                </a:lnTo>
                <a:lnTo>
                  <a:pt x="689" y="206"/>
                </a:lnTo>
                <a:lnTo>
                  <a:pt x="684" y="205"/>
                </a:lnTo>
                <a:lnTo>
                  <a:pt x="679" y="203"/>
                </a:lnTo>
                <a:lnTo>
                  <a:pt x="42" y="203"/>
                </a:lnTo>
                <a:close/>
                <a:moveTo>
                  <a:pt x="525" y="29"/>
                </a:moveTo>
                <a:lnTo>
                  <a:pt x="493" y="35"/>
                </a:lnTo>
                <a:lnTo>
                  <a:pt x="504" y="43"/>
                </a:lnTo>
                <a:lnTo>
                  <a:pt x="504" y="43"/>
                </a:lnTo>
                <a:lnTo>
                  <a:pt x="508" y="48"/>
                </a:lnTo>
                <a:lnTo>
                  <a:pt x="508" y="48"/>
                </a:lnTo>
                <a:lnTo>
                  <a:pt x="578" y="176"/>
                </a:lnTo>
                <a:lnTo>
                  <a:pt x="661" y="176"/>
                </a:lnTo>
                <a:lnTo>
                  <a:pt x="525" y="29"/>
                </a:lnTo>
                <a:close/>
                <a:moveTo>
                  <a:pt x="196" y="29"/>
                </a:moveTo>
                <a:lnTo>
                  <a:pt x="58" y="176"/>
                </a:lnTo>
                <a:lnTo>
                  <a:pt x="141" y="176"/>
                </a:lnTo>
                <a:lnTo>
                  <a:pt x="213" y="48"/>
                </a:lnTo>
                <a:lnTo>
                  <a:pt x="213" y="48"/>
                </a:lnTo>
                <a:lnTo>
                  <a:pt x="216" y="43"/>
                </a:lnTo>
                <a:lnTo>
                  <a:pt x="216" y="43"/>
                </a:lnTo>
                <a:lnTo>
                  <a:pt x="228" y="35"/>
                </a:lnTo>
                <a:lnTo>
                  <a:pt x="196" y="29"/>
                </a:lnTo>
                <a:close/>
                <a:moveTo>
                  <a:pt x="191" y="0"/>
                </a:moveTo>
                <a:lnTo>
                  <a:pt x="192" y="0"/>
                </a:lnTo>
                <a:lnTo>
                  <a:pt x="192" y="0"/>
                </a:lnTo>
                <a:lnTo>
                  <a:pt x="192" y="0"/>
                </a:lnTo>
                <a:lnTo>
                  <a:pt x="192" y="0"/>
                </a:lnTo>
                <a:lnTo>
                  <a:pt x="261" y="14"/>
                </a:lnTo>
                <a:lnTo>
                  <a:pt x="264" y="16"/>
                </a:lnTo>
                <a:lnTo>
                  <a:pt x="269" y="17"/>
                </a:lnTo>
                <a:lnTo>
                  <a:pt x="271" y="22"/>
                </a:lnTo>
                <a:lnTo>
                  <a:pt x="272" y="27"/>
                </a:lnTo>
                <a:lnTo>
                  <a:pt x="271" y="30"/>
                </a:lnTo>
                <a:lnTo>
                  <a:pt x="269" y="35"/>
                </a:lnTo>
                <a:lnTo>
                  <a:pt x="266" y="37"/>
                </a:lnTo>
                <a:lnTo>
                  <a:pt x="266" y="37"/>
                </a:lnTo>
                <a:lnTo>
                  <a:pt x="236" y="62"/>
                </a:lnTo>
                <a:lnTo>
                  <a:pt x="173" y="176"/>
                </a:lnTo>
                <a:lnTo>
                  <a:pt x="548" y="176"/>
                </a:lnTo>
                <a:lnTo>
                  <a:pt x="485" y="62"/>
                </a:lnTo>
                <a:lnTo>
                  <a:pt x="453" y="37"/>
                </a:lnTo>
                <a:lnTo>
                  <a:pt x="453" y="37"/>
                </a:lnTo>
                <a:lnTo>
                  <a:pt x="450" y="35"/>
                </a:lnTo>
                <a:lnTo>
                  <a:pt x="448" y="30"/>
                </a:lnTo>
                <a:lnTo>
                  <a:pt x="448" y="27"/>
                </a:lnTo>
                <a:lnTo>
                  <a:pt x="448" y="22"/>
                </a:lnTo>
                <a:lnTo>
                  <a:pt x="452" y="17"/>
                </a:lnTo>
                <a:lnTo>
                  <a:pt x="455" y="16"/>
                </a:lnTo>
                <a:lnTo>
                  <a:pt x="460" y="14"/>
                </a:lnTo>
                <a:lnTo>
                  <a:pt x="527" y="0"/>
                </a:lnTo>
                <a:lnTo>
                  <a:pt x="527" y="0"/>
                </a:lnTo>
                <a:lnTo>
                  <a:pt x="527" y="0"/>
                </a:lnTo>
                <a:lnTo>
                  <a:pt x="527" y="0"/>
                </a:lnTo>
                <a:lnTo>
                  <a:pt x="530" y="0"/>
                </a:lnTo>
                <a:lnTo>
                  <a:pt x="535" y="1"/>
                </a:lnTo>
                <a:lnTo>
                  <a:pt x="540" y="5"/>
                </a:lnTo>
                <a:lnTo>
                  <a:pt x="540" y="5"/>
                </a:lnTo>
                <a:lnTo>
                  <a:pt x="716" y="193"/>
                </a:lnTo>
                <a:lnTo>
                  <a:pt x="716" y="193"/>
                </a:lnTo>
                <a:lnTo>
                  <a:pt x="719" y="198"/>
                </a:lnTo>
                <a:lnTo>
                  <a:pt x="719" y="203"/>
                </a:lnTo>
                <a:lnTo>
                  <a:pt x="719" y="312"/>
                </a:lnTo>
                <a:lnTo>
                  <a:pt x="714" y="347"/>
                </a:lnTo>
                <a:lnTo>
                  <a:pt x="701" y="380"/>
                </a:lnTo>
                <a:lnTo>
                  <a:pt x="679" y="408"/>
                </a:lnTo>
                <a:lnTo>
                  <a:pt x="652" y="428"/>
                </a:lnTo>
                <a:lnTo>
                  <a:pt x="620" y="441"/>
                </a:lnTo>
                <a:lnTo>
                  <a:pt x="583" y="446"/>
                </a:lnTo>
                <a:lnTo>
                  <a:pt x="468" y="446"/>
                </a:lnTo>
                <a:lnTo>
                  <a:pt x="450" y="444"/>
                </a:lnTo>
                <a:lnTo>
                  <a:pt x="434" y="436"/>
                </a:lnTo>
                <a:lnTo>
                  <a:pt x="423" y="425"/>
                </a:lnTo>
                <a:lnTo>
                  <a:pt x="413" y="411"/>
                </a:lnTo>
                <a:lnTo>
                  <a:pt x="404" y="396"/>
                </a:lnTo>
                <a:lnTo>
                  <a:pt x="397" y="382"/>
                </a:lnTo>
                <a:lnTo>
                  <a:pt x="388" y="369"/>
                </a:lnTo>
                <a:lnTo>
                  <a:pt x="380" y="358"/>
                </a:lnTo>
                <a:lnTo>
                  <a:pt x="340" y="358"/>
                </a:lnTo>
                <a:lnTo>
                  <a:pt x="330" y="369"/>
                </a:lnTo>
                <a:lnTo>
                  <a:pt x="322" y="382"/>
                </a:lnTo>
                <a:lnTo>
                  <a:pt x="314" y="396"/>
                </a:lnTo>
                <a:lnTo>
                  <a:pt x="306" y="411"/>
                </a:lnTo>
                <a:lnTo>
                  <a:pt x="296" y="425"/>
                </a:lnTo>
                <a:lnTo>
                  <a:pt x="285" y="436"/>
                </a:lnTo>
                <a:lnTo>
                  <a:pt x="271" y="444"/>
                </a:lnTo>
                <a:lnTo>
                  <a:pt x="252" y="446"/>
                </a:lnTo>
                <a:lnTo>
                  <a:pt x="136" y="446"/>
                </a:lnTo>
                <a:lnTo>
                  <a:pt x="99" y="441"/>
                </a:lnTo>
                <a:lnTo>
                  <a:pt x="67" y="428"/>
                </a:lnTo>
                <a:lnTo>
                  <a:pt x="40" y="408"/>
                </a:lnTo>
                <a:lnTo>
                  <a:pt x="19" y="380"/>
                </a:lnTo>
                <a:lnTo>
                  <a:pt x="5" y="347"/>
                </a:lnTo>
                <a:lnTo>
                  <a:pt x="0" y="312"/>
                </a:lnTo>
                <a:lnTo>
                  <a:pt x="0" y="203"/>
                </a:lnTo>
                <a:lnTo>
                  <a:pt x="2" y="198"/>
                </a:lnTo>
                <a:lnTo>
                  <a:pt x="3" y="193"/>
                </a:lnTo>
                <a:lnTo>
                  <a:pt x="3" y="193"/>
                </a:lnTo>
                <a:lnTo>
                  <a:pt x="181" y="5"/>
                </a:lnTo>
                <a:lnTo>
                  <a:pt x="181" y="5"/>
                </a:lnTo>
                <a:lnTo>
                  <a:pt x="184" y="1"/>
                </a:lnTo>
                <a:lnTo>
                  <a:pt x="19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96" name="Group 95"/>
          <p:cNvGrpSpPr/>
          <p:nvPr/>
        </p:nvGrpSpPr>
        <p:grpSpPr>
          <a:xfrm>
            <a:off x="8444775" y="1011881"/>
            <a:ext cx="913286" cy="987559"/>
            <a:chOff x="7372351" y="4984750"/>
            <a:chExt cx="1054100" cy="1139825"/>
          </a:xfrm>
        </p:grpSpPr>
        <p:sp>
          <p:nvSpPr>
            <p:cNvPr id="97" name="Freeform 63"/>
            <p:cNvSpPr>
              <a:spLocks noEditPoints="1"/>
            </p:cNvSpPr>
            <p:nvPr/>
          </p:nvSpPr>
          <p:spPr bwMode="auto">
            <a:xfrm>
              <a:off x="7867651" y="5446713"/>
              <a:ext cx="149225" cy="173038"/>
            </a:xfrm>
            <a:custGeom>
              <a:avLst/>
              <a:gdLst>
                <a:gd name="T0" fmla="*/ 12 w 94"/>
                <a:gd name="T1" fmla="*/ 19 h 109"/>
                <a:gd name="T2" fmla="*/ 12 w 94"/>
                <a:gd name="T3" fmla="*/ 90 h 109"/>
                <a:gd name="T4" fmla="*/ 75 w 94"/>
                <a:gd name="T5" fmla="*/ 54 h 109"/>
                <a:gd name="T6" fmla="*/ 12 w 94"/>
                <a:gd name="T7" fmla="*/ 19 h 109"/>
                <a:gd name="T8" fmla="*/ 6 w 94"/>
                <a:gd name="T9" fmla="*/ 0 h 109"/>
                <a:gd name="T10" fmla="*/ 8 w 94"/>
                <a:gd name="T11" fmla="*/ 0 h 109"/>
                <a:gd name="T12" fmla="*/ 9 w 94"/>
                <a:gd name="T13" fmla="*/ 2 h 109"/>
                <a:gd name="T14" fmla="*/ 9 w 94"/>
                <a:gd name="T15" fmla="*/ 2 h 109"/>
                <a:gd name="T16" fmla="*/ 91 w 94"/>
                <a:gd name="T17" fmla="*/ 50 h 109"/>
                <a:gd name="T18" fmla="*/ 91 w 94"/>
                <a:gd name="T19" fmla="*/ 50 h 109"/>
                <a:gd name="T20" fmla="*/ 94 w 94"/>
                <a:gd name="T21" fmla="*/ 51 h 109"/>
                <a:gd name="T22" fmla="*/ 94 w 94"/>
                <a:gd name="T23" fmla="*/ 54 h 109"/>
                <a:gd name="T24" fmla="*/ 94 w 94"/>
                <a:gd name="T25" fmla="*/ 58 h 109"/>
                <a:gd name="T26" fmla="*/ 91 w 94"/>
                <a:gd name="T27" fmla="*/ 61 h 109"/>
                <a:gd name="T28" fmla="*/ 91 w 94"/>
                <a:gd name="T29" fmla="*/ 61 h 109"/>
                <a:gd name="T30" fmla="*/ 9 w 94"/>
                <a:gd name="T31" fmla="*/ 109 h 109"/>
                <a:gd name="T32" fmla="*/ 9 w 94"/>
                <a:gd name="T33" fmla="*/ 107 h 109"/>
                <a:gd name="T34" fmla="*/ 8 w 94"/>
                <a:gd name="T35" fmla="*/ 109 h 109"/>
                <a:gd name="T36" fmla="*/ 6 w 94"/>
                <a:gd name="T37" fmla="*/ 109 h 109"/>
                <a:gd name="T38" fmla="*/ 3 w 94"/>
                <a:gd name="T39" fmla="*/ 109 h 109"/>
                <a:gd name="T40" fmla="*/ 0 w 94"/>
                <a:gd name="T41" fmla="*/ 106 h 109"/>
                <a:gd name="T42" fmla="*/ 0 w 94"/>
                <a:gd name="T43" fmla="*/ 102 h 109"/>
                <a:gd name="T44" fmla="*/ 0 w 94"/>
                <a:gd name="T45" fmla="*/ 8 h 109"/>
                <a:gd name="T46" fmla="*/ 0 w 94"/>
                <a:gd name="T47" fmla="*/ 3 h 109"/>
                <a:gd name="T48" fmla="*/ 3 w 94"/>
                <a:gd name="T49" fmla="*/ 2 h 109"/>
                <a:gd name="T50" fmla="*/ 6 w 94"/>
                <a:gd name="T5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 h="109">
                  <a:moveTo>
                    <a:pt x="12" y="19"/>
                  </a:moveTo>
                  <a:lnTo>
                    <a:pt x="12" y="90"/>
                  </a:lnTo>
                  <a:lnTo>
                    <a:pt x="75" y="54"/>
                  </a:lnTo>
                  <a:lnTo>
                    <a:pt x="12" y="19"/>
                  </a:lnTo>
                  <a:close/>
                  <a:moveTo>
                    <a:pt x="6" y="0"/>
                  </a:moveTo>
                  <a:lnTo>
                    <a:pt x="8" y="0"/>
                  </a:lnTo>
                  <a:lnTo>
                    <a:pt x="9" y="2"/>
                  </a:lnTo>
                  <a:lnTo>
                    <a:pt x="9" y="2"/>
                  </a:lnTo>
                  <a:lnTo>
                    <a:pt x="91" y="50"/>
                  </a:lnTo>
                  <a:lnTo>
                    <a:pt x="91" y="50"/>
                  </a:lnTo>
                  <a:lnTo>
                    <a:pt x="94" y="51"/>
                  </a:lnTo>
                  <a:lnTo>
                    <a:pt x="94" y="54"/>
                  </a:lnTo>
                  <a:lnTo>
                    <a:pt x="94" y="58"/>
                  </a:lnTo>
                  <a:lnTo>
                    <a:pt x="91" y="61"/>
                  </a:lnTo>
                  <a:lnTo>
                    <a:pt x="91" y="61"/>
                  </a:lnTo>
                  <a:lnTo>
                    <a:pt x="9" y="109"/>
                  </a:lnTo>
                  <a:lnTo>
                    <a:pt x="9" y="107"/>
                  </a:lnTo>
                  <a:lnTo>
                    <a:pt x="8" y="109"/>
                  </a:lnTo>
                  <a:lnTo>
                    <a:pt x="6" y="109"/>
                  </a:lnTo>
                  <a:lnTo>
                    <a:pt x="3" y="109"/>
                  </a:lnTo>
                  <a:lnTo>
                    <a:pt x="0" y="106"/>
                  </a:lnTo>
                  <a:lnTo>
                    <a:pt x="0" y="102"/>
                  </a:lnTo>
                  <a:lnTo>
                    <a:pt x="0" y="8"/>
                  </a:lnTo>
                  <a:lnTo>
                    <a:pt x="0" y="3"/>
                  </a:lnTo>
                  <a:lnTo>
                    <a:pt x="3" y="2"/>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4"/>
            <p:cNvSpPr>
              <a:spLocks noEditPoints="1"/>
            </p:cNvSpPr>
            <p:nvPr/>
          </p:nvSpPr>
          <p:spPr bwMode="auto">
            <a:xfrm>
              <a:off x="8026401" y="5210175"/>
              <a:ext cx="173038" cy="173038"/>
            </a:xfrm>
            <a:custGeom>
              <a:avLst/>
              <a:gdLst>
                <a:gd name="T0" fmla="*/ 15 w 109"/>
                <a:gd name="T1" fmla="*/ 15 h 109"/>
                <a:gd name="T2" fmla="*/ 15 w 109"/>
                <a:gd name="T3" fmla="*/ 95 h 109"/>
                <a:gd name="T4" fmla="*/ 96 w 109"/>
                <a:gd name="T5" fmla="*/ 95 h 109"/>
                <a:gd name="T6" fmla="*/ 96 w 109"/>
                <a:gd name="T7" fmla="*/ 15 h 109"/>
                <a:gd name="T8" fmla="*/ 15 w 109"/>
                <a:gd name="T9" fmla="*/ 15 h 109"/>
                <a:gd name="T10" fmla="*/ 15 w 109"/>
                <a:gd name="T11" fmla="*/ 0 h 109"/>
                <a:gd name="T12" fmla="*/ 96 w 109"/>
                <a:gd name="T13" fmla="*/ 0 h 109"/>
                <a:gd name="T14" fmla="*/ 101 w 109"/>
                <a:gd name="T15" fmla="*/ 2 h 109"/>
                <a:gd name="T16" fmla="*/ 106 w 109"/>
                <a:gd name="T17" fmla="*/ 5 h 109"/>
                <a:gd name="T18" fmla="*/ 109 w 109"/>
                <a:gd name="T19" fmla="*/ 8 h 109"/>
                <a:gd name="T20" fmla="*/ 109 w 109"/>
                <a:gd name="T21" fmla="*/ 15 h 109"/>
                <a:gd name="T22" fmla="*/ 109 w 109"/>
                <a:gd name="T23" fmla="*/ 95 h 109"/>
                <a:gd name="T24" fmla="*/ 109 w 109"/>
                <a:gd name="T25" fmla="*/ 101 h 109"/>
                <a:gd name="T26" fmla="*/ 106 w 109"/>
                <a:gd name="T27" fmla="*/ 104 h 109"/>
                <a:gd name="T28" fmla="*/ 101 w 109"/>
                <a:gd name="T29" fmla="*/ 107 h 109"/>
                <a:gd name="T30" fmla="*/ 96 w 109"/>
                <a:gd name="T31" fmla="*/ 109 h 109"/>
                <a:gd name="T32" fmla="*/ 15 w 109"/>
                <a:gd name="T33" fmla="*/ 109 h 109"/>
                <a:gd name="T34" fmla="*/ 10 w 109"/>
                <a:gd name="T35" fmla="*/ 107 h 109"/>
                <a:gd name="T36" fmla="*/ 5 w 109"/>
                <a:gd name="T37" fmla="*/ 104 h 109"/>
                <a:gd name="T38" fmla="*/ 2 w 109"/>
                <a:gd name="T39" fmla="*/ 101 h 109"/>
                <a:gd name="T40" fmla="*/ 0 w 109"/>
                <a:gd name="T41" fmla="*/ 95 h 109"/>
                <a:gd name="T42" fmla="*/ 0 w 109"/>
                <a:gd name="T43" fmla="*/ 15 h 109"/>
                <a:gd name="T44" fmla="*/ 2 w 109"/>
                <a:gd name="T45" fmla="*/ 8 h 109"/>
                <a:gd name="T46" fmla="*/ 5 w 109"/>
                <a:gd name="T47" fmla="*/ 5 h 109"/>
                <a:gd name="T48" fmla="*/ 10 w 109"/>
                <a:gd name="T49" fmla="*/ 2 h 109"/>
                <a:gd name="T50" fmla="*/ 15 w 109"/>
                <a:gd name="T51"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15" y="15"/>
                  </a:moveTo>
                  <a:lnTo>
                    <a:pt x="15" y="95"/>
                  </a:lnTo>
                  <a:lnTo>
                    <a:pt x="96" y="95"/>
                  </a:lnTo>
                  <a:lnTo>
                    <a:pt x="96" y="15"/>
                  </a:lnTo>
                  <a:lnTo>
                    <a:pt x="15" y="15"/>
                  </a:lnTo>
                  <a:close/>
                  <a:moveTo>
                    <a:pt x="15" y="0"/>
                  </a:moveTo>
                  <a:lnTo>
                    <a:pt x="96" y="0"/>
                  </a:lnTo>
                  <a:lnTo>
                    <a:pt x="101" y="2"/>
                  </a:lnTo>
                  <a:lnTo>
                    <a:pt x="106" y="5"/>
                  </a:lnTo>
                  <a:lnTo>
                    <a:pt x="109" y="8"/>
                  </a:lnTo>
                  <a:lnTo>
                    <a:pt x="109" y="15"/>
                  </a:lnTo>
                  <a:lnTo>
                    <a:pt x="109" y="95"/>
                  </a:lnTo>
                  <a:lnTo>
                    <a:pt x="109" y="101"/>
                  </a:lnTo>
                  <a:lnTo>
                    <a:pt x="106" y="104"/>
                  </a:lnTo>
                  <a:lnTo>
                    <a:pt x="101" y="107"/>
                  </a:lnTo>
                  <a:lnTo>
                    <a:pt x="96" y="109"/>
                  </a:lnTo>
                  <a:lnTo>
                    <a:pt x="15" y="109"/>
                  </a:lnTo>
                  <a:lnTo>
                    <a:pt x="10" y="107"/>
                  </a:lnTo>
                  <a:lnTo>
                    <a:pt x="5" y="104"/>
                  </a:lnTo>
                  <a:lnTo>
                    <a:pt x="2" y="101"/>
                  </a:lnTo>
                  <a:lnTo>
                    <a:pt x="0" y="95"/>
                  </a:lnTo>
                  <a:lnTo>
                    <a:pt x="0" y="15"/>
                  </a:lnTo>
                  <a:lnTo>
                    <a:pt x="2" y="8"/>
                  </a:lnTo>
                  <a:lnTo>
                    <a:pt x="5" y="5"/>
                  </a:lnTo>
                  <a:lnTo>
                    <a:pt x="10" y="2"/>
                  </a:lnTo>
                  <a:lnTo>
                    <a:pt x="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5"/>
            <p:cNvSpPr>
              <a:spLocks noEditPoints="1"/>
            </p:cNvSpPr>
            <p:nvPr/>
          </p:nvSpPr>
          <p:spPr bwMode="auto">
            <a:xfrm>
              <a:off x="7597776" y="5286375"/>
              <a:ext cx="173038" cy="173038"/>
            </a:xfrm>
            <a:custGeom>
              <a:avLst/>
              <a:gdLst>
                <a:gd name="T0" fmla="*/ 54 w 109"/>
                <a:gd name="T1" fmla="*/ 13 h 109"/>
                <a:gd name="T2" fmla="*/ 38 w 109"/>
                <a:gd name="T3" fmla="*/ 16 h 109"/>
                <a:gd name="T4" fmla="*/ 26 w 109"/>
                <a:gd name="T5" fmla="*/ 26 h 109"/>
                <a:gd name="T6" fmla="*/ 16 w 109"/>
                <a:gd name="T7" fmla="*/ 39 h 109"/>
                <a:gd name="T8" fmla="*/ 13 w 109"/>
                <a:gd name="T9" fmla="*/ 55 h 109"/>
                <a:gd name="T10" fmla="*/ 16 w 109"/>
                <a:gd name="T11" fmla="*/ 71 h 109"/>
                <a:gd name="T12" fmla="*/ 26 w 109"/>
                <a:gd name="T13" fmla="*/ 83 h 109"/>
                <a:gd name="T14" fmla="*/ 38 w 109"/>
                <a:gd name="T15" fmla="*/ 91 h 109"/>
                <a:gd name="T16" fmla="*/ 54 w 109"/>
                <a:gd name="T17" fmla="*/ 95 h 109"/>
                <a:gd name="T18" fmla="*/ 70 w 109"/>
                <a:gd name="T19" fmla="*/ 91 h 109"/>
                <a:gd name="T20" fmla="*/ 83 w 109"/>
                <a:gd name="T21" fmla="*/ 83 h 109"/>
                <a:gd name="T22" fmla="*/ 91 w 109"/>
                <a:gd name="T23" fmla="*/ 71 h 109"/>
                <a:gd name="T24" fmla="*/ 94 w 109"/>
                <a:gd name="T25" fmla="*/ 55 h 109"/>
                <a:gd name="T26" fmla="*/ 91 w 109"/>
                <a:gd name="T27" fmla="*/ 39 h 109"/>
                <a:gd name="T28" fmla="*/ 83 w 109"/>
                <a:gd name="T29" fmla="*/ 26 h 109"/>
                <a:gd name="T30" fmla="*/ 70 w 109"/>
                <a:gd name="T31" fmla="*/ 16 h 109"/>
                <a:gd name="T32" fmla="*/ 54 w 109"/>
                <a:gd name="T33" fmla="*/ 13 h 109"/>
                <a:gd name="T34" fmla="*/ 54 w 109"/>
                <a:gd name="T35" fmla="*/ 0 h 109"/>
                <a:gd name="T36" fmla="*/ 75 w 109"/>
                <a:gd name="T37" fmla="*/ 3 h 109"/>
                <a:gd name="T38" fmla="*/ 93 w 109"/>
                <a:gd name="T39" fmla="*/ 16 h 109"/>
                <a:gd name="T40" fmla="*/ 104 w 109"/>
                <a:gd name="T41" fmla="*/ 32 h 109"/>
                <a:gd name="T42" fmla="*/ 109 w 109"/>
                <a:gd name="T43" fmla="*/ 55 h 109"/>
                <a:gd name="T44" fmla="*/ 104 w 109"/>
                <a:gd name="T45" fmla="*/ 75 h 109"/>
                <a:gd name="T46" fmla="*/ 93 w 109"/>
                <a:gd name="T47" fmla="*/ 93 h 109"/>
                <a:gd name="T48" fmla="*/ 75 w 109"/>
                <a:gd name="T49" fmla="*/ 104 h 109"/>
                <a:gd name="T50" fmla="*/ 54 w 109"/>
                <a:gd name="T51" fmla="*/ 109 h 109"/>
                <a:gd name="T52" fmla="*/ 34 w 109"/>
                <a:gd name="T53" fmla="*/ 104 h 109"/>
                <a:gd name="T54" fmla="*/ 16 w 109"/>
                <a:gd name="T55" fmla="*/ 93 h 109"/>
                <a:gd name="T56" fmla="*/ 5 w 109"/>
                <a:gd name="T57" fmla="*/ 75 h 109"/>
                <a:gd name="T58" fmla="*/ 0 w 109"/>
                <a:gd name="T59" fmla="*/ 55 h 109"/>
                <a:gd name="T60" fmla="*/ 5 w 109"/>
                <a:gd name="T61" fmla="*/ 32 h 109"/>
                <a:gd name="T62" fmla="*/ 16 w 109"/>
                <a:gd name="T63" fmla="*/ 16 h 109"/>
                <a:gd name="T64" fmla="*/ 34 w 109"/>
                <a:gd name="T65" fmla="*/ 3 h 109"/>
                <a:gd name="T66" fmla="*/ 54 w 109"/>
                <a:gd name="T6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109">
                  <a:moveTo>
                    <a:pt x="54" y="13"/>
                  </a:moveTo>
                  <a:lnTo>
                    <a:pt x="38" y="16"/>
                  </a:lnTo>
                  <a:lnTo>
                    <a:pt x="26" y="26"/>
                  </a:lnTo>
                  <a:lnTo>
                    <a:pt x="16" y="39"/>
                  </a:lnTo>
                  <a:lnTo>
                    <a:pt x="13" y="55"/>
                  </a:lnTo>
                  <a:lnTo>
                    <a:pt x="16" y="71"/>
                  </a:lnTo>
                  <a:lnTo>
                    <a:pt x="26" y="83"/>
                  </a:lnTo>
                  <a:lnTo>
                    <a:pt x="38" y="91"/>
                  </a:lnTo>
                  <a:lnTo>
                    <a:pt x="54" y="95"/>
                  </a:lnTo>
                  <a:lnTo>
                    <a:pt x="70" y="91"/>
                  </a:lnTo>
                  <a:lnTo>
                    <a:pt x="83" y="83"/>
                  </a:lnTo>
                  <a:lnTo>
                    <a:pt x="91" y="71"/>
                  </a:lnTo>
                  <a:lnTo>
                    <a:pt x="94" y="55"/>
                  </a:lnTo>
                  <a:lnTo>
                    <a:pt x="91" y="39"/>
                  </a:lnTo>
                  <a:lnTo>
                    <a:pt x="83" y="26"/>
                  </a:lnTo>
                  <a:lnTo>
                    <a:pt x="70" y="16"/>
                  </a:lnTo>
                  <a:lnTo>
                    <a:pt x="54" y="13"/>
                  </a:lnTo>
                  <a:close/>
                  <a:moveTo>
                    <a:pt x="54" y="0"/>
                  </a:moveTo>
                  <a:lnTo>
                    <a:pt x="75" y="3"/>
                  </a:lnTo>
                  <a:lnTo>
                    <a:pt x="93" y="16"/>
                  </a:lnTo>
                  <a:lnTo>
                    <a:pt x="104" y="32"/>
                  </a:lnTo>
                  <a:lnTo>
                    <a:pt x="109" y="55"/>
                  </a:lnTo>
                  <a:lnTo>
                    <a:pt x="104" y="75"/>
                  </a:lnTo>
                  <a:lnTo>
                    <a:pt x="93" y="93"/>
                  </a:lnTo>
                  <a:lnTo>
                    <a:pt x="75" y="104"/>
                  </a:lnTo>
                  <a:lnTo>
                    <a:pt x="54" y="109"/>
                  </a:lnTo>
                  <a:lnTo>
                    <a:pt x="34" y="104"/>
                  </a:lnTo>
                  <a:lnTo>
                    <a:pt x="16" y="93"/>
                  </a:lnTo>
                  <a:lnTo>
                    <a:pt x="5" y="75"/>
                  </a:lnTo>
                  <a:lnTo>
                    <a:pt x="0" y="55"/>
                  </a:lnTo>
                  <a:lnTo>
                    <a:pt x="5" y="32"/>
                  </a:lnTo>
                  <a:lnTo>
                    <a:pt x="16" y="16"/>
                  </a:lnTo>
                  <a:lnTo>
                    <a:pt x="34" y="3"/>
                  </a:lnTo>
                  <a:lnTo>
                    <a:pt x="5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6"/>
            <p:cNvSpPr>
              <a:spLocks noEditPoints="1"/>
            </p:cNvSpPr>
            <p:nvPr/>
          </p:nvSpPr>
          <p:spPr bwMode="auto">
            <a:xfrm>
              <a:off x="7372351" y="4984750"/>
              <a:ext cx="1054100" cy="1139825"/>
            </a:xfrm>
            <a:custGeom>
              <a:avLst/>
              <a:gdLst>
                <a:gd name="T0" fmla="*/ 35 w 664"/>
                <a:gd name="T1" fmla="*/ 496 h 718"/>
                <a:gd name="T2" fmla="*/ 28 w 664"/>
                <a:gd name="T3" fmla="*/ 504 h 718"/>
                <a:gd name="T4" fmla="*/ 28 w 664"/>
                <a:gd name="T5" fmla="*/ 513 h 718"/>
                <a:gd name="T6" fmla="*/ 35 w 664"/>
                <a:gd name="T7" fmla="*/ 521 h 718"/>
                <a:gd name="T8" fmla="*/ 624 w 664"/>
                <a:gd name="T9" fmla="*/ 521 h 718"/>
                <a:gd name="T10" fmla="*/ 633 w 664"/>
                <a:gd name="T11" fmla="*/ 518 h 718"/>
                <a:gd name="T12" fmla="*/ 637 w 664"/>
                <a:gd name="T13" fmla="*/ 508 h 718"/>
                <a:gd name="T14" fmla="*/ 633 w 664"/>
                <a:gd name="T15" fmla="*/ 499 h 718"/>
                <a:gd name="T16" fmla="*/ 624 w 664"/>
                <a:gd name="T17" fmla="*/ 494 h 718"/>
                <a:gd name="T18" fmla="*/ 94 w 664"/>
                <a:gd name="T19" fmla="*/ 94 h 718"/>
                <a:gd name="T20" fmla="*/ 72 w 664"/>
                <a:gd name="T21" fmla="*/ 109 h 718"/>
                <a:gd name="T22" fmla="*/ 67 w 664"/>
                <a:gd name="T23" fmla="*/ 467 h 718"/>
                <a:gd name="T24" fmla="*/ 597 w 664"/>
                <a:gd name="T25" fmla="*/ 121 h 718"/>
                <a:gd name="T26" fmla="*/ 582 w 664"/>
                <a:gd name="T27" fmla="*/ 99 h 718"/>
                <a:gd name="T28" fmla="*/ 94 w 664"/>
                <a:gd name="T29" fmla="*/ 94 h 718"/>
                <a:gd name="T30" fmla="*/ 337 w 664"/>
                <a:gd name="T31" fmla="*/ 1 h 718"/>
                <a:gd name="T32" fmla="*/ 344 w 664"/>
                <a:gd name="T33" fmla="*/ 8 h 718"/>
                <a:gd name="T34" fmla="*/ 345 w 664"/>
                <a:gd name="T35" fmla="*/ 69 h 718"/>
                <a:gd name="T36" fmla="*/ 590 w 664"/>
                <a:gd name="T37" fmla="*/ 72 h 718"/>
                <a:gd name="T38" fmla="*/ 619 w 664"/>
                <a:gd name="T39" fmla="*/ 101 h 718"/>
                <a:gd name="T40" fmla="*/ 624 w 664"/>
                <a:gd name="T41" fmla="*/ 467 h 718"/>
                <a:gd name="T42" fmla="*/ 653 w 664"/>
                <a:gd name="T43" fmla="*/ 480 h 718"/>
                <a:gd name="T44" fmla="*/ 664 w 664"/>
                <a:gd name="T45" fmla="*/ 508 h 718"/>
                <a:gd name="T46" fmla="*/ 653 w 664"/>
                <a:gd name="T47" fmla="*/ 537 h 718"/>
                <a:gd name="T48" fmla="*/ 624 w 664"/>
                <a:gd name="T49" fmla="*/ 548 h 718"/>
                <a:gd name="T50" fmla="*/ 521 w 664"/>
                <a:gd name="T51" fmla="*/ 700 h 718"/>
                <a:gd name="T52" fmla="*/ 521 w 664"/>
                <a:gd name="T53" fmla="*/ 705 h 718"/>
                <a:gd name="T54" fmla="*/ 518 w 664"/>
                <a:gd name="T55" fmla="*/ 715 h 718"/>
                <a:gd name="T56" fmla="*/ 508 w 664"/>
                <a:gd name="T57" fmla="*/ 718 h 718"/>
                <a:gd name="T58" fmla="*/ 500 w 664"/>
                <a:gd name="T59" fmla="*/ 716 h 718"/>
                <a:gd name="T60" fmla="*/ 496 w 664"/>
                <a:gd name="T61" fmla="*/ 708 h 718"/>
                <a:gd name="T62" fmla="*/ 444 w 664"/>
                <a:gd name="T63" fmla="*/ 548 h 718"/>
                <a:gd name="T64" fmla="*/ 345 w 664"/>
                <a:gd name="T65" fmla="*/ 664 h 718"/>
                <a:gd name="T66" fmla="*/ 342 w 664"/>
                <a:gd name="T67" fmla="*/ 673 h 718"/>
                <a:gd name="T68" fmla="*/ 332 w 664"/>
                <a:gd name="T69" fmla="*/ 678 h 718"/>
                <a:gd name="T70" fmla="*/ 323 w 664"/>
                <a:gd name="T71" fmla="*/ 673 h 718"/>
                <a:gd name="T72" fmla="*/ 318 w 664"/>
                <a:gd name="T73" fmla="*/ 664 h 718"/>
                <a:gd name="T74" fmla="*/ 219 w 664"/>
                <a:gd name="T75" fmla="*/ 548 h 718"/>
                <a:gd name="T76" fmla="*/ 168 w 664"/>
                <a:gd name="T77" fmla="*/ 708 h 718"/>
                <a:gd name="T78" fmla="*/ 163 w 664"/>
                <a:gd name="T79" fmla="*/ 716 h 718"/>
                <a:gd name="T80" fmla="*/ 155 w 664"/>
                <a:gd name="T81" fmla="*/ 718 h 718"/>
                <a:gd name="T82" fmla="*/ 145 w 664"/>
                <a:gd name="T83" fmla="*/ 715 h 718"/>
                <a:gd name="T84" fmla="*/ 142 w 664"/>
                <a:gd name="T85" fmla="*/ 705 h 718"/>
                <a:gd name="T86" fmla="*/ 142 w 664"/>
                <a:gd name="T87" fmla="*/ 700 h 718"/>
                <a:gd name="T88" fmla="*/ 40 w 664"/>
                <a:gd name="T89" fmla="*/ 548 h 718"/>
                <a:gd name="T90" fmla="*/ 11 w 664"/>
                <a:gd name="T91" fmla="*/ 537 h 718"/>
                <a:gd name="T92" fmla="*/ 0 w 664"/>
                <a:gd name="T93" fmla="*/ 508 h 718"/>
                <a:gd name="T94" fmla="*/ 11 w 664"/>
                <a:gd name="T95" fmla="*/ 480 h 718"/>
                <a:gd name="T96" fmla="*/ 40 w 664"/>
                <a:gd name="T97" fmla="*/ 467 h 718"/>
                <a:gd name="T98" fmla="*/ 44 w 664"/>
                <a:gd name="T99" fmla="*/ 101 h 718"/>
                <a:gd name="T100" fmla="*/ 73 w 664"/>
                <a:gd name="T101" fmla="*/ 72 h 718"/>
                <a:gd name="T102" fmla="*/ 318 w 664"/>
                <a:gd name="T103" fmla="*/ 69 h 718"/>
                <a:gd name="T104" fmla="*/ 320 w 664"/>
                <a:gd name="T105" fmla="*/ 8 h 718"/>
                <a:gd name="T106" fmla="*/ 326 w 664"/>
                <a:gd name="T107" fmla="*/ 1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4" h="718">
                  <a:moveTo>
                    <a:pt x="40" y="494"/>
                  </a:moveTo>
                  <a:lnTo>
                    <a:pt x="35" y="496"/>
                  </a:lnTo>
                  <a:lnTo>
                    <a:pt x="30" y="499"/>
                  </a:lnTo>
                  <a:lnTo>
                    <a:pt x="28" y="504"/>
                  </a:lnTo>
                  <a:lnTo>
                    <a:pt x="27" y="508"/>
                  </a:lnTo>
                  <a:lnTo>
                    <a:pt x="28" y="513"/>
                  </a:lnTo>
                  <a:lnTo>
                    <a:pt x="30" y="518"/>
                  </a:lnTo>
                  <a:lnTo>
                    <a:pt x="35" y="521"/>
                  </a:lnTo>
                  <a:lnTo>
                    <a:pt x="40" y="521"/>
                  </a:lnTo>
                  <a:lnTo>
                    <a:pt x="624" y="521"/>
                  </a:lnTo>
                  <a:lnTo>
                    <a:pt x="629" y="521"/>
                  </a:lnTo>
                  <a:lnTo>
                    <a:pt x="633" y="518"/>
                  </a:lnTo>
                  <a:lnTo>
                    <a:pt x="637" y="513"/>
                  </a:lnTo>
                  <a:lnTo>
                    <a:pt x="637" y="508"/>
                  </a:lnTo>
                  <a:lnTo>
                    <a:pt x="637" y="504"/>
                  </a:lnTo>
                  <a:lnTo>
                    <a:pt x="633" y="499"/>
                  </a:lnTo>
                  <a:lnTo>
                    <a:pt x="629" y="496"/>
                  </a:lnTo>
                  <a:lnTo>
                    <a:pt x="624" y="494"/>
                  </a:lnTo>
                  <a:lnTo>
                    <a:pt x="40" y="494"/>
                  </a:lnTo>
                  <a:close/>
                  <a:moveTo>
                    <a:pt x="94" y="94"/>
                  </a:moveTo>
                  <a:lnTo>
                    <a:pt x="81" y="99"/>
                  </a:lnTo>
                  <a:lnTo>
                    <a:pt x="72" y="109"/>
                  </a:lnTo>
                  <a:lnTo>
                    <a:pt x="67" y="121"/>
                  </a:lnTo>
                  <a:lnTo>
                    <a:pt x="67" y="467"/>
                  </a:lnTo>
                  <a:lnTo>
                    <a:pt x="597" y="467"/>
                  </a:lnTo>
                  <a:lnTo>
                    <a:pt x="597" y="121"/>
                  </a:lnTo>
                  <a:lnTo>
                    <a:pt x="592" y="109"/>
                  </a:lnTo>
                  <a:lnTo>
                    <a:pt x="582" y="99"/>
                  </a:lnTo>
                  <a:lnTo>
                    <a:pt x="569" y="94"/>
                  </a:lnTo>
                  <a:lnTo>
                    <a:pt x="94" y="94"/>
                  </a:lnTo>
                  <a:close/>
                  <a:moveTo>
                    <a:pt x="332" y="0"/>
                  </a:moveTo>
                  <a:lnTo>
                    <a:pt x="337" y="1"/>
                  </a:lnTo>
                  <a:lnTo>
                    <a:pt x="342" y="5"/>
                  </a:lnTo>
                  <a:lnTo>
                    <a:pt x="344" y="8"/>
                  </a:lnTo>
                  <a:lnTo>
                    <a:pt x="345" y="14"/>
                  </a:lnTo>
                  <a:lnTo>
                    <a:pt x="345" y="69"/>
                  </a:lnTo>
                  <a:lnTo>
                    <a:pt x="569" y="69"/>
                  </a:lnTo>
                  <a:lnTo>
                    <a:pt x="590" y="72"/>
                  </a:lnTo>
                  <a:lnTo>
                    <a:pt x="608" y="83"/>
                  </a:lnTo>
                  <a:lnTo>
                    <a:pt x="619" y="101"/>
                  </a:lnTo>
                  <a:lnTo>
                    <a:pt x="624" y="121"/>
                  </a:lnTo>
                  <a:lnTo>
                    <a:pt x="624" y="467"/>
                  </a:lnTo>
                  <a:lnTo>
                    <a:pt x="640" y="470"/>
                  </a:lnTo>
                  <a:lnTo>
                    <a:pt x="653" y="480"/>
                  </a:lnTo>
                  <a:lnTo>
                    <a:pt x="661" y="492"/>
                  </a:lnTo>
                  <a:lnTo>
                    <a:pt x="664" y="508"/>
                  </a:lnTo>
                  <a:lnTo>
                    <a:pt x="661" y="524"/>
                  </a:lnTo>
                  <a:lnTo>
                    <a:pt x="653" y="537"/>
                  </a:lnTo>
                  <a:lnTo>
                    <a:pt x="640" y="545"/>
                  </a:lnTo>
                  <a:lnTo>
                    <a:pt x="624" y="548"/>
                  </a:lnTo>
                  <a:lnTo>
                    <a:pt x="472" y="548"/>
                  </a:lnTo>
                  <a:lnTo>
                    <a:pt x="521" y="700"/>
                  </a:lnTo>
                  <a:lnTo>
                    <a:pt x="521" y="700"/>
                  </a:lnTo>
                  <a:lnTo>
                    <a:pt x="521" y="705"/>
                  </a:lnTo>
                  <a:lnTo>
                    <a:pt x="521" y="710"/>
                  </a:lnTo>
                  <a:lnTo>
                    <a:pt x="518" y="715"/>
                  </a:lnTo>
                  <a:lnTo>
                    <a:pt x="513" y="718"/>
                  </a:lnTo>
                  <a:lnTo>
                    <a:pt x="508" y="718"/>
                  </a:lnTo>
                  <a:lnTo>
                    <a:pt x="504" y="718"/>
                  </a:lnTo>
                  <a:lnTo>
                    <a:pt x="500" y="716"/>
                  </a:lnTo>
                  <a:lnTo>
                    <a:pt x="497" y="713"/>
                  </a:lnTo>
                  <a:lnTo>
                    <a:pt x="496" y="708"/>
                  </a:lnTo>
                  <a:lnTo>
                    <a:pt x="496" y="708"/>
                  </a:lnTo>
                  <a:lnTo>
                    <a:pt x="444" y="548"/>
                  </a:lnTo>
                  <a:lnTo>
                    <a:pt x="345" y="548"/>
                  </a:lnTo>
                  <a:lnTo>
                    <a:pt x="345" y="664"/>
                  </a:lnTo>
                  <a:lnTo>
                    <a:pt x="344" y="670"/>
                  </a:lnTo>
                  <a:lnTo>
                    <a:pt x="342" y="673"/>
                  </a:lnTo>
                  <a:lnTo>
                    <a:pt x="337" y="676"/>
                  </a:lnTo>
                  <a:lnTo>
                    <a:pt x="332" y="678"/>
                  </a:lnTo>
                  <a:lnTo>
                    <a:pt x="326" y="676"/>
                  </a:lnTo>
                  <a:lnTo>
                    <a:pt x="323" y="673"/>
                  </a:lnTo>
                  <a:lnTo>
                    <a:pt x="320" y="670"/>
                  </a:lnTo>
                  <a:lnTo>
                    <a:pt x="318" y="664"/>
                  </a:lnTo>
                  <a:lnTo>
                    <a:pt x="318" y="548"/>
                  </a:lnTo>
                  <a:lnTo>
                    <a:pt x="219" y="548"/>
                  </a:lnTo>
                  <a:lnTo>
                    <a:pt x="168" y="708"/>
                  </a:lnTo>
                  <a:lnTo>
                    <a:pt x="168" y="708"/>
                  </a:lnTo>
                  <a:lnTo>
                    <a:pt x="166" y="713"/>
                  </a:lnTo>
                  <a:lnTo>
                    <a:pt x="163" y="716"/>
                  </a:lnTo>
                  <a:lnTo>
                    <a:pt x="160" y="718"/>
                  </a:lnTo>
                  <a:lnTo>
                    <a:pt x="155" y="718"/>
                  </a:lnTo>
                  <a:lnTo>
                    <a:pt x="150" y="718"/>
                  </a:lnTo>
                  <a:lnTo>
                    <a:pt x="145" y="715"/>
                  </a:lnTo>
                  <a:lnTo>
                    <a:pt x="144" y="710"/>
                  </a:lnTo>
                  <a:lnTo>
                    <a:pt x="142" y="705"/>
                  </a:lnTo>
                  <a:lnTo>
                    <a:pt x="142" y="700"/>
                  </a:lnTo>
                  <a:lnTo>
                    <a:pt x="142" y="700"/>
                  </a:lnTo>
                  <a:lnTo>
                    <a:pt x="192" y="548"/>
                  </a:lnTo>
                  <a:lnTo>
                    <a:pt x="40" y="548"/>
                  </a:lnTo>
                  <a:lnTo>
                    <a:pt x="25" y="545"/>
                  </a:lnTo>
                  <a:lnTo>
                    <a:pt x="11" y="537"/>
                  </a:lnTo>
                  <a:lnTo>
                    <a:pt x="3" y="524"/>
                  </a:lnTo>
                  <a:lnTo>
                    <a:pt x="0" y="508"/>
                  </a:lnTo>
                  <a:lnTo>
                    <a:pt x="3" y="492"/>
                  </a:lnTo>
                  <a:lnTo>
                    <a:pt x="11" y="480"/>
                  </a:lnTo>
                  <a:lnTo>
                    <a:pt x="25" y="470"/>
                  </a:lnTo>
                  <a:lnTo>
                    <a:pt x="40" y="467"/>
                  </a:lnTo>
                  <a:lnTo>
                    <a:pt x="40" y="121"/>
                  </a:lnTo>
                  <a:lnTo>
                    <a:pt x="44" y="101"/>
                  </a:lnTo>
                  <a:lnTo>
                    <a:pt x="56" y="83"/>
                  </a:lnTo>
                  <a:lnTo>
                    <a:pt x="73" y="72"/>
                  </a:lnTo>
                  <a:lnTo>
                    <a:pt x="94" y="69"/>
                  </a:lnTo>
                  <a:lnTo>
                    <a:pt x="318" y="69"/>
                  </a:lnTo>
                  <a:lnTo>
                    <a:pt x="318" y="14"/>
                  </a:lnTo>
                  <a:lnTo>
                    <a:pt x="320" y="8"/>
                  </a:lnTo>
                  <a:lnTo>
                    <a:pt x="323" y="5"/>
                  </a:lnTo>
                  <a:lnTo>
                    <a:pt x="326" y="1"/>
                  </a:lnTo>
                  <a:lnTo>
                    <a:pt x="33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8817073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Oval 96"/>
          <p:cNvSpPr/>
          <p:nvPr/>
        </p:nvSpPr>
        <p:spPr>
          <a:xfrm>
            <a:off x="1851916" y="1381882"/>
            <a:ext cx="1533600" cy="1533600"/>
          </a:xfrm>
          <a:prstGeom prst="ellipse">
            <a:avLst/>
          </a:prstGeom>
          <a:solidFill>
            <a:schemeClr val="accent6"/>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TextBox 65"/>
          <p:cNvSpPr txBox="1"/>
          <p:nvPr/>
        </p:nvSpPr>
        <p:spPr>
          <a:xfrm>
            <a:off x="273582" y="154670"/>
            <a:ext cx="4908018" cy="584775"/>
          </a:xfrm>
          <a:prstGeom prst="rect">
            <a:avLst/>
          </a:prstGeom>
          <a:noFill/>
        </p:spPr>
        <p:txBody>
          <a:bodyPr wrap="square" rtlCol="0">
            <a:spAutoFit/>
          </a:bodyPr>
          <a:lstStyle/>
          <a:p>
            <a:r>
              <a:rPr lang="en-US" sz="3200" dirty="0" smtClean="0">
                <a:solidFill>
                  <a:schemeClr val="bg1">
                    <a:lumMod val="75000"/>
                  </a:schemeClr>
                </a:solidFill>
              </a:rPr>
              <a:t>How To Build </a:t>
            </a:r>
            <a:r>
              <a:rPr lang="en-US" sz="3200" dirty="0" smtClean="0">
                <a:solidFill>
                  <a:schemeClr val="tx2"/>
                </a:solidFill>
              </a:rPr>
              <a:t>INTEREST</a:t>
            </a:r>
            <a:endParaRPr lang="en-US" sz="3200" dirty="0">
              <a:solidFill>
                <a:schemeClr val="tx2"/>
              </a:solidFill>
            </a:endParaRPr>
          </a:p>
        </p:txBody>
      </p:sp>
      <p:sp>
        <p:nvSpPr>
          <p:cNvPr id="47" name="Rectangle 46"/>
          <p:cNvSpPr/>
          <p:nvPr/>
        </p:nvSpPr>
        <p:spPr>
          <a:xfrm>
            <a:off x="11963400" y="-3"/>
            <a:ext cx="2286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1963400" y="1713623"/>
            <a:ext cx="2286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11963400" y="3427248"/>
            <a:ext cx="2286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11963400" y="5140874"/>
            <a:ext cx="2286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11811000"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845655" y="3983450"/>
            <a:ext cx="1531792" cy="1531792"/>
          </a:xfrm>
          <a:prstGeom prst="ellipse">
            <a:avLst/>
          </a:prstGeom>
          <a:solidFill>
            <a:schemeClr val="tx2"/>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1658227" y="2911588"/>
            <a:ext cx="1905000" cy="646331"/>
          </a:xfrm>
          <a:prstGeom prst="rect">
            <a:avLst/>
          </a:prstGeom>
          <a:noFill/>
        </p:spPr>
        <p:txBody>
          <a:bodyPr wrap="square" rtlCol="0">
            <a:spAutoFit/>
          </a:bodyPr>
          <a:lstStyle/>
          <a:p>
            <a:pPr algn="ctr"/>
            <a:r>
              <a:rPr lang="en-US" sz="1800" dirty="0" smtClean="0">
                <a:solidFill>
                  <a:schemeClr val="accent6"/>
                </a:solidFill>
              </a:rPr>
              <a:t>Connect </a:t>
            </a:r>
            <a:r>
              <a:rPr lang="en-US" sz="1800" dirty="0">
                <a:solidFill>
                  <a:schemeClr val="accent6"/>
                </a:solidFill>
              </a:rPr>
              <a:t>With </a:t>
            </a:r>
          </a:p>
          <a:p>
            <a:pPr algn="ctr"/>
            <a:r>
              <a:rPr lang="en-US" sz="1800" dirty="0">
                <a:solidFill>
                  <a:schemeClr val="accent6"/>
                </a:solidFill>
              </a:rPr>
              <a:t>Consumer</a:t>
            </a:r>
          </a:p>
        </p:txBody>
      </p:sp>
      <p:sp>
        <p:nvSpPr>
          <p:cNvPr id="87" name="TextBox 86"/>
          <p:cNvSpPr txBox="1"/>
          <p:nvPr/>
        </p:nvSpPr>
        <p:spPr>
          <a:xfrm>
            <a:off x="1658227" y="5515242"/>
            <a:ext cx="1905000" cy="646331"/>
          </a:xfrm>
          <a:prstGeom prst="rect">
            <a:avLst/>
          </a:prstGeom>
          <a:noFill/>
        </p:spPr>
        <p:txBody>
          <a:bodyPr wrap="square" rtlCol="0">
            <a:spAutoFit/>
          </a:bodyPr>
          <a:lstStyle/>
          <a:p>
            <a:pPr algn="ctr"/>
            <a:r>
              <a:rPr lang="en-US" sz="1800" dirty="0" smtClean="0">
                <a:solidFill>
                  <a:schemeClr val="accent6"/>
                </a:solidFill>
              </a:rPr>
              <a:t>Emotional</a:t>
            </a:r>
          </a:p>
          <a:p>
            <a:pPr algn="ctr"/>
            <a:r>
              <a:rPr lang="en-US" sz="1800" dirty="0" smtClean="0">
                <a:solidFill>
                  <a:schemeClr val="accent6"/>
                </a:solidFill>
              </a:rPr>
              <a:t>Value</a:t>
            </a:r>
            <a:endParaRPr lang="en-US" sz="1800" dirty="0">
              <a:solidFill>
                <a:schemeClr val="accent6"/>
              </a:solidFill>
            </a:endParaRPr>
          </a:p>
        </p:txBody>
      </p:sp>
      <p:sp>
        <p:nvSpPr>
          <p:cNvPr id="93" name="Rectangle 92"/>
          <p:cNvSpPr/>
          <p:nvPr/>
        </p:nvSpPr>
        <p:spPr>
          <a:xfrm>
            <a:off x="3581400" y="1931538"/>
            <a:ext cx="5973591" cy="830997"/>
          </a:xfrm>
          <a:prstGeom prst="rect">
            <a:avLst/>
          </a:prstGeom>
        </p:spPr>
        <p:txBody>
          <a:bodyPr wrap="square">
            <a:spAutoFit/>
          </a:bodyPr>
          <a:lstStyle/>
          <a:p>
            <a:r>
              <a:rPr lang="en-US" sz="1600" dirty="0">
                <a:solidFill>
                  <a:schemeClr val="accent6"/>
                </a:solidFill>
              </a:rPr>
              <a:t>Donec non velit </a:t>
            </a:r>
            <a:r>
              <a:rPr lang="en-US" sz="1600" dirty="0">
                <a:solidFill>
                  <a:schemeClr val="bg1">
                    <a:lumMod val="75000"/>
                  </a:schemeClr>
                </a:solidFill>
              </a:rPr>
              <a:t>euismod nisi fermentum facilisis. In nec dui ipsum. Proin vitae justo libero. Morbi malesuada, risus quis ullamcorper hendrerit, mauris dolor interdum </a:t>
            </a:r>
            <a:r>
              <a:rPr lang="en-US" sz="1600" dirty="0" smtClean="0">
                <a:solidFill>
                  <a:schemeClr val="bg1">
                    <a:lumMod val="75000"/>
                  </a:schemeClr>
                </a:solidFill>
              </a:rPr>
              <a:t>ipsum. </a:t>
            </a:r>
            <a:endParaRPr lang="en-US" sz="1600" dirty="0"/>
          </a:p>
        </p:txBody>
      </p:sp>
      <p:sp>
        <p:nvSpPr>
          <p:cNvPr id="94" name="TextBox 93"/>
          <p:cNvSpPr txBox="1"/>
          <p:nvPr/>
        </p:nvSpPr>
        <p:spPr>
          <a:xfrm>
            <a:off x="3581400" y="1530162"/>
            <a:ext cx="1865271" cy="461665"/>
          </a:xfrm>
          <a:prstGeom prst="rect">
            <a:avLst/>
          </a:prstGeom>
          <a:noFill/>
        </p:spPr>
        <p:txBody>
          <a:bodyPr wrap="square" rtlCol="0">
            <a:spAutoFit/>
          </a:bodyPr>
          <a:lstStyle/>
          <a:p>
            <a:r>
              <a:rPr lang="en-US" dirty="0">
                <a:solidFill>
                  <a:schemeClr val="accent6"/>
                </a:solidFill>
              </a:rPr>
              <a:t>Lorem Ipsum</a:t>
            </a:r>
          </a:p>
        </p:txBody>
      </p:sp>
      <p:sp>
        <p:nvSpPr>
          <p:cNvPr id="95" name="Rectangle 94"/>
          <p:cNvSpPr/>
          <p:nvPr/>
        </p:nvSpPr>
        <p:spPr>
          <a:xfrm>
            <a:off x="3581400" y="4546333"/>
            <a:ext cx="5973591" cy="830997"/>
          </a:xfrm>
          <a:prstGeom prst="rect">
            <a:avLst/>
          </a:prstGeom>
        </p:spPr>
        <p:txBody>
          <a:bodyPr wrap="square">
            <a:spAutoFit/>
          </a:bodyPr>
          <a:lstStyle/>
          <a:p>
            <a:r>
              <a:rPr lang="en-US" sz="1600" dirty="0">
                <a:solidFill>
                  <a:schemeClr val="accent6"/>
                </a:solidFill>
              </a:rPr>
              <a:t>Donec non velit </a:t>
            </a:r>
            <a:r>
              <a:rPr lang="en-US" sz="1600" dirty="0">
                <a:solidFill>
                  <a:schemeClr val="bg1">
                    <a:lumMod val="75000"/>
                  </a:schemeClr>
                </a:solidFill>
              </a:rPr>
              <a:t>euismod nisi fermentum facilisis. In nec dui ipsum. Proin vitae justo libero. Morbi malesuada, risus quis ullamcorper hendrerit, mauris dolor interdum </a:t>
            </a:r>
            <a:r>
              <a:rPr lang="en-US" sz="1600" dirty="0" smtClean="0">
                <a:solidFill>
                  <a:schemeClr val="bg1">
                    <a:lumMod val="75000"/>
                  </a:schemeClr>
                </a:solidFill>
              </a:rPr>
              <a:t>ipsum. </a:t>
            </a:r>
            <a:endParaRPr lang="en-US" sz="1600" dirty="0"/>
          </a:p>
        </p:txBody>
      </p:sp>
      <p:sp>
        <p:nvSpPr>
          <p:cNvPr id="96" name="TextBox 95"/>
          <p:cNvSpPr txBox="1"/>
          <p:nvPr/>
        </p:nvSpPr>
        <p:spPr>
          <a:xfrm>
            <a:off x="3581400" y="4144957"/>
            <a:ext cx="1865271" cy="461665"/>
          </a:xfrm>
          <a:prstGeom prst="rect">
            <a:avLst/>
          </a:prstGeom>
          <a:noFill/>
        </p:spPr>
        <p:txBody>
          <a:bodyPr wrap="square" rtlCol="0">
            <a:spAutoFit/>
          </a:bodyPr>
          <a:lstStyle/>
          <a:p>
            <a:r>
              <a:rPr lang="en-US" dirty="0" smtClean="0">
                <a:solidFill>
                  <a:schemeClr val="tx2"/>
                </a:solidFill>
              </a:rPr>
              <a:t>Lorem Ipsum</a:t>
            </a:r>
            <a:endParaRPr lang="en-US" dirty="0">
              <a:solidFill>
                <a:schemeClr val="tx2"/>
              </a:solidFill>
            </a:endParaRPr>
          </a:p>
        </p:txBody>
      </p:sp>
      <p:grpSp>
        <p:nvGrpSpPr>
          <p:cNvPr id="25" name="Group 24"/>
          <p:cNvGrpSpPr/>
          <p:nvPr/>
        </p:nvGrpSpPr>
        <p:grpSpPr>
          <a:xfrm>
            <a:off x="2171626" y="4297275"/>
            <a:ext cx="902811" cy="904143"/>
            <a:chOff x="4557713" y="1270000"/>
            <a:chExt cx="1076325" cy="1077913"/>
          </a:xfrm>
        </p:grpSpPr>
        <p:sp>
          <p:nvSpPr>
            <p:cNvPr id="26" name="Freeform 11"/>
            <p:cNvSpPr>
              <a:spLocks noEditPoints="1"/>
            </p:cNvSpPr>
            <p:nvPr/>
          </p:nvSpPr>
          <p:spPr bwMode="auto">
            <a:xfrm>
              <a:off x="4557713" y="1270000"/>
              <a:ext cx="1076325" cy="1077913"/>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58"/>
            <p:cNvSpPr>
              <a:spLocks noEditPoints="1"/>
            </p:cNvSpPr>
            <p:nvPr/>
          </p:nvSpPr>
          <p:spPr bwMode="auto">
            <a:xfrm>
              <a:off x="4792663" y="1543050"/>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59"/>
            <p:cNvSpPr>
              <a:spLocks noEditPoints="1"/>
            </p:cNvSpPr>
            <p:nvPr/>
          </p:nvSpPr>
          <p:spPr bwMode="auto">
            <a:xfrm>
              <a:off x="5156200" y="1543050"/>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0"/>
            <p:cNvSpPr>
              <a:spLocks noEditPoints="1"/>
            </p:cNvSpPr>
            <p:nvPr/>
          </p:nvSpPr>
          <p:spPr bwMode="auto">
            <a:xfrm>
              <a:off x="4792663" y="1870075"/>
              <a:ext cx="608013" cy="282575"/>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32"/>
          <p:cNvSpPr>
            <a:spLocks noEditPoints="1"/>
          </p:cNvSpPr>
          <p:nvPr/>
        </p:nvSpPr>
        <p:spPr bwMode="auto">
          <a:xfrm>
            <a:off x="2252657" y="1699040"/>
            <a:ext cx="732118" cy="834042"/>
          </a:xfrm>
          <a:custGeom>
            <a:avLst/>
            <a:gdLst>
              <a:gd name="T0" fmla="*/ 458 w 589"/>
              <a:gd name="T1" fmla="*/ 589 h 671"/>
              <a:gd name="T2" fmla="*/ 507 w 589"/>
              <a:gd name="T3" fmla="*/ 645 h 671"/>
              <a:gd name="T4" fmla="*/ 545 w 589"/>
              <a:gd name="T5" fmla="*/ 514 h 671"/>
              <a:gd name="T6" fmla="*/ 44 w 589"/>
              <a:gd name="T7" fmla="*/ 514 h 671"/>
              <a:gd name="T8" fmla="*/ 82 w 589"/>
              <a:gd name="T9" fmla="*/ 645 h 671"/>
              <a:gd name="T10" fmla="*/ 131 w 589"/>
              <a:gd name="T11" fmla="*/ 589 h 671"/>
              <a:gd name="T12" fmla="*/ 293 w 589"/>
              <a:gd name="T13" fmla="*/ 24 h 671"/>
              <a:gd name="T14" fmla="*/ 157 w 589"/>
              <a:gd name="T15" fmla="*/ 63 h 671"/>
              <a:gd name="T16" fmla="*/ 62 w 589"/>
              <a:gd name="T17" fmla="*/ 162 h 671"/>
              <a:gd name="T18" fmla="*/ 26 w 589"/>
              <a:gd name="T19" fmla="*/ 301 h 671"/>
              <a:gd name="T20" fmla="*/ 30 w 589"/>
              <a:gd name="T21" fmla="*/ 408 h 671"/>
              <a:gd name="T22" fmla="*/ 112 w 589"/>
              <a:gd name="T23" fmla="*/ 484 h 671"/>
              <a:gd name="T24" fmla="*/ 109 w 589"/>
              <a:gd name="T25" fmla="*/ 290 h 671"/>
              <a:gd name="T26" fmla="*/ 147 w 589"/>
              <a:gd name="T27" fmla="*/ 190 h 671"/>
              <a:gd name="T28" fmla="*/ 225 w 589"/>
              <a:gd name="T29" fmla="*/ 122 h 671"/>
              <a:gd name="T30" fmla="*/ 331 w 589"/>
              <a:gd name="T31" fmla="*/ 112 h 671"/>
              <a:gd name="T32" fmla="*/ 421 w 589"/>
              <a:gd name="T33" fmla="*/ 163 h 671"/>
              <a:gd name="T34" fmla="*/ 471 w 589"/>
              <a:gd name="T35" fmla="*/ 254 h 671"/>
              <a:gd name="T36" fmla="*/ 483 w 589"/>
              <a:gd name="T37" fmla="*/ 423 h 671"/>
              <a:gd name="T38" fmla="*/ 554 w 589"/>
              <a:gd name="T39" fmla="*/ 455 h 671"/>
              <a:gd name="T40" fmla="*/ 562 w 589"/>
              <a:gd name="T41" fmla="*/ 331 h 671"/>
              <a:gd name="T42" fmla="*/ 547 w 589"/>
              <a:gd name="T43" fmla="*/ 206 h 671"/>
              <a:gd name="T44" fmla="*/ 468 w 589"/>
              <a:gd name="T45" fmla="*/ 91 h 671"/>
              <a:gd name="T46" fmla="*/ 344 w 589"/>
              <a:gd name="T47" fmla="*/ 30 h 671"/>
              <a:gd name="T48" fmla="*/ 293 w 589"/>
              <a:gd name="T49" fmla="*/ 0 h 671"/>
              <a:gd name="T50" fmla="*/ 390 w 589"/>
              <a:gd name="T51" fmla="*/ 15 h 671"/>
              <a:gd name="T52" fmla="*/ 504 w 589"/>
              <a:gd name="T53" fmla="*/ 89 h 671"/>
              <a:gd name="T54" fmla="*/ 574 w 589"/>
              <a:gd name="T55" fmla="*/ 207 h 671"/>
              <a:gd name="T56" fmla="*/ 587 w 589"/>
              <a:gd name="T57" fmla="*/ 367 h 671"/>
              <a:gd name="T58" fmla="*/ 571 w 589"/>
              <a:gd name="T59" fmla="*/ 521 h 671"/>
              <a:gd name="T60" fmla="*/ 545 w 589"/>
              <a:gd name="T61" fmla="*/ 620 h 671"/>
              <a:gd name="T62" fmla="*/ 527 w 589"/>
              <a:gd name="T63" fmla="*/ 662 h 671"/>
              <a:gd name="T64" fmla="*/ 512 w 589"/>
              <a:gd name="T65" fmla="*/ 671 h 671"/>
              <a:gd name="T66" fmla="*/ 497 w 589"/>
              <a:gd name="T67" fmla="*/ 669 h 671"/>
              <a:gd name="T68" fmla="*/ 426 w 589"/>
              <a:gd name="T69" fmla="*/ 630 h 671"/>
              <a:gd name="T70" fmla="*/ 436 w 589"/>
              <a:gd name="T71" fmla="*/ 567 h 671"/>
              <a:gd name="T72" fmla="*/ 456 w 589"/>
              <a:gd name="T73" fmla="*/ 444 h 671"/>
              <a:gd name="T74" fmla="*/ 455 w 589"/>
              <a:gd name="T75" fmla="*/ 293 h 671"/>
              <a:gd name="T76" fmla="*/ 421 w 589"/>
              <a:gd name="T77" fmla="*/ 204 h 671"/>
              <a:gd name="T78" fmla="*/ 355 w 589"/>
              <a:gd name="T79" fmla="*/ 147 h 671"/>
              <a:gd name="T80" fmla="*/ 263 w 589"/>
              <a:gd name="T81" fmla="*/ 138 h 671"/>
              <a:gd name="T82" fmla="*/ 186 w 589"/>
              <a:gd name="T83" fmla="*/ 181 h 671"/>
              <a:gd name="T84" fmla="*/ 140 w 589"/>
              <a:gd name="T85" fmla="*/ 261 h 671"/>
              <a:gd name="T86" fmla="*/ 130 w 589"/>
              <a:gd name="T87" fmla="*/ 396 h 671"/>
              <a:gd name="T88" fmla="*/ 145 w 589"/>
              <a:gd name="T89" fmla="*/ 530 h 671"/>
              <a:gd name="T90" fmla="*/ 163 w 589"/>
              <a:gd name="T91" fmla="*/ 620 h 671"/>
              <a:gd name="T92" fmla="*/ 147 w 589"/>
              <a:gd name="T93" fmla="*/ 647 h 671"/>
              <a:gd name="T94" fmla="*/ 82 w 589"/>
              <a:gd name="T95" fmla="*/ 671 h 671"/>
              <a:gd name="T96" fmla="*/ 66 w 589"/>
              <a:gd name="T97" fmla="*/ 666 h 671"/>
              <a:gd name="T98" fmla="*/ 51 w 589"/>
              <a:gd name="T99" fmla="*/ 641 h 671"/>
              <a:gd name="T100" fmla="*/ 27 w 589"/>
              <a:gd name="T101" fmla="*/ 561 h 671"/>
              <a:gd name="T102" fmla="*/ 6 w 589"/>
              <a:gd name="T103" fmla="*/ 426 h 671"/>
              <a:gd name="T104" fmla="*/ 3 w 589"/>
              <a:gd name="T105" fmla="*/ 252 h 671"/>
              <a:gd name="T106" fmla="*/ 56 w 589"/>
              <a:gd name="T107" fmla="*/ 124 h 671"/>
              <a:gd name="T108" fmla="*/ 157 w 589"/>
              <a:gd name="T109" fmla="*/ 33 h 671"/>
              <a:gd name="T110" fmla="*/ 293 w 589"/>
              <a:gd name="T11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9" h="671">
                <a:moveTo>
                  <a:pt x="476" y="496"/>
                </a:moveTo>
                <a:lnTo>
                  <a:pt x="467" y="547"/>
                </a:lnTo>
                <a:lnTo>
                  <a:pt x="458" y="589"/>
                </a:lnTo>
                <a:lnTo>
                  <a:pt x="453" y="609"/>
                </a:lnTo>
                <a:lnTo>
                  <a:pt x="452" y="624"/>
                </a:lnTo>
                <a:lnTo>
                  <a:pt x="507" y="645"/>
                </a:lnTo>
                <a:lnTo>
                  <a:pt x="522" y="606"/>
                </a:lnTo>
                <a:lnTo>
                  <a:pt x="536" y="561"/>
                </a:lnTo>
                <a:lnTo>
                  <a:pt x="545" y="514"/>
                </a:lnTo>
                <a:lnTo>
                  <a:pt x="476" y="496"/>
                </a:lnTo>
                <a:close/>
                <a:moveTo>
                  <a:pt x="113" y="496"/>
                </a:moveTo>
                <a:lnTo>
                  <a:pt x="44" y="514"/>
                </a:lnTo>
                <a:lnTo>
                  <a:pt x="53" y="561"/>
                </a:lnTo>
                <a:lnTo>
                  <a:pt x="65" y="606"/>
                </a:lnTo>
                <a:lnTo>
                  <a:pt x="82" y="645"/>
                </a:lnTo>
                <a:lnTo>
                  <a:pt x="137" y="624"/>
                </a:lnTo>
                <a:lnTo>
                  <a:pt x="134" y="609"/>
                </a:lnTo>
                <a:lnTo>
                  <a:pt x="131" y="589"/>
                </a:lnTo>
                <a:lnTo>
                  <a:pt x="122" y="547"/>
                </a:lnTo>
                <a:lnTo>
                  <a:pt x="113" y="496"/>
                </a:lnTo>
                <a:close/>
                <a:moveTo>
                  <a:pt x="293" y="24"/>
                </a:moveTo>
                <a:lnTo>
                  <a:pt x="245" y="30"/>
                </a:lnTo>
                <a:lnTo>
                  <a:pt x="199" y="42"/>
                </a:lnTo>
                <a:lnTo>
                  <a:pt x="157" y="63"/>
                </a:lnTo>
                <a:lnTo>
                  <a:pt x="121" y="91"/>
                </a:lnTo>
                <a:lnTo>
                  <a:pt x="88" y="124"/>
                </a:lnTo>
                <a:lnTo>
                  <a:pt x="62" y="162"/>
                </a:lnTo>
                <a:lnTo>
                  <a:pt x="42" y="206"/>
                </a:lnTo>
                <a:lnTo>
                  <a:pt x="30" y="252"/>
                </a:lnTo>
                <a:lnTo>
                  <a:pt x="26" y="301"/>
                </a:lnTo>
                <a:lnTo>
                  <a:pt x="26" y="331"/>
                </a:lnTo>
                <a:lnTo>
                  <a:pt x="27" y="367"/>
                </a:lnTo>
                <a:lnTo>
                  <a:pt x="30" y="408"/>
                </a:lnTo>
                <a:lnTo>
                  <a:pt x="35" y="455"/>
                </a:lnTo>
                <a:lnTo>
                  <a:pt x="41" y="502"/>
                </a:lnTo>
                <a:lnTo>
                  <a:pt x="112" y="484"/>
                </a:lnTo>
                <a:lnTo>
                  <a:pt x="106" y="423"/>
                </a:lnTo>
                <a:lnTo>
                  <a:pt x="104" y="358"/>
                </a:lnTo>
                <a:lnTo>
                  <a:pt x="109" y="290"/>
                </a:lnTo>
                <a:lnTo>
                  <a:pt x="116" y="254"/>
                </a:lnTo>
                <a:lnTo>
                  <a:pt x="130" y="221"/>
                </a:lnTo>
                <a:lnTo>
                  <a:pt x="147" y="190"/>
                </a:lnTo>
                <a:lnTo>
                  <a:pt x="168" y="163"/>
                </a:lnTo>
                <a:lnTo>
                  <a:pt x="195" y="139"/>
                </a:lnTo>
                <a:lnTo>
                  <a:pt x="225" y="122"/>
                </a:lnTo>
                <a:lnTo>
                  <a:pt x="258" y="112"/>
                </a:lnTo>
                <a:lnTo>
                  <a:pt x="294" y="109"/>
                </a:lnTo>
                <a:lnTo>
                  <a:pt x="331" y="112"/>
                </a:lnTo>
                <a:lnTo>
                  <a:pt x="364" y="122"/>
                </a:lnTo>
                <a:lnTo>
                  <a:pt x="394" y="139"/>
                </a:lnTo>
                <a:lnTo>
                  <a:pt x="421" y="163"/>
                </a:lnTo>
                <a:lnTo>
                  <a:pt x="442" y="190"/>
                </a:lnTo>
                <a:lnTo>
                  <a:pt x="459" y="221"/>
                </a:lnTo>
                <a:lnTo>
                  <a:pt x="471" y="254"/>
                </a:lnTo>
                <a:lnTo>
                  <a:pt x="480" y="290"/>
                </a:lnTo>
                <a:lnTo>
                  <a:pt x="485" y="358"/>
                </a:lnTo>
                <a:lnTo>
                  <a:pt x="483" y="423"/>
                </a:lnTo>
                <a:lnTo>
                  <a:pt x="477" y="484"/>
                </a:lnTo>
                <a:lnTo>
                  <a:pt x="548" y="502"/>
                </a:lnTo>
                <a:lnTo>
                  <a:pt x="554" y="455"/>
                </a:lnTo>
                <a:lnTo>
                  <a:pt x="559" y="408"/>
                </a:lnTo>
                <a:lnTo>
                  <a:pt x="562" y="367"/>
                </a:lnTo>
                <a:lnTo>
                  <a:pt x="562" y="331"/>
                </a:lnTo>
                <a:lnTo>
                  <a:pt x="563" y="301"/>
                </a:lnTo>
                <a:lnTo>
                  <a:pt x="559" y="252"/>
                </a:lnTo>
                <a:lnTo>
                  <a:pt x="547" y="206"/>
                </a:lnTo>
                <a:lnTo>
                  <a:pt x="527" y="162"/>
                </a:lnTo>
                <a:lnTo>
                  <a:pt x="500" y="124"/>
                </a:lnTo>
                <a:lnTo>
                  <a:pt x="468" y="91"/>
                </a:lnTo>
                <a:lnTo>
                  <a:pt x="430" y="63"/>
                </a:lnTo>
                <a:lnTo>
                  <a:pt x="390" y="42"/>
                </a:lnTo>
                <a:lnTo>
                  <a:pt x="344" y="30"/>
                </a:lnTo>
                <a:lnTo>
                  <a:pt x="296" y="24"/>
                </a:lnTo>
                <a:lnTo>
                  <a:pt x="293" y="24"/>
                </a:lnTo>
                <a:close/>
                <a:moveTo>
                  <a:pt x="293" y="0"/>
                </a:moveTo>
                <a:lnTo>
                  <a:pt x="296" y="0"/>
                </a:lnTo>
                <a:lnTo>
                  <a:pt x="344" y="3"/>
                </a:lnTo>
                <a:lnTo>
                  <a:pt x="390" y="15"/>
                </a:lnTo>
                <a:lnTo>
                  <a:pt x="432" y="33"/>
                </a:lnTo>
                <a:lnTo>
                  <a:pt x="470" y="59"/>
                </a:lnTo>
                <a:lnTo>
                  <a:pt x="504" y="89"/>
                </a:lnTo>
                <a:lnTo>
                  <a:pt x="533" y="124"/>
                </a:lnTo>
                <a:lnTo>
                  <a:pt x="557" y="163"/>
                </a:lnTo>
                <a:lnTo>
                  <a:pt x="574" y="207"/>
                </a:lnTo>
                <a:lnTo>
                  <a:pt x="584" y="252"/>
                </a:lnTo>
                <a:lnTo>
                  <a:pt x="589" y="301"/>
                </a:lnTo>
                <a:lnTo>
                  <a:pt x="587" y="367"/>
                </a:lnTo>
                <a:lnTo>
                  <a:pt x="583" y="426"/>
                </a:lnTo>
                <a:lnTo>
                  <a:pt x="577" y="478"/>
                </a:lnTo>
                <a:lnTo>
                  <a:pt x="571" y="521"/>
                </a:lnTo>
                <a:lnTo>
                  <a:pt x="562" y="561"/>
                </a:lnTo>
                <a:lnTo>
                  <a:pt x="554" y="592"/>
                </a:lnTo>
                <a:lnTo>
                  <a:pt x="545" y="620"/>
                </a:lnTo>
                <a:lnTo>
                  <a:pt x="538" y="641"/>
                </a:lnTo>
                <a:lnTo>
                  <a:pt x="530" y="657"/>
                </a:lnTo>
                <a:lnTo>
                  <a:pt x="527" y="662"/>
                </a:lnTo>
                <a:lnTo>
                  <a:pt x="522" y="666"/>
                </a:lnTo>
                <a:lnTo>
                  <a:pt x="518" y="669"/>
                </a:lnTo>
                <a:lnTo>
                  <a:pt x="512" y="671"/>
                </a:lnTo>
                <a:lnTo>
                  <a:pt x="507" y="671"/>
                </a:lnTo>
                <a:lnTo>
                  <a:pt x="501" y="671"/>
                </a:lnTo>
                <a:lnTo>
                  <a:pt x="497" y="669"/>
                </a:lnTo>
                <a:lnTo>
                  <a:pt x="441" y="647"/>
                </a:lnTo>
                <a:lnTo>
                  <a:pt x="432" y="641"/>
                </a:lnTo>
                <a:lnTo>
                  <a:pt x="426" y="630"/>
                </a:lnTo>
                <a:lnTo>
                  <a:pt x="426" y="620"/>
                </a:lnTo>
                <a:lnTo>
                  <a:pt x="430" y="597"/>
                </a:lnTo>
                <a:lnTo>
                  <a:pt x="436" y="567"/>
                </a:lnTo>
                <a:lnTo>
                  <a:pt x="444" y="530"/>
                </a:lnTo>
                <a:lnTo>
                  <a:pt x="450" y="490"/>
                </a:lnTo>
                <a:lnTo>
                  <a:pt x="456" y="444"/>
                </a:lnTo>
                <a:lnTo>
                  <a:pt x="459" y="396"/>
                </a:lnTo>
                <a:lnTo>
                  <a:pt x="459" y="345"/>
                </a:lnTo>
                <a:lnTo>
                  <a:pt x="455" y="293"/>
                </a:lnTo>
                <a:lnTo>
                  <a:pt x="447" y="261"/>
                </a:lnTo>
                <a:lnTo>
                  <a:pt x="436" y="231"/>
                </a:lnTo>
                <a:lnTo>
                  <a:pt x="421" y="204"/>
                </a:lnTo>
                <a:lnTo>
                  <a:pt x="403" y="181"/>
                </a:lnTo>
                <a:lnTo>
                  <a:pt x="381" y="162"/>
                </a:lnTo>
                <a:lnTo>
                  <a:pt x="355" y="147"/>
                </a:lnTo>
                <a:lnTo>
                  <a:pt x="326" y="138"/>
                </a:lnTo>
                <a:lnTo>
                  <a:pt x="294" y="135"/>
                </a:lnTo>
                <a:lnTo>
                  <a:pt x="263" y="138"/>
                </a:lnTo>
                <a:lnTo>
                  <a:pt x="234" y="147"/>
                </a:lnTo>
                <a:lnTo>
                  <a:pt x="208" y="162"/>
                </a:lnTo>
                <a:lnTo>
                  <a:pt x="186" y="181"/>
                </a:lnTo>
                <a:lnTo>
                  <a:pt x="168" y="204"/>
                </a:lnTo>
                <a:lnTo>
                  <a:pt x="153" y="231"/>
                </a:lnTo>
                <a:lnTo>
                  <a:pt x="140" y="261"/>
                </a:lnTo>
                <a:lnTo>
                  <a:pt x="134" y="293"/>
                </a:lnTo>
                <a:lnTo>
                  <a:pt x="130" y="345"/>
                </a:lnTo>
                <a:lnTo>
                  <a:pt x="130" y="396"/>
                </a:lnTo>
                <a:lnTo>
                  <a:pt x="133" y="444"/>
                </a:lnTo>
                <a:lnTo>
                  <a:pt x="139" y="490"/>
                </a:lnTo>
                <a:lnTo>
                  <a:pt x="145" y="530"/>
                </a:lnTo>
                <a:lnTo>
                  <a:pt x="153" y="567"/>
                </a:lnTo>
                <a:lnTo>
                  <a:pt x="159" y="597"/>
                </a:lnTo>
                <a:lnTo>
                  <a:pt x="163" y="620"/>
                </a:lnTo>
                <a:lnTo>
                  <a:pt x="162" y="630"/>
                </a:lnTo>
                <a:lnTo>
                  <a:pt x="157" y="641"/>
                </a:lnTo>
                <a:lnTo>
                  <a:pt x="147" y="647"/>
                </a:lnTo>
                <a:lnTo>
                  <a:pt x="91" y="669"/>
                </a:lnTo>
                <a:lnTo>
                  <a:pt x="86" y="671"/>
                </a:lnTo>
                <a:lnTo>
                  <a:pt x="82" y="671"/>
                </a:lnTo>
                <a:lnTo>
                  <a:pt x="76" y="671"/>
                </a:lnTo>
                <a:lnTo>
                  <a:pt x="71" y="669"/>
                </a:lnTo>
                <a:lnTo>
                  <a:pt x="66" y="666"/>
                </a:lnTo>
                <a:lnTo>
                  <a:pt x="62" y="662"/>
                </a:lnTo>
                <a:lnTo>
                  <a:pt x="59" y="657"/>
                </a:lnTo>
                <a:lnTo>
                  <a:pt x="51" y="641"/>
                </a:lnTo>
                <a:lnTo>
                  <a:pt x="44" y="620"/>
                </a:lnTo>
                <a:lnTo>
                  <a:pt x="35" y="592"/>
                </a:lnTo>
                <a:lnTo>
                  <a:pt x="27" y="561"/>
                </a:lnTo>
                <a:lnTo>
                  <a:pt x="18" y="521"/>
                </a:lnTo>
                <a:lnTo>
                  <a:pt x="12" y="478"/>
                </a:lnTo>
                <a:lnTo>
                  <a:pt x="6" y="426"/>
                </a:lnTo>
                <a:lnTo>
                  <a:pt x="2" y="367"/>
                </a:lnTo>
                <a:lnTo>
                  <a:pt x="0" y="301"/>
                </a:lnTo>
                <a:lnTo>
                  <a:pt x="3" y="252"/>
                </a:lnTo>
                <a:lnTo>
                  <a:pt x="15" y="207"/>
                </a:lnTo>
                <a:lnTo>
                  <a:pt x="32" y="163"/>
                </a:lnTo>
                <a:lnTo>
                  <a:pt x="56" y="124"/>
                </a:lnTo>
                <a:lnTo>
                  <a:pt x="85" y="89"/>
                </a:lnTo>
                <a:lnTo>
                  <a:pt x="119" y="59"/>
                </a:lnTo>
                <a:lnTo>
                  <a:pt x="157" y="33"/>
                </a:lnTo>
                <a:lnTo>
                  <a:pt x="199" y="15"/>
                </a:lnTo>
                <a:lnTo>
                  <a:pt x="245" y="3"/>
                </a:lnTo>
                <a:lnTo>
                  <a:pt x="29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075346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TextBox 65"/>
          <p:cNvSpPr txBox="1"/>
          <p:nvPr/>
        </p:nvSpPr>
        <p:spPr>
          <a:xfrm>
            <a:off x="273582" y="154670"/>
            <a:ext cx="4908018" cy="584775"/>
          </a:xfrm>
          <a:prstGeom prst="rect">
            <a:avLst/>
          </a:prstGeom>
          <a:noFill/>
        </p:spPr>
        <p:txBody>
          <a:bodyPr wrap="square" rtlCol="0">
            <a:spAutoFit/>
          </a:bodyPr>
          <a:lstStyle/>
          <a:p>
            <a:r>
              <a:rPr lang="en-US" sz="3200" dirty="0" smtClean="0">
                <a:solidFill>
                  <a:schemeClr val="bg1">
                    <a:lumMod val="75000"/>
                  </a:schemeClr>
                </a:solidFill>
              </a:rPr>
              <a:t>How To Make Customers</a:t>
            </a:r>
            <a:endParaRPr lang="en-US" sz="3200" dirty="0">
              <a:solidFill>
                <a:schemeClr val="tx2"/>
              </a:solidFill>
            </a:endParaRPr>
          </a:p>
        </p:txBody>
      </p:sp>
      <p:sp>
        <p:nvSpPr>
          <p:cNvPr id="47" name="Rectangle 46"/>
          <p:cNvSpPr/>
          <p:nvPr/>
        </p:nvSpPr>
        <p:spPr>
          <a:xfrm>
            <a:off x="11963400" y="-3"/>
            <a:ext cx="2286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1963400" y="1713623"/>
            <a:ext cx="2286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11963400" y="3427248"/>
            <a:ext cx="2286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11963400" y="5140874"/>
            <a:ext cx="2286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11811000"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1462421" y="1427113"/>
            <a:ext cx="1371600" cy="1371600"/>
          </a:xfrm>
          <a:prstGeom prst="ellipse">
            <a:avLst/>
          </a:prstGeom>
          <a:solidFill>
            <a:schemeClr val="accent6"/>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p:cNvSpPr/>
          <p:nvPr/>
        </p:nvSpPr>
        <p:spPr>
          <a:xfrm>
            <a:off x="1462421" y="3124200"/>
            <a:ext cx="1371600" cy="1371600"/>
          </a:xfrm>
          <a:prstGeom prst="ellipse">
            <a:avLst/>
          </a:prstGeom>
          <a:solidFill>
            <a:schemeClr val="tx2"/>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1462421" y="4821287"/>
            <a:ext cx="1371600" cy="1371600"/>
          </a:xfrm>
          <a:prstGeom prst="ellipse">
            <a:avLst/>
          </a:prstGeom>
          <a:solidFill>
            <a:schemeClr val="accent2"/>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13"/>
          <p:cNvSpPr/>
          <p:nvPr/>
        </p:nvSpPr>
        <p:spPr>
          <a:xfrm rot="16200000">
            <a:off x="3275205" y="1000702"/>
            <a:ext cx="1312813" cy="2224423"/>
          </a:xfrm>
          <a:custGeom>
            <a:avLst/>
            <a:gdLst>
              <a:gd name="connsiteX0" fmla="*/ 1312813 w 1312813"/>
              <a:gd name="connsiteY0" fmla="*/ 1568017 h 2224423"/>
              <a:gd name="connsiteX1" fmla="*/ 656407 w 1312813"/>
              <a:gd name="connsiteY1" fmla="*/ 2224423 h 2224423"/>
              <a:gd name="connsiteX2" fmla="*/ 0 w 1312813"/>
              <a:gd name="connsiteY2" fmla="*/ 1568017 h 2224423"/>
              <a:gd name="connsiteX3" fmla="*/ 302800 w 1312813"/>
              <a:gd name="connsiteY3" fmla="*/ 1568017 h 2224423"/>
              <a:gd name="connsiteX4" fmla="*/ 302800 w 1312813"/>
              <a:gd name="connsiteY4" fmla="*/ 0 h 2224423"/>
              <a:gd name="connsiteX5" fmla="*/ 359802 w 1312813"/>
              <a:gd name="connsiteY5" fmla="*/ 30940 h 2224423"/>
              <a:gd name="connsiteX6" fmla="*/ 656407 w 1312813"/>
              <a:gd name="connsiteY6" fmla="*/ 90822 h 2224423"/>
              <a:gd name="connsiteX7" fmla="*/ 953011 w 1312813"/>
              <a:gd name="connsiteY7" fmla="*/ 30940 h 2224423"/>
              <a:gd name="connsiteX8" fmla="*/ 1010013 w 1312813"/>
              <a:gd name="connsiteY8" fmla="*/ 0 h 2224423"/>
              <a:gd name="connsiteX9" fmla="*/ 1010013 w 1312813"/>
              <a:gd name="connsiteY9" fmla="*/ 1568017 h 222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2813" h="2224423">
                <a:moveTo>
                  <a:pt x="1312813" y="1568017"/>
                </a:moveTo>
                <a:lnTo>
                  <a:pt x="656407" y="2224423"/>
                </a:lnTo>
                <a:lnTo>
                  <a:pt x="0" y="1568017"/>
                </a:lnTo>
                <a:lnTo>
                  <a:pt x="302800" y="1568017"/>
                </a:lnTo>
                <a:lnTo>
                  <a:pt x="302800" y="0"/>
                </a:lnTo>
                <a:lnTo>
                  <a:pt x="359802" y="30940"/>
                </a:lnTo>
                <a:cubicBezTo>
                  <a:pt x="450966" y="69499"/>
                  <a:pt x="551196" y="90822"/>
                  <a:pt x="656407" y="90822"/>
                </a:cubicBezTo>
                <a:cubicBezTo>
                  <a:pt x="761617" y="90822"/>
                  <a:pt x="861847" y="69499"/>
                  <a:pt x="953011" y="30940"/>
                </a:cubicBezTo>
                <a:lnTo>
                  <a:pt x="1010013" y="0"/>
                </a:lnTo>
                <a:lnTo>
                  <a:pt x="1010013" y="1568017"/>
                </a:lnTo>
                <a:close/>
              </a:path>
            </a:pathLst>
          </a:custGeom>
          <a:solidFill>
            <a:schemeClr val="accent6"/>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14"/>
          <p:cNvSpPr/>
          <p:nvPr/>
        </p:nvSpPr>
        <p:spPr>
          <a:xfrm rot="16200000">
            <a:off x="3275205" y="2702373"/>
            <a:ext cx="1312813" cy="2224423"/>
          </a:xfrm>
          <a:custGeom>
            <a:avLst/>
            <a:gdLst>
              <a:gd name="connsiteX0" fmla="*/ 1312813 w 1312813"/>
              <a:gd name="connsiteY0" fmla="*/ 1568017 h 2224423"/>
              <a:gd name="connsiteX1" fmla="*/ 656407 w 1312813"/>
              <a:gd name="connsiteY1" fmla="*/ 2224423 h 2224423"/>
              <a:gd name="connsiteX2" fmla="*/ 0 w 1312813"/>
              <a:gd name="connsiteY2" fmla="*/ 1568017 h 2224423"/>
              <a:gd name="connsiteX3" fmla="*/ 302800 w 1312813"/>
              <a:gd name="connsiteY3" fmla="*/ 1568017 h 2224423"/>
              <a:gd name="connsiteX4" fmla="*/ 302800 w 1312813"/>
              <a:gd name="connsiteY4" fmla="*/ 0 h 2224423"/>
              <a:gd name="connsiteX5" fmla="*/ 359802 w 1312813"/>
              <a:gd name="connsiteY5" fmla="*/ 30940 h 2224423"/>
              <a:gd name="connsiteX6" fmla="*/ 656407 w 1312813"/>
              <a:gd name="connsiteY6" fmla="*/ 90822 h 2224423"/>
              <a:gd name="connsiteX7" fmla="*/ 953011 w 1312813"/>
              <a:gd name="connsiteY7" fmla="*/ 30940 h 2224423"/>
              <a:gd name="connsiteX8" fmla="*/ 1010013 w 1312813"/>
              <a:gd name="connsiteY8" fmla="*/ 0 h 2224423"/>
              <a:gd name="connsiteX9" fmla="*/ 1010013 w 1312813"/>
              <a:gd name="connsiteY9" fmla="*/ 1568017 h 222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2813" h="2224423">
                <a:moveTo>
                  <a:pt x="1312813" y="1568017"/>
                </a:moveTo>
                <a:lnTo>
                  <a:pt x="656407" y="2224423"/>
                </a:lnTo>
                <a:lnTo>
                  <a:pt x="0" y="1568017"/>
                </a:lnTo>
                <a:lnTo>
                  <a:pt x="302800" y="1568017"/>
                </a:lnTo>
                <a:lnTo>
                  <a:pt x="302800" y="0"/>
                </a:lnTo>
                <a:lnTo>
                  <a:pt x="359802" y="30940"/>
                </a:lnTo>
                <a:cubicBezTo>
                  <a:pt x="450966" y="69499"/>
                  <a:pt x="551196" y="90822"/>
                  <a:pt x="656407" y="90822"/>
                </a:cubicBezTo>
                <a:cubicBezTo>
                  <a:pt x="761617" y="90822"/>
                  <a:pt x="861847" y="69499"/>
                  <a:pt x="953011" y="30940"/>
                </a:cubicBezTo>
                <a:lnTo>
                  <a:pt x="1010013" y="0"/>
                </a:lnTo>
                <a:lnTo>
                  <a:pt x="1010013" y="1568017"/>
                </a:lnTo>
                <a:close/>
              </a:path>
            </a:pathLst>
          </a:custGeom>
          <a:solidFill>
            <a:schemeClr val="tx2"/>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Freeform 15"/>
          <p:cNvSpPr/>
          <p:nvPr/>
        </p:nvSpPr>
        <p:spPr>
          <a:xfrm rot="16200000">
            <a:off x="3275205" y="4394875"/>
            <a:ext cx="1312813" cy="2224423"/>
          </a:xfrm>
          <a:custGeom>
            <a:avLst/>
            <a:gdLst>
              <a:gd name="connsiteX0" fmla="*/ 1312813 w 1312813"/>
              <a:gd name="connsiteY0" fmla="*/ 1568017 h 2224423"/>
              <a:gd name="connsiteX1" fmla="*/ 656407 w 1312813"/>
              <a:gd name="connsiteY1" fmla="*/ 2224423 h 2224423"/>
              <a:gd name="connsiteX2" fmla="*/ 0 w 1312813"/>
              <a:gd name="connsiteY2" fmla="*/ 1568017 h 2224423"/>
              <a:gd name="connsiteX3" fmla="*/ 302800 w 1312813"/>
              <a:gd name="connsiteY3" fmla="*/ 1568017 h 2224423"/>
              <a:gd name="connsiteX4" fmla="*/ 302800 w 1312813"/>
              <a:gd name="connsiteY4" fmla="*/ 0 h 2224423"/>
              <a:gd name="connsiteX5" fmla="*/ 359802 w 1312813"/>
              <a:gd name="connsiteY5" fmla="*/ 30940 h 2224423"/>
              <a:gd name="connsiteX6" fmla="*/ 656407 w 1312813"/>
              <a:gd name="connsiteY6" fmla="*/ 90822 h 2224423"/>
              <a:gd name="connsiteX7" fmla="*/ 953011 w 1312813"/>
              <a:gd name="connsiteY7" fmla="*/ 30940 h 2224423"/>
              <a:gd name="connsiteX8" fmla="*/ 1010013 w 1312813"/>
              <a:gd name="connsiteY8" fmla="*/ 0 h 2224423"/>
              <a:gd name="connsiteX9" fmla="*/ 1010013 w 1312813"/>
              <a:gd name="connsiteY9" fmla="*/ 1568017 h 222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2813" h="2224423">
                <a:moveTo>
                  <a:pt x="1312813" y="1568017"/>
                </a:moveTo>
                <a:lnTo>
                  <a:pt x="656407" y="2224423"/>
                </a:lnTo>
                <a:lnTo>
                  <a:pt x="0" y="1568017"/>
                </a:lnTo>
                <a:lnTo>
                  <a:pt x="302800" y="1568017"/>
                </a:lnTo>
                <a:lnTo>
                  <a:pt x="302800" y="0"/>
                </a:lnTo>
                <a:lnTo>
                  <a:pt x="359802" y="30940"/>
                </a:lnTo>
                <a:cubicBezTo>
                  <a:pt x="450966" y="69499"/>
                  <a:pt x="551196" y="90822"/>
                  <a:pt x="656407" y="90822"/>
                </a:cubicBezTo>
                <a:cubicBezTo>
                  <a:pt x="761617" y="90822"/>
                  <a:pt x="861847" y="69499"/>
                  <a:pt x="953011" y="30940"/>
                </a:cubicBezTo>
                <a:lnTo>
                  <a:pt x="1010013" y="0"/>
                </a:lnTo>
                <a:lnTo>
                  <a:pt x="1010013" y="1568017"/>
                </a:lnTo>
                <a:close/>
              </a:path>
            </a:pathLst>
          </a:custGeom>
          <a:solidFill>
            <a:schemeClr val="accent2"/>
          </a:solidFill>
          <a:ln w="1905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2986421" y="1912858"/>
            <a:ext cx="1371600" cy="400110"/>
          </a:xfrm>
          <a:prstGeom prst="rect">
            <a:avLst/>
          </a:prstGeom>
          <a:noFill/>
        </p:spPr>
        <p:txBody>
          <a:bodyPr wrap="square" rtlCol="0">
            <a:spAutoFit/>
          </a:bodyPr>
          <a:lstStyle/>
          <a:p>
            <a:pPr algn="ctr"/>
            <a:r>
              <a:rPr lang="en-US" sz="2000" dirty="0">
                <a:solidFill>
                  <a:schemeClr val="bg1"/>
                </a:solidFill>
              </a:rPr>
              <a:t>ENGAGE</a:t>
            </a:r>
          </a:p>
        </p:txBody>
      </p:sp>
      <p:sp>
        <p:nvSpPr>
          <p:cNvPr id="18" name="TextBox 17"/>
          <p:cNvSpPr txBox="1"/>
          <p:nvPr/>
        </p:nvSpPr>
        <p:spPr>
          <a:xfrm>
            <a:off x="2986420" y="3609945"/>
            <a:ext cx="1371601" cy="400110"/>
          </a:xfrm>
          <a:prstGeom prst="rect">
            <a:avLst/>
          </a:prstGeom>
          <a:noFill/>
        </p:spPr>
        <p:txBody>
          <a:bodyPr wrap="square" rtlCol="0">
            <a:spAutoFit/>
          </a:bodyPr>
          <a:lstStyle/>
          <a:p>
            <a:pPr algn="ctr"/>
            <a:r>
              <a:rPr lang="en-US" sz="2000" dirty="0">
                <a:solidFill>
                  <a:schemeClr val="bg1"/>
                </a:solidFill>
              </a:rPr>
              <a:t>INTERACT</a:t>
            </a:r>
          </a:p>
        </p:txBody>
      </p:sp>
      <p:sp>
        <p:nvSpPr>
          <p:cNvPr id="19" name="TextBox 18"/>
          <p:cNvSpPr txBox="1"/>
          <p:nvPr/>
        </p:nvSpPr>
        <p:spPr>
          <a:xfrm>
            <a:off x="2986420" y="5307031"/>
            <a:ext cx="1371602" cy="400110"/>
          </a:xfrm>
          <a:prstGeom prst="rect">
            <a:avLst/>
          </a:prstGeom>
          <a:noFill/>
        </p:spPr>
        <p:txBody>
          <a:bodyPr wrap="square" rtlCol="0">
            <a:spAutoFit/>
          </a:bodyPr>
          <a:lstStyle/>
          <a:p>
            <a:pPr algn="ctr"/>
            <a:r>
              <a:rPr lang="en-US" sz="2000" dirty="0">
                <a:solidFill>
                  <a:schemeClr val="bg1"/>
                </a:solidFill>
              </a:rPr>
              <a:t>ACTION</a:t>
            </a:r>
          </a:p>
        </p:txBody>
      </p:sp>
      <p:sp>
        <p:nvSpPr>
          <p:cNvPr id="36" name="Rectangle 35"/>
          <p:cNvSpPr/>
          <p:nvPr/>
        </p:nvSpPr>
        <p:spPr>
          <a:xfrm>
            <a:off x="5172075" y="2053449"/>
            <a:ext cx="4962524" cy="584775"/>
          </a:xfrm>
          <a:prstGeom prst="rect">
            <a:avLst/>
          </a:prstGeom>
        </p:spPr>
        <p:txBody>
          <a:bodyPr wrap="square">
            <a:spAutoFit/>
          </a:bodyPr>
          <a:lstStyle/>
          <a:p>
            <a:r>
              <a:rPr lang="en-US" sz="1600" dirty="0">
                <a:solidFill>
                  <a:schemeClr val="accent6"/>
                </a:solidFill>
              </a:rPr>
              <a:t>Donec non velit </a:t>
            </a:r>
            <a:r>
              <a:rPr lang="en-US" sz="1600" dirty="0">
                <a:solidFill>
                  <a:schemeClr val="bg1">
                    <a:lumMod val="75000"/>
                  </a:schemeClr>
                </a:solidFill>
              </a:rPr>
              <a:t>euismod nisi fermentum facilisis. In nec dui ipsum. Proin vitae justo libero. Morbi </a:t>
            </a:r>
            <a:r>
              <a:rPr lang="en-US" sz="1600" dirty="0" smtClean="0">
                <a:solidFill>
                  <a:schemeClr val="bg1">
                    <a:lumMod val="75000"/>
                  </a:schemeClr>
                </a:solidFill>
              </a:rPr>
              <a:t>malesuada. </a:t>
            </a:r>
            <a:endParaRPr lang="en-US" sz="1600" dirty="0"/>
          </a:p>
        </p:txBody>
      </p:sp>
      <p:sp>
        <p:nvSpPr>
          <p:cNvPr id="37" name="TextBox 36"/>
          <p:cNvSpPr txBox="1"/>
          <p:nvPr/>
        </p:nvSpPr>
        <p:spPr>
          <a:xfrm>
            <a:off x="5196783" y="1704071"/>
            <a:ext cx="2438400" cy="400110"/>
          </a:xfrm>
          <a:prstGeom prst="rect">
            <a:avLst/>
          </a:prstGeom>
          <a:noFill/>
        </p:spPr>
        <p:txBody>
          <a:bodyPr wrap="square" rtlCol="0">
            <a:spAutoFit/>
          </a:bodyPr>
          <a:lstStyle/>
          <a:p>
            <a:r>
              <a:rPr lang="en-US" sz="2000" dirty="0" smtClean="0">
                <a:solidFill>
                  <a:schemeClr val="accent6"/>
                </a:solidFill>
              </a:rPr>
              <a:t>Lorem Ipsum</a:t>
            </a:r>
            <a:endParaRPr lang="en-US" sz="2000" dirty="0">
              <a:solidFill>
                <a:schemeClr val="accent6"/>
              </a:solidFill>
            </a:endParaRPr>
          </a:p>
        </p:txBody>
      </p:sp>
      <p:sp>
        <p:nvSpPr>
          <p:cNvPr id="38" name="Rectangle 37"/>
          <p:cNvSpPr/>
          <p:nvPr/>
        </p:nvSpPr>
        <p:spPr>
          <a:xfrm>
            <a:off x="5172074" y="3717667"/>
            <a:ext cx="5038725" cy="584775"/>
          </a:xfrm>
          <a:prstGeom prst="rect">
            <a:avLst/>
          </a:prstGeom>
        </p:spPr>
        <p:txBody>
          <a:bodyPr wrap="square">
            <a:spAutoFit/>
          </a:bodyPr>
          <a:lstStyle/>
          <a:p>
            <a:r>
              <a:rPr lang="en-US" sz="1600" dirty="0">
                <a:solidFill>
                  <a:schemeClr val="accent6"/>
                </a:solidFill>
              </a:rPr>
              <a:t>Donec non velit </a:t>
            </a:r>
            <a:r>
              <a:rPr lang="en-US" sz="1600" dirty="0">
                <a:solidFill>
                  <a:schemeClr val="bg1">
                    <a:lumMod val="75000"/>
                  </a:schemeClr>
                </a:solidFill>
              </a:rPr>
              <a:t>euismod nisi fermentum facilisis. In nec dui ipsum. Proin vitae justo libero. Morbi </a:t>
            </a:r>
            <a:r>
              <a:rPr lang="en-US" sz="1600" dirty="0" smtClean="0">
                <a:solidFill>
                  <a:schemeClr val="bg1">
                    <a:lumMod val="75000"/>
                  </a:schemeClr>
                </a:solidFill>
              </a:rPr>
              <a:t>malesuada. </a:t>
            </a:r>
            <a:endParaRPr lang="en-US" sz="1600" dirty="0"/>
          </a:p>
        </p:txBody>
      </p:sp>
      <p:sp>
        <p:nvSpPr>
          <p:cNvPr id="39" name="TextBox 38"/>
          <p:cNvSpPr txBox="1"/>
          <p:nvPr/>
        </p:nvSpPr>
        <p:spPr>
          <a:xfrm>
            <a:off x="5196783" y="3368289"/>
            <a:ext cx="2438400" cy="400110"/>
          </a:xfrm>
          <a:prstGeom prst="rect">
            <a:avLst/>
          </a:prstGeom>
          <a:noFill/>
        </p:spPr>
        <p:txBody>
          <a:bodyPr wrap="square" rtlCol="0">
            <a:spAutoFit/>
          </a:bodyPr>
          <a:lstStyle/>
          <a:p>
            <a:r>
              <a:rPr lang="en-US" sz="2000" dirty="0" smtClean="0">
                <a:solidFill>
                  <a:schemeClr val="tx2"/>
                </a:solidFill>
              </a:rPr>
              <a:t>Lorem Ipsum</a:t>
            </a:r>
            <a:endParaRPr lang="en-US" sz="2000" dirty="0">
              <a:solidFill>
                <a:schemeClr val="tx2"/>
              </a:solidFill>
            </a:endParaRPr>
          </a:p>
        </p:txBody>
      </p:sp>
      <p:sp>
        <p:nvSpPr>
          <p:cNvPr id="40" name="Rectangle 39"/>
          <p:cNvSpPr/>
          <p:nvPr/>
        </p:nvSpPr>
        <p:spPr>
          <a:xfrm>
            <a:off x="5172074" y="5414753"/>
            <a:ext cx="4962525" cy="584775"/>
          </a:xfrm>
          <a:prstGeom prst="rect">
            <a:avLst/>
          </a:prstGeom>
        </p:spPr>
        <p:txBody>
          <a:bodyPr wrap="square">
            <a:spAutoFit/>
          </a:bodyPr>
          <a:lstStyle/>
          <a:p>
            <a:r>
              <a:rPr lang="en-US" sz="1600" dirty="0">
                <a:solidFill>
                  <a:schemeClr val="accent6"/>
                </a:solidFill>
              </a:rPr>
              <a:t>Donec non velit </a:t>
            </a:r>
            <a:r>
              <a:rPr lang="en-US" sz="1600" dirty="0">
                <a:solidFill>
                  <a:schemeClr val="bg1">
                    <a:lumMod val="75000"/>
                  </a:schemeClr>
                </a:solidFill>
              </a:rPr>
              <a:t>euismod nisi fermentum facilisis. In nec dui ipsum. Proin vitae justo libero. Morbi </a:t>
            </a:r>
            <a:r>
              <a:rPr lang="en-US" sz="1600" dirty="0" smtClean="0">
                <a:solidFill>
                  <a:schemeClr val="bg1">
                    <a:lumMod val="75000"/>
                  </a:schemeClr>
                </a:solidFill>
              </a:rPr>
              <a:t>malesuada. </a:t>
            </a:r>
            <a:endParaRPr lang="en-US" sz="1600" dirty="0"/>
          </a:p>
        </p:txBody>
      </p:sp>
      <p:sp>
        <p:nvSpPr>
          <p:cNvPr id="41" name="TextBox 40"/>
          <p:cNvSpPr txBox="1"/>
          <p:nvPr/>
        </p:nvSpPr>
        <p:spPr>
          <a:xfrm>
            <a:off x="5196783" y="5065375"/>
            <a:ext cx="2438400" cy="400110"/>
          </a:xfrm>
          <a:prstGeom prst="rect">
            <a:avLst/>
          </a:prstGeom>
          <a:noFill/>
        </p:spPr>
        <p:txBody>
          <a:bodyPr wrap="square" rtlCol="0">
            <a:spAutoFit/>
          </a:bodyPr>
          <a:lstStyle/>
          <a:p>
            <a:r>
              <a:rPr lang="en-US" sz="2000" dirty="0" smtClean="0">
                <a:solidFill>
                  <a:schemeClr val="accent2"/>
                </a:solidFill>
              </a:rPr>
              <a:t>Lorem Ipsum</a:t>
            </a:r>
            <a:endParaRPr lang="en-US" sz="2000" dirty="0">
              <a:solidFill>
                <a:schemeClr val="accent2"/>
              </a:solidFill>
            </a:endParaRPr>
          </a:p>
        </p:txBody>
      </p:sp>
      <p:sp>
        <p:nvSpPr>
          <p:cNvPr id="42" name="Freeform 87"/>
          <p:cNvSpPr>
            <a:spLocks noEditPoints="1"/>
          </p:cNvSpPr>
          <p:nvPr/>
        </p:nvSpPr>
        <p:spPr bwMode="auto">
          <a:xfrm>
            <a:off x="1823888" y="3568143"/>
            <a:ext cx="705332" cy="546657"/>
          </a:xfrm>
          <a:custGeom>
            <a:avLst/>
            <a:gdLst>
              <a:gd name="T0" fmla="*/ 345 w 689"/>
              <a:gd name="T1" fmla="*/ 280 h 534"/>
              <a:gd name="T2" fmla="*/ 357 w 689"/>
              <a:gd name="T3" fmla="*/ 268 h 534"/>
              <a:gd name="T4" fmla="*/ 391 w 689"/>
              <a:gd name="T5" fmla="*/ 170 h 534"/>
              <a:gd name="T6" fmla="*/ 454 w 689"/>
              <a:gd name="T7" fmla="*/ 279 h 534"/>
              <a:gd name="T8" fmla="*/ 486 w 689"/>
              <a:gd name="T9" fmla="*/ 422 h 534"/>
              <a:gd name="T10" fmla="*/ 545 w 689"/>
              <a:gd name="T11" fmla="*/ 444 h 534"/>
              <a:gd name="T12" fmla="*/ 599 w 689"/>
              <a:gd name="T13" fmla="*/ 388 h 534"/>
              <a:gd name="T14" fmla="*/ 579 w 689"/>
              <a:gd name="T15" fmla="*/ 330 h 534"/>
              <a:gd name="T16" fmla="*/ 406 w 689"/>
              <a:gd name="T17" fmla="*/ 171 h 534"/>
              <a:gd name="T18" fmla="*/ 348 w 689"/>
              <a:gd name="T19" fmla="*/ 111 h 534"/>
              <a:gd name="T20" fmla="*/ 266 w 689"/>
              <a:gd name="T21" fmla="*/ 193 h 534"/>
              <a:gd name="T22" fmla="*/ 280 w 689"/>
              <a:gd name="T23" fmla="*/ 304 h 534"/>
              <a:gd name="T24" fmla="*/ 337 w 689"/>
              <a:gd name="T25" fmla="*/ 353 h 534"/>
              <a:gd name="T26" fmla="*/ 326 w 689"/>
              <a:gd name="T27" fmla="*/ 299 h 534"/>
              <a:gd name="T28" fmla="*/ 302 w 689"/>
              <a:gd name="T29" fmla="*/ 211 h 534"/>
              <a:gd name="T30" fmla="*/ 368 w 689"/>
              <a:gd name="T31" fmla="*/ 147 h 534"/>
              <a:gd name="T32" fmla="*/ 455 w 689"/>
              <a:gd name="T33" fmla="*/ 170 h 534"/>
              <a:gd name="T34" fmla="*/ 626 w 689"/>
              <a:gd name="T35" fmla="*/ 379 h 534"/>
              <a:gd name="T36" fmla="*/ 580 w 689"/>
              <a:gd name="T37" fmla="*/ 458 h 534"/>
              <a:gd name="T38" fmla="*/ 489 w 689"/>
              <a:gd name="T39" fmla="*/ 458 h 534"/>
              <a:gd name="T40" fmla="*/ 409 w 689"/>
              <a:gd name="T41" fmla="*/ 411 h 534"/>
              <a:gd name="T42" fmla="*/ 442 w 689"/>
              <a:gd name="T43" fmla="*/ 471 h 534"/>
              <a:gd name="T44" fmla="*/ 548 w 689"/>
              <a:gd name="T45" fmla="*/ 508 h 534"/>
              <a:gd name="T46" fmla="*/ 645 w 689"/>
              <a:gd name="T47" fmla="*/ 447 h 534"/>
              <a:gd name="T48" fmla="*/ 657 w 689"/>
              <a:gd name="T49" fmla="*/ 336 h 534"/>
              <a:gd name="T50" fmla="*/ 485 w 689"/>
              <a:gd name="T51" fmla="*/ 143 h 534"/>
              <a:gd name="T52" fmla="*/ 405 w 689"/>
              <a:gd name="T53" fmla="*/ 105 h 534"/>
              <a:gd name="T54" fmla="*/ 109 w 689"/>
              <a:gd name="T55" fmla="*/ 110 h 534"/>
              <a:gd name="T56" fmla="*/ 97 w 689"/>
              <a:gd name="T57" fmla="*/ 185 h 534"/>
              <a:gd name="T58" fmla="*/ 252 w 689"/>
              <a:gd name="T59" fmla="*/ 347 h 534"/>
              <a:gd name="T60" fmla="*/ 280 w 689"/>
              <a:gd name="T61" fmla="*/ 345 h 534"/>
              <a:gd name="T62" fmla="*/ 234 w 689"/>
              <a:gd name="T63" fmla="*/ 224 h 534"/>
              <a:gd name="T64" fmla="*/ 201 w 689"/>
              <a:gd name="T65" fmla="*/ 110 h 534"/>
              <a:gd name="T66" fmla="*/ 114 w 689"/>
              <a:gd name="T67" fmla="*/ 33 h 534"/>
              <a:gd name="T68" fmla="*/ 32 w 689"/>
              <a:gd name="T69" fmla="*/ 114 h 534"/>
              <a:gd name="T70" fmla="*/ 44 w 689"/>
              <a:gd name="T71" fmla="*/ 225 h 534"/>
              <a:gd name="T72" fmla="*/ 206 w 689"/>
              <a:gd name="T73" fmla="*/ 393 h 534"/>
              <a:gd name="T74" fmla="*/ 314 w 689"/>
              <a:gd name="T75" fmla="*/ 430 h 534"/>
              <a:gd name="T76" fmla="*/ 411 w 689"/>
              <a:gd name="T77" fmla="*/ 368 h 534"/>
              <a:gd name="T78" fmla="*/ 423 w 689"/>
              <a:gd name="T79" fmla="*/ 257 h 534"/>
              <a:gd name="T80" fmla="*/ 360 w 689"/>
              <a:gd name="T81" fmla="*/ 177 h 534"/>
              <a:gd name="T82" fmla="*/ 332 w 689"/>
              <a:gd name="T83" fmla="*/ 205 h 534"/>
              <a:gd name="T84" fmla="*/ 391 w 689"/>
              <a:gd name="T85" fmla="*/ 300 h 534"/>
              <a:gd name="T86" fmla="*/ 345 w 689"/>
              <a:gd name="T87" fmla="*/ 379 h 534"/>
              <a:gd name="T88" fmla="*/ 254 w 689"/>
              <a:gd name="T89" fmla="*/ 379 h 534"/>
              <a:gd name="T90" fmla="*/ 68 w 689"/>
              <a:gd name="T91" fmla="*/ 180 h 534"/>
              <a:gd name="T92" fmla="*/ 91 w 689"/>
              <a:gd name="T93" fmla="*/ 93 h 534"/>
              <a:gd name="T94" fmla="*/ 178 w 689"/>
              <a:gd name="T95" fmla="*/ 68 h 534"/>
              <a:gd name="T96" fmla="*/ 274 w 689"/>
              <a:gd name="T97" fmla="*/ 131 h 534"/>
              <a:gd name="T98" fmla="*/ 249 w 689"/>
              <a:gd name="T99" fmla="*/ 65 h 534"/>
              <a:gd name="T100" fmla="*/ 169 w 689"/>
              <a:gd name="T101" fmla="*/ 26 h 534"/>
              <a:gd name="T102" fmla="*/ 206 w 689"/>
              <a:gd name="T103" fmla="*/ 8 h 534"/>
              <a:gd name="T104" fmla="*/ 348 w 689"/>
              <a:gd name="T105" fmla="*/ 83 h 534"/>
              <a:gd name="T106" fmla="*/ 474 w 689"/>
              <a:gd name="T107" fmla="*/ 102 h 534"/>
              <a:gd name="T108" fmla="*/ 683 w 689"/>
              <a:gd name="T109" fmla="*/ 328 h 534"/>
              <a:gd name="T110" fmla="*/ 668 w 689"/>
              <a:gd name="T111" fmla="*/ 461 h 534"/>
              <a:gd name="T112" fmla="*/ 551 w 689"/>
              <a:gd name="T113" fmla="*/ 534 h 534"/>
              <a:gd name="T114" fmla="*/ 423 w 689"/>
              <a:gd name="T115" fmla="*/ 490 h 534"/>
              <a:gd name="T116" fmla="*/ 277 w 689"/>
              <a:gd name="T117" fmla="*/ 456 h 534"/>
              <a:gd name="T118" fmla="*/ 44 w 689"/>
              <a:gd name="T119" fmla="*/ 267 h 534"/>
              <a:gd name="T120" fmla="*/ 0 w 689"/>
              <a:gd name="T121" fmla="*/ 139 h 534"/>
              <a:gd name="T122" fmla="*/ 74 w 689"/>
              <a:gd name="T123" fmla="*/ 23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9" h="534">
                <a:moveTo>
                  <a:pt x="325" y="234"/>
                </a:moveTo>
                <a:lnTo>
                  <a:pt x="328" y="251"/>
                </a:lnTo>
                <a:lnTo>
                  <a:pt x="334" y="267"/>
                </a:lnTo>
                <a:lnTo>
                  <a:pt x="345" y="280"/>
                </a:lnTo>
                <a:lnTo>
                  <a:pt x="346" y="284"/>
                </a:lnTo>
                <a:lnTo>
                  <a:pt x="365" y="300"/>
                </a:lnTo>
                <a:lnTo>
                  <a:pt x="363" y="284"/>
                </a:lnTo>
                <a:lnTo>
                  <a:pt x="357" y="268"/>
                </a:lnTo>
                <a:lnTo>
                  <a:pt x="346" y="254"/>
                </a:lnTo>
                <a:lnTo>
                  <a:pt x="343" y="253"/>
                </a:lnTo>
                <a:lnTo>
                  <a:pt x="325" y="234"/>
                </a:lnTo>
                <a:close/>
                <a:moveTo>
                  <a:pt x="391" y="170"/>
                </a:moveTo>
                <a:lnTo>
                  <a:pt x="409" y="190"/>
                </a:lnTo>
                <a:lnTo>
                  <a:pt x="432" y="216"/>
                </a:lnTo>
                <a:lnTo>
                  <a:pt x="446" y="247"/>
                </a:lnTo>
                <a:lnTo>
                  <a:pt x="454" y="279"/>
                </a:lnTo>
                <a:lnTo>
                  <a:pt x="455" y="311"/>
                </a:lnTo>
                <a:lnTo>
                  <a:pt x="449" y="344"/>
                </a:lnTo>
                <a:lnTo>
                  <a:pt x="437" y="374"/>
                </a:lnTo>
                <a:lnTo>
                  <a:pt x="486" y="422"/>
                </a:lnTo>
                <a:lnTo>
                  <a:pt x="488" y="425"/>
                </a:lnTo>
                <a:lnTo>
                  <a:pt x="505" y="437"/>
                </a:lnTo>
                <a:lnTo>
                  <a:pt x="525" y="444"/>
                </a:lnTo>
                <a:lnTo>
                  <a:pt x="545" y="444"/>
                </a:lnTo>
                <a:lnTo>
                  <a:pt x="563" y="437"/>
                </a:lnTo>
                <a:lnTo>
                  <a:pt x="580" y="425"/>
                </a:lnTo>
                <a:lnTo>
                  <a:pt x="592" y="408"/>
                </a:lnTo>
                <a:lnTo>
                  <a:pt x="599" y="388"/>
                </a:lnTo>
                <a:lnTo>
                  <a:pt x="599" y="368"/>
                </a:lnTo>
                <a:lnTo>
                  <a:pt x="592" y="350"/>
                </a:lnTo>
                <a:lnTo>
                  <a:pt x="580" y="333"/>
                </a:lnTo>
                <a:lnTo>
                  <a:pt x="579" y="330"/>
                </a:lnTo>
                <a:lnTo>
                  <a:pt x="439" y="191"/>
                </a:lnTo>
                <a:lnTo>
                  <a:pt x="437" y="188"/>
                </a:lnTo>
                <a:lnTo>
                  <a:pt x="423" y="177"/>
                </a:lnTo>
                <a:lnTo>
                  <a:pt x="406" y="171"/>
                </a:lnTo>
                <a:lnTo>
                  <a:pt x="391" y="170"/>
                </a:lnTo>
                <a:close/>
                <a:moveTo>
                  <a:pt x="405" y="105"/>
                </a:moveTo>
                <a:lnTo>
                  <a:pt x="377" y="105"/>
                </a:lnTo>
                <a:lnTo>
                  <a:pt x="348" y="111"/>
                </a:lnTo>
                <a:lnTo>
                  <a:pt x="322" y="123"/>
                </a:lnTo>
                <a:lnTo>
                  <a:pt x="298" y="142"/>
                </a:lnTo>
                <a:lnTo>
                  <a:pt x="280" y="167"/>
                </a:lnTo>
                <a:lnTo>
                  <a:pt x="266" y="193"/>
                </a:lnTo>
                <a:lnTo>
                  <a:pt x="260" y="220"/>
                </a:lnTo>
                <a:lnTo>
                  <a:pt x="260" y="250"/>
                </a:lnTo>
                <a:lnTo>
                  <a:pt x="266" y="277"/>
                </a:lnTo>
                <a:lnTo>
                  <a:pt x="280" y="304"/>
                </a:lnTo>
                <a:lnTo>
                  <a:pt x="298" y="327"/>
                </a:lnTo>
                <a:lnTo>
                  <a:pt x="300" y="328"/>
                </a:lnTo>
                <a:lnTo>
                  <a:pt x="329" y="357"/>
                </a:lnTo>
                <a:lnTo>
                  <a:pt x="337" y="353"/>
                </a:lnTo>
                <a:lnTo>
                  <a:pt x="346" y="347"/>
                </a:lnTo>
                <a:lnTo>
                  <a:pt x="352" y="339"/>
                </a:lnTo>
                <a:lnTo>
                  <a:pt x="357" y="331"/>
                </a:lnTo>
                <a:lnTo>
                  <a:pt x="326" y="299"/>
                </a:lnTo>
                <a:lnTo>
                  <a:pt x="311" y="280"/>
                </a:lnTo>
                <a:lnTo>
                  <a:pt x="302" y="257"/>
                </a:lnTo>
                <a:lnTo>
                  <a:pt x="300" y="234"/>
                </a:lnTo>
                <a:lnTo>
                  <a:pt x="302" y="211"/>
                </a:lnTo>
                <a:lnTo>
                  <a:pt x="311" y="190"/>
                </a:lnTo>
                <a:lnTo>
                  <a:pt x="326" y="170"/>
                </a:lnTo>
                <a:lnTo>
                  <a:pt x="346" y="156"/>
                </a:lnTo>
                <a:lnTo>
                  <a:pt x="368" y="147"/>
                </a:lnTo>
                <a:lnTo>
                  <a:pt x="391" y="143"/>
                </a:lnTo>
                <a:lnTo>
                  <a:pt x="414" y="147"/>
                </a:lnTo>
                <a:lnTo>
                  <a:pt x="435" y="156"/>
                </a:lnTo>
                <a:lnTo>
                  <a:pt x="455" y="170"/>
                </a:lnTo>
                <a:lnTo>
                  <a:pt x="599" y="314"/>
                </a:lnTo>
                <a:lnTo>
                  <a:pt x="614" y="333"/>
                </a:lnTo>
                <a:lnTo>
                  <a:pt x="623" y="356"/>
                </a:lnTo>
                <a:lnTo>
                  <a:pt x="626" y="379"/>
                </a:lnTo>
                <a:lnTo>
                  <a:pt x="623" y="402"/>
                </a:lnTo>
                <a:lnTo>
                  <a:pt x="614" y="424"/>
                </a:lnTo>
                <a:lnTo>
                  <a:pt x="599" y="444"/>
                </a:lnTo>
                <a:lnTo>
                  <a:pt x="580" y="458"/>
                </a:lnTo>
                <a:lnTo>
                  <a:pt x="557" y="467"/>
                </a:lnTo>
                <a:lnTo>
                  <a:pt x="534" y="470"/>
                </a:lnTo>
                <a:lnTo>
                  <a:pt x="511" y="467"/>
                </a:lnTo>
                <a:lnTo>
                  <a:pt x="489" y="458"/>
                </a:lnTo>
                <a:lnTo>
                  <a:pt x="469" y="444"/>
                </a:lnTo>
                <a:lnTo>
                  <a:pt x="423" y="396"/>
                </a:lnTo>
                <a:lnTo>
                  <a:pt x="417" y="404"/>
                </a:lnTo>
                <a:lnTo>
                  <a:pt x="409" y="411"/>
                </a:lnTo>
                <a:lnTo>
                  <a:pt x="403" y="417"/>
                </a:lnTo>
                <a:lnTo>
                  <a:pt x="395" y="424"/>
                </a:lnTo>
                <a:lnTo>
                  <a:pt x="440" y="470"/>
                </a:lnTo>
                <a:lnTo>
                  <a:pt x="442" y="471"/>
                </a:lnTo>
                <a:lnTo>
                  <a:pt x="465" y="490"/>
                </a:lnTo>
                <a:lnTo>
                  <a:pt x="492" y="502"/>
                </a:lnTo>
                <a:lnTo>
                  <a:pt x="520" y="508"/>
                </a:lnTo>
                <a:lnTo>
                  <a:pt x="548" y="508"/>
                </a:lnTo>
                <a:lnTo>
                  <a:pt x="577" y="502"/>
                </a:lnTo>
                <a:lnTo>
                  <a:pt x="603" y="490"/>
                </a:lnTo>
                <a:lnTo>
                  <a:pt x="626" y="471"/>
                </a:lnTo>
                <a:lnTo>
                  <a:pt x="645" y="447"/>
                </a:lnTo>
                <a:lnTo>
                  <a:pt x="657" y="421"/>
                </a:lnTo>
                <a:lnTo>
                  <a:pt x="665" y="393"/>
                </a:lnTo>
                <a:lnTo>
                  <a:pt x="665" y="364"/>
                </a:lnTo>
                <a:lnTo>
                  <a:pt x="657" y="336"/>
                </a:lnTo>
                <a:lnTo>
                  <a:pt x="645" y="310"/>
                </a:lnTo>
                <a:lnTo>
                  <a:pt x="626" y="287"/>
                </a:lnTo>
                <a:lnTo>
                  <a:pt x="625" y="285"/>
                </a:lnTo>
                <a:lnTo>
                  <a:pt x="485" y="143"/>
                </a:lnTo>
                <a:lnTo>
                  <a:pt x="483" y="142"/>
                </a:lnTo>
                <a:lnTo>
                  <a:pt x="460" y="123"/>
                </a:lnTo>
                <a:lnTo>
                  <a:pt x="432" y="111"/>
                </a:lnTo>
                <a:lnTo>
                  <a:pt x="405" y="105"/>
                </a:lnTo>
                <a:close/>
                <a:moveTo>
                  <a:pt x="166" y="91"/>
                </a:moveTo>
                <a:lnTo>
                  <a:pt x="146" y="91"/>
                </a:lnTo>
                <a:lnTo>
                  <a:pt x="126" y="97"/>
                </a:lnTo>
                <a:lnTo>
                  <a:pt x="109" y="110"/>
                </a:lnTo>
                <a:lnTo>
                  <a:pt x="97" y="127"/>
                </a:lnTo>
                <a:lnTo>
                  <a:pt x="91" y="147"/>
                </a:lnTo>
                <a:lnTo>
                  <a:pt x="91" y="167"/>
                </a:lnTo>
                <a:lnTo>
                  <a:pt x="97" y="185"/>
                </a:lnTo>
                <a:lnTo>
                  <a:pt x="109" y="202"/>
                </a:lnTo>
                <a:lnTo>
                  <a:pt x="111" y="205"/>
                </a:lnTo>
                <a:lnTo>
                  <a:pt x="251" y="345"/>
                </a:lnTo>
                <a:lnTo>
                  <a:pt x="252" y="347"/>
                </a:lnTo>
                <a:lnTo>
                  <a:pt x="268" y="357"/>
                </a:lnTo>
                <a:lnTo>
                  <a:pt x="283" y="364"/>
                </a:lnTo>
                <a:lnTo>
                  <a:pt x="300" y="365"/>
                </a:lnTo>
                <a:lnTo>
                  <a:pt x="280" y="345"/>
                </a:lnTo>
                <a:lnTo>
                  <a:pt x="258" y="319"/>
                </a:lnTo>
                <a:lnTo>
                  <a:pt x="243" y="288"/>
                </a:lnTo>
                <a:lnTo>
                  <a:pt x="235" y="257"/>
                </a:lnTo>
                <a:lnTo>
                  <a:pt x="234" y="224"/>
                </a:lnTo>
                <a:lnTo>
                  <a:pt x="240" y="191"/>
                </a:lnTo>
                <a:lnTo>
                  <a:pt x="252" y="160"/>
                </a:lnTo>
                <a:lnTo>
                  <a:pt x="203" y="113"/>
                </a:lnTo>
                <a:lnTo>
                  <a:pt x="201" y="110"/>
                </a:lnTo>
                <a:lnTo>
                  <a:pt x="185" y="97"/>
                </a:lnTo>
                <a:lnTo>
                  <a:pt x="166" y="91"/>
                </a:lnTo>
                <a:close/>
                <a:moveTo>
                  <a:pt x="141" y="26"/>
                </a:moveTo>
                <a:lnTo>
                  <a:pt x="114" y="33"/>
                </a:lnTo>
                <a:lnTo>
                  <a:pt x="86" y="45"/>
                </a:lnTo>
                <a:lnTo>
                  <a:pt x="63" y="63"/>
                </a:lnTo>
                <a:lnTo>
                  <a:pt x="44" y="88"/>
                </a:lnTo>
                <a:lnTo>
                  <a:pt x="32" y="114"/>
                </a:lnTo>
                <a:lnTo>
                  <a:pt x="26" y="142"/>
                </a:lnTo>
                <a:lnTo>
                  <a:pt x="26" y="171"/>
                </a:lnTo>
                <a:lnTo>
                  <a:pt x="32" y="199"/>
                </a:lnTo>
                <a:lnTo>
                  <a:pt x="44" y="225"/>
                </a:lnTo>
                <a:lnTo>
                  <a:pt x="63" y="248"/>
                </a:lnTo>
                <a:lnTo>
                  <a:pt x="64" y="250"/>
                </a:lnTo>
                <a:lnTo>
                  <a:pt x="206" y="391"/>
                </a:lnTo>
                <a:lnTo>
                  <a:pt x="206" y="393"/>
                </a:lnTo>
                <a:lnTo>
                  <a:pt x="231" y="411"/>
                </a:lnTo>
                <a:lnTo>
                  <a:pt x="257" y="424"/>
                </a:lnTo>
                <a:lnTo>
                  <a:pt x="285" y="430"/>
                </a:lnTo>
                <a:lnTo>
                  <a:pt x="314" y="430"/>
                </a:lnTo>
                <a:lnTo>
                  <a:pt x="342" y="424"/>
                </a:lnTo>
                <a:lnTo>
                  <a:pt x="368" y="411"/>
                </a:lnTo>
                <a:lnTo>
                  <a:pt x="391" y="393"/>
                </a:lnTo>
                <a:lnTo>
                  <a:pt x="411" y="368"/>
                </a:lnTo>
                <a:lnTo>
                  <a:pt x="423" y="342"/>
                </a:lnTo>
                <a:lnTo>
                  <a:pt x="429" y="314"/>
                </a:lnTo>
                <a:lnTo>
                  <a:pt x="429" y="285"/>
                </a:lnTo>
                <a:lnTo>
                  <a:pt x="423" y="257"/>
                </a:lnTo>
                <a:lnTo>
                  <a:pt x="411" y="231"/>
                </a:lnTo>
                <a:lnTo>
                  <a:pt x="391" y="208"/>
                </a:lnTo>
                <a:lnTo>
                  <a:pt x="389" y="207"/>
                </a:lnTo>
                <a:lnTo>
                  <a:pt x="360" y="177"/>
                </a:lnTo>
                <a:lnTo>
                  <a:pt x="352" y="182"/>
                </a:lnTo>
                <a:lnTo>
                  <a:pt x="345" y="188"/>
                </a:lnTo>
                <a:lnTo>
                  <a:pt x="338" y="196"/>
                </a:lnTo>
                <a:lnTo>
                  <a:pt x="332" y="205"/>
                </a:lnTo>
                <a:lnTo>
                  <a:pt x="363" y="236"/>
                </a:lnTo>
                <a:lnTo>
                  <a:pt x="379" y="254"/>
                </a:lnTo>
                <a:lnTo>
                  <a:pt x="388" y="277"/>
                </a:lnTo>
                <a:lnTo>
                  <a:pt x="391" y="300"/>
                </a:lnTo>
                <a:lnTo>
                  <a:pt x="388" y="324"/>
                </a:lnTo>
                <a:lnTo>
                  <a:pt x="379" y="345"/>
                </a:lnTo>
                <a:lnTo>
                  <a:pt x="363" y="365"/>
                </a:lnTo>
                <a:lnTo>
                  <a:pt x="345" y="379"/>
                </a:lnTo>
                <a:lnTo>
                  <a:pt x="323" y="388"/>
                </a:lnTo>
                <a:lnTo>
                  <a:pt x="300" y="391"/>
                </a:lnTo>
                <a:lnTo>
                  <a:pt x="275" y="388"/>
                </a:lnTo>
                <a:lnTo>
                  <a:pt x="254" y="379"/>
                </a:lnTo>
                <a:lnTo>
                  <a:pt x="235" y="365"/>
                </a:lnTo>
                <a:lnTo>
                  <a:pt x="91" y="220"/>
                </a:lnTo>
                <a:lnTo>
                  <a:pt x="77" y="202"/>
                </a:lnTo>
                <a:lnTo>
                  <a:pt x="68" y="180"/>
                </a:lnTo>
                <a:lnTo>
                  <a:pt x="64" y="156"/>
                </a:lnTo>
                <a:lnTo>
                  <a:pt x="68" y="133"/>
                </a:lnTo>
                <a:lnTo>
                  <a:pt x="77" y="111"/>
                </a:lnTo>
                <a:lnTo>
                  <a:pt x="91" y="93"/>
                </a:lnTo>
                <a:lnTo>
                  <a:pt x="111" y="77"/>
                </a:lnTo>
                <a:lnTo>
                  <a:pt x="132" y="68"/>
                </a:lnTo>
                <a:lnTo>
                  <a:pt x="155" y="65"/>
                </a:lnTo>
                <a:lnTo>
                  <a:pt x="178" y="68"/>
                </a:lnTo>
                <a:lnTo>
                  <a:pt x="201" y="77"/>
                </a:lnTo>
                <a:lnTo>
                  <a:pt x="220" y="93"/>
                </a:lnTo>
                <a:lnTo>
                  <a:pt x="268" y="139"/>
                </a:lnTo>
                <a:lnTo>
                  <a:pt x="274" y="131"/>
                </a:lnTo>
                <a:lnTo>
                  <a:pt x="280" y="123"/>
                </a:lnTo>
                <a:lnTo>
                  <a:pt x="288" y="117"/>
                </a:lnTo>
                <a:lnTo>
                  <a:pt x="295" y="111"/>
                </a:lnTo>
                <a:lnTo>
                  <a:pt x="249" y="65"/>
                </a:lnTo>
                <a:lnTo>
                  <a:pt x="248" y="63"/>
                </a:lnTo>
                <a:lnTo>
                  <a:pt x="225" y="45"/>
                </a:lnTo>
                <a:lnTo>
                  <a:pt x="198" y="33"/>
                </a:lnTo>
                <a:lnTo>
                  <a:pt x="169" y="26"/>
                </a:lnTo>
                <a:lnTo>
                  <a:pt x="141" y="26"/>
                </a:lnTo>
                <a:close/>
                <a:moveTo>
                  <a:pt x="138" y="0"/>
                </a:moveTo>
                <a:lnTo>
                  <a:pt x="172" y="0"/>
                </a:lnTo>
                <a:lnTo>
                  <a:pt x="206" y="8"/>
                </a:lnTo>
                <a:lnTo>
                  <a:pt x="238" y="23"/>
                </a:lnTo>
                <a:lnTo>
                  <a:pt x="266" y="46"/>
                </a:lnTo>
                <a:lnTo>
                  <a:pt x="317" y="96"/>
                </a:lnTo>
                <a:lnTo>
                  <a:pt x="348" y="83"/>
                </a:lnTo>
                <a:lnTo>
                  <a:pt x="380" y="79"/>
                </a:lnTo>
                <a:lnTo>
                  <a:pt x="412" y="80"/>
                </a:lnTo>
                <a:lnTo>
                  <a:pt x="445" y="88"/>
                </a:lnTo>
                <a:lnTo>
                  <a:pt x="474" y="102"/>
                </a:lnTo>
                <a:lnTo>
                  <a:pt x="502" y="123"/>
                </a:lnTo>
                <a:lnTo>
                  <a:pt x="645" y="268"/>
                </a:lnTo>
                <a:lnTo>
                  <a:pt x="668" y="296"/>
                </a:lnTo>
                <a:lnTo>
                  <a:pt x="683" y="328"/>
                </a:lnTo>
                <a:lnTo>
                  <a:pt x="689" y="362"/>
                </a:lnTo>
                <a:lnTo>
                  <a:pt x="689" y="396"/>
                </a:lnTo>
                <a:lnTo>
                  <a:pt x="683" y="430"/>
                </a:lnTo>
                <a:lnTo>
                  <a:pt x="668" y="461"/>
                </a:lnTo>
                <a:lnTo>
                  <a:pt x="645" y="490"/>
                </a:lnTo>
                <a:lnTo>
                  <a:pt x="617" y="511"/>
                </a:lnTo>
                <a:lnTo>
                  <a:pt x="585" y="527"/>
                </a:lnTo>
                <a:lnTo>
                  <a:pt x="551" y="534"/>
                </a:lnTo>
                <a:lnTo>
                  <a:pt x="517" y="534"/>
                </a:lnTo>
                <a:lnTo>
                  <a:pt x="483" y="527"/>
                </a:lnTo>
                <a:lnTo>
                  <a:pt x="452" y="511"/>
                </a:lnTo>
                <a:lnTo>
                  <a:pt x="423" y="490"/>
                </a:lnTo>
                <a:lnTo>
                  <a:pt x="372" y="439"/>
                </a:lnTo>
                <a:lnTo>
                  <a:pt x="342" y="451"/>
                </a:lnTo>
                <a:lnTo>
                  <a:pt x="309" y="456"/>
                </a:lnTo>
                <a:lnTo>
                  <a:pt x="277" y="456"/>
                </a:lnTo>
                <a:lnTo>
                  <a:pt x="245" y="447"/>
                </a:lnTo>
                <a:lnTo>
                  <a:pt x="215" y="433"/>
                </a:lnTo>
                <a:lnTo>
                  <a:pt x="189" y="411"/>
                </a:lnTo>
                <a:lnTo>
                  <a:pt x="44" y="267"/>
                </a:lnTo>
                <a:lnTo>
                  <a:pt x="23" y="239"/>
                </a:lnTo>
                <a:lnTo>
                  <a:pt x="8" y="207"/>
                </a:lnTo>
                <a:lnTo>
                  <a:pt x="0" y="174"/>
                </a:lnTo>
                <a:lnTo>
                  <a:pt x="0" y="139"/>
                </a:lnTo>
                <a:lnTo>
                  <a:pt x="8" y="105"/>
                </a:lnTo>
                <a:lnTo>
                  <a:pt x="23" y="74"/>
                </a:lnTo>
                <a:lnTo>
                  <a:pt x="44" y="46"/>
                </a:lnTo>
                <a:lnTo>
                  <a:pt x="74" y="23"/>
                </a:lnTo>
                <a:lnTo>
                  <a:pt x="104" y="8"/>
                </a:lnTo>
                <a:lnTo>
                  <a:pt x="13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1819803" y="5257800"/>
            <a:ext cx="709417" cy="549259"/>
          </a:xfrm>
          <a:custGeom>
            <a:avLst/>
            <a:gdLst>
              <a:gd name="T0" fmla="*/ 527 w 691"/>
              <a:gd name="T1" fmla="*/ 100 h 535"/>
              <a:gd name="T2" fmla="*/ 267 w 691"/>
              <a:gd name="T3" fmla="*/ 360 h 535"/>
              <a:gd name="T4" fmla="*/ 248 w 691"/>
              <a:gd name="T5" fmla="*/ 378 h 535"/>
              <a:gd name="T6" fmla="*/ 230 w 691"/>
              <a:gd name="T7" fmla="*/ 360 h 535"/>
              <a:gd name="T8" fmla="*/ 91 w 691"/>
              <a:gd name="T9" fmla="*/ 221 h 535"/>
              <a:gd name="T10" fmla="*/ 26 w 691"/>
              <a:gd name="T11" fmla="*/ 288 h 535"/>
              <a:gd name="T12" fmla="*/ 248 w 691"/>
              <a:gd name="T13" fmla="*/ 509 h 535"/>
              <a:gd name="T14" fmla="*/ 528 w 691"/>
              <a:gd name="T15" fmla="*/ 229 h 535"/>
              <a:gd name="T16" fmla="*/ 519 w 691"/>
              <a:gd name="T17" fmla="*/ 197 h 535"/>
              <a:gd name="T18" fmla="*/ 516 w 691"/>
              <a:gd name="T19" fmla="*/ 163 h 535"/>
              <a:gd name="T20" fmla="*/ 519 w 691"/>
              <a:gd name="T21" fmla="*/ 130 h 535"/>
              <a:gd name="T22" fmla="*/ 527 w 691"/>
              <a:gd name="T23" fmla="*/ 100 h 535"/>
              <a:gd name="T24" fmla="*/ 601 w 691"/>
              <a:gd name="T25" fmla="*/ 26 h 535"/>
              <a:gd name="T26" fmla="*/ 557 w 691"/>
              <a:gd name="T27" fmla="*/ 69 h 535"/>
              <a:gd name="T28" fmla="*/ 542 w 691"/>
              <a:gd name="T29" fmla="*/ 98 h 535"/>
              <a:gd name="T30" fmla="*/ 533 w 691"/>
              <a:gd name="T31" fmla="*/ 129 h 535"/>
              <a:gd name="T32" fmla="*/ 528 w 691"/>
              <a:gd name="T33" fmla="*/ 163 h 535"/>
              <a:gd name="T34" fmla="*/ 531 w 691"/>
              <a:gd name="T35" fmla="*/ 192 h 535"/>
              <a:gd name="T36" fmla="*/ 539 w 691"/>
              <a:gd name="T37" fmla="*/ 218 h 535"/>
              <a:gd name="T38" fmla="*/ 665 w 691"/>
              <a:gd name="T39" fmla="*/ 90 h 535"/>
              <a:gd name="T40" fmla="*/ 601 w 691"/>
              <a:gd name="T41" fmla="*/ 26 h 535"/>
              <a:gd name="T42" fmla="*/ 601 w 691"/>
              <a:gd name="T43" fmla="*/ 26 h 535"/>
              <a:gd name="T44" fmla="*/ 601 w 691"/>
              <a:gd name="T45" fmla="*/ 0 h 535"/>
              <a:gd name="T46" fmla="*/ 608 w 691"/>
              <a:gd name="T47" fmla="*/ 1 h 535"/>
              <a:gd name="T48" fmla="*/ 614 w 691"/>
              <a:gd name="T49" fmla="*/ 3 h 535"/>
              <a:gd name="T50" fmla="*/ 619 w 691"/>
              <a:gd name="T51" fmla="*/ 7 h 535"/>
              <a:gd name="T52" fmla="*/ 684 w 691"/>
              <a:gd name="T53" fmla="*/ 72 h 535"/>
              <a:gd name="T54" fmla="*/ 688 w 691"/>
              <a:gd name="T55" fmla="*/ 78 h 535"/>
              <a:gd name="T56" fmla="*/ 691 w 691"/>
              <a:gd name="T57" fmla="*/ 84 h 535"/>
              <a:gd name="T58" fmla="*/ 691 w 691"/>
              <a:gd name="T59" fmla="*/ 90 h 535"/>
              <a:gd name="T60" fmla="*/ 691 w 691"/>
              <a:gd name="T61" fmla="*/ 98 h 535"/>
              <a:gd name="T62" fmla="*/ 688 w 691"/>
              <a:gd name="T63" fmla="*/ 104 h 535"/>
              <a:gd name="T64" fmla="*/ 684 w 691"/>
              <a:gd name="T65" fmla="*/ 109 h 535"/>
              <a:gd name="T66" fmla="*/ 267 w 691"/>
              <a:gd name="T67" fmla="*/ 528 h 535"/>
              <a:gd name="T68" fmla="*/ 262 w 691"/>
              <a:gd name="T69" fmla="*/ 532 h 535"/>
              <a:gd name="T70" fmla="*/ 254 w 691"/>
              <a:gd name="T71" fmla="*/ 534 h 535"/>
              <a:gd name="T72" fmla="*/ 248 w 691"/>
              <a:gd name="T73" fmla="*/ 535 h 535"/>
              <a:gd name="T74" fmla="*/ 240 w 691"/>
              <a:gd name="T75" fmla="*/ 534 h 535"/>
              <a:gd name="T76" fmla="*/ 234 w 691"/>
              <a:gd name="T77" fmla="*/ 532 h 535"/>
              <a:gd name="T78" fmla="*/ 230 w 691"/>
              <a:gd name="T79" fmla="*/ 528 h 535"/>
              <a:gd name="T80" fmla="*/ 8 w 691"/>
              <a:gd name="T81" fmla="*/ 306 h 535"/>
              <a:gd name="T82" fmla="*/ 3 w 691"/>
              <a:gd name="T83" fmla="*/ 300 h 535"/>
              <a:gd name="T84" fmla="*/ 0 w 691"/>
              <a:gd name="T85" fmla="*/ 294 h 535"/>
              <a:gd name="T86" fmla="*/ 0 w 691"/>
              <a:gd name="T87" fmla="*/ 288 h 535"/>
              <a:gd name="T88" fmla="*/ 0 w 691"/>
              <a:gd name="T89" fmla="*/ 280 h 535"/>
              <a:gd name="T90" fmla="*/ 3 w 691"/>
              <a:gd name="T91" fmla="*/ 274 h 535"/>
              <a:gd name="T92" fmla="*/ 8 w 691"/>
              <a:gd name="T93" fmla="*/ 269 h 535"/>
              <a:gd name="T94" fmla="*/ 73 w 691"/>
              <a:gd name="T95" fmla="*/ 203 h 535"/>
              <a:gd name="T96" fmla="*/ 79 w 691"/>
              <a:gd name="T97" fmla="*/ 200 h 535"/>
              <a:gd name="T98" fmla="*/ 85 w 691"/>
              <a:gd name="T99" fmla="*/ 197 h 535"/>
              <a:gd name="T100" fmla="*/ 91 w 691"/>
              <a:gd name="T101" fmla="*/ 195 h 535"/>
              <a:gd name="T102" fmla="*/ 99 w 691"/>
              <a:gd name="T103" fmla="*/ 197 h 535"/>
              <a:gd name="T104" fmla="*/ 105 w 691"/>
              <a:gd name="T105" fmla="*/ 200 h 535"/>
              <a:gd name="T106" fmla="*/ 110 w 691"/>
              <a:gd name="T107" fmla="*/ 203 h 535"/>
              <a:gd name="T108" fmla="*/ 248 w 691"/>
              <a:gd name="T109" fmla="*/ 341 h 535"/>
              <a:gd name="T110" fmla="*/ 582 w 691"/>
              <a:gd name="T111" fmla="*/ 7 h 535"/>
              <a:gd name="T112" fmla="*/ 587 w 691"/>
              <a:gd name="T113" fmla="*/ 3 h 535"/>
              <a:gd name="T114" fmla="*/ 594 w 691"/>
              <a:gd name="T115" fmla="*/ 1 h 535"/>
              <a:gd name="T116" fmla="*/ 601 w 691"/>
              <a:gd name="T11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1" h="535">
                <a:moveTo>
                  <a:pt x="527" y="100"/>
                </a:moveTo>
                <a:lnTo>
                  <a:pt x="267" y="360"/>
                </a:lnTo>
                <a:lnTo>
                  <a:pt x="248" y="378"/>
                </a:lnTo>
                <a:lnTo>
                  <a:pt x="230" y="360"/>
                </a:lnTo>
                <a:lnTo>
                  <a:pt x="91" y="221"/>
                </a:lnTo>
                <a:lnTo>
                  <a:pt x="26" y="288"/>
                </a:lnTo>
                <a:lnTo>
                  <a:pt x="248" y="509"/>
                </a:lnTo>
                <a:lnTo>
                  <a:pt x="528" y="229"/>
                </a:lnTo>
                <a:lnTo>
                  <a:pt x="519" y="197"/>
                </a:lnTo>
                <a:lnTo>
                  <a:pt x="516" y="163"/>
                </a:lnTo>
                <a:lnTo>
                  <a:pt x="519" y="130"/>
                </a:lnTo>
                <a:lnTo>
                  <a:pt x="527" y="100"/>
                </a:lnTo>
                <a:close/>
                <a:moveTo>
                  <a:pt x="601" y="26"/>
                </a:moveTo>
                <a:lnTo>
                  <a:pt x="557" y="69"/>
                </a:lnTo>
                <a:lnTo>
                  <a:pt x="542" y="98"/>
                </a:lnTo>
                <a:lnTo>
                  <a:pt x="533" y="129"/>
                </a:lnTo>
                <a:lnTo>
                  <a:pt x="528" y="163"/>
                </a:lnTo>
                <a:lnTo>
                  <a:pt x="531" y="192"/>
                </a:lnTo>
                <a:lnTo>
                  <a:pt x="539" y="218"/>
                </a:lnTo>
                <a:lnTo>
                  <a:pt x="665" y="90"/>
                </a:lnTo>
                <a:lnTo>
                  <a:pt x="601" y="26"/>
                </a:lnTo>
                <a:lnTo>
                  <a:pt x="601" y="26"/>
                </a:lnTo>
                <a:close/>
                <a:moveTo>
                  <a:pt x="601" y="0"/>
                </a:moveTo>
                <a:lnTo>
                  <a:pt x="608" y="1"/>
                </a:lnTo>
                <a:lnTo>
                  <a:pt x="614" y="3"/>
                </a:lnTo>
                <a:lnTo>
                  <a:pt x="619" y="7"/>
                </a:lnTo>
                <a:lnTo>
                  <a:pt x="684" y="72"/>
                </a:lnTo>
                <a:lnTo>
                  <a:pt x="688" y="78"/>
                </a:lnTo>
                <a:lnTo>
                  <a:pt x="691" y="84"/>
                </a:lnTo>
                <a:lnTo>
                  <a:pt x="691" y="90"/>
                </a:lnTo>
                <a:lnTo>
                  <a:pt x="691" y="98"/>
                </a:lnTo>
                <a:lnTo>
                  <a:pt x="688" y="104"/>
                </a:lnTo>
                <a:lnTo>
                  <a:pt x="684" y="109"/>
                </a:lnTo>
                <a:lnTo>
                  <a:pt x="267" y="528"/>
                </a:lnTo>
                <a:lnTo>
                  <a:pt x="262" y="532"/>
                </a:lnTo>
                <a:lnTo>
                  <a:pt x="254" y="534"/>
                </a:lnTo>
                <a:lnTo>
                  <a:pt x="248" y="535"/>
                </a:lnTo>
                <a:lnTo>
                  <a:pt x="240" y="534"/>
                </a:lnTo>
                <a:lnTo>
                  <a:pt x="234" y="532"/>
                </a:lnTo>
                <a:lnTo>
                  <a:pt x="230" y="528"/>
                </a:lnTo>
                <a:lnTo>
                  <a:pt x="8" y="306"/>
                </a:lnTo>
                <a:lnTo>
                  <a:pt x="3" y="300"/>
                </a:lnTo>
                <a:lnTo>
                  <a:pt x="0" y="294"/>
                </a:lnTo>
                <a:lnTo>
                  <a:pt x="0" y="288"/>
                </a:lnTo>
                <a:lnTo>
                  <a:pt x="0" y="280"/>
                </a:lnTo>
                <a:lnTo>
                  <a:pt x="3" y="274"/>
                </a:lnTo>
                <a:lnTo>
                  <a:pt x="8" y="269"/>
                </a:lnTo>
                <a:lnTo>
                  <a:pt x="73" y="203"/>
                </a:lnTo>
                <a:lnTo>
                  <a:pt x="79" y="200"/>
                </a:lnTo>
                <a:lnTo>
                  <a:pt x="85" y="197"/>
                </a:lnTo>
                <a:lnTo>
                  <a:pt x="91" y="195"/>
                </a:lnTo>
                <a:lnTo>
                  <a:pt x="99" y="197"/>
                </a:lnTo>
                <a:lnTo>
                  <a:pt x="105" y="200"/>
                </a:lnTo>
                <a:lnTo>
                  <a:pt x="110" y="203"/>
                </a:lnTo>
                <a:lnTo>
                  <a:pt x="248" y="341"/>
                </a:lnTo>
                <a:lnTo>
                  <a:pt x="582" y="7"/>
                </a:lnTo>
                <a:lnTo>
                  <a:pt x="587" y="3"/>
                </a:lnTo>
                <a:lnTo>
                  <a:pt x="594" y="1"/>
                </a:lnTo>
                <a:lnTo>
                  <a:pt x="60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4" name="Group 43"/>
          <p:cNvGrpSpPr/>
          <p:nvPr/>
        </p:nvGrpSpPr>
        <p:grpSpPr>
          <a:xfrm>
            <a:off x="1835633" y="1755882"/>
            <a:ext cx="667164" cy="708347"/>
            <a:chOff x="7310438" y="3176588"/>
            <a:chExt cx="1028700" cy="1092200"/>
          </a:xfrm>
          <a:effectLst/>
        </p:grpSpPr>
        <p:sp>
          <p:nvSpPr>
            <p:cNvPr id="45" name="Freeform 53"/>
            <p:cNvSpPr>
              <a:spLocks noEditPoints="1"/>
            </p:cNvSpPr>
            <p:nvPr/>
          </p:nvSpPr>
          <p:spPr bwMode="auto">
            <a:xfrm>
              <a:off x="7556500" y="3455988"/>
              <a:ext cx="534988" cy="533400"/>
            </a:xfrm>
            <a:custGeom>
              <a:avLst/>
              <a:gdLst>
                <a:gd name="T0" fmla="*/ 172 w 337"/>
                <a:gd name="T1" fmla="*/ 174 h 336"/>
                <a:gd name="T2" fmla="*/ 107 w 337"/>
                <a:gd name="T3" fmla="*/ 283 h 336"/>
                <a:gd name="T4" fmla="*/ 136 w 337"/>
                <a:gd name="T5" fmla="*/ 293 h 336"/>
                <a:gd name="T6" fmla="*/ 169 w 337"/>
                <a:gd name="T7" fmla="*/ 298 h 336"/>
                <a:gd name="T8" fmla="*/ 201 w 337"/>
                <a:gd name="T9" fmla="*/ 293 h 336"/>
                <a:gd name="T10" fmla="*/ 232 w 337"/>
                <a:gd name="T11" fmla="*/ 281 h 336"/>
                <a:gd name="T12" fmla="*/ 258 w 337"/>
                <a:gd name="T13" fmla="*/ 261 h 336"/>
                <a:gd name="T14" fmla="*/ 278 w 337"/>
                <a:gd name="T15" fmla="*/ 237 h 336"/>
                <a:gd name="T16" fmla="*/ 292 w 337"/>
                <a:gd name="T17" fmla="*/ 208 h 336"/>
                <a:gd name="T18" fmla="*/ 298 w 337"/>
                <a:gd name="T19" fmla="*/ 174 h 336"/>
                <a:gd name="T20" fmla="*/ 172 w 337"/>
                <a:gd name="T21" fmla="*/ 174 h 336"/>
                <a:gd name="T22" fmla="*/ 96 w 337"/>
                <a:gd name="T23" fmla="*/ 61 h 336"/>
                <a:gd name="T24" fmla="*/ 73 w 337"/>
                <a:gd name="T25" fmla="*/ 81 h 336"/>
                <a:gd name="T26" fmla="*/ 55 w 337"/>
                <a:gd name="T27" fmla="*/ 107 h 336"/>
                <a:gd name="T28" fmla="*/ 42 w 337"/>
                <a:gd name="T29" fmla="*/ 136 h 336"/>
                <a:gd name="T30" fmla="*/ 39 w 337"/>
                <a:gd name="T31" fmla="*/ 168 h 336"/>
                <a:gd name="T32" fmla="*/ 42 w 337"/>
                <a:gd name="T33" fmla="*/ 200 h 336"/>
                <a:gd name="T34" fmla="*/ 55 w 337"/>
                <a:gd name="T35" fmla="*/ 229 h 336"/>
                <a:gd name="T36" fmla="*/ 73 w 337"/>
                <a:gd name="T37" fmla="*/ 255 h 336"/>
                <a:gd name="T38" fmla="*/ 96 w 337"/>
                <a:gd name="T39" fmla="*/ 275 h 336"/>
                <a:gd name="T40" fmla="*/ 162 w 337"/>
                <a:gd name="T41" fmla="*/ 168 h 336"/>
                <a:gd name="T42" fmla="*/ 96 w 337"/>
                <a:gd name="T43" fmla="*/ 61 h 336"/>
                <a:gd name="T44" fmla="*/ 169 w 337"/>
                <a:gd name="T45" fmla="*/ 38 h 336"/>
                <a:gd name="T46" fmla="*/ 136 w 337"/>
                <a:gd name="T47" fmla="*/ 43 h 336"/>
                <a:gd name="T48" fmla="*/ 107 w 337"/>
                <a:gd name="T49" fmla="*/ 53 h 336"/>
                <a:gd name="T50" fmla="*/ 172 w 337"/>
                <a:gd name="T51" fmla="*/ 162 h 336"/>
                <a:gd name="T52" fmla="*/ 298 w 337"/>
                <a:gd name="T53" fmla="*/ 162 h 336"/>
                <a:gd name="T54" fmla="*/ 292 w 337"/>
                <a:gd name="T55" fmla="*/ 128 h 336"/>
                <a:gd name="T56" fmla="*/ 278 w 337"/>
                <a:gd name="T57" fmla="*/ 99 h 336"/>
                <a:gd name="T58" fmla="*/ 258 w 337"/>
                <a:gd name="T59" fmla="*/ 75 h 336"/>
                <a:gd name="T60" fmla="*/ 232 w 337"/>
                <a:gd name="T61" fmla="*/ 55 h 336"/>
                <a:gd name="T62" fmla="*/ 201 w 337"/>
                <a:gd name="T63" fmla="*/ 43 h 336"/>
                <a:gd name="T64" fmla="*/ 169 w 337"/>
                <a:gd name="T65" fmla="*/ 38 h 336"/>
                <a:gd name="T66" fmla="*/ 169 w 337"/>
                <a:gd name="T67" fmla="*/ 0 h 336"/>
                <a:gd name="T68" fmla="*/ 207 w 337"/>
                <a:gd name="T69" fmla="*/ 4 h 336"/>
                <a:gd name="T70" fmla="*/ 243 w 337"/>
                <a:gd name="T71" fmla="*/ 17 h 336"/>
                <a:gd name="T72" fmla="*/ 275 w 337"/>
                <a:gd name="T73" fmla="*/ 36 h 336"/>
                <a:gd name="T74" fmla="*/ 301 w 337"/>
                <a:gd name="T75" fmla="*/ 62 h 336"/>
                <a:gd name="T76" fmla="*/ 321 w 337"/>
                <a:gd name="T77" fmla="*/ 95 h 336"/>
                <a:gd name="T78" fmla="*/ 333 w 337"/>
                <a:gd name="T79" fmla="*/ 130 h 336"/>
                <a:gd name="T80" fmla="*/ 337 w 337"/>
                <a:gd name="T81" fmla="*/ 168 h 336"/>
                <a:gd name="T82" fmla="*/ 333 w 337"/>
                <a:gd name="T83" fmla="*/ 206 h 336"/>
                <a:gd name="T84" fmla="*/ 321 w 337"/>
                <a:gd name="T85" fmla="*/ 241 h 336"/>
                <a:gd name="T86" fmla="*/ 301 w 337"/>
                <a:gd name="T87" fmla="*/ 274 h 336"/>
                <a:gd name="T88" fmla="*/ 275 w 337"/>
                <a:gd name="T89" fmla="*/ 300 h 336"/>
                <a:gd name="T90" fmla="*/ 243 w 337"/>
                <a:gd name="T91" fmla="*/ 319 h 336"/>
                <a:gd name="T92" fmla="*/ 207 w 337"/>
                <a:gd name="T93" fmla="*/ 332 h 336"/>
                <a:gd name="T94" fmla="*/ 169 w 337"/>
                <a:gd name="T95" fmla="*/ 336 h 336"/>
                <a:gd name="T96" fmla="*/ 129 w 337"/>
                <a:gd name="T97" fmla="*/ 332 h 336"/>
                <a:gd name="T98" fmla="*/ 94 w 337"/>
                <a:gd name="T99" fmla="*/ 319 h 336"/>
                <a:gd name="T100" fmla="*/ 64 w 337"/>
                <a:gd name="T101" fmla="*/ 300 h 336"/>
                <a:gd name="T102" fmla="*/ 38 w 337"/>
                <a:gd name="T103" fmla="*/ 274 h 336"/>
                <a:gd name="T104" fmla="*/ 18 w 337"/>
                <a:gd name="T105" fmla="*/ 241 h 336"/>
                <a:gd name="T106" fmla="*/ 4 w 337"/>
                <a:gd name="T107" fmla="*/ 206 h 336"/>
                <a:gd name="T108" fmla="*/ 0 w 337"/>
                <a:gd name="T109" fmla="*/ 168 h 336"/>
                <a:gd name="T110" fmla="*/ 4 w 337"/>
                <a:gd name="T111" fmla="*/ 130 h 336"/>
                <a:gd name="T112" fmla="*/ 18 w 337"/>
                <a:gd name="T113" fmla="*/ 95 h 336"/>
                <a:gd name="T114" fmla="*/ 38 w 337"/>
                <a:gd name="T115" fmla="*/ 62 h 336"/>
                <a:gd name="T116" fmla="*/ 64 w 337"/>
                <a:gd name="T117" fmla="*/ 36 h 336"/>
                <a:gd name="T118" fmla="*/ 94 w 337"/>
                <a:gd name="T119" fmla="*/ 17 h 336"/>
                <a:gd name="T120" fmla="*/ 129 w 337"/>
                <a:gd name="T121" fmla="*/ 4 h 336"/>
                <a:gd name="T122" fmla="*/ 169 w 337"/>
                <a:gd name="T12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 h="336">
                  <a:moveTo>
                    <a:pt x="172" y="174"/>
                  </a:moveTo>
                  <a:lnTo>
                    <a:pt x="107" y="283"/>
                  </a:lnTo>
                  <a:lnTo>
                    <a:pt x="136" y="293"/>
                  </a:lnTo>
                  <a:lnTo>
                    <a:pt x="169" y="298"/>
                  </a:lnTo>
                  <a:lnTo>
                    <a:pt x="201" y="293"/>
                  </a:lnTo>
                  <a:lnTo>
                    <a:pt x="232" y="281"/>
                  </a:lnTo>
                  <a:lnTo>
                    <a:pt x="258" y="261"/>
                  </a:lnTo>
                  <a:lnTo>
                    <a:pt x="278" y="237"/>
                  </a:lnTo>
                  <a:lnTo>
                    <a:pt x="292" y="208"/>
                  </a:lnTo>
                  <a:lnTo>
                    <a:pt x="298" y="174"/>
                  </a:lnTo>
                  <a:lnTo>
                    <a:pt x="172" y="174"/>
                  </a:lnTo>
                  <a:close/>
                  <a:moveTo>
                    <a:pt x="96" y="61"/>
                  </a:moveTo>
                  <a:lnTo>
                    <a:pt x="73" y="81"/>
                  </a:lnTo>
                  <a:lnTo>
                    <a:pt x="55" y="107"/>
                  </a:lnTo>
                  <a:lnTo>
                    <a:pt x="42" y="136"/>
                  </a:lnTo>
                  <a:lnTo>
                    <a:pt x="39" y="168"/>
                  </a:lnTo>
                  <a:lnTo>
                    <a:pt x="42" y="200"/>
                  </a:lnTo>
                  <a:lnTo>
                    <a:pt x="55" y="229"/>
                  </a:lnTo>
                  <a:lnTo>
                    <a:pt x="73" y="255"/>
                  </a:lnTo>
                  <a:lnTo>
                    <a:pt x="96" y="275"/>
                  </a:lnTo>
                  <a:lnTo>
                    <a:pt x="162" y="168"/>
                  </a:lnTo>
                  <a:lnTo>
                    <a:pt x="96" y="61"/>
                  </a:lnTo>
                  <a:close/>
                  <a:moveTo>
                    <a:pt x="169" y="38"/>
                  </a:moveTo>
                  <a:lnTo>
                    <a:pt x="136" y="43"/>
                  </a:lnTo>
                  <a:lnTo>
                    <a:pt x="107" y="53"/>
                  </a:lnTo>
                  <a:lnTo>
                    <a:pt x="172" y="162"/>
                  </a:lnTo>
                  <a:lnTo>
                    <a:pt x="298" y="162"/>
                  </a:lnTo>
                  <a:lnTo>
                    <a:pt x="292" y="128"/>
                  </a:lnTo>
                  <a:lnTo>
                    <a:pt x="278" y="99"/>
                  </a:lnTo>
                  <a:lnTo>
                    <a:pt x="258" y="75"/>
                  </a:lnTo>
                  <a:lnTo>
                    <a:pt x="232" y="55"/>
                  </a:lnTo>
                  <a:lnTo>
                    <a:pt x="201" y="43"/>
                  </a:lnTo>
                  <a:lnTo>
                    <a:pt x="169" y="38"/>
                  </a:lnTo>
                  <a:close/>
                  <a:moveTo>
                    <a:pt x="169" y="0"/>
                  </a:moveTo>
                  <a:lnTo>
                    <a:pt x="207" y="4"/>
                  </a:lnTo>
                  <a:lnTo>
                    <a:pt x="243" y="17"/>
                  </a:lnTo>
                  <a:lnTo>
                    <a:pt x="275" y="36"/>
                  </a:lnTo>
                  <a:lnTo>
                    <a:pt x="301" y="62"/>
                  </a:lnTo>
                  <a:lnTo>
                    <a:pt x="321" y="95"/>
                  </a:lnTo>
                  <a:lnTo>
                    <a:pt x="333" y="130"/>
                  </a:lnTo>
                  <a:lnTo>
                    <a:pt x="337" y="168"/>
                  </a:lnTo>
                  <a:lnTo>
                    <a:pt x="333" y="206"/>
                  </a:lnTo>
                  <a:lnTo>
                    <a:pt x="321" y="241"/>
                  </a:lnTo>
                  <a:lnTo>
                    <a:pt x="301" y="274"/>
                  </a:lnTo>
                  <a:lnTo>
                    <a:pt x="275" y="300"/>
                  </a:lnTo>
                  <a:lnTo>
                    <a:pt x="243" y="319"/>
                  </a:lnTo>
                  <a:lnTo>
                    <a:pt x="207" y="332"/>
                  </a:lnTo>
                  <a:lnTo>
                    <a:pt x="169" y="336"/>
                  </a:lnTo>
                  <a:lnTo>
                    <a:pt x="129" y="332"/>
                  </a:lnTo>
                  <a:lnTo>
                    <a:pt x="94" y="319"/>
                  </a:lnTo>
                  <a:lnTo>
                    <a:pt x="64" y="300"/>
                  </a:lnTo>
                  <a:lnTo>
                    <a:pt x="38" y="274"/>
                  </a:lnTo>
                  <a:lnTo>
                    <a:pt x="18" y="241"/>
                  </a:lnTo>
                  <a:lnTo>
                    <a:pt x="4" y="206"/>
                  </a:lnTo>
                  <a:lnTo>
                    <a:pt x="0" y="168"/>
                  </a:lnTo>
                  <a:lnTo>
                    <a:pt x="4" y="130"/>
                  </a:lnTo>
                  <a:lnTo>
                    <a:pt x="18" y="95"/>
                  </a:lnTo>
                  <a:lnTo>
                    <a:pt x="38" y="62"/>
                  </a:lnTo>
                  <a:lnTo>
                    <a:pt x="64" y="36"/>
                  </a:lnTo>
                  <a:lnTo>
                    <a:pt x="94" y="17"/>
                  </a:lnTo>
                  <a:lnTo>
                    <a:pt x="129" y="4"/>
                  </a:lnTo>
                  <a:lnTo>
                    <a:pt x="16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54"/>
            <p:cNvSpPr>
              <a:spLocks noEditPoints="1"/>
            </p:cNvSpPr>
            <p:nvPr/>
          </p:nvSpPr>
          <p:spPr bwMode="auto">
            <a:xfrm>
              <a:off x="7310438" y="3176588"/>
              <a:ext cx="1028700" cy="1092200"/>
            </a:xfrm>
            <a:custGeom>
              <a:avLst/>
              <a:gdLst>
                <a:gd name="T0" fmla="*/ 278 w 648"/>
                <a:gd name="T1" fmla="*/ 656 h 688"/>
                <a:gd name="T2" fmla="*/ 362 w 648"/>
                <a:gd name="T3" fmla="*/ 645 h 688"/>
                <a:gd name="T4" fmla="*/ 604 w 648"/>
                <a:gd name="T5" fmla="*/ 460 h 688"/>
                <a:gd name="T6" fmla="*/ 563 w 648"/>
                <a:gd name="T7" fmla="*/ 518 h 688"/>
                <a:gd name="T8" fmla="*/ 619 w 648"/>
                <a:gd name="T9" fmla="*/ 466 h 688"/>
                <a:gd name="T10" fmla="*/ 32 w 648"/>
                <a:gd name="T11" fmla="*/ 460 h 688"/>
                <a:gd name="T12" fmla="*/ 83 w 648"/>
                <a:gd name="T13" fmla="*/ 529 h 688"/>
                <a:gd name="T14" fmla="*/ 54 w 648"/>
                <a:gd name="T15" fmla="*/ 465 h 688"/>
                <a:gd name="T16" fmla="*/ 564 w 648"/>
                <a:gd name="T17" fmla="*/ 159 h 688"/>
                <a:gd name="T18" fmla="*/ 593 w 648"/>
                <a:gd name="T19" fmla="*/ 223 h 688"/>
                <a:gd name="T20" fmla="*/ 577 w 648"/>
                <a:gd name="T21" fmla="*/ 148 h 688"/>
                <a:gd name="T22" fmla="*/ 43 w 648"/>
                <a:gd name="T23" fmla="*/ 228 h 688"/>
                <a:gd name="T24" fmla="*/ 84 w 648"/>
                <a:gd name="T25" fmla="*/ 170 h 688"/>
                <a:gd name="T26" fmla="*/ 274 w 648"/>
                <a:gd name="T27" fmla="*/ 50 h 688"/>
                <a:gd name="T28" fmla="*/ 203 w 648"/>
                <a:gd name="T29" fmla="*/ 136 h 688"/>
                <a:gd name="T30" fmla="*/ 93 w 648"/>
                <a:gd name="T31" fmla="*/ 153 h 688"/>
                <a:gd name="T32" fmla="*/ 64 w 648"/>
                <a:gd name="T33" fmla="*/ 231 h 688"/>
                <a:gd name="T34" fmla="*/ 90 w 648"/>
                <a:gd name="T35" fmla="*/ 292 h 688"/>
                <a:gd name="T36" fmla="*/ 90 w 648"/>
                <a:gd name="T37" fmla="*/ 396 h 688"/>
                <a:gd name="T38" fmla="*/ 64 w 648"/>
                <a:gd name="T39" fmla="*/ 457 h 688"/>
                <a:gd name="T40" fmla="*/ 93 w 648"/>
                <a:gd name="T41" fmla="*/ 535 h 688"/>
                <a:gd name="T42" fmla="*/ 203 w 648"/>
                <a:gd name="T43" fmla="*/ 552 h 688"/>
                <a:gd name="T44" fmla="*/ 274 w 648"/>
                <a:gd name="T45" fmla="*/ 638 h 688"/>
                <a:gd name="T46" fmla="*/ 361 w 648"/>
                <a:gd name="T47" fmla="*/ 627 h 688"/>
                <a:gd name="T48" fmla="*/ 407 w 648"/>
                <a:gd name="T49" fmla="*/ 569 h 688"/>
                <a:gd name="T50" fmla="*/ 497 w 648"/>
                <a:gd name="T51" fmla="*/ 523 h 688"/>
                <a:gd name="T52" fmla="*/ 575 w 648"/>
                <a:gd name="T53" fmla="*/ 466 h 688"/>
                <a:gd name="T54" fmla="*/ 566 w 648"/>
                <a:gd name="T55" fmla="*/ 405 h 688"/>
                <a:gd name="T56" fmla="*/ 560 w 648"/>
                <a:gd name="T57" fmla="*/ 304 h 688"/>
                <a:gd name="T58" fmla="*/ 592 w 648"/>
                <a:gd name="T59" fmla="*/ 237 h 688"/>
                <a:gd name="T60" fmla="*/ 551 w 648"/>
                <a:gd name="T61" fmla="*/ 170 h 688"/>
                <a:gd name="T62" fmla="*/ 476 w 648"/>
                <a:gd name="T63" fmla="*/ 159 h 688"/>
                <a:gd name="T64" fmla="*/ 392 w 648"/>
                <a:gd name="T65" fmla="*/ 102 h 688"/>
                <a:gd name="T66" fmla="*/ 304 w 648"/>
                <a:gd name="T67" fmla="*/ 66 h 688"/>
                <a:gd name="T68" fmla="*/ 278 w 648"/>
                <a:gd name="T69" fmla="*/ 32 h 688"/>
                <a:gd name="T70" fmla="*/ 343 w 648"/>
                <a:gd name="T71" fmla="*/ 52 h 688"/>
                <a:gd name="T72" fmla="*/ 366 w 648"/>
                <a:gd name="T73" fmla="*/ 26 h 688"/>
                <a:gd name="T74" fmla="*/ 379 w 648"/>
                <a:gd name="T75" fmla="*/ 1 h 688"/>
                <a:gd name="T76" fmla="*/ 387 w 648"/>
                <a:gd name="T77" fmla="*/ 9 h 688"/>
                <a:gd name="T78" fmla="*/ 581 w 648"/>
                <a:gd name="T79" fmla="*/ 121 h 688"/>
                <a:gd name="T80" fmla="*/ 592 w 648"/>
                <a:gd name="T81" fmla="*/ 124 h 688"/>
                <a:gd name="T82" fmla="*/ 648 w 648"/>
                <a:gd name="T83" fmla="*/ 225 h 688"/>
                <a:gd name="T84" fmla="*/ 586 w 648"/>
                <a:gd name="T85" fmla="*/ 300 h 688"/>
                <a:gd name="T86" fmla="*/ 645 w 648"/>
                <a:gd name="T87" fmla="*/ 456 h 688"/>
                <a:gd name="T88" fmla="*/ 647 w 648"/>
                <a:gd name="T89" fmla="*/ 471 h 688"/>
                <a:gd name="T90" fmla="*/ 583 w 648"/>
                <a:gd name="T91" fmla="*/ 567 h 688"/>
                <a:gd name="T92" fmla="*/ 456 w 648"/>
                <a:gd name="T93" fmla="*/ 575 h 688"/>
                <a:gd name="T94" fmla="*/ 385 w 648"/>
                <a:gd name="T95" fmla="*/ 682 h 688"/>
                <a:gd name="T96" fmla="*/ 272 w 648"/>
                <a:gd name="T97" fmla="*/ 688 h 688"/>
                <a:gd name="T98" fmla="*/ 260 w 648"/>
                <a:gd name="T99" fmla="*/ 679 h 688"/>
                <a:gd name="T100" fmla="*/ 155 w 648"/>
                <a:gd name="T101" fmla="*/ 549 h 688"/>
                <a:gd name="T102" fmla="*/ 60 w 648"/>
                <a:gd name="T103" fmla="*/ 567 h 688"/>
                <a:gd name="T104" fmla="*/ 0 w 648"/>
                <a:gd name="T105" fmla="*/ 466 h 688"/>
                <a:gd name="T106" fmla="*/ 3 w 648"/>
                <a:gd name="T107" fmla="*/ 456 h 688"/>
                <a:gd name="T108" fmla="*/ 3 w 648"/>
                <a:gd name="T109" fmla="*/ 232 h 688"/>
                <a:gd name="T110" fmla="*/ 0 w 648"/>
                <a:gd name="T111" fmla="*/ 222 h 688"/>
                <a:gd name="T112" fmla="*/ 60 w 648"/>
                <a:gd name="T113" fmla="*/ 121 h 688"/>
                <a:gd name="T114" fmla="*/ 155 w 648"/>
                <a:gd name="T115" fmla="*/ 139 h 688"/>
                <a:gd name="T116" fmla="*/ 260 w 648"/>
                <a:gd name="T117" fmla="*/ 9 h 688"/>
                <a:gd name="T118" fmla="*/ 272 w 648"/>
                <a:gd name="T119"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8" h="688">
                  <a:moveTo>
                    <a:pt x="304" y="636"/>
                  </a:moveTo>
                  <a:lnTo>
                    <a:pt x="294" y="639"/>
                  </a:lnTo>
                  <a:lnTo>
                    <a:pt x="284" y="645"/>
                  </a:lnTo>
                  <a:lnTo>
                    <a:pt x="278" y="656"/>
                  </a:lnTo>
                  <a:lnTo>
                    <a:pt x="281" y="662"/>
                  </a:lnTo>
                  <a:lnTo>
                    <a:pt x="366" y="662"/>
                  </a:lnTo>
                  <a:lnTo>
                    <a:pt x="369" y="656"/>
                  </a:lnTo>
                  <a:lnTo>
                    <a:pt x="362" y="645"/>
                  </a:lnTo>
                  <a:lnTo>
                    <a:pt x="355" y="639"/>
                  </a:lnTo>
                  <a:lnTo>
                    <a:pt x="343" y="636"/>
                  </a:lnTo>
                  <a:lnTo>
                    <a:pt x="304" y="636"/>
                  </a:lnTo>
                  <a:close/>
                  <a:moveTo>
                    <a:pt x="604" y="460"/>
                  </a:moveTo>
                  <a:lnTo>
                    <a:pt x="593" y="465"/>
                  </a:lnTo>
                  <a:lnTo>
                    <a:pt x="586" y="472"/>
                  </a:lnTo>
                  <a:lnTo>
                    <a:pt x="567" y="506"/>
                  </a:lnTo>
                  <a:lnTo>
                    <a:pt x="563" y="518"/>
                  </a:lnTo>
                  <a:lnTo>
                    <a:pt x="564" y="529"/>
                  </a:lnTo>
                  <a:lnTo>
                    <a:pt x="572" y="538"/>
                  </a:lnTo>
                  <a:lnTo>
                    <a:pt x="577" y="540"/>
                  </a:lnTo>
                  <a:lnTo>
                    <a:pt x="619" y="466"/>
                  </a:lnTo>
                  <a:lnTo>
                    <a:pt x="615" y="460"/>
                  </a:lnTo>
                  <a:lnTo>
                    <a:pt x="604" y="460"/>
                  </a:lnTo>
                  <a:close/>
                  <a:moveTo>
                    <a:pt x="43" y="460"/>
                  </a:moveTo>
                  <a:lnTo>
                    <a:pt x="32" y="460"/>
                  </a:lnTo>
                  <a:lnTo>
                    <a:pt x="28" y="466"/>
                  </a:lnTo>
                  <a:lnTo>
                    <a:pt x="70" y="540"/>
                  </a:lnTo>
                  <a:lnTo>
                    <a:pt x="77" y="538"/>
                  </a:lnTo>
                  <a:lnTo>
                    <a:pt x="83" y="529"/>
                  </a:lnTo>
                  <a:lnTo>
                    <a:pt x="84" y="518"/>
                  </a:lnTo>
                  <a:lnTo>
                    <a:pt x="81" y="506"/>
                  </a:lnTo>
                  <a:lnTo>
                    <a:pt x="61" y="472"/>
                  </a:lnTo>
                  <a:lnTo>
                    <a:pt x="54" y="465"/>
                  </a:lnTo>
                  <a:lnTo>
                    <a:pt x="43" y="460"/>
                  </a:lnTo>
                  <a:close/>
                  <a:moveTo>
                    <a:pt x="577" y="148"/>
                  </a:moveTo>
                  <a:lnTo>
                    <a:pt x="572" y="150"/>
                  </a:lnTo>
                  <a:lnTo>
                    <a:pt x="564" y="159"/>
                  </a:lnTo>
                  <a:lnTo>
                    <a:pt x="563" y="170"/>
                  </a:lnTo>
                  <a:lnTo>
                    <a:pt x="567" y="182"/>
                  </a:lnTo>
                  <a:lnTo>
                    <a:pt x="586" y="216"/>
                  </a:lnTo>
                  <a:lnTo>
                    <a:pt x="593" y="223"/>
                  </a:lnTo>
                  <a:lnTo>
                    <a:pt x="604" y="228"/>
                  </a:lnTo>
                  <a:lnTo>
                    <a:pt x="615" y="228"/>
                  </a:lnTo>
                  <a:lnTo>
                    <a:pt x="619" y="222"/>
                  </a:lnTo>
                  <a:lnTo>
                    <a:pt x="577" y="148"/>
                  </a:lnTo>
                  <a:close/>
                  <a:moveTo>
                    <a:pt x="70" y="148"/>
                  </a:moveTo>
                  <a:lnTo>
                    <a:pt x="28" y="222"/>
                  </a:lnTo>
                  <a:lnTo>
                    <a:pt x="32" y="228"/>
                  </a:lnTo>
                  <a:lnTo>
                    <a:pt x="43" y="228"/>
                  </a:lnTo>
                  <a:lnTo>
                    <a:pt x="54" y="223"/>
                  </a:lnTo>
                  <a:lnTo>
                    <a:pt x="61" y="216"/>
                  </a:lnTo>
                  <a:lnTo>
                    <a:pt x="81" y="182"/>
                  </a:lnTo>
                  <a:lnTo>
                    <a:pt x="84" y="170"/>
                  </a:lnTo>
                  <a:lnTo>
                    <a:pt x="83" y="159"/>
                  </a:lnTo>
                  <a:lnTo>
                    <a:pt x="77" y="150"/>
                  </a:lnTo>
                  <a:lnTo>
                    <a:pt x="70" y="148"/>
                  </a:lnTo>
                  <a:close/>
                  <a:moveTo>
                    <a:pt x="274" y="50"/>
                  </a:moveTo>
                  <a:lnTo>
                    <a:pt x="255" y="102"/>
                  </a:lnTo>
                  <a:lnTo>
                    <a:pt x="252" y="115"/>
                  </a:lnTo>
                  <a:lnTo>
                    <a:pt x="240" y="119"/>
                  </a:lnTo>
                  <a:lnTo>
                    <a:pt x="203" y="136"/>
                  </a:lnTo>
                  <a:lnTo>
                    <a:pt x="171" y="159"/>
                  </a:lnTo>
                  <a:lnTo>
                    <a:pt x="162" y="167"/>
                  </a:lnTo>
                  <a:lnTo>
                    <a:pt x="150" y="165"/>
                  </a:lnTo>
                  <a:lnTo>
                    <a:pt x="93" y="153"/>
                  </a:lnTo>
                  <a:lnTo>
                    <a:pt x="96" y="170"/>
                  </a:lnTo>
                  <a:lnTo>
                    <a:pt x="92" y="188"/>
                  </a:lnTo>
                  <a:lnTo>
                    <a:pt x="72" y="222"/>
                  </a:lnTo>
                  <a:lnTo>
                    <a:pt x="64" y="231"/>
                  </a:lnTo>
                  <a:lnTo>
                    <a:pt x="55" y="237"/>
                  </a:lnTo>
                  <a:lnTo>
                    <a:pt x="44" y="240"/>
                  </a:lnTo>
                  <a:lnTo>
                    <a:pt x="81" y="283"/>
                  </a:lnTo>
                  <a:lnTo>
                    <a:pt x="90" y="292"/>
                  </a:lnTo>
                  <a:lnTo>
                    <a:pt x="87" y="304"/>
                  </a:lnTo>
                  <a:lnTo>
                    <a:pt x="84" y="344"/>
                  </a:lnTo>
                  <a:lnTo>
                    <a:pt x="87" y="384"/>
                  </a:lnTo>
                  <a:lnTo>
                    <a:pt x="90" y="396"/>
                  </a:lnTo>
                  <a:lnTo>
                    <a:pt x="81" y="405"/>
                  </a:lnTo>
                  <a:lnTo>
                    <a:pt x="44" y="448"/>
                  </a:lnTo>
                  <a:lnTo>
                    <a:pt x="55" y="451"/>
                  </a:lnTo>
                  <a:lnTo>
                    <a:pt x="64" y="457"/>
                  </a:lnTo>
                  <a:lnTo>
                    <a:pt x="72" y="466"/>
                  </a:lnTo>
                  <a:lnTo>
                    <a:pt x="92" y="500"/>
                  </a:lnTo>
                  <a:lnTo>
                    <a:pt x="96" y="518"/>
                  </a:lnTo>
                  <a:lnTo>
                    <a:pt x="93" y="535"/>
                  </a:lnTo>
                  <a:lnTo>
                    <a:pt x="150" y="523"/>
                  </a:lnTo>
                  <a:lnTo>
                    <a:pt x="162" y="521"/>
                  </a:lnTo>
                  <a:lnTo>
                    <a:pt x="171" y="529"/>
                  </a:lnTo>
                  <a:lnTo>
                    <a:pt x="203" y="552"/>
                  </a:lnTo>
                  <a:lnTo>
                    <a:pt x="240" y="569"/>
                  </a:lnTo>
                  <a:lnTo>
                    <a:pt x="252" y="573"/>
                  </a:lnTo>
                  <a:lnTo>
                    <a:pt x="255" y="586"/>
                  </a:lnTo>
                  <a:lnTo>
                    <a:pt x="274" y="638"/>
                  </a:lnTo>
                  <a:lnTo>
                    <a:pt x="286" y="627"/>
                  </a:lnTo>
                  <a:lnTo>
                    <a:pt x="304" y="622"/>
                  </a:lnTo>
                  <a:lnTo>
                    <a:pt x="343" y="622"/>
                  </a:lnTo>
                  <a:lnTo>
                    <a:pt x="361" y="627"/>
                  </a:lnTo>
                  <a:lnTo>
                    <a:pt x="373" y="638"/>
                  </a:lnTo>
                  <a:lnTo>
                    <a:pt x="392" y="586"/>
                  </a:lnTo>
                  <a:lnTo>
                    <a:pt x="396" y="573"/>
                  </a:lnTo>
                  <a:lnTo>
                    <a:pt x="407" y="569"/>
                  </a:lnTo>
                  <a:lnTo>
                    <a:pt x="444" y="552"/>
                  </a:lnTo>
                  <a:lnTo>
                    <a:pt x="476" y="529"/>
                  </a:lnTo>
                  <a:lnTo>
                    <a:pt x="486" y="521"/>
                  </a:lnTo>
                  <a:lnTo>
                    <a:pt x="497" y="523"/>
                  </a:lnTo>
                  <a:lnTo>
                    <a:pt x="554" y="535"/>
                  </a:lnTo>
                  <a:lnTo>
                    <a:pt x="551" y="518"/>
                  </a:lnTo>
                  <a:lnTo>
                    <a:pt x="555" y="500"/>
                  </a:lnTo>
                  <a:lnTo>
                    <a:pt x="575" y="466"/>
                  </a:lnTo>
                  <a:lnTo>
                    <a:pt x="583" y="457"/>
                  </a:lnTo>
                  <a:lnTo>
                    <a:pt x="592" y="451"/>
                  </a:lnTo>
                  <a:lnTo>
                    <a:pt x="603" y="448"/>
                  </a:lnTo>
                  <a:lnTo>
                    <a:pt x="566" y="405"/>
                  </a:lnTo>
                  <a:lnTo>
                    <a:pt x="557" y="396"/>
                  </a:lnTo>
                  <a:lnTo>
                    <a:pt x="560" y="384"/>
                  </a:lnTo>
                  <a:lnTo>
                    <a:pt x="563" y="344"/>
                  </a:lnTo>
                  <a:lnTo>
                    <a:pt x="560" y="304"/>
                  </a:lnTo>
                  <a:lnTo>
                    <a:pt x="557" y="292"/>
                  </a:lnTo>
                  <a:lnTo>
                    <a:pt x="566" y="283"/>
                  </a:lnTo>
                  <a:lnTo>
                    <a:pt x="603" y="240"/>
                  </a:lnTo>
                  <a:lnTo>
                    <a:pt x="592" y="237"/>
                  </a:lnTo>
                  <a:lnTo>
                    <a:pt x="583" y="231"/>
                  </a:lnTo>
                  <a:lnTo>
                    <a:pt x="575" y="222"/>
                  </a:lnTo>
                  <a:lnTo>
                    <a:pt x="555" y="188"/>
                  </a:lnTo>
                  <a:lnTo>
                    <a:pt x="551" y="170"/>
                  </a:lnTo>
                  <a:lnTo>
                    <a:pt x="554" y="153"/>
                  </a:lnTo>
                  <a:lnTo>
                    <a:pt x="497" y="165"/>
                  </a:lnTo>
                  <a:lnTo>
                    <a:pt x="486" y="167"/>
                  </a:lnTo>
                  <a:lnTo>
                    <a:pt x="476" y="159"/>
                  </a:lnTo>
                  <a:lnTo>
                    <a:pt x="444" y="136"/>
                  </a:lnTo>
                  <a:lnTo>
                    <a:pt x="407" y="119"/>
                  </a:lnTo>
                  <a:lnTo>
                    <a:pt x="396" y="115"/>
                  </a:lnTo>
                  <a:lnTo>
                    <a:pt x="392" y="102"/>
                  </a:lnTo>
                  <a:lnTo>
                    <a:pt x="373" y="50"/>
                  </a:lnTo>
                  <a:lnTo>
                    <a:pt x="361" y="61"/>
                  </a:lnTo>
                  <a:lnTo>
                    <a:pt x="343" y="66"/>
                  </a:lnTo>
                  <a:lnTo>
                    <a:pt x="304" y="66"/>
                  </a:lnTo>
                  <a:lnTo>
                    <a:pt x="286" y="61"/>
                  </a:lnTo>
                  <a:lnTo>
                    <a:pt x="274" y="50"/>
                  </a:lnTo>
                  <a:close/>
                  <a:moveTo>
                    <a:pt x="281" y="26"/>
                  </a:moveTo>
                  <a:lnTo>
                    <a:pt x="278" y="32"/>
                  </a:lnTo>
                  <a:lnTo>
                    <a:pt x="284" y="43"/>
                  </a:lnTo>
                  <a:lnTo>
                    <a:pt x="294" y="49"/>
                  </a:lnTo>
                  <a:lnTo>
                    <a:pt x="304" y="52"/>
                  </a:lnTo>
                  <a:lnTo>
                    <a:pt x="343" y="52"/>
                  </a:lnTo>
                  <a:lnTo>
                    <a:pt x="355" y="49"/>
                  </a:lnTo>
                  <a:lnTo>
                    <a:pt x="362" y="43"/>
                  </a:lnTo>
                  <a:lnTo>
                    <a:pt x="369" y="32"/>
                  </a:lnTo>
                  <a:lnTo>
                    <a:pt x="366" y="26"/>
                  </a:lnTo>
                  <a:lnTo>
                    <a:pt x="281" y="26"/>
                  </a:lnTo>
                  <a:close/>
                  <a:moveTo>
                    <a:pt x="272" y="0"/>
                  </a:moveTo>
                  <a:lnTo>
                    <a:pt x="375" y="0"/>
                  </a:lnTo>
                  <a:lnTo>
                    <a:pt x="379" y="1"/>
                  </a:lnTo>
                  <a:lnTo>
                    <a:pt x="382" y="3"/>
                  </a:lnTo>
                  <a:lnTo>
                    <a:pt x="385" y="6"/>
                  </a:lnTo>
                  <a:lnTo>
                    <a:pt x="387" y="9"/>
                  </a:lnTo>
                  <a:lnTo>
                    <a:pt x="387" y="9"/>
                  </a:lnTo>
                  <a:lnTo>
                    <a:pt x="416" y="95"/>
                  </a:lnTo>
                  <a:lnTo>
                    <a:pt x="456" y="113"/>
                  </a:lnTo>
                  <a:lnTo>
                    <a:pt x="492" y="139"/>
                  </a:lnTo>
                  <a:lnTo>
                    <a:pt x="581" y="121"/>
                  </a:lnTo>
                  <a:lnTo>
                    <a:pt x="581" y="121"/>
                  </a:lnTo>
                  <a:lnTo>
                    <a:pt x="583" y="121"/>
                  </a:lnTo>
                  <a:lnTo>
                    <a:pt x="587" y="121"/>
                  </a:lnTo>
                  <a:lnTo>
                    <a:pt x="592" y="124"/>
                  </a:lnTo>
                  <a:lnTo>
                    <a:pt x="595" y="127"/>
                  </a:lnTo>
                  <a:lnTo>
                    <a:pt x="647" y="217"/>
                  </a:lnTo>
                  <a:lnTo>
                    <a:pt x="648" y="222"/>
                  </a:lnTo>
                  <a:lnTo>
                    <a:pt x="648" y="225"/>
                  </a:lnTo>
                  <a:lnTo>
                    <a:pt x="647" y="229"/>
                  </a:lnTo>
                  <a:lnTo>
                    <a:pt x="645" y="232"/>
                  </a:lnTo>
                  <a:lnTo>
                    <a:pt x="645" y="232"/>
                  </a:lnTo>
                  <a:lnTo>
                    <a:pt x="586" y="300"/>
                  </a:lnTo>
                  <a:lnTo>
                    <a:pt x="589" y="344"/>
                  </a:lnTo>
                  <a:lnTo>
                    <a:pt x="586" y="388"/>
                  </a:lnTo>
                  <a:lnTo>
                    <a:pt x="645" y="456"/>
                  </a:lnTo>
                  <a:lnTo>
                    <a:pt x="645" y="456"/>
                  </a:lnTo>
                  <a:lnTo>
                    <a:pt x="647" y="459"/>
                  </a:lnTo>
                  <a:lnTo>
                    <a:pt x="648" y="463"/>
                  </a:lnTo>
                  <a:lnTo>
                    <a:pt x="648" y="466"/>
                  </a:lnTo>
                  <a:lnTo>
                    <a:pt x="647" y="471"/>
                  </a:lnTo>
                  <a:lnTo>
                    <a:pt x="595" y="561"/>
                  </a:lnTo>
                  <a:lnTo>
                    <a:pt x="592" y="564"/>
                  </a:lnTo>
                  <a:lnTo>
                    <a:pt x="587" y="567"/>
                  </a:lnTo>
                  <a:lnTo>
                    <a:pt x="583" y="567"/>
                  </a:lnTo>
                  <a:lnTo>
                    <a:pt x="581" y="567"/>
                  </a:lnTo>
                  <a:lnTo>
                    <a:pt x="581" y="567"/>
                  </a:lnTo>
                  <a:lnTo>
                    <a:pt x="492" y="549"/>
                  </a:lnTo>
                  <a:lnTo>
                    <a:pt x="456" y="575"/>
                  </a:lnTo>
                  <a:lnTo>
                    <a:pt x="416" y="593"/>
                  </a:lnTo>
                  <a:lnTo>
                    <a:pt x="387" y="679"/>
                  </a:lnTo>
                  <a:lnTo>
                    <a:pt x="387" y="679"/>
                  </a:lnTo>
                  <a:lnTo>
                    <a:pt x="385" y="682"/>
                  </a:lnTo>
                  <a:lnTo>
                    <a:pt x="382" y="685"/>
                  </a:lnTo>
                  <a:lnTo>
                    <a:pt x="379" y="687"/>
                  </a:lnTo>
                  <a:lnTo>
                    <a:pt x="375" y="688"/>
                  </a:lnTo>
                  <a:lnTo>
                    <a:pt x="272" y="688"/>
                  </a:lnTo>
                  <a:lnTo>
                    <a:pt x="268" y="687"/>
                  </a:lnTo>
                  <a:lnTo>
                    <a:pt x="265" y="685"/>
                  </a:lnTo>
                  <a:lnTo>
                    <a:pt x="262" y="682"/>
                  </a:lnTo>
                  <a:lnTo>
                    <a:pt x="260" y="679"/>
                  </a:lnTo>
                  <a:lnTo>
                    <a:pt x="260" y="679"/>
                  </a:lnTo>
                  <a:lnTo>
                    <a:pt x="231" y="593"/>
                  </a:lnTo>
                  <a:lnTo>
                    <a:pt x="191" y="575"/>
                  </a:lnTo>
                  <a:lnTo>
                    <a:pt x="155" y="549"/>
                  </a:lnTo>
                  <a:lnTo>
                    <a:pt x="66" y="567"/>
                  </a:lnTo>
                  <a:lnTo>
                    <a:pt x="66" y="567"/>
                  </a:lnTo>
                  <a:lnTo>
                    <a:pt x="64" y="567"/>
                  </a:lnTo>
                  <a:lnTo>
                    <a:pt x="60" y="567"/>
                  </a:lnTo>
                  <a:lnTo>
                    <a:pt x="55" y="564"/>
                  </a:lnTo>
                  <a:lnTo>
                    <a:pt x="52" y="561"/>
                  </a:lnTo>
                  <a:lnTo>
                    <a:pt x="2" y="471"/>
                  </a:lnTo>
                  <a:lnTo>
                    <a:pt x="0" y="466"/>
                  </a:lnTo>
                  <a:lnTo>
                    <a:pt x="0" y="463"/>
                  </a:lnTo>
                  <a:lnTo>
                    <a:pt x="0" y="459"/>
                  </a:lnTo>
                  <a:lnTo>
                    <a:pt x="3" y="456"/>
                  </a:lnTo>
                  <a:lnTo>
                    <a:pt x="3" y="456"/>
                  </a:lnTo>
                  <a:lnTo>
                    <a:pt x="63" y="388"/>
                  </a:lnTo>
                  <a:lnTo>
                    <a:pt x="58" y="344"/>
                  </a:lnTo>
                  <a:lnTo>
                    <a:pt x="63" y="300"/>
                  </a:lnTo>
                  <a:lnTo>
                    <a:pt x="3" y="232"/>
                  </a:lnTo>
                  <a:lnTo>
                    <a:pt x="3" y="232"/>
                  </a:lnTo>
                  <a:lnTo>
                    <a:pt x="0" y="229"/>
                  </a:lnTo>
                  <a:lnTo>
                    <a:pt x="0" y="225"/>
                  </a:lnTo>
                  <a:lnTo>
                    <a:pt x="0" y="222"/>
                  </a:lnTo>
                  <a:lnTo>
                    <a:pt x="2" y="217"/>
                  </a:lnTo>
                  <a:lnTo>
                    <a:pt x="52" y="127"/>
                  </a:lnTo>
                  <a:lnTo>
                    <a:pt x="55" y="124"/>
                  </a:lnTo>
                  <a:lnTo>
                    <a:pt x="60" y="121"/>
                  </a:lnTo>
                  <a:lnTo>
                    <a:pt x="64" y="121"/>
                  </a:lnTo>
                  <a:lnTo>
                    <a:pt x="66" y="121"/>
                  </a:lnTo>
                  <a:lnTo>
                    <a:pt x="66" y="121"/>
                  </a:lnTo>
                  <a:lnTo>
                    <a:pt x="155" y="139"/>
                  </a:lnTo>
                  <a:lnTo>
                    <a:pt x="191" y="113"/>
                  </a:lnTo>
                  <a:lnTo>
                    <a:pt x="231" y="95"/>
                  </a:lnTo>
                  <a:lnTo>
                    <a:pt x="260" y="9"/>
                  </a:lnTo>
                  <a:lnTo>
                    <a:pt x="260" y="9"/>
                  </a:lnTo>
                  <a:lnTo>
                    <a:pt x="262" y="6"/>
                  </a:lnTo>
                  <a:lnTo>
                    <a:pt x="265" y="3"/>
                  </a:lnTo>
                  <a:lnTo>
                    <a:pt x="268" y="1"/>
                  </a:lnTo>
                  <a:lnTo>
                    <a:pt x="27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8760342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p:nvPr/>
        </p:nvSpPr>
        <p:spPr>
          <a:xfrm>
            <a:off x="11963400" y="-3"/>
            <a:ext cx="2286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1963400" y="1713623"/>
            <a:ext cx="2286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11963400" y="3427248"/>
            <a:ext cx="2286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11963400" y="5140874"/>
            <a:ext cx="2286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11811000"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1295401" y="4876800"/>
            <a:ext cx="1600660" cy="1612027"/>
            <a:chOff x="-63207900" y="-32346900"/>
            <a:chExt cx="30403800" cy="30619700"/>
          </a:xfrm>
        </p:grpSpPr>
        <p:sp>
          <p:nvSpPr>
            <p:cNvPr id="9" name="Freeform 8"/>
            <p:cNvSpPr/>
            <p:nvPr/>
          </p:nvSpPr>
          <p:spPr>
            <a:xfrm>
              <a:off x="-63144400" y="-32308800"/>
              <a:ext cx="7569200" cy="30581600"/>
            </a:xfrm>
            <a:custGeom>
              <a:avLst/>
              <a:gdLst>
                <a:gd name="connsiteX0" fmla="*/ 7467600 w 7569200"/>
                <a:gd name="connsiteY0" fmla="*/ 304800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 name="connsiteX0" fmla="*/ 7467600 w 7569200"/>
                <a:gd name="connsiteY0" fmla="*/ 304800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 name="connsiteX5" fmla="*/ 7467600 w 7569200"/>
                <a:gd name="connsiteY5" fmla="*/ 30480000 h 30581600"/>
                <a:gd name="connsiteX0" fmla="*/ 7569200 w 7569200"/>
                <a:gd name="connsiteY0" fmla="*/ 305816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9200" h="30581600">
                  <a:moveTo>
                    <a:pt x="7569200" y="30581600"/>
                  </a:moveTo>
                  <a:lnTo>
                    <a:pt x="0" y="23012400"/>
                  </a:lnTo>
                  <a:lnTo>
                    <a:pt x="0" y="0"/>
                  </a:lnTo>
                  <a:lnTo>
                    <a:pt x="7569200" y="7569200"/>
                  </a:lnTo>
                  <a:lnTo>
                    <a:pt x="7569200" y="305816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5"/>
            <p:cNvSpPr/>
            <p:nvPr/>
          </p:nvSpPr>
          <p:spPr>
            <a:xfrm>
              <a:off x="-63207900" y="-32346900"/>
              <a:ext cx="30403800" cy="7867650"/>
            </a:xfrm>
            <a:custGeom>
              <a:avLst/>
              <a:gdLst>
                <a:gd name="connsiteX0" fmla="*/ 30403800 w 30403800"/>
                <a:gd name="connsiteY0" fmla="*/ 7848600 h 8039100"/>
                <a:gd name="connsiteX1" fmla="*/ 22593300 w 30403800"/>
                <a:gd name="connsiteY1" fmla="*/ 114300 h 8039100"/>
                <a:gd name="connsiteX2" fmla="*/ 0 w 30403800"/>
                <a:gd name="connsiteY2" fmla="*/ 0 h 8039100"/>
                <a:gd name="connsiteX3" fmla="*/ 7772400 w 30403800"/>
                <a:gd name="connsiteY3" fmla="*/ 8039100 h 8039100"/>
                <a:gd name="connsiteX4" fmla="*/ 30251400 w 30403800"/>
                <a:gd name="connsiteY4" fmla="*/ 8001000 h 8039100"/>
                <a:gd name="connsiteX5" fmla="*/ 30403800 w 30403800"/>
                <a:gd name="connsiteY5" fmla="*/ 7848600 h 8039100"/>
                <a:gd name="connsiteX0" fmla="*/ 30403800 w 30403800"/>
                <a:gd name="connsiteY0" fmla="*/ 7848600 h 8039100"/>
                <a:gd name="connsiteX1" fmla="*/ 22593300 w 30403800"/>
                <a:gd name="connsiteY1" fmla="*/ 114300 h 8039100"/>
                <a:gd name="connsiteX2" fmla="*/ 0 w 30403800"/>
                <a:gd name="connsiteY2" fmla="*/ 0 h 8039100"/>
                <a:gd name="connsiteX3" fmla="*/ 7772400 w 30403800"/>
                <a:gd name="connsiteY3" fmla="*/ 8039100 h 8039100"/>
                <a:gd name="connsiteX4" fmla="*/ 30403800 w 30403800"/>
                <a:gd name="connsiteY4" fmla="*/ 7848600 h 8039100"/>
                <a:gd name="connsiteX0" fmla="*/ 30403800 w 30403800"/>
                <a:gd name="connsiteY0" fmla="*/ 7848600 h 7981950"/>
                <a:gd name="connsiteX1" fmla="*/ 22593300 w 30403800"/>
                <a:gd name="connsiteY1" fmla="*/ 114300 h 7981950"/>
                <a:gd name="connsiteX2" fmla="*/ 0 w 30403800"/>
                <a:gd name="connsiteY2" fmla="*/ 0 h 7981950"/>
                <a:gd name="connsiteX3" fmla="*/ 7620000 w 30403800"/>
                <a:gd name="connsiteY3" fmla="*/ 7981950 h 7981950"/>
                <a:gd name="connsiteX4" fmla="*/ 30403800 w 30403800"/>
                <a:gd name="connsiteY4" fmla="*/ 7848600 h 7981950"/>
                <a:gd name="connsiteX0" fmla="*/ 30403800 w 30403800"/>
                <a:gd name="connsiteY0" fmla="*/ 7848600 h 7905750"/>
                <a:gd name="connsiteX1" fmla="*/ 22593300 w 30403800"/>
                <a:gd name="connsiteY1" fmla="*/ 114300 h 7905750"/>
                <a:gd name="connsiteX2" fmla="*/ 0 w 30403800"/>
                <a:gd name="connsiteY2" fmla="*/ 0 h 7905750"/>
                <a:gd name="connsiteX3" fmla="*/ 7620000 w 30403800"/>
                <a:gd name="connsiteY3" fmla="*/ 7905750 h 7905750"/>
                <a:gd name="connsiteX4" fmla="*/ 30403800 w 30403800"/>
                <a:gd name="connsiteY4" fmla="*/ 7848600 h 7905750"/>
                <a:gd name="connsiteX0" fmla="*/ 30403800 w 30403800"/>
                <a:gd name="connsiteY0" fmla="*/ 7848600 h 7867650"/>
                <a:gd name="connsiteX1" fmla="*/ 22593300 w 30403800"/>
                <a:gd name="connsiteY1" fmla="*/ 114300 h 7867650"/>
                <a:gd name="connsiteX2" fmla="*/ 0 w 30403800"/>
                <a:gd name="connsiteY2" fmla="*/ 0 h 7867650"/>
                <a:gd name="connsiteX3" fmla="*/ 7620000 w 30403800"/>
                <a:gd name="connsiteY3" fmla="*/ 7867650 h 7867650"/>
                <a:gd name="connsiteX4" fmla="*/ 30403800 w 30403800"/>
                <a:gd name="connsiteY4" fmla="*/ 7848600 h 786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03800" h="7867650">
                  <a:moveTo>
                    <a:pt x="30403800" y="7848600"/>
                  </a:moveTo>
                  <a:lnTo>
                    <a:pt x="22593300" y="114300"/>
                  </a:lnTo>
                  <a:lnTo>
                    <a:pt x="0" y="0"/>
                  </a:lnTo>
                  <a:lnTo>
                    <a:pt x="7620000" y="7867650"/>
                  </a:lnTo>
                  <a:lnTo>
                    <a:pt x="30403800" y="78486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55626000" y="-24536392"/>
              <a:ext cx="22821892" cy="22783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2601680" y="3608918"/>
            <a:ext cx="1600660" cy="1612027"/>
            <a:chOff x="-63207900" y="-32346900"/>
            <a:chExt cx="30403800" cy="30619700"/>
          </a:xfrm>
        </p:grpSpPr>
        <p:sp>
          <p:nvSpPr>
            <p:cNvPr id="27" name="Freeform 26"/>
            <p:cNvSpPr/>
            <p:nvPr/>
          </p:nvSpPr>
          <p:spPr>
            <a:xfrm>
              <a:off x="-63144400" y="-32308800"/>
              <a:ext cx="7569200" cy="30581600"/>
            </a:xfrm>
            <a:custGeom>
              <a:avLst/>
              <a:gdLst>
                <a:gd name="connsiteX0" fmla="*/ 7467600 w 7569200"/>
                <a:gd name="connsiteY0" fmla="*/ 304800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 name="connsiteX0" fmla="*/ 7467600 w 7569200"/>
                <a:gd name="connsiteY0" fmla="*/ 304800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 name="connsiteX5" fmla="*/ 7467600 w 7569200"/>
                <a:gd name="connsiteY5" fmla="*/ 30480000 h 30581600"/>
                <a:gd name="connsiteX0" fmla="*/ 7569200 w 7569200"/>
                <a:gd name="connsiteY0" fmla="*/ 305816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9200" h="30581600">
                  <a:moveTo>
                    <a:pt x="7569200" y="30581600"/>
                  </a:moveTo>
                  <a:lnTo>
                    <a:pt x="0" y="23012400"/>
                  </a:lnTo>
                  <a:lnTo>
                    <a:pt x="0" y="0"/>
                  </a:lnTo>
                  <a:lnTo>
                    <a:pt x="7569200" y="7569200"/>
                  </a:lnTo>
                  <a:lnTo>
                    <a:pt x="7569200" y="305816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7"/>
            <p:cNvSpPr/>
            <p:nvPr/>
          </p:nvSpPr>
          <p:spPr>
            <a:xfrm>
              <a:off x="-63207900" y="-32346900"/>
              <a:ext cx="30403800" cy="7867650"/>
            </a:xfrm>
            <a:custGeom>
              <a:avLst/>
              <a:gdLst>
                <a:gd name="connsiteX0" fmla="*/ 30403800 w 30403800"/>
                <a:gd name="connsiteY0" fmla="*/ 7848600 h 8039100"/>
                <a:gd name="connsiteX1" fmla="*/ 22593300 w 30403800"/>
                <a:gd name="connsiteY1" fmla="*/ 114300 h 8039100"/>
                <a:gd name="connsiteX2" fmla="*/ 0 w 30403800"/>
                <a:gd name="connsiteY2" fmla="*/ 0 h 8039100"/>
                <a:gd name="connsiteX3" fmla="*/ 7772400 w 30403800"/>
                <a:gd name="connsiteY3" fmla="*/ 8039100 h 8039100"/>
                <a:gd name="connsiteX4" fmla="*/ 30251400 w 30403800"/>
                <a:gd name="connsiteY4" fmla="*/ 8001000 h 8039100"/>
                <a:gd name="connsiteX5" fmla="*/ 30403800 w 30403800"/>
                <a:gd name="connsiteY5" fmla="*/ 7848600 h 8039100"/>
                <a:gd name="connsiteX0" fmla="*/ 30403800 w 30403800"/>
                <a:gd name="connsiteY0" fmla="*/ 7848600 h 8039100"/>
                <a:gd name="connsiteX1" fmla="*/ 22593300 w 30403800"/>
                <a:gd name="connsiteY1" fmla="*/ 114300 h 8039100"/>
                <a:gd name="connsiteX2" fmla="*/ 0 w 30403800"/>
                <a:gd name="connsiteY2" fmla="*/ 0 h 8039100"/>
                <a:gd name="connsiteX3" fmla="*/ 7772400 w 30403800"/>
                <a:gd name="connsiteY3" fmla="*/ 8039100 h 8039100"/>
                <a:gd name="connsiteX4" fmla="*/ 30403800 w 30403800"/>
                <a:gd name="connsiteY4" fmla="*/ 7848600 h 8039100"/>
                <a:gd name="connsiteX0" fmla="*/ 30403800 w 30403800"/>
                <a:gd name="connsiteY0" fmla="*/ 7848600 h 7981950"/>
                <a:gd name="connsiteX1" fmla="*/ 22593300 w 30403800"/>
                <a:gd name="connsiteY1" fmla="*/ 114300 h 7981950"/>
                <a:gd name="connsiteX2" fmla="*/ 0 w 30403800"/>
                <a:gd name="connsiteY2" fmla="*/ 0 h 7981950"/>
                <a:gd name="connsiteX3" fmla="*/ 7620000 w 30403800"/>
                <a:gd name="connsiteY3" fmla="*/ 7981950 h 7981950"/>
                <a:gd name="connsiteX4" fmla="*/ 30403800 w 30403800"/>
                <a:gd name="connsiteY4" fmla="*/ 7848600 h 7981950"/>
                <a:gd name="connsiteX0" fmla="*/ 30403800 w 30403800"/>
                <a:gd name="connsiteY0" fmla="*/ 7848600 h 7905750"/>
                <a:gd name="connsiteX1" fmla="*/ 22593300 w 30403800"/>
                <a:gd name="connsiteY1" fmla="*/ 114300 h 7905750"/>
                <a:gd name="connsiteX2" fmla="*/ 0 w 30403800"/>
                <a:gd name="connsiteY2" fmla="*/ 0 h 7905750"/>
                <a:gd name="connsiteX3" fmla="*/ 7620000 w 30403800"/>
                <a:gd name="connsiteY3" fmla="*/ 7905750 h 7905750"/>
                <a:gd name="connsiteX4" fmla="*/ 30403800 w 30403800"/>
                <a:gd name="connsiteY4" fmla="*/ 7848600 h 7905750"/>
                <a:gd name="connsiteX0" fmla="*/ 30403800 w 30403800"/>
                <a:gd name="connsiteY0" fmla="*/ 7848600 h 7867650"/>
                <a:gd name="connsiteX1" fmla="*/ 22593300 w 30403800"/>
                <a:gd name="connsiteY1" fmla="*/ 114300 h 7867650"/>
                <a:gd name="connsiteX2" fmla="*/ 0 w 30403800"/>
                <a:gd name="connsiteY2" fmla="*/ 0 h 7867650"/>
                <a:gd name="connsiteX3" fmla="*/ 7620000 w 30403800"/>
                <a:gd name="connsiteY3" fmla="*/ 7867650 h 7867650"/>
                <a:gd name="connsiteX4" fmla="*/ 30403800 w 30403800"/>
                <a:gd name="connsiteY4" fmla="*/ 7848600 h 786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03800" h="7867650">
                  <a:moveTo>
                    <a:pt x="30403800" y="7848600"/>
                  </a:moveTo>
                  <a:lnTo>
                    <a:pt x="22593300" y="114300"/>
                  </a:lnTo>
                  <a:lnTo>
                    <a:pt x="0" y="0"/>
                  </a:lnTo>
                  <a:lnTo>
                    <a:pt x="7620000" y="7867650"/>
                  </a:lnTo>
                  <a:lnTo>
                    <a:pt x="30403800" y="784860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5626000" y="-24536392"/>
              <a:ext cx="22821892" cy="22783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3907959" y="2341036"/>
            <a:ext cx="1600660" cy="1612027"/>
            <a:chOff x="-63207900" y="-32346900"/>
            <a:chExt cx="30403800" cy="30619700"/>
          </a:xfrm>
        </p:grpSpPr>
        <p:sp>
          <p:nvSpPr>
            <p:cNvPr id="31" name="Freeform 30"/>
            <p:cNvSpPr/>
            <p:nvPr/>
          </p:nvSpPr>
          <p:spPr>
            <a:xfrm>
              <a:off x="-63144400" y="-32308800"/>
              <a:ext cx="7569200" cy="30581600"/>
            </a:xfrm>
            <a:custGeom>
              <a:avLst/>
              <a:gdLst>
                <a:gd name="connsiteX0" fmla="*/ 7467600 w 7569200"/>
                <a:gd name="connsiteY0" fmla="*/ 304800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 name="connsiteX0" fmla="*/ 7467600 w 7569200"/>
                <a:gd name="connsiteY0" fmla="*/ 304800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 name="connsiteX5" fmla="*/ 7467600 w 7569200"/>
                <a:gd name="connsiteY5" fmla="*/ 30480000 h 30581600"/>
                <a:gd name="connsiteX0" fmla="*/ 7569200 w 7569200"/>
                <a:gd name="connsiteY0" fmla="*/ 305816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9200" h="30581600">
                  <a:moveTo>
                    <a:pt x="7569200" y="30581600"/>
                  </a:moveTo>
                  <a:lnTo>
                    <a:pt x="0" y="23012400"/>
                  </a:lnTo>
                  <a:lnTo>
                    <a:pt x="0" y="0"/>
                  </a:lnTo>
                  <a:lnTo>
                    <a:pt x="7569200" y="7569200"/>
                  </a:lnTo>
                  <a:lnTo>
                    <a:pt x="7569200" y="3058160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a:off x="-63207900" y="-32346900"/>
              <a:ext cx="30403800" cy="7867650"/>
            </a:xfrm>
            <a:custGeom>
              <a:avLst/>
              <a:gdLst>
                <a:gd name="connsiteX0" fmla="*/ 30403800 w 30403800"/>
                <a:gd name="connsiteY0" fmla="*/ 7848600 h 8039100"/>
                <a:gd name="connsiteX1" fmla="*/ 22593300 w 30403800"/>
                <a:gd name="connsiteY1" fmla="*/ 114300 h 8039100"/>
                <a:gd name="connsiteX2" fmla="*/ 0 w 30403800"/>
                <a:gd name="connsiteY2" fmla="*/ 0 h 8039100"/>
                <a:gd name="connsiteX3" fmla="*/ 7772400 w 30403800"/>
                <a:gd name="connsiteY3" fmla="*/ 8039100 h 8039100"/>
                <a:gd name="connsiteX4" fmla="*/ 30251400 w 30403800"/>
                <a:gd name="connsiteY4" fmla="*/ 8001000 h 8039100"/>
                <a:gd name="connsiteX5" fmla="*/ 30403800 w 30403800"/>
                <a:gd name="connsiteY5" fmla="*/ 7848600 h 8039100"/>
                <a:gd name="connsiteX0" fmla="*/ 30403800 w 30403800"/>
                <a:gd name="connsiteY0" fmla="*/ 7848600 h 8039100"/>
                <a:gd name="connsiteX1" fmla="*/ 22593300 w 30403800"/>
                <a:gd name="connsiteY1" fmla="*/ 114300 h 8039100"/>
                <a:gd name="connsiteX2" fmla="*/ 0 w 30403800"/>
                <a:gd name="connsiteY2" fmla="*/ 0 h 8039100"/>
                <a:gd name="connsiteX3" fmla="*/ 7772400 w 30403800"/>
                <a:gd name="connsiteY3" fmla="*/ 8039100 h 8039100"/>
                <a:gd name="connsiteX4" fmla="*/ 30403800 w 30403800"/>
                <a:gd name="connsiteY4" fmla="*/ 7848600 h 8039100"/>
                <a:gd name="connsiteX0" fmla="*/ 30403800 w 30403800"/>
                <a:gd name="connsiteY0" fmla="*/ 7848600 h 7981950"/>
                <a:gd name="connsiteX1" fmla="*/ 22593300 w 30403800"/>
                <a:gd name="connsiteY1" fmla="*/ 114300 h 7981950"/>
                <a:gd name="connsiteX2" fmla="*/ 0 w 30403800"/>
                <a:gd name="connsiteY2" fmla="*/ 0 h 7981950"/>
                <a:gd name="connsiteX3" fmla="*/ 7620000 w 30403800"/>
                <a:gd name="connsiteY3" fmla="*/ 7981950 h 7981950"/>
                <a:gd name="connsiteX4" fmla="*/ 30403800 w 30403800"/>
                <a:gd name="connsiteY4" fmla="*/ 7848600 h 7981950"/>
                <a:gd name="connsiteX0" fmla="*/ 30403800 w 30403800"/>
                <a:gd name="connsiteY0" fmla="*/ 7848600 h 7905750"/>
                <a:gd name="connsiteX1" fmla="*/ 22593300 w 30403800"/>
                <a:gd name="connsiteY1" fmla="*/ 114300 h 7905750"/>
                <a:gd name="connsiteX2" fmla="*/ 0 w 30403800"/>
                <a:gd name="connsiteY2" fmla="*/ 0 h 7905750"/>
                <a:gd name="connsiteX3" fmla="*/ 7620000 w 30403800"/>
                <a:gd name="connsiteY3" fmla="*/ 7905750 h 7905750"/>
                <a:gd name="connsiteX4" fmla="*/ 30403800 w 30403800"/>
                <a:gd name="connsiteY4" fmla="*/ 7848600 h 7905750"/>
                <a:gd name="connsiteX0" fmla="*/ 30403800 w 30403800"/>
                <a:gd name="connsiteY0" fmla="*/ 7848600 h 7867650"/>
                <a:gd name="connsiteX1" fmla="*/ 22593300 w 30403800"/>
                <a:gd name="connsiteY1" fmla="*/ 114300 h 7867650"/>
                <a:gd name="connsiteX2" fmla="*/ 0 w 30403800"/>
                <a:gd name="connsiteY2" fmla="*/ 0 h 7867650"/>
                <a:gd name="connsiteX3" fmla="*/ 7620000 w 30403800"/>
                <a:gd name="connsiteY3" fmla="*/ 7867650 h 7867650"/>
                <a:gd name="connsiteX4" fmla="*/ 30403800 w 30403800"/>
                <a:gd name="connsiteY4" fmla="*/ 7848600 h 786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03800" h="7867650">
                  <a:moveTo>
                    <a:pt x="30403800" y="7848600"/>
                  </a:moveTo>
                  <a:lnTo>
                    <a:pt x="22593300" y="114300"/>
                  </a:lnTo>
                  <a:lnTo>
                    <a:pt x="0" y="0"/>
                  </a:lnTo>
                  <a:lnTo>
                    <a:pt x="7620000" y="7867650"/>
                  </a:lnTo>
                  <a:lnTo>
                    <a:pt x="30403800" y="784860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626000" y="-24536392"/>
              <a:ext cx="22821892" cy="22783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p:cNvGrpSpPr/>
          <p:nvPr/>
        </p:nvGrpSpPr>
        <p:grpSpPr>
          <a:xfrm>
            <a:off x="5214237" y="1073154"/>
            <a:ext cx="1600660" cy="1612027"/>
            <a:chOff x="-63207900" y="-32346900"/>
            <a:chExt cx="30403800" cy="30619700"/>
          </a:xfrm>
        </p:grpSpPr>
        <p:sp>
          <p:nvSpPr>
            <p:cNvPr id="35" name="Freeform 34"/>
            <p:cNvSpPr/>
            <p:nvPr/>
          </p:nvSpPr>
          <p:spPr>
            <a:xfrm>
              <a:off x="-63144400" y="-32308800"/>
              <a:ext cx="7569200" cy="30581600"/>
            </a:xfrm>
            <a:custGeom>
              <a:avLst/>
              <a:gdLst>
                <a:gd name="connsiteX0" fmla="*/ 7467600 w 7569200"/>
                <a:gd name="connsiteY0" fmla="*/ 304800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 name="connsiteX0" fmla="*/ 7467600 w 7569200"/>
                <a:gd name="connsiteY0" fmla="*/ 304800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 name="connsiteX5" fmla="*/ 7467600 w 7569200"/>
                <a:gd name="connsiteY5" fmla="*/ 30480000 h 30581600"/>
                <a:gd name="connsiteX0" fmla="*/ 7569200 w 7569200"/>
                <a:gd name="connsiteY0" fmla="*/ 30581600 h 30581600"/>
                <a:gd name="connsiteX1" fmla="*/ 0 w 7569200"/>
                <a:gd name="connsiteY1" fmla="*/ 23012400 h 30581600"/>
                <a:gd name="connsiteX2" fmla="*/ 0 w 7569200"/>
                <a:gd name="connsiteY2" fmla="*/ 0 h 30581600"/>
                <a:gd name="connsiteX3" fmla="*/ 7569200 w 7569200"/>
                <a:gd name="connsiteY3" fmla="*/ 7569200 h 30581600"/>
                <a:gd name="connsiteX4" fmla="*/ 7569200 w 7569200"/>
                <a:gd name="connsiteY4" fmla="*/ 30581600 h 305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9200" h="30581600">
                  <a:moveTo>
                    <a:pt x="7569200" y="30581600"/>
                  </a:moveTo>
                  <a:lnTo>
                    <a:pt x="0" y="23012400"/>
                  </a:lnTo>
                  <a:lnTo>
                    <a:pt x="0" y="0"/>
                  </a:lnTo>
                  <a:lnTo>
                    <a:pt x="7569200" y="7569200"/>
                  </a:lnTo>
                  <a:lnTo>
                    <a:pt x="7569200" y="305816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63207900" y="-32346900"/>
              <a:ext cx="30403800" cy="7867650"/>
            </a:xfrm>
            <a:custGeom>
              <a:avLst/>
              <a:gdLst>
                <a:gd name="connsiteX0" fmla="*/ 30403800 w 30403800"/>
                <a:gd name="connsiteY0" fmla="*/ 7848600 h 8039100"/>
                <a:gd name="connsiteX1" fmla="*/ 22593300 w 30403800"/>
                <a:gd name="connsiteY1" fmla="*/ 114300 h 8039100"/>
                <a:gd name="connsiteX2" fmla="*/ 0 w 30403800"/>
                <a:gd name="connsiteY2" fmla="*/ 0 h 8039100"/>
                <a:gd name="connsiteX3" fmla="*/ 7772400 w 30403800"/>
                <a:gd name="connsiteY3" fmla="*/ 8039100 h 8039100"/>
                <a:gd name="connsiteX4" fmla="*/ 30251400 w 30403800"/>
                <a:gd name="connsiteY4" fmla="*/ 8001000 h 8039100"/>
                <a:gd name="connsiteX5" fmla="*/ 30403800 w 30403800"/>
                <a:gd name="connsiteY5" fmla="*/ 7848600 h 8039100"/>
                <a:gd name="connsiteX0" fmla="*/ 30403800 w 30403800"/>
                <a:gd name="connsiteY0" fmla="*/ 7848600 h 8039100"/>
                <a:gd name="connsiteX1" fmla="*/ 22593300 w 30403800"/>
                <a:gd name="connsiteY1" fmla="*/ 114300 h 8039100"/>
                <a:gd name="connsiteX2" fmla="*/ 0 w 30403800"/>
                <a:gd name="connsiteY2" fmla="*/ 0 h 8039100"/>
                <a:gd name="connsiteX3" fmla="*/ 7772400 w 30403800"/>
                <a:gd name="connsiteY3" fmla="*/ 8039100 h 8039100"/>
                <a:gd name="connsiteX4" fmla="*/ 30403800 w 30403800"/>
                <a:gd name="connsiteY4" fmla="*/ 7848600 h 8039100"/>
                <a:gd name="connsiteX0" fmla="*/ 30403800 w 30403800"/>
                <a:gd name="connsiteY0" fmla="*/ 7848600 h 7981950"/>
                <a:gd name="connsiteX1" fmla="*/ 22593300 w 30403800"/>
                <a:gd name="connsiteY1" fmla="*/ 114300 h 7981950"/>
                <a:gd name="connsiteX2" fmla="*/ 0 w 30403800"/>
                <a:gd name="connsiteY2" fmla="*/ 0 h 7981950"/>
                <a:gd name="connsiteX3" fmla="*/ 7620000 w 30403800"/>
                <a:gd name="connsiteY3" fmla="*/ 7981950 h 7981950"/>
                <a:gd name="connsiteX4" fmla="*/ 30403800 w 30403800"/>
                <a:gd name="connsiteY4" fmla="*/ 7848600 h 7981950"/>
                <a:gd name="connsiteX0" fmla="*/ 30403800 w 30403800"/>
                <a:gd name="connsiteY0" fmla="*/ 7848600 h 7905750"/>
                <a:gd name="connsiteX1" fmla="*/ 22593300 w 30403800"/>
                <a:gd name="connsiteY1" fmla="*/ 114300 h 7905750"/>
                <a:gd name="connsiteX2" fmla="*/ 0 w 30403800"/>
                <a:gd name="connsiteY2" fmla="*/ 0 h 7905750"/>
                <a:gd name="connsiteX3" fmla="*/ 7620000 w 30403800"/>
                <a:gd name="connsiteY3" fmla="*/ 7905750 h 7905750"/>
                <a:gd name="connsiteX4" fmla="*/ 30403800 w 30403800"/>
                <a:gd name="connsiteY4" fmla="*/ 7848600 h 7905750"/>
                <a:gd name="connsiteX0" fmla="*/ 30403800 w 30403800"/>
                <a:gd name="connsiteY0" fmla="*/ 7848600 h 7867650"/>
                <a:gd name="connsiteX1" fmla="*/ 22593300 w 30403800"/>
                <a:gd name="connsiteY1" fmla="*/ 114300 h 7867650"/>
                <a:gd name="connsiteX2" fmla="*/ 0 w 30403800"/>
                <a:gd name="connsiteY2" fmla="*/ 0 h 7867650"/>
                <a:gd name="connsiteX3" fmla="*/ 7620000 w 30403800"/>
                <a:gd name="connsiteY3" fmla="*/ 7867650 h 7867650"/>
                <a:gd name="connsiteX4" fmla="*/ 30403800 w 30403800"/>
                <a:gd name="connsiteY4" fmla="*/ 7848600 h 786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03800" h="7867650">
                  <a:moveTo>
                    <a:pt x="30403800" y="7848600"/>
                  </a:moveTo>
                  <a:lnTo>
                    <a:pt x="22593300" y="114300"/>
                  </a:lnTo>
                  <a:lnTo>
                    <a:pt x="0" y="0"/>
                  </a:lnTo>
                  <a:lnTo>
                    <a:pt x="7620000" y="7867650"/>
                  </a:lnTo>
                  <a:lnTo>
                    <a:pt x="30403800" y="784860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5626000" y="-24536392"/>
              <a:ext cx="22821892" cy="22783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9" name="TextBox 58"/>
          <p:cNvSpPr txBox="1"/>
          <p:nvPr/>
        </p:nvSpPr>
        <p:spPr>
          <a:xfrm>
            <a:off x="5613399" y="2276724"/>
            <a:ext cx="1201038" cy="338554"/>
          </a:xfrm>
          <a:prstGeom prst="rect">
            <a:avLst/>
          </a:prstGeom>
          <a:noFill/>
        </p:spPr>
        <p:txBody>
          <a:bodyPr wrap="square" rtlCol="0">
            <a:spAutoFit/>
          </a:bodyPr>
          <a:lstStyle/>
          <a:p>
            <a:pPr algn="ctr"/>
            <a:r>
              <a:rPr lang="en-US" sz="1600" dirty="0" smtClean="0">
                <a:solidFill>
                  <a:schemeClr val="bg1"/>
                </a:solidFill>
              </a:rPr>
              <a:t>Awareness</a:t>
            </a:r>
            <a:endParaRPr lang="en-US" sz="1600" dirty="0">
              <a:solidFill>
                <a:schemeClr val="bg1"/>
              </a:solidFill>
            </a:endParaRPr>
          </a:p>
        </p:txBody>
      </p:sp>
      <p:sp>
        <p:nvSpPr>
          <p:cNvPr id="60" name="TextBox 59"/>
          <p:cNvSpPr txBox="1"/>
          <p:nvPr/>
        </p:nvSpPr>
        <p:spPr>
          <a:xfrm>
            <a:off x="4307120" y="3552490"/>
            <a:ext cx="1201498" cy="338554"/>
          </a:xfrm>
          <a:prstGeom prst="rect">
            <a:avLst/>
          </a:prstGeom>
          <a:noFill/>
        </p:spPr>
        <p:txBody>
          <a:bodyPr wrap="square" rtlCol="0">
            <a:spAutoFit/>
          </a:bodyPr>
          <a:lstStyle/>
          <a:p>
            <a:pPr algn="ctr"/>
            <a:r>
              <a:rPr lang="en-US" sz="1600" dirty="0" smtClean="0">
                <a:solidFill>
                  <a:schemeClr val="bg1"/>
                </a:solidFill>
              </a:rPr>
              <a:t>Interest</a:t>
            </a:r>
            <a:endParaRPr lang="en-US" sz="1600" dirty="0">
              <a:solidFill>
                <a:schemeClr val="bg1"/>
              </a:solidFill>
            </a:endParaRPr>
          </a:p>
        </p:txBody>
      </p:sp>
      <p:sp>
        <p:nvSpPr>
          <p:cNvPr id="61" name="TextBox 60"/>
          <p:cNvSpPr txBox="1"/>
          <p:nvPr/>
        </p:nvSpPr>
        <p:spPr>
          <a:xfrm>
            <a:off x="3000842" y="4809106"/>
            <a:ext cx="1201497" cy="338554"/>
          </a:xfrm>
          <a:prstGeom prst="rect">
            <a:avLst/>
          </a:prstGeom>
          <a:noFill/>
        </p:spPr>
        <p:txBody>
          <a:bodyPr wrap="square" rtlCol="0">
            <a:spAutoFit/>
          </a:bodyPr>
          <a:lstStyle/>
          <a:p>
            <a:pPr algn="ctr"/>
            <a:r>
              <a:rPr lang="en-US" sz="1600" dirty="0" smtClean="0">
                <a:solidFill>
                  <a:schemeClr val="bg1"/>
                </a:solidFill>
              </a:rPr>
              <a:t>Desire</a:t>
            </a:r>
            <a:endParaRPr lang="en-US" sz="1400" dirty="0">
              <a:solidFill>
                <a:schemeClr val="bg1"/>
              </a:solidFill>
            </a:endParaRPr>
          </a:p>
        </p:txBody>
      </p:sp>
      <p:sp>
        <p:nvSpPr>
          <p:cNvPr id="62" name="TextBox 61"/>
          <p:cNvSpPr txBox="1"/>
          <p:nvPr/>
        </p:nvSpPr>
        <p:spPr>
          <a:xfrm>
            <a:off x="1694562" y="6105497"/>
            <a:ext cx="1201497" cy="338554"/>
          </a:xfrm>
          <a:prstGeom prst="rect">
            <a:avLst/>
          </a:prstGeom>
          <a:noFill/>
        </p:spPr>
        <p:txBody>
          <a:bodyPr wrap="square" rtlCol="0">
            <a:spAutoFit/>
          </a:bodyPr>
          <a:lstStyle/>
          <a:p>
            <a:pPr algn="ctr"/>
            <a:r>
              <a:rPr lang="en-US" sz="1600" dirty="0" smtClean="0">
                <a:solidFill>
                  <a:schemeClr val="bg1"/>
                </a:solidFill>
              </a:rPr>
              <a:t>Action</a:t>
            </a:r>
            <a:endParaRPr lang="en-US" sz="1600" dirty="0">
              <a:solidFill>
                <a:schemeClr val="bg1"/>
              </a:solidFill>
            </a:endParaRPr>
          </a:p>
        </p:txBody>
      </p:sp>
      <p:sp>
        <p:nvSpPr>
          <p:cNvPr id="63" name="Rectangle 62"/>
          <p:cNvSpPr/>
          <p:nvPr/>
        </p:nvSpPr>
        <p:spPr>
          <a:xfrm>
            <a:off x="6908315" y="1821733"/>
            <a:ext cx="4306962" cy="830997"/>
          </a:xfrm>
          <a:prstGeom prst="rect">
            <a:avLst/>
          </a:prstGeom>
        </p:spPr>
        <p:txBody>
          <a:bodyPr wrap="square">
            <a:spAutoFit/>
          </a:bodyPr>
          <a:lstStyle/>
          <a:p>
            <a:r>
              <a:rPr lang="en-US" sz="1600" dirty="0">
                <a:solidFill>
                  <a:schemeClr val="accent6"/>
                </a:solidFill>
              </a:rPr>
              <a:t>Donec non velit </a:t>
            </a:r>
            <a:r>
              <a:rPr lang="en-US" sz="1600" dirty="0">
                <a:solidFill>
                  <a:schemeClr val="bg1">
                    <a:lumMod val="75000"/>
                  </a:schemeClr>
                </a:solidFill>
              </a:rPr>
              <a:t>euismod nisi fermentum facilisis. In nec dui ipsum. Proin vitae justo libero. Morbi </a:t>
            </a:r>
            <a:r>
              <a:rPr lang="en-US" sz="1600" dirty="0" smtClean="0">
                <a:solidFill>
                  <a:schemeClr val="bg1">
                    <a:lumMod val="75000"/>
                  </a:schemeClr>
                </a:solidFill>
              </a:rPr>
              <a:t>malesuada. </a:t>
            </a:r>
            <a:endParaRPr lang="en-US" sz="1600" dirty="0"/>
          </a:p>
        </p:txBody>
      </p:sp>
      <p:sp>
        <p:nvSpPr>
          <p:cNvPr id="64" name="TextBox 63"/>
          <p:cNvSpPr txBox="1"/>
          <p:nvPr/>
        </p:nvSpPr>
        <p:spPr>
          <a:xfrm>
            <a:off x="5584091" y="2765547"/>
            <a:ext cx="2438400" cy="400110"/>
          </a:xfrm>
          <a:prstGeom prst="rect">
            <a:avLst/>
          </a:prstGeom>
          <a:noFill/>
        </p:spPr>
        <p:txBody>
          <a:bodyPr wrap="square" rtlCol="0">
            <a:spAutoFit/>
          </a:bodyPr>
          <a:lstStyle/>
          <a:p>
            <a:r>
              <a:rPr lang="en-US" sz="2000" dirty="0" smtClean="0">
                <a:solidFill>
                  <a:schemeClr val="tx2"/>
                </a:solidFill>
              </a:rPr>
              <a:t>Interest</a:t>
            </a:r>
            <a:endParaRPr lang="en-US" sz="2000" dirty="0">
              <a:solidFill>
                <a:schemeClr val="tx2"/>
              </a:solidFill>
            </a:endParaRPr>
          </a:p>
        </p:txBody>
      </p:sp>
      <p:sp>
        <p:nvSpPr>
          <p:cNvPr id="65" name="Rectangle 64"/>
          <p:cNvSpPr/>
          <p:nvPr/>
        </p:nvSpPr>
        <p:spPr>
          <a:xfrm>
            <a:off x="5559382" y="3118938"/>
            <a:ext cx="5002041" cy="830997"/>
          </a:xfrm>
          <a:prstGeom prst="rect">
            <a:avLst/>
          </a:prstGeom>
        </p:spPr>
        <p:txBody>
          <a:bodyPr wrap="square">
            <a:spAutoFit/>
          </a:bodyPr>
          <a:lstStyle/>
          <a:p>
            <a:r>
              <a:rPr lang="en-US" sz="1600" dirty="0">
                <a:solidFill>
                  <a:schemeClr val="tx2"/>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sp>
        <p:nvSpPr>
          <p:cNvPr id="67" name="TextBox 66"/>
          <p:cNvSpPr txBox="1"/>
          <p:nvPr/>
        </p:nvSpPr>
        <p:spPr>
          <a:xfrm>
            <a:off x="4265045" y="4047111"/>
            <a:ext cx="932354" cy="369332"/>
          </a:xfrm>
          <a:prstGeom prst="rect">
            <a:avLst/>
          </a:prstGeom>
          <a:noFill/>
        </p:spPr>
        <p:txBody>
          <a:bodyPr wrap="square" rtlCol="0">
            <a:spAutoFit/>
          </a:bodyPr>
          <a:lstStyle/>
          <a:p>
            <a:r>
              <a:rPr lang="en-US" sz="1800" dirty="0" smtClean="0">
                <a:solidFill>
                  <a:schemeClr val="accent2"/>
                </a:solidFill>
              </a:rPr>
              <a:t>Desire</a:t>
            </a:r>
            <a:endParaRPr lang="en-US" sz="1800" dirty="0">
              <a:solidFill>
                <a:schemeClr val="accent2"/>
              </a:solidFill>
            </a:endParaRPr>
          </a:p>
        </p:txBody>
      </p:sp>
      <p:sp>
        <p:nvSpPr>
          <p:cNvPr id="68" name="Rectangle 67"/>
          <p:cNvSpPr/>
          <p:nvPr/>
        </p:nvSpPr>
        <p:spPr>
          <a:xfrm>
            <a:off x="4257175" y="4337709"/>
            <a:ext cx="5002040" cy="830997"/>
          </a:xfrm>
          <a:prstGeom prst="rect">
            <a:avLst/>
          </a:prstGeom>
        </p:spPr>
        <p:txBody>
          <a:bodyPr wrap="square">
            <a:spAutoFit/>
          </a:bodyPr>
          <a:lstStyle/>
          <a:p>
            <a:r>
              <a:rPr lang="en-US" sz="1600" dirty="0">
                <a:solidFill>
                  <a:schemeClr val="accent2"/>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sp>
        <p:nvSpPr>
          <p:cNvPr id="69" name="TextBox 68"/>
          <p:cNvSpPr txBox="1"/>
          <p:nvPr/>
        </p:nvSpPr>
        <p:spPr>
          <a:xfrm>
            <a:off x="2997736" y="5368652"/>
            <a:ext cx="2438400" cy="369332"/>
          </a:xfrm>
          <a:prstGeom prst="rect">
            <a:avLst/>
          </a:prstGeom>
          <a:noFill/>
        </p:spPr>
        <p:txBody>
          <a:bodyPr wrap="square" rtlCol="0">
            <a:spAutoFit/>
          </a:bodyPr>
          <a:lstStyle/>
          <a:p>
            <a:r>
              <a:rPr lang="en-US" sz="1800" dirty="0" smtClean="0">
                <a:solidFill>
                  <a:schemeClr val="accent1"/>
                </a:solidFill>
              </a:rPr>
              <a:t>Action</a:t>
            </a:r>
            <a:endParaRPr lang="en-US" sz="1800" dirty="0">
              <a:solidFill>
                <a:schemeClr val="accent1"/>
              </a:solidFill>
            </a:endParaRPr>
          </a:p>
        </p:txBody>
      </p:sp>
      <p:sp>
        <p:nvSpPr>
          <p:cNvPr id="70" name="Rectangle 69"/>
          <p:cNvSpPr/>
          <p:nvPr/>
        </p:nvSpPr>
        <p:spPr>
          <a:xfrm>
            <a:off x="2997736" y="5611386"/>
            <a:ext cx="4810622" cy="830997"/>
          </a:xfrm>
          <a:prstGeom prst="rect">
            <a:avLst/>
          </a:prstGeom>
        </p:spPr>
        <p:txBody>
          <a:bodyPr wrap="square">
            <a:spAutoFit/>
          </a:bodyPr>
          <a:lstStyle/>
          <a:p>
            <a:r>
              <a:rPr lang="en-US" sz="1600" dirty="0">
                <a:solidFill>
                  <a:schemeClr val="accent1"/>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sp>
        <p:nvSpPr>
          <p:cNvPr id="72" name="TextBox 71"/>
          <p:cNvSpPr txBox="1"/>
          <p:nvPr/>
        </p:nvSpPr>
        <p:spPr>
          <a:xfrm>
            <a:off x="6933023" y="1472355"/>
            <a:ext cx="2438400" cy="400110"/>
          </a:xfrm>
          <a:prstGeom prst="rect">
            <a:avLst/>
          </a:prstGeom>
          <a:noFill/>
        </p:spPr>
        <p:txBody>
          <a:bodyPr wrap="square" rtlCol="0">
            <a:spAutoFit/>
          </a:bodyPr>
          <a:lstStyle/>
          <a:p>
            <a:r>
              <a:rPr lang="en-US" sz="2000" dirty="0">
                <a:solidFill>
                  <a:schemeClr val="accent6"/>
                </a:solidFill>
              </a:rPr>
              <a:t>Awareness</a:t>
            </a:r>
          </a:p>
        </p:txBody>
      </p:sp>
      <p:sp>
        <p:nvSpPr>
          <p:cNvPr id="79" name="Freeform 78"/>
          <p:cNvSpPr/>
          <p:nvPr/>
        </p:nvSpPr>
        <p:spPr>
          <a:xfrm>
            <a:off x="5001592" y="1080984"/>
            <a:ext cx="180008" cy="499380"/>
          </a:xfrm>
          <a:custGeom>
            <a:avLst/>
            <a:gdLst/>
            <a:ahLst/>
            <a:cxnLst/>
            <a:rect l="l" t="t" r="r" b="b"/>
            <a:pathLst>
              <a:path w="105393" h="292382">
                <a:moveTo>
                  <a:pt x="77395" y="0"/>
                </a:moveTo>
                <a:lnTo>
                  <a:pt x="105393" y="0"/>
                </a:lnTo>
                <a:lnTo>
                  <a:pt x="105393" y="292382"/>
                </a:lnTo>
                <a:lnTo>
                  <a:pt x="72995" y="292382"/>
                </a:lnTo>
                <a:lnTo>
                  <a:pt x="72995" y="83995"/>
                </a:lnTo>
                <a:cubicBezTo>
                  <a:pt x="72995" y="66663"/>
                  <a:pt x="73529" y="50264"/>
                  <a:pt x="74595" y="34798"/>
                </a:cubicBezTo>
                <a:cubicBezTo>
                  <a:pt x="71795" y="37598"/>
                  <a:pt x="68662" y="40531"/>
                  <a:pt x="65196" y="43597"/>
                </a:cubicBezTo>
                <a:cubicBezTo>
                  <a:pt x="61729" y="46664"/>
                  <a:pt x="45864" y="59663"/>
                  <a:pt x="17599" y="82595"/>
                </a:cubicBezTo>
                <a:lnTo>
                  <a:pt x="0" y="5979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41971" y="2341036"/>
            <a:ext cx="328252" cy="506553"/>
          </a:xfrm>
          <a:custGeom>
            <a:avLst/>
            <a:gdLst/>
            <a:ahLst/>
            <a:cxnLst/>
            <a:rect l="l" t="t" r="r" b="b"/>
            <a:pathLst>
              <a:path w="192188" h="296582">
                <a:moveTo>
                  <a:pt x="91794" y="0"/>
                </a:moveTo>
                <a:cubicBezTo>
                  <a:pt x="119259" y="0"/>
                  <a:pt x="140791" y="7033"/>
                  <a:pt x="156390" y="21099"/>
                </a:cubicBezTo>
                <a:cubicBezTo>
                  <a:pt x="171989" y="35165"/>
                  <a:pt x="179789" y="54064"/>
                  <a:pt x="179789" y="77795"/>
                </a:cubicBezTo>
                <a:cubicBezTo>
                  <a:pt x="179789" y="96328"/>
                  <a:pt x="174589" y="114660"/>
                  <a:pt x="164190" y="132792"/>
                </a:cubicBezTo>
                <a:cubicBezTo>
                  <a:pt x="153791" y="150924"/>
                  <a:pt x="134325" y="173856"/>
                  <a:pt x="105793" y="201588"/>
                </a:cubicBezTo>
                <a:lnTo>
                  <a:pt x="41797" y="264184"/>
                </a:lnTo>
                <a:lnTo>
                  <a:pt x="41797" y="265784"/>
                </a:lnTo>
                <a:lnTo>
                  <a:pt x="192188" y="265784"/>
                </a:lnTo>
                <a:lnTo>
                  <a:pt x="192188" y="296582"/>
                </a:lnTo>
                <a:lnTo>
                  <a:pt x="0" y="296582"/>
                </a:lnTo>
                <a:lnTo>
                  <a:pt x="0" y="267984"/>
                </a:lnTo>
                <a:lnTo>
                  <a:pt x="76995" y="190589"/>
                </a:lnTo>
                <a:cubicBezTo>
                  <a:pt x="100460" y="166857"/>
                  <a:pt x="115926" y="149924"/>
                  <a:pt x="123392" y="139792"/>
                </a:cubicBezTo>
                <a:cubicBezTo>
                  <a:pt x="130859" y="129659"/>
                  <a:pt x="136458" y="119793"/>
                  <a:pt x="140191" y="110193"/>
                </a:cubicBezTo>
                <a:cubicBezTo>
                  <a:pt x="143924" y="100594"/>
                  <a:pt x="145791" y="90261"/>
                  <a:pt x="145791" y="79195"/>
                </a:cubicBezTo>
                <a:cubicBezTo>
                  <a:pt x="145791" y="63596"/>
                  <a:pt x="141058" y="51230"/>
                  <a:pt x="131592" y="42098"/>
                </a:cubicBezTo>
                <a:cubicBezTo>
                  <a:pt x="122126" y="32965"/>
                  <a:pt x="108993" y="28398"/>
                  <a:pt x="92194" y="28398"/>
                </a:cubicBezTo>
                <a:cubicBezTo>
                  <a:pt x="80062" y="28398"/>
                  <a:pt x="68562" y="30398"/>
                  <a:pt x="57696" y="34398"/>
                </a:cubicBezTo>
                <a:cubicBezTo>
                  <a:pt x="46830" y="38398"/>
                  <a:pt x="34731" y="45664"/>
                  <a:pt x="21399" y="56197"/>
                </a:cubicBezTo>
                <a:lnTo>
                  <a:pt x="3800" y="33598"/>
                </a:lnTo>
                <a:cubicBezTo>
                  <a:pt x="30731" y="11199"/>
                  <a:pt x="60063" y="0"/>
                  <a:pt x="9179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233367" y="3608918"/>
            <a:ext cx="326885" cy="513385"/>
          </a:xfrm>
          <a:custGeom>
            <a:avLst/>
            <a:gdLst/>
            <a:ahLst/>
            <a:cxnLst/>
            <a:rect l="l" t="t" r="r" b="b"/>
            <a:pathLst>
              <a:path w="191388" h="300582">
                <a:moveTo>
                  <a:pt x="92594" y="0"/>
                </a:moveTo>
                <a:cubicBezTo>
                  <a:pt x="120993" y="0"/>
                  <a:pt x="143058" y="6500"/>
                  <a:pt x="158790" y="19499"/>
                </a:cubicBezTo>
                <a:cubicBezTo>
                  <a:pt x="174523" y="32498"/>
                  <a:pt x="182389" y="50330"/>
                  <a:pt x="182389" y="72996"/>
                </a:cubicBezTo>
                <a:cubicBezTo>
                  <a:pt x="182389" y="91661"/>
                  <a:pt x="177156" y="106927"/>
                  <a:pt x="166690" y="118793"/>
                </a:cubicBezTo>
                <a:cubicBezTo>
                  <a:pt x="156224" y="130659"/>
                  <a:pt x="141391" y="138592"/>
                  <a:pt x="122193" y="142592"/>
                </a:cubicBezTo>
                <a:lnTo>
                  <a:pt x="122193" y="144191"/>
                </a:lnTo>
                <a:cubicBezTo>
                  <a:pt x="145658" y="147125"/>
                  <a:pt x="163057" y="154591"/>
                  <a:pt x="174389" y="166590"/>
                </a:cubicBezTo>
                <a:cubicBezTo>
                  <a:pt x="185722" y="178589"/>
                  <a:pt x="191388" y="194322"/>
                  <a:pt x="191388" y="213787"/>
                </a:cubicBezTo>
                <a:cubicBezTo>
                  <a:pt x="191388" y="241652"/>
                  <a:pt x="181722" y="263084"/>
                  <a:pt x="162390" y="278083"/>
                </a:cubicBezTo>
                <a:cubicBezTo>
                  <a:pt x="143058" y="293082"/>
                  <a:pt x="115593" y="300582"/>
                  <a:pt x="79995" y="300582"/>
                </a:cubicBezTo>
                <a:cubicBezTo>
                  <a:pt x="64529" y="300582"/>
                  <a:pt x="50364" y="299415"/>
                  <a:pt x="37498" y="297082"/>
                </a:cubicBezTo>
                <a:cubicBezTo>
                  <a:pt x="24632" y="294749"/>
                  <a:pt x="12133" y="290649"/>
                  <a:pt x="0" y="284783"/>
                </a:cubicBezTo>
                <a:lnTo>
                  <a:pt x="0" y="253185"/>
                </a:lnTo>
                <a:cubicBezTo>
                  <a:pt x="12666" y="259451"/>
                  <a:pt x="26165" y="264217"/>
                  <a:pt x="40498" y="267484"/>
                </a:cubicBezTo>
                <a:cubicBezTo>
                  <a:pt x="54830" y="270750"/>
                  <a:pt x="68396" y="272384"/>
                  <a:pt x="81195" y="272384"/>
                </a:cubicBezTo>
                <a:cubicBezTo>
                  <a:pt x="131725" y="272384"/>
                  <a:pt x="156990" y="252585"/>
                  <a:pt x="156990" y="212987"/>
                </a:cubicBezTo>
                <a:cubicBezTo>
                  <a:pt x="156990" y="177523"/>
                  <a:pt x="129125" y="159790"/>
                  <a:pt x="73396" y="159790"/>
                </a:cubicBezTo>
                <a:lnTo>
                  <a:pt x="44597" y="159790"/>
                </a:lnTo>
                <a:lnTo>
                  <a:pt x="44597" y="131192"/>
                </a:lnTo>
                <a:lnTo>
                  <a:pt x="73796" y="131192"/>
                </a:lnTo>
                <a:cubicBezTo>
                  <a:pt x="96594" y="131192"/>
                  <a:pt x="114660" y="126159"/>
                  <a:pt x="127992" y="116093"/>
                </a:cubicBezTo>
                <a:cubicBezTo>
                  <a:pt x="141325" y="106027"/>
                  <a:pt x="147991" y="92061"/>
                  <a:pt x="147991" y="74196"/>
                </a:cubicBezTo>
                <a:cubicBezTo>
                  <a:pt x="147991" y="59930"/>
                  <a:pt x="143091" y="48731"/>
                  <a:pt x="133292" y="40598"/>
                </a:cubicBezTo>
                <a:cubicBezTo>
                  <a:pt x="123492" y="32465"/>
                  <a:pt x="110193" y="28398"/>
                  <a:pt x="93394" y="28398"/>
                </a:cubicBezTo>
                <a:cubicBezTo>
                  <a:pt x="80595" y="28398"/>
                  <a:pt x="68529" y="30132"/>
                  <a:pt x="57197" y="33598"/>
                </a:cubicBezTo>
                <a:cubicBezTo>
                  <a:pt x="45864" y="37065"/>
                  <a:pt x="32931" y="43464"/>
                  <a:pt x="18399" y="52797"/>
                </a:cubicBezTo>
                <a:lnTo>
                  <a:pt x="1600" y="30398"/>
                </a:lnTo>
                <a:cubicBezTo>
                  <a:pt x="13599" y="20932"/>
                  <a:pt x="27432" y="13499"/>
                  <a:pt x="43097" y="8100"/>
                </a:cubicBezTo>
                <a:cubicBezTo>
                  <a:pt x="58763" y="2700"/>
                  <a:pt x="75262" y="0"/>
                  <a:pt x="9259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4" name="TextBox 83"/>
          <p:cNvSpPr txBox="1"/>
          <p:nvPr/>
        </p:nvSpPr>
        <p:spPr>
          <a:xfrm>
            <a:off x="896694" y="4885125"/>
            <a:ext cx="371289" cy="502113"/>
          </a:xfrm>
          <a:custGeom>
            <a:avLst/>
            <a:gdLst/>
            <a:ahLst/>
            <a:cxnLst/>
            <a:rect l="l" t="t" r="r" b="b"/>
            <a:pathLst>
              <a:path w="217386" h="293982">
                <a:moveTo>
                  <a:pt x="142591" y="34798"/>
                </a:moveTo>
                <a:cubicBezTo>
                  <a:pt x="136191" y="47597"/>
                  <a:pt x="130192" y="58197"/>
                  <a:pt x="124592" y="66596"/>
                </a:cubicBezTo>
                <a:lnTo>
                  <a:pt x="33198" y="196588"/>
                </a:lnTo>
                <a:lnTo>
                  <a:pt x="142191" y="196588"/>
                </a:lnTo>
                <a:lnTo>
                  <a:pt x="142191" y="99394"/>
                </a:lnTo>
                <a:cubicBezTo>
                  <a:pt x="142191" y="80328"/>
                  <a:pt x="142858" y="58796"/>
                  <a:pt x="144191" y="34798"/>
                </a:cubicBezTo>
                <a:close/>
                <a:moveTo>
                  <a:pt x="138791" y="0"/>
                </a:moveTo>
                <a:lnTo>
                  <a:pt x="173989" y="0"/>
                </a:lnTo>
                <a:lnTo>
                  <a:pt x="173989" y="196588"/>
                </a:lnTo>
                <a:lnTo>
                  <a:pt x="217386" y="196588"/>
                </a:lnTo>
                <a:lnTo>
                  <a:pt x="217386" y="226786"/>
                </a:lnTo>
                <a:lnTo>
                  <a:pt x="173989" y="226786"/>
                </a:lnTo>
                <a:lnTo>
                  <a:pt x="173989" y="293982"/>
                </a:lnTo>
                <a:lnTo>
                  <a:pt x="142191" y="293982"/>
                </a:lnTo>
                <a:lnTo>
                  <a:pt x="142191" y="226786"/>
                </a:lnTo>
                <a:lnTo>
                  <a:pt x="0" y="226786"/>
                </a:lnTo>
                <a:lnTo>
                  <a:pt x="0" y="19778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3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3" name="TextBox 72"/>
          <p:cNvSpPr txBox="1"/>
          <p:nvPr/>
        </p:nvSpPr>
        <p:spPr>
          <a:xfrm>
            <a:off x="273582" y="154670"/>
            <a:ext cx="4908018" cy="584775"/>
          </a:xfrm>
          <a:prstGeom prst="rect">
            <a:avLst/>
          </a:prstGeom>
          <a:noFill/>
        </p:spPr>
        <p:txBody>
          <a:bodyPr wrap="square" rtlCol="0">
            <a:spAutoFit/>
          </a:bodyPr>
          <a:lstStyle/>
          <a:p>
            <a:r>
              <a:rPr lang="en-US" sz="3200" dirty="0">
                <a:solidFill>
                  <a:schemeClr val="bg1">
                    <a:lumMod val="75000"/>
                  </a:schemeClr>
                </a:solidFill>
              </a:rPr>
              <a:t>AIDA Model</a:t>
            </a:r>
          </a:p>
        </p:txBody>
      </p:sp>
      <p:grpSp>
        <p:nvGrpSpPr>
          <p:cNvPr id="77" name="Group 76"/>
          <p:cNvGrpSpPr/>
          <p:nvPr/>
        </p:nvGrpSpPr>
        <p:grpSpPr>
          <a:xfrm>
            <a:off x="5973787" y="1698151"/>
            <a:ext cx="502710" cy="567012"/>
            <a:chOff x="6324605" y="2978150"/>
            <a:chExt cx="955672" cy="1077913"/>
          </a:xfrm>
        </p:grpSpPr>
        <p:sp>
          <p:nvSpPr>
            <p:cNvPr id="78"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8" name="Group 87"/>
          <p:cNvGrpSpPr/>
          <p:nvPr/>
        </p:nvGrpSpPr>
        <p:grpSpPr>
          <a:xfrm>
            <a:off x="4676918" y="2938673"/>
            <a:ext cx="463351" cy="572772"/>
            <a:chOff x="7704138" y="1692276"/>
            <a:chExt cx="1089025" cy="1346200"/>
          </a:xfrm>
        </p:grpSpPr>
        <p:sp>
          <p:nvSpPr>
            <p:cNvPr id="89"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p:nvPr/>
        </p:nvGrpSpPr>
        <p:grpSpPr>
          <a:xfrm>
            <a:off x="3318787" y="4211296"/>
            <a:ext cx="551436" cy="552249"/>
            <a:chOff x="4557710" y="1269999"/>
            <a:chExt cx="1076324" cy="1077912"/>
          </a:xfrm>
        </p:grpSpPr>
        <p:sp>
          <p:nvSpPr>
            <p:cNvPr id="94"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8" name="Group 97"/>
          <p:cNvGrpSpPr/>
          <p:nvPr/>
        </p:nvGrpSpPr>
        <p:grpSpPr>
          <a:xfrm>
            <a:off x="2080559" y="5487326"/>
            <a:ext cx="511804" cy="616835"/>
            <a:chOff x="2071688" y="3263900"/>
            <a:chExt cx="912813" cy="1100138"/>
          </a:xfrm>
          <a:solidFill>
            <a:schemeClr val="bg1"/>
          </a:solidFill>
        </p:grpSpPr>
        <p:sp>
          <p:nvSpPr>
            <p:cNvPr id="99"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0185349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ound Same Side Corner Rectangle 28"/>
          <p:cNvSpPr/>
          <p:nvPr/>
        </p:nvSpPr>
        <p:spPr>
          <a:xfrm rot="10800000">
            <a:off x="2905303" y="4571998"/>
            <a:ext cx="2113147" cy="390525"/>
          </a:xfrm>
          <a:prstGeom prst="round2SameRect">
            <a:avLst>
              <a:gd name="adj1" fmla="val 9499"/>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 Same Side Corner Rectangle 29"/>
          <p:cNvSpPr/>
          <p:nvPr/>
        </p:nvSpPr>
        <p:spPr>
          <a:xfrm rot="10800000">
            <a:off x="5105400" y="4571998"/>
            <a:ext cx="2113147" cy="390525"/>
          </a:xfrm>
          <a:prstGeom prst="round2SameRect">
            <a:avLst>
              <a:gd name="adj1" fmla="val 9499"/>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 Same Side Corner Rectangle 30"/>
          <p:cNvSpPr/>
          <p:nvPr/>
        </p:nvSpPr>
        <p:spPr>
          <a:xfrm rot="10800000">
            <a:off x="7298450" y="4571998"/>
            <a:ext cx="2113147" cy="390525"/>
          </a:xfrm>
          <a:prstGeom prst="round2SameRect">
            <a:avLst>
              <a:gd name="adj1" fmla="val 9499"/>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p:cNvSpPr txBox="1"/>
          <p:nvPr/>
        </p:nvSpPr>
        <p:spPr>
          <a:xfrm>
            <a:off x="273582" y="154670"/>
            <a:ext cx="4908018" cy="584775"/>
          </a:xfrm>
          <a:prstGeom prst="rect">
            <a:avLst/>
          </a:prstGeom>
          <a:noFill/>
        </p:spPr>
        <p:txBody>
          <a:bodyPr wrap="square" rtlCol="0">
            <a:spAutoFit/>
          </a:bodyPr>
          <a:lstStyle/>
          <a:p>
            <a:r>
              <a:rPr lang="en-US" sz="3200" dirty="0">
                <a:solidFill>
                  <a:schemeClr val="bg1">
                    <a:lumMod val="75000"/>
                  </a:schemeClr>
                </a:solidFill>
              </a:rPr>
              <a:t>AIDA Model</a:t>
            </a:r>
          </a:p>
        </p:txBody>
      </p:sp>
      <p:sp>
        <p:nvSpPr>
          <p:cNvPr id="34" name="Freeform 33"/>
          <p:cNvSpPr/>
          <p:nvPr/>
        </p:nvSpPr>
        <p:spPr>
          <a:xfrm>
            <a:off x="701403" y="1036813"/>
            <a:ext cx="2110199" cy="3443560"/>
          </a:xfrm>
          <a:custGeom>
            <a:avLst/>
            <a:gdLst>
              <a:gd name="connsiteX0" fmla="*/ 0 w 2110199"/>
              <a:gd name="connsiteY0" fmla="*/ 0 h 3443560"/>
              <a:gd name="connsiteX1" fmla="*/ 0 w 2110199"/>
              <a:gd name="connsiteY1" fmla="*/ 3443560 h 3443560"/>
              <a:gd name="connsiteX2" fmla="*/ 2110199 w 2110199"/>
              <a:gd name="connsiteY2" fmla="*/ 3443560 h 3443560"/>
              <a:gd name="connsiteX3" fmla="*/ 2110199 w 2110199"/>
              <a:gd name="connsiteY3" fmla="*/ 834264 h 3443560"/>
            </a:gdLst>
            <a:ahLst/>
            <a:cxnLst>
              <a:cxn ang="0">
                <a:pos x="connsiteX0" y="connsiteY0"/>
              </a:cxn>
              <a:cxn ang="0">
                <a:pos x="connsiteX1" y="connsiteY1"/>
              </a:cxn>
              <a:cxn ang="0">
                <a:pos x="connsiteX2" y="connsiteY2"/>
              </a:cxn>
              <a:cxn ang="0">
                <a:pos x="connsiteX3" y="connsiteY3"/>
              </a:cxn>
            </a:cxnLst>
            <a:rect l="l" t="t" r="r" b="b"/>
            <a:pathLst>
              <a:path w="2110199" h="3443560">
                <a:moveTo>
                  <a:pt x="0" y="0"/>
                </a:moveTo>
                <a:lnTo>
                  <a:pt x="0" y="3443560"/>
                </a:lnTo>
                <a:lnTo>
                  <a:pt x="2110199" y="3443560"/>
                </a:lnTo>
                <a:lnTo>
                  <a:pt x="2110199" y="83426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a:spLocks noChangeAspect="1"/>
          </p:cNvSpPr>
          <p:nvPr/>
        </p:nvSpPr>
        <p:spPr>
          <a:xfrm>
            <a:off x="2897403" y="1905000"/>
            <a:ext cx="2110197" cy="2575373"/>
          </a:xfrm>
          <a:custGeom>
            <a:avLst/>
            <a:gdLst>
              <a:gd name="connsiteX0" fmla="*/ 0 w 2110197"/>
              <a:gd name="connsiteY0" fmla="*/ 0 h 2575373"/>
              <a:gd name="connsiteX1" fmla="*/ 0 w 2110197"/>
              <a:gd name="connsiteY1" fmla="*/ 2575373 h 2575373"/>
              <a:gd name="connsiteX2" fmla="*/ 2110197 w 2110197"/>
              <a:gd name="connsiteY2" fmla="*/ 2575373 h 2575373"/>
              <a:gd name="connsiteX3" fmla="*/ 2110197 w 2110197"/>
              <a:gd name="connsiteY3" fmla="*/ 834262 h 2575373"/>
            </a:gdLst>
            <a:ahLst/>
            <a:cxnLst>
              <a:cxn ang="0">
                <a:pos x="connsiteX0" y="connsiteY0"/>
              </a:cxn>
              <a:cxn ang="0">
                <a:pos x="connsiteX1" y="connsiteY1"/>
              </a:cxn>
              <a:cxn ang="0">
                <a:pos x="connsiteX2" y="connsiteY2"/>
              </a:cxn>
              <a:cxn ang="0">
                <a:pos x="connsiteX3" y="connsiteY3"/>
              </a:cxn>
            </a:cxnLst>
            <a:rect l="l" t="t" r="r" b="b"/>
            <a:pathLst>
              <a:path w="2110197" h="2575373">
                <a:moveTo>
                  <a:pt x="0" y="0"/>
                </a:moveTo>
                <a:lnTo>
                  <a:pt x="0" y="2575373"/>
                </a:lnTo>
                <a:lnTo>
                  <a:pt x="2110197" y="2575373"/>
                </a:lnTo>
                <a:lnTo>
                  <a:pt x="2110197" y="83426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p:cNvSpPr>
            <a:spLocks noChangeAspect="1"/>
          </p:cNvSpPr>
          <p:nvPr/>
        </p:nvSpPr>
        <p:spPr>
          <a:xfrm>
            <a:off x="5091597" y="2772472"/>
            <a:ext cx="2110196" cy="1707901"/>
          </a:xfrm>
          <a:custGeom>
            <a:avLst/>
            <a:gdLst>
              <a:gd name="connsiteX0" fmla="*/ 0 w 2110196"/>
              <a:gd name="connsiteY0" fmla="*/ 0 h 1707901"/>
              <a:gd name="connsiteX1" fmla="*/ 0 w 2110196"/>
              <a:gd name="connsiteY1" fmla="*/ 1707901 h 1707901"/>
              <a:gd name="connsiteX2" fmla="*/ 2110196 w 2110196"/>
              <a:gd name="connsiteY2" fmla="*/ 1707901 h 1707901"/>
              <a:gd name="connsiteX3" fmla="*/ 2110196 w 2110196"/>
              <a:gd name="connsiteY3" fmla="*/ 834261 h 1707901"/>
            </a:gdLst>
            <a:ahLst/>
            <a:cxnLst>
              <a:cxn ang="0">
                <a:pos x="connsiteX0" y="connsiteY0"/>
              </a:cxn>
              <a:cxn ang="0">
                <a:pos x="connsiteX1" y="connsiteY1"/>
              </a:cxn>
              <a:cxn ang="0">
                <a:pos x="connsiteX2" y="connsiteY2"/>
              </a:cxn>
              <a:cxn ang="0">
                <a:pos x="connsiteX3" y="connsiteY3"/>
              </a:cxn>
            </a:cxnLst>
            <a:rect l="l" t="t" r="r" b="b"/>
            <a:pathLst>
              <a:path w="2110196" h="1707901">
                <a:moveTo>
                  <a:pt x="0" y="0"/>
                </a:moveTo>
                <a:lnTo>
                  <a:pt x="0" y="1707901"/>
                </a:lnTo>
                <a:lnTo>
                  <a:pt x="2110196" y="1707901"/>
                </a:lnTo>
                <a:lnTo>
                  <a:pt x="2110196" y="8342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1"/>
          <p:cNvSpPr>
            <a:spLocks noChangeAspect="1"/>
          </p:cNvSpPr>
          <p:nvPr/>
        </p:nvSpPr>
        <p:spPr>
          <a:xfrm>
            <a:off x="7287597" y="3640654"/>
            <a:ext cx="2124000" cy="83971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 Same Side Corner Rectangle 6"/>
          <p:cNvSpPr/>
          <p:nvPr/>
        </p:nvSpPr>
        <p:spPr>
          <a:xfrm rot="10800000">
            <a:off x="701402" y="4571999"/>
            <a:ext cx="2123999" cy="390525"/>
          </a:xfrm>
          <a:prstGeom prst="round2SameRect">
            <a:avLst>
              <a:gd name="adj1" fmla="val 9499"/>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a:off x="8095060" y="4097570"/>
            <a:ext cx="210740" cy="247048"/>
          </a:xfrm>
          <a:custGeom>
            <a:avLst/>
            <a:gdLst/>
            <a:ahLst/>
            <a:cxnLst/>
            <a:rect l="l" t="t" r="r" b="b"/>
            <a:pathLst>
              <a:path w="455959" h="534516">
                <a:moveTo>
                  <a:pt x="224092" y="72851"/>
                </a:moveTo>
                <a:lnTo>
                  <a:pt x="132824" y="336835"/>
                </a:lnTo>
                <a:lnTo>
                  <a:pt x="316998" y="336835"/>
                </a:lnTo>
                <a:lnTo>
                  <a:pt x="224502" y="72851"/>
                </a:lnTo>
                <a:close/>
                <a:moveTo>
                  <a:pt x="226548" y="0"/>
                </a:moveTo>
                <a:cubicBezTo>
                  <a:pt x="235279" y="0"/>
                  <a:pt x="242510" y="204"/>
                  <a:pt x="248240" y="614"/>
                </a:cubicBezTo>
                <a:cubicBezTo>
                  <a:pt x="253970" y="1023"/>
                  <a:pt x="258608" y="1773"/>
                  <a:pt x="262155" y="2865"/>
                </a:cubicBezTo>
                <a:cubicBezTo>
                  <a:pt x="265702" y="3956"/>
                  <a:pt x="268431" y="5525"/>
                  <a:pt x="270341" y="7571"/>
                </a:cubicBezTo>
                <a:cubicBezTo>
                  <a:pt x="272251" y="9618"/>
                  <a:pt x="273751" y="12141"/>
                  <a:pt x="274843" y="15143"/>
                </a:cubicBezTo>
                <a:lnTo>
                  <a:pt x="452469" y="507094"/>
                </a:lnTo>
                <a:cubicBezTo>
                  <a:pt x="454652" y="513097"/>
                  <a:pt x="455812" y="517940"/>
                  <a:pt x="455948" y="521624"/>
                </a:cubicBezTo>
                <a:cubicBezTo>
                  <a:pt x="456084" y="525307"/>
                  <a:pt x="455061" y="528104"/>
                  <a:pt x="452878" y="530014"/>
                </a:cubicBezTo>
                <a:cubicBezTo>
                  <a:pt x="450696" y="531924"/>
                  <a:pt x="447080" y="533152"/>
                  <a:pt x="442033" y="533697"/>
                </a:cubicBezTo>
                <a:cubicBezTo>
                  <a:pt x="436985" y="534243"/>
                  <a:pt x="430232" y="534516"/>
                  <a:pt x="421773" y="534516"/>
                </a:cubicBezTo>
                <a:cubicBezTo>
                  <a:pt x="413315" y="534516"/>
                  <a:pt x="406562" y="534311"/>
                  <a:pt x="401514" y="533902"/>
                </a:cubicBezTo>
                <a:cubicBezTo>
                  <a:pt x="396466" y="533493"/>
                  <a:pt x="392646" y="532811"/>
                  <a:pt x="390054" y="531856"/>
                </a:cubicBezTo>
                <a:cubicBezTo>
                  <a:pt x="387462" y="530901"/>
                  <a:pt x="385552" y="529605"/>
                  <a:pt x="384324" y="527967"/>
                </a:cubicBezTo>
                <a:cubicBezTo>
                  <a:pt x="383097" y="526330"/>
                  <a:pt x="381937" y="524284"/>
                  <a:pt x="380846" y="521828"/>
                </a:cubicBezTo>
                <a:lnTo>
                  <a:pt x="335416" y="392906"/>
                </a:lnTo>
                <a:lnTo>
                  <a:pt x="115225" y="392906"/>
                </a:lnTo>
                <a:lnTo>
                  <a:pt x="71841" y="520191"/>
                </a:lnTo>
                <a:cubicBezTo>
                  <a:pt x="71023" y="522647"/>
                  <a:pt x="69931" y="524761"/>
                  <a:pt x="68567" y="526535"/>
                </a:cubicBezTo>
                <a:cubicBezTo>
                  <a:pt x="67203" y="528308"/>
                  <a:pt x="65225" y="529809"/>
                  <a:pt x="62633" y="531037"/>
                </a:cubicBezTo>
                <a:cubicBezTo>
                  <a:pt x="60040" y="532265"/>
                  <a:pt x="56357" y="533152"/>
                  <a:pt x="51582" y="533697"/>
                </a:cubicBezTo>
                <a:cubicBezTo>
                  <a:pt x="46807" y="534243"/>
                  <a:pt x="40600" y="534516"/>
                  <a:pt x="32960" y="534516"/>
                </a:cubicBezTo>
                <a:cubicBezTo>
                  <a:pt x="25047" y="534516"/>
                  <a:pt x="18567" y="534175"/>
                  <a:pt x="13519" y="533493"/>
                </a:cubicBezTo>
                <a:cubicBezTo>
                  <a:pt x="8471" y="532811"/>
                  <a:pt x="4924" y="531514"/>
                  <a:pt x="2878" y="529605"/>
                </a:cubicBezTo>
                <a:cubicBezTo>
                  <a:pt x="832" y="527695"/>
                  <a:pt x="-123" y="524898"/>
                  <a:pt x="13" y="521214"/>
                </a:cubicBezTo>
                <a:cubicBezTo>
                  <a:pt x="149" y="517531"/>
                  <a:pt x="1309" y="512688"/>
                  <a:pt x="3492" y="506685"/>
                </a:cubicBezTo>
                <a:lnTo>
                  <a:pt x="181118" y="14734"/>
                </a:lnTo>
                <a:cubicBezTo>
                  <a:pt x="182210" y="11732"/>
                  <a:pt x="183642" y="9277"/>
                  <a:pt x="185416" y="7367"/>
                </a:cubicBezTo>
                <a:cubicBezTo>
                  <a:pt x="187189" y="5457"/>
                  <a:pt x="189781" y="3956"/>
                  <a:pt x="193192" y="2865"/>
                </a:cubicBezTo>
                <a:cubicBezTo>
                  <a:pt x="196603" y="1773"/>
                  <a:pt x="200968" y="1023"/>
                  <a:pt x="206289" y="614"/>
                </a:cubicBezTo>
                <a:cubicBezTo>
                  <a:pt x="211609" y="204"/>
                  <a:pt x="218363" y="0"/>
                  <a:pt x="2265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3891212" y="3451476"/>
            <a:ext cx="137383" cy="893142"/>
          </a:xfrm>
          <a:custGeom>
            <a:avLst/>
            <a:gdLst/>
            <a:ahLst/>
            <a:cxnLst/>
            <a:rect l="l" t="t" r="r" b="b"/>
            <a:pathLst>
              <a:path w="70396" h="534516">
                <a:moveTo>
                  <a:pt x="35198" y="0"/>
                </a:moveTo>
                <a:cubicBezTo>
                  <a:pt x="42019" y="0"/>
                  <a:pt x="47681" y="341"/>
                  <a:pt x="52183" y="1023"/>
                </a:cubicBezTo>
                <a:cubicBezTo>
                  <a:pt x="56685" y="1705"/>
                  <a:pt x="60301" y="2523"/>
                  <a:pt x="63029" y="3478"/>
                </a:cubicBezTo>
                <a:cubicBezTo>
                  <a:pt x="65758" y="4433"/>
                  <a:pt x="67668" y="5729"/>
                  <a:pt x="68759" y="7367"/>
                </a:cubicBezTo>
                <a:cubicBezTo>
                  <a:pt x="69850" y="9004"/>
                  <a:pt x="70396" y="10914"/>
                  <a:pt x="70396" y="13096"/>
                </a:cubicBezTo>
                <a:lnTo>
                  <a:pt x="70396" y="521419"/>
                </a:lnTo>
                <a:cubicBezTo>
                  <a:pt x="70396" y="523602"/>
                  <a:pt x="69850" y="525512"/>
                  <a:pt x="68759" y="527149"/>
                </a:cubicBezTo>
                <a:cubicBezTo>
                  <a:pt x="67668" y="528786"/>
                  <a:pt x="65758" y="530082"/>
                  <a:pt x="63029" y="531037"/>
                </a:cubicBezTo>
                <a:cubicBezTo>
                  <a:pt x="60301" y="531992"/>
                  <a:pt x="56685" y="532811"/>
                  <a:pt x="52183" y="533493"/>
                </a:cubicBezTo>
                <a:cubicBezTo>
                  <a:pt x="47681" y="534175"/>
                  <a:pt x="42019" y="534516"/>
                  <a:pt x="35198" y="534516"/>
                </a:cubicBezTo>
                <a:cubicBezTo>
                  <a:pt x="28650" y="534516"/>
                  <a:pt x="23056" y="534175"/>
                  <a:pt x="18418" y="533493"/>
                </a:cubicBezTo>
                <a:cubicBezTo>
                  <a:pt x="13779" y="532811"/>
                  <a:pt x="10096" y="531992"/>
                  <a:pt x="7367" y="531037"/>
                </a:cubicBezTo>
                <a:cubicBezTo>
                  <a:pt x="4639" y="530082"/>
                  <a:pt x="2729" y="528786"/>
                  <a:pt x="1637" y="527149"/>
                </a:cubicBezTo>
                <a:cubicBezTo>
                  <a:pt x="546" y="525512"/>
                  <a:pt x="0" y="523602"/>
                  <a:pt x="0" y="521419"/>
                </a:cubicBezTo>
                <a:lnTo>
                  <a:pt x="0" y="13096"/>
                </a:lnTo>
                <a:cubicBezTo>
                  <a:pt x="0" y="10914"/>
                  <a:pt x="614" y="9004"/>
                  <a:pt x="1842" y="7367"/>
                </a:cubicBezTo>
                <a:cubicBezTo>
                  <a:pt x="3070" y="5729"/>
                  <a:pt x="5116" y="4433"/>
                  <a:pt x="7981" y="3478"/>
                </a:cubicBezTo>
                <a:cubicBezTo>
                  <a:pt x="10846" y="2523"/>
                  <a:pt x="14530" y="1705"/>
                  <a:pt x="19032" y="1023"/>
                </a:cubicBezTo>
                <a:cubicBezTo>
                  <a:pt x="23534" y="341"/>
                  <a:pt x="28923" y="0"/>
                  <a:pt x="3519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dirty="0"/>
          </a:p>
        </p:txBody>
      </p:sp>
      <p:sp>
        <p:nvSpPr>
          <p:cNvPr id="52" name="TextBox 51"/>
          <p:cNvSpPr txBox="1"/>
          <p:nvPr/>
        </p:nvSpPr>
        <p:spPr>
          <a:xfrm>
            <a:off x="5915948" y="3733800"/>
            <a:ext cx="469678" cy="610818"/>
          </a:xfrm>
          <a:custGeom>
            <a:avLst/>
            <a:gdLst/>
            <a:ahLst/>
            <a:cxnLst/>
            <a:rect l="l" t="t" r="r" b="b"/>
            <a:pathLst>
              <a:path w="333189" h="433313">
                <a:moveTo>
                  <a:pt x="57597" y="47886"/>
                </a:moveTo>
                <a:lnTo>
                  <a:pt x="57597" y="385093"/>
                </a:lnTo>
                <a:lnTo>
                  <a:pt x="116867" y="385093"/>
                </a:lnTo>
                <a:cubicBezTo>
                  <a:pt x="144549" y="385093"/>
                  <a:pt x="167878" y="381633"/>
                  <a:pt x="186854" y="374712"/>
                </a:cubicBezTo>
                <a:cubicBezTo>
                  <a:pt x="205829" y="367792"/>
                  <a:pt x="221680" y="357188"/>
                  <a:pt x="234404" y="342900"/>
                </a:cubicBezTo>
                <a:cubicBezTo>
                  <a:pt x="247129" y="328613"/>
                  <a:pt x="256673" y="310697"/>
                  <a:pt x="263035" y="289155"/>
                </a:cubicBezTo>
                <a:cubicBezTo>
                  <a:pt x="269398" y="267612"/>
                  <a:pt x="272579" y="242106"/>
                  <a:pt x="272579" y="212638"/>
                </a:cubicBezTo>
                <a:cubicBezTo>
                  <a:pt x="272579" y="189198"/>
                  <a:pt x="269677" y="167376"/>
                  <a:pt x="263872" y="147173"/>
                </a:cubicBezTo>
                <a:cubicBezTo>
                  <a:pt x="258068" y="126969"/>
                  <a:pt x="248971" y="109500"/>
                  <a:pt x="236581" y="94766"/>
                </a:cubicBezTo>
                <a:cubicBezTo>
                  <a:pt x="224191" y="80032"/>
                  <a:pt x="208508" y="68535"/>
                  <a:pt x="189533" y="60276"/>
                </a:cubicBezTo>
                <a:cubicBezTo>
                  <a:pt x="170557" y="52016"/>
                  <a:pt x="146112" y="47886"/>
                  <a:pt x="116198" y="47886"/>
                </a:cubicBezTo>
                <a:close/>
                <a:moveTo>
                  <a:pt x="21431" y="0"/>
                </a:moveTo>
                <a:lnTo>
                  <a:pt x="119546" y="0"/>
                </a:lnTo>
                <a:cubicBezTo>
                  <a:pt x="157051" y="0"/>
                  <a:pt x="188751" y="4856"/>
                  <a:pt x="214647" y="14567"/>
                </a:cubicBezTo>
                <a:cubicBezTo>
                  <a:pt x="240544" y="24278"/>
                  <a:pt x="262254" y="38230"/>
                  <a:pt x="279778" y="56425"/>
                </a:cubicBezTo>
                <a:cubicBezTo>
                  <a:pt x="297303" y="74619"/>
                  <a:pt x="310586" y="96664"/>
                  <a:pt x="319627" y="122560"/>
                </a:cubicBezTo>
                <a:cubicBezTo>
                  <a:pt x="328668" y="148456"/>
                  <a:pt x="333189" y="177701"/>
                  <a:pt x="333189" y="210294"/>
                </a:cubicBezTo>
                <a:cubicBezTo>
                  <a:pt x="333189" y="247799"/>
                  <a:pt x="328389" y="280560"/>
                  <a:pt x="318790" y="308577"/>
                </a:cubicBezTo>
                <a:cubicBezTo>
                  <a:pt x="309191" y="336594"/>
                  <a:pt x="295182" y="359811"/>
                  <a:pt x="276765" y="378228"/>
                </a:cubicBezTo>
                <a:cubicBezTo>
                  <a:pt x="258347" y="396646"/>
                  <a:pt x="235744" y="410431"/>
                  <a:pt x="208955" y="419584"/>
                </a:cubicBezTo>
                <a:cubicBezTo>
                  <a:pt x="182166" y="428737"/>
                  <a:pt x="150242" y="433313"/>
                  <a:pt x="113184" y="433313"/>
                </a:cubicBezTo>
                <a:lnTo>
                  <a:pt x="21431" y="433313"/>
                </a:lnTo>
                <a:cubicBezTo>
                  <a:pt x="16297" y="433313"/>
                  <a:pt x="11441" y="431583"/>
                  <a:pt x="6865" y="428123"/>
                </a:cubicBezTo>
                <a:cubicBezTo>
                  <a:pt x="2288" y="424663"/>
                  <a:pt x="0" y="418579"/>
                  <a:pt x="0" y="409873"/>
                </a:cubicBezTo>
                <a:lnTo>
                  <a:pt x="0" y="23441"/>
                </a:lnTo>
                <a:cubicBezTo>
                  <a:pt x="0" y="14734"/>
                  <a:pt x="2288" y="8651"/>
                  <a:pt x="6865" y="5191"/>
                </a:cubicBezTo>
                <a:cubicBezTo>
                  <a:pt x="11441" y="1730"/>
                  <a:pt x="16297" y="0"/>
                  <a:pt x="2143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dirty="0"/>
          </a:p>
        </p:txBody>
      </p:sp>
      <p:sp>
        <p:nvSpPr>
          <p:cNvPr id="53" name="Freeform 52"/>
          <p:cNvSpPr/>
          <p:nvPr/>
        </p:nvSpPr>
        <p:spPr>
          <a:xfrm>
            <a:off x="1100315" y="2871989"/>
            <a:ext cx="1256198" cy="1472629"/>
          </a:xfrm>
          <a:custGeom>
            <a:avLst/>
            <a:gdLst/>
            <a:ahLst/>
            <a:cxnLst/>
            <a:rect l="l" t="t" r="r" b="b"/>
            <a:pathLst>
              <a:path w="455959" h="534516">
                <a:moveTo>
                  <a:pt x="224092" y="72851"/>
                </a:moveTo>
                <a:lnTo>
                  <a:pt x="132824" y="336835"/>
                </a:lnTo>
                <a:lnTo>
                  <a:pt x="316998" y="336835"/>
                </a:lnTo>
                <a:lnTo>
                  <a:pt x="224502" y="72851"/>
                </a:lnTo>
                <a:close/>
                <a:moveTo>
                  <a:pt x="226548" y="0"/>
                </a:moveTo>
                <a:cubicBezTo>
                  <a:pt x="235279" y="0"/>
                  <a:pt x="242510" y="204"/>
                  <a:pt x="248240" y="614"/>
                </a:cubicBezTo>
                <a:cubicBezTo>
                  <a:pt x="253970" y="1023"/>
                  <a:pt x="258608" y="1773"/>
                  <a:pt x="262155" y="2865"/>
                </a:cubicBezTo>
                <a:cubicBezTo>
                  <a:pt x="265702" y="3956"/>
                  <a:pt x="268431" y="5525"/>
                  <a:pt x="270341" y="7571"/>
                </a:cubicBezTo>
                <a:cubicBezTo>
                  <a:pt x="272251" y="9618"/>
                  <a:pt x="273751" y="12141"/>
                  <a:pt x="274843" y="15143"/>
                </a:cubicBezTo>
                <a:lnTo>
                  <a:pt x="452469" y="507094"/>
                </a:lnTo>
                <a:cubicBezTo>
                  <a:pt x="454652" y="513097"/>
                  <a:pt x="455812" y="517940"/>
                  <a:pt x="455948" y="521624"/>
                </a:cubicBezTo>
                <a:cubicBezTo>
                  <a:pt x="456084" y="525307"/>
                  <a:pt x="455061" y="528104"/>
                  <a:pt x="452878" y="530014"/>
                </a:cubicBezTo>
                <a:cubicBezTo>
                  <a:pt x="450696" y="531924"/>
                  <a:pt x="447080" y="533152"/>
                  <a:pt x="442033" y="533697"/>
                </a:cubicBezTo>
                <a:cubicBezTo>
                  <a:pt x="436985" y="534243"/>
                  <a:pt x="430232" y="534516"/>
                  <a:pt x="421773" y="534516"/>
                </a:cubicBezTo>
                <a:cubicBezTo>
                  <a:pt x="413315" y="534516"/>
                  <a:pt x="406562" y="534311"/>
                  <a:pt x="401514" y="533902"/>
                </a:cubicBezTo>
                <a:cubicBezTo>
                  <a:pt x="396466" y="533493"/>
                  <a:pt x="392646" y="532811"/>
                  <a:pt x="390054" y="531856"/>
                </a:cubicBezTo>
                <a:cubicBezTo>
                  <a:pt x="387462" y="530901"/>
                  <a:pt x="385552" y="529605"/>
                  <a:pt x="384324" y="527967"/>
                </a:cubicBezTo>
                <a:cubicBezTo>
                  <a:pt x="383097" y="526330"/>
                  <a:pt x="381937" y="524284"/>
                  <a:pt x="380846" y="521828"/>
                </a:cubicBezTo>
                <a:lnTo>
                  <a:pt x="335416" y="392906"/>
                </a:lnTo>
                <a:lnTo>
                  <a:pt x="115225" y="392906"/>
                </a:lnTo>
                <a:lnTo>
                  <a:pt x="71841" y="520191"/>
                </a:lnTo>
                <a:cubicBezTo>
                  <a:pt x="71023" y="522647"/>
                  <a:pt x="69931" y="524761"/>
                  <a:pt x="68567" y="526535"/>
                </a:cubicBezTo>
                <a:cubicBezTo>
                  <a:pt x="67203" y="528308"/>
                  <a:pt x="65225" y="529809"/>
                  <a:pt x="62633" y="531037"/>
                </a:cubicBezTo>
                <a:cubicBezTo>
                  <a:pt x="60040" y="532265"/>
                  <a:pt x="56357" y="533152"/>
                  <a:pt x="51582" y="533697"/>
                </a:cubicBezTo>
                <a:cubicBezTo>
                  <a:pt x="46807" y="534243"/>
                  <a:pt x="40600" y="534516"/>
                  <a:pt x="32960" y="534516"/>
                </a:cubicBezTo>
                <a:cubicBezTo>
                  <a:pt x="25047" y="534516"/>
                  <a:pt x="18567" y="534175"/>
                  <a:pt x="13519" y="533493"/>
                </a:cubicBezTo>
                <a:cubicBezTo>
                  <a:pt x="8471" y="532811"/>
                  <a:pt x="4924" y="531514"/>
                  <a:pt x="2878" y="529605"/>
                </a:cubicBezTo>
                <a:cubicBezTo>
                  <a:pt x="832" y="527695"/>
                  <a:pt x="-123" y="524898"/>
                  <a:pt x="13" y="521214"/>
                </a:cubicBezTo>
                <a:cubicBezTo>
                  <a:pt x="149" y="517531"/>
                  <a:pt x="1309" y="512688"/>
                  <a:pt x="3492" y="506685"/>
                </a:cubicBezTo>
                <a:lnTo>
                  <a:pt x="181118" y="14734"/>
                </a:lnTo>
                <a:cubicBezTo>
                  <a:pt x="182210" y="11732"/>
                  <a:pt x="183642" y="9277"/>
                  <a:pt x="185416" y="7367"/>
                </a:cubicBezTo>
                <a:cubicBezTo>
                  <a:pt x="187189" y="5457"/>
                  <a:pt x="189781" y="3956"/>
                  <a:pt x="193192" y="2865"/>
                </a:cubicBezTo>
                <a:cubicBezTo>
                  <a:pt x="196603" y="1773"/>
                  <a:pt x="200968" y="1023"/>
                  <a:pt x="206289" y="614"/>
                </a:cubicBezTo>
                <a:cubicBezTo>
                  <a:pt x="211609" y="204"/>
                  <a:pt x="218363" y="0"/>
                  <a:pt x="2265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701401" y="4572000"/>
            <a:ext cx="8710196" cy="409695"/>
            <a:chOff x="701401" y="4562413"/>
            <a:chExt cx="8710196" cy="409695"/>
          </a:xfrm>
        </p:grpSpPr>
        <p:sp>
          <p:nvSpPr>
            <p:cNvPr id="24" name="TextBox 23"/>
            <p:cNvSpPr txBox="1"/>
            <p:nvPr/>
          </p:nvSpPr>
          <p:spPr>
            <a:xfrm>
              <a:off x="701401" y="4564474"/>
              <a:ext cx="2126950" cy="400110"/>
            </a:xfrm>
            <a:prstGeom prst="rect">
              <a:avLst/>
            </a:prstGeom>
            <a:noFill/>
          </p:spPr>
          <p:txBody>
            <a:bodyPr wrap="square" rtlCol="0">
              <a:spAutoFit/>
            </a:bodyPr>
            <a:lstStyle/>
            <a:p>
              <a:pPr algn="ctr"/>
              <a:r>
                <a:rPr lang="en-US" sz="2000" dirty="0">
                  <a:solidFill>
                    <a:schemeClr val="bg1"/>
                  </a:solidFill>
                </a:rPr>
                <a:t>Awareness</a:t>
              </a:r>
            </a:p>
          </p:txBody>
        </p:sp>
        <p:sp>
          <p:nvSpPr>
            <p:cNvPr id="25" name="TextBox 24"/>
            <p:cNvSpPr txBox="1"/>
            <p:nvPr/>
          </p:nvSpPr>
          <p:spPr>
            <a:xfrm>
              <a:off x="2905302" y="4562413"/>
              <a:ext cx="2113149" cy="400110"/>
            </a:xfrm>
            <a:prstGeom prst="rect">
              <a:avLst/>
            </a:prstGeom>
            <a:noFill/>
          </p:spPr>
          <p:txBody>
            <a:bodyPr wrap="square" rtlCol="0">
              <a:spAutoFit/>
            </a:bodyPr>
            <a:lstStyle/>
            <a:p>
              <a:pPr algn="ctr"/>
              <a:r>
                <a:rPr lang="en-US" sz="2000" dirty="0" smtClean="0">
                  <a:solidFill>
                    <a:schemeClr val="bg1"/>
                  </a:solidFill>
                </a:rPr>
                <a:t>Interest</a:t>
              </a:r>
              <a:endParaRPr lang="en-US" sz="2000" dirty="0">
                <a:solidFill>
                  <a:schemeClr val="bg1"/>
                </a:solidFill>
              </a:endParaRPr>
            </a:p>
          </p:txBody>
        </p:sp>
        <p:sp>
          <p:nvSpPr>
            <p:cNvPr id="26" name="TextBox 25"/>
            <p:cNvSpPr txBox="1"/>
            <p:nvPr/>
          </p:nvSpPr>
          <p:spPr>
            <a:xfrm>
              <a:off x="7292546" y="4571998"/>
              <a:ext cx="2119051" cy="400110"/>
            </a:xfrm>
            <a:prstGeom prst="rect">
              <a:avLst/>
            </a:prstGeom>
            <a:noFill/>
          </p:spPr>
          <p:txBody>
            <a:bodyPr wrap="square" rtlCol="0">
              <a:spAutoFit/>
            </a:bodyPr>
            <a:lstStyle/>
            <a:p>
              <a:pPr algn="ctr"/>
              <a:r>
                <a:rPr lang="en-US" sz="2000" dirty="0">
                  <a:solidFill>
                    <a:schemeClr val="bg1"/>
                  </a:solidFill>
                </a:rPr>
                <a:t>Action</a:t>
              </a:r>
            </a:p>
          </p:txBody>
        </p:sp>
        <p:sp>
          <p:nvSpPr>
            <p:cNvPr id="27" name="TextBox 26"/>
            <p:cNvSpPr txBox="1"/>
            <p:nvPr/>
          </p:nvSpPr>
          <p:spPr>
            <a:xfrm>
              <a:off x="5095401" y="4562413"/>
              <a:ext cx="2120195" cy="400110"/>
            </a:xfrm>
            <a:prstGeom prst="rect">
              <a:avLst/>
            </a:prstGeom>
            <a:noFill/>
          </p:spPr>
          <p:txBody>
            <a:bodyPr wrap="square" rtlCol="0">
              <a:spAutoFit/>
            </a:bodyPr>
            <a:lstStyle/>
            <a:p>
              <a:pPr algn="ctr"/>
              <a:r>
                <a:rPr lang="en-US" sz="2000" dirty="0">
                  <a:solidFill>
                    <a:schemeClr val="bg1"/>
                  </a:solidFill>
                </a:rPr>
                <a:t>Desire</a:t>
              </a:r>
            </a:p>
          </p:txBody>
        </p:sp>
      </p:grpSp>
      <p:sp>
        <p:nvSpPr>
          <p:cNvPr id="28" name="Rectangle 27"/>
          <p:cNvSpPr/>
          <p:nvPr/>
        </p:nvSpPr>
        <p:spPr>
          <a:xfrm>
            <a:off x="757827" y="5139487"/>
            <a:ext cx="2011148" cy="1169551"/>
          </a:xfrm>
          <a:prstGeom prst="rect">
            <a:avLst/>
          </a:prstGeom>
        </p:spPr>
        <p:txBody>
          <a:bodyPr wrap="square">
            <a:spAutoFit/>
          </a:bodyPr>
          <a:lstStyle/>
          <a:p>
            <a:pPr algn="ctr"/>
            <a:r>
              <a:rPr lang="en-US" sz="1400" dirty="0">
                <a:solidFill>
                  <a:schemeClr val="accent6"/>
                </a:solidFill>
              </a:rPr>
              <a:t>Donec non velit </a:t>
            </a:r>
            <a:r>
              <a:rPr lang="en-US" sz="1400" dirty="0">
                <a:solidFill>
                  <a:schemeClr val="bg2">
                    <a:lumMod val="75000"/>
                  </a:schemeClr>
                </a:solidFill>
              </a:rPr>
              <a:t>euismod nisi fermentum facilisis. In nec dui ipsum. Proin vitae justo libero. Morbi </a:t>
            </a:r>
            <a:r>
              <a:rPr lang="en-US" sz="1400" dirty="0" smtClean="0">
                <a:solidFill>
                  <a:schemeClr val="bg2">
                    <a:lumMod val="75000"/>
                  </a:schemeClr>
                </a:solidFill>
              </a:rPr>
              <a:t>malesuada. </a:t>
            </a:r>
            <a:endParaRPr lang="en-US" sz="1400" dirty="0">
              <a:solidFill>
                <a:schemeClr val="bg2">
                  <a:lumMod val="75000"/>
                </a:schemeClr>
              </a:solidFill>
            </a:endParaRPr>
          </a:p>
        </p:txBody>
      </p:sp>
      <p:sp>
        <p:nvSpPr>
          <p:cNvPr id="33" name="Rectangle 32"/>
          <p:cNvSpPr/>
          <p:nvPr/>
        </p:nvSpPr>
        <p:spPr>
          <a:xfrm>
            <a:off x="2956302" y="5139487"/>
            <a:ext cx="2011148" cy="1169551"/>
          </a:xfrm>
          <a:prstGeom prst="rect">
            <a:avLst/>
          </a:prstGeom>
        </p:spPr>
        <p:txBody>
          <a:bodyPr wrap="square">
            <a:spAutoFit/>
          </a:bodyPr>
          <a:lstStyle/>
          <a:p>
            <a:pPr algn="ctr"/>
            <a:r>
              <a:rPr lang="en-US" sz="1400" dirty="0" smtClean="0">
                <a:solidFill>
                  <a:schemeClr val="tx2"/>
                </a:solidFill>
              </a:rPr>
              <a:t>Proin </a:t>
            </a:r>
            <a:r>
              <a:rPr lang="en-US" sz="1400" dirty="0">
                <a:solidFill>
                  <a:schemeClr val="tx2"/>
                </a:solidFill>
              </a:rPr>
              <a:t>vitae justo </a:t>
            </a:r>
            <a:r>
              <a:rPr lang="en-US" sz="1400" dirty="0" smtClean="0">
                <a:solidFill>
                  <a:schemeClr val="bg2">
                    <a:lumMod val="75000"/>
                  </a:schemeClr>
                </a:solidFill>
              </a:rPr>
              <a:t>libero, </a:t>
            </a:r>
            <a:r>
              <a:rPr lang="en-US" sz="1400" dirty="0">
                <a:solidFill>
                  <a:schemeClr val="bg2">
                    <a:lumMod val="75000"/>
                  </a:schemeClr>
                </a:solidFill>
              </a:rPr>
              <a:t>Morbi malesuada, risus quis ullamcorper hendrerit, mauris dolor interdum ipsum. </a:t>
            </a:r>
          </a:p>
        </p:txBody>
      </p:sp>
      <p:sp>
        <p:nvSpPr>
          <p:cNvPr id="35" name="Rectangle 34"/>
          <p:cNvSpPr/>
          <p:nvPr/>
        </p:nvSpPr>
        <p:spPr>
          <a:xfrm>
            <a:off x="5156399" y="5139487"/>
            <a:ext cx="2011148" cy="1169551"/>
          </a:xfrm>
          <a:prstGeom prst="rect">
            <a:avLst/>
          </a:prstGeom>
        </p:spPr>
        <p:txBody>
          <a:bodyPr wrap="square">
            <a:spAutoFit/>
          </a:bodyPr>
          <a:lstStyle/>
          <a:p>
            <a:pPr algn="ctr"/>
            <a:r>
              <a:rPr lang="en-US" sz="1400" dirty="0">
                <a:solidFill>
                  <a:schemeClr val="accent2"/>
                </a:solidFill>
              </a:rPr>
              <a:t>Donec non velit </a:t>
            </a:r>
            <a:r>
              <a:rPr lang="en-US" sz="1400" dirty="0">
                <a:solidFill>
                  <a:schemeClr val="bg2">
                    <a:lumMod val="75000"/>
                  </a:schemeClr>
                </a:solidFill>
              </a:rPr>
              <a:t>euismod nisi fermentum facilisis. In nec dui ipsum. Proin vitae justo libero. Morbi </a:t>
            </a:r>
            <a:r>
              <a:rPr lang="en-US" sz="1400" dirty="0" smtClean="0">
                <a:solidFill>
                  <a:schemeClr val="bg2">
                    <a:lumMod val="75000"/>
                  </a:schemeClr>
                </a:solidFill>
              </a:rPr>
              <a:t>malesuada. </a:t>
            </a:r>
            <a:endParaRPr lang="en-US" sz="1400" dirty="0">
              <a:solidFill>
                <a:schemeClr val="bg2">
                  <a:lumMod val="75000"/>
                </a:schemeClr>
              </a:solidFill>
            </a:endParaRPr>
          </a:p>
        </p:txBody>
      </p:sp>
      <p:sp>
        <p:nvSpPr>
          <p:cNvPr id="36" name="Rectangle 35"/>
          <p:cNvSpPr/>
          <p:nvPr/>
        </p:nvSpPr>
        <p:spPr>
          <a:xfrm>
            <a:off x="7356496" y="5139487"/>
            <a:ext cx="2011148" cy="1169551"/>
          </a:xfrm>
          <a:prstGeom prst="rect">
            <a:avLst/>
          </a:prstGeom>
        </p:spPr>
        <p:txBody>
          <a:bodyPr wrap="square">
            <a:spAutoFit/>
          </a:bodyPr>
          <a:lstStyle/>
          <a:p>
            <a:pPr algn="ctr"/>
            <a:r>
              <a:rPr lang="en-US" sz="1400" dirty="0" smtClean="0">
                <a:solidFill>
                  <a:schemeClr val="accent1"/>
                </a:solidFill>
              </a:rPr>
              <a:t>Proin </a:t>
            </a:r>
            <a:r>
              <a:rPr lang="en-US" sz="1400" dirty="0">
                <a:solidFill>
                  <a:schemeClr val="accent1"/>
                </a:solidFill>
              </a:rPr>
              <a:t>vitae justo </a:t>
            </a:r>
            <a:r>
              <a:rPr lang="en-US" sz="1400" dirty="0" smtClean="0">
                <a:solidFill>
                  <a:schemeClr val="bg2">
                    <a:lumMod val="75000"/>
                  </a:schemeClr>
                </a:solidFill>
              </a:rPr>
              <a:t>libero, </a:t>
            </a:r>
            <a:r>
              <a:rPr lang="en-US" sz="1400" dirty="0">
                <a:solidFill>
                  <a:schemeClr val="bg2">
                    <a:lumMod val="75000"/>
                  </a:schemeClr>
                </a:solidFill>
              </a:rPr>
              <a:t>Morbi malesuada, risus quis ullamcorper hendrerit, mauris dolor interdum ipsum. </a:t>
            </a:r>
          </a:p>
        </p:txBody>
      </p:sp>
      <p:sp>
        <p:nvSpPr>
          <p:cNvPr id="71" name="Rectangle 70"/>
          <p:cNvSpPr/>
          <p:nvPr/>
        </p:nvSpPr>
        <p:spPr>
          <a:xfrm>
            <a:off x="10591800" y="-3"/>
            <a:ext cx="16002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10591800" y="1713623"/>
            <a:ext cx="16002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10591800" y="3427248"/>
            <a:ext cx="16002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10591800" y="5140874"/>
            <a:ext cx="16002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a:off x="10447254"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p:cNvSpPr txBox="1"/>
          <p:nvPr/>
        </p:nvSpPr>
        <p:spPr>
          <a:xfrm>
            <a:off x="10599654" y="1177413"/>
            <a:ext cx="1592346" cy="369332"/>
          </a:xfrm>
          <a:prstGeom prst="rect">
            <a:avLst/>
          </a:prstGeom>
          <a:noFill/>
        </p:spPr>
        <p:txBody>
          <a:bodyPr wrap="square" rtlCol="0">
            <a:spAutoFit/>
          </a:bodyPr>
          <a:lstStyle/>
          <a:p>
            <a:pPr algn="ctr"/>
            <a:r>
              <a:rPr lang="en-US" sz="1800" dirty="0" smtClean="0">
                <a:solidFill>
                  <a:schemeClr val="bg1"/>
                </a:solidFill>
              </a:rPr>
              <a:t>Awareness</a:t>
            </a:r>
            <a:endParaRPr lang="en-US" sz="1800" dirty="0">
              <a:solidFill>
                <a:schemeClr val="bg1"/>
              </a:solidFill>
            </a:endParaRPr>
          </a:p>
        </p:txBody>
      </p:sp>
      <p:sp>
        <p:nvSpPr>
          <p:cNvPr id="77" name="TextBox 76"/>
          <p:cNvSpPr txBox="1"/>
          <p:nvPr/>
        </p:nvSpPr>
        <p:spPr>
          <a:xfrm>
            <a:off x="10599654" y="2868360"/>
            <a:ext cx="1592346" cy="369332"/>
          </a:xfrm>
          <a:prstGeom prst="rect">
            <a:avLst/>
          </a:prstGeom>
          <a:noFill/>
        </p:spPr>
        <p:txBody>
          <a:bodyPr wrap="square" rtlCol="0">
            <a:spAutoFit/>
          </a:bodyPr>
          <a:lstStyle/>
          <a:p>
            <a:pPr algn="ctr"/>
            <a:r>
              <a:rPr lang="en-US" sz="1800" dirty="0" smtClean="0">
                <a:solidFill>
                  <a:schemeClr val="bg1"/>
                </a:solidFill>
              </a:rPr>
              <a:t>Interest</a:t>
            </a:r>
            <a:endParaRPr lang="en-US" sz="1800" dirty="0">
              <a:solidFill>
                <a:schemeClr val="bg1"/>
              </a:solidFill>
            </a:endParaRPr>
          </a:p>
        </p:txBody>
      </p:sp>
      <p:sp>
        <p:nvSpPr>
          <p:cNvPr id="78" name="TextBox 77"/>
          <p:cNvSpPr txBox="1"/>
          <p:nvPr/>
        </p:nvSpPr>
        <p:spPr>
          <a:xfrm>
            <a:off x="10599654" y="4605926"/>
            <a:ext cx="1592346" cy="369332"/>
          </a:xfrm>
          <a:prstGeom prst="rect">
            <a:avLst/>
          </a:prstGeom>
          <a:noFill/>
        </p:spPr>
        <p:txBody>
          <a:bodyPr wrap="square" rtlCol="0">
            <a:spAutoFit/>
          </a:bodyPr>
          <a:lstStyle/>
          <a:p>
            <a:pPr algn="ctr"/>
            <a:r>
              <a:rPr lang="en-US" sz="1800" dirty="0" smtClean="0">
                <a:solidFill>
                  <a:schemeClr val="bg1"/>
                </a:solidFill>
              </a:rPr>
              <a:t>Desire</a:t>
            </a:r>
            <a:endParaRPr lang="en-US" sz="1800" dirty="0">
              <a:solidFill>
                <a:schemeClr val="bg1"/>
              </a:solidFill>
            </a:endParaRPr>
          </a:p>
        </p:txBody>
      </p:sp>
      <p:sp>
        <p:nvSpPr>
          <p:cNvPr id="79" name="TextBox 78"/>
          <p:cNvSpPr txBox="1"/>
          <p:nvPr/>
        </p:nvSpPr>
        <p:spPr>
          <a:xfrm>
            <a:off x="10599654" y="6342348"/>
            <a:ext cx="1592346" cy="369332"/>
          </a:xfrm>
          <a:prstGeom prst="rect">
            <a:avLst/>
          </a:prstGeom>
          <a:noFill/>
        </p:spPr>
        <p:txBody>
          <a:bodyPr wrap="square" rtlCol="0">
            <a:spAutoFit/>
          </a:bodyPr>
          <a:lstStyle/>
          <a:p>
            <a:pPr algn="ctr"/>
            <a:r>
              <a:rPr lang="en-US" sz="1800" dirty="0" smtClean="0">
                <a:solidFill>
                  <a:schemeClr val="bg1"/>
                </a:solidFill>
              </a:rPr>
              <a:t>Action</a:t>
            </a:r>
            <a:endParaRPr lang="en-US" sz="1800" dirty="0">
              <a:solidFill>
                <a:schemeClr val="bg1"/>
              </a:solidFill>
            </a:endParaRPr>
          </a:p>
        </p:txBody>
      </p:sp>
      <p:grpSp>
        <p:nvGrpSpPr>
          <p:cNvPr id="80" name="Group 79"/>
          <p:cNvGrpSpPr/>
          <p:nvPr/>
        </p:nvGrpSpPr>
        <p:grpSpPr>
          <a:xfrm>
            <a:off x="11140544" y="474216"/>
            <a:ext cx="502710" cy="567012"/>
            <a:chOff x="6324605" y="2978150"/>
            <a:chExt cx="955672" cy="1077913"/>
          </a:xfrm>
        </p:grpSpPr>
        <p:sp>
          <p:nvSpPr>
            <p:cNvPr id="81"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p:cNvGrpSpPr/>
          <p:nvPr/>
        </p:nvGrpSpPr>
        <p:grpSpPr>
          <a:xfrm>
            <a:off x="11127654" y="2182752"/>
            <a:ext cx="463351" cy="572772"/>
            <a:chOff x="7704138" y="1692276"/>
            <a:chExt cx="1089025" cy="1346200"/>
          </a:xfrm>
        </p:grpSpPr>
        <p:sp>
          <p:nvSpPr>
            <p:cNvPr id="86"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0" name="Group 89"/>
          <p:cNvGrpSpPr/>
          <p:nvPr/>
        </p:nvGrpSpPr>
        <p:grpSpPr>
          <a:xfrm>
            <a:off x="11082204" y="3906254"/>
            <a:ext cx="607701" cy="608597"/>
            <a:chOff x="4557710" y="1269999"/>
            <a:chExt cx="1076324" cy="1077912"/>
          </a:xfrm>
        </p:grpSpPr>
        <p:sp>
          <p:nvSpPr>
            <p:cNvPr id="91"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5" name="Group 94"/>
          <p:cNvGrpSpPr/>
          <p:nvPr/>
        </p:nvGrpSpPr>
        <p:grpSpPr>
          <a:xfrm>
            <a:off x="11172998" y="5725500"/>
            <a:ext cx="511804" cy="616835"/>
            <a:chOff x="2071688" y="3263900"/>
            <a:chExt cx="912813" cy="1100138"/>
          </a:xfrm>
          <a:solidFill>
            <a:schemeClr val="bg1"/>
          </a:solidFill>
        </p:grpSpPr>
        <p:sp>
          <p:nvSpPr>
            <p:cNvPr id="96"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1325433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TextBox 106"/>
          <p:cNvSpPr txBox="1"/>
          <p:nvPr/>
        </p:nvSpPr>
        <p:spPr>
          <a:xfrm>
            <a:off x="3002280" y="6055623"/>
            <a:ext cx="6187440" cy="646331"/>
          </a:xfrm>
          <a:prstGeom prst="rect">
            <a:avLst/>
          </a:prstGeom>
          <a:noFill/>
        </p:spPr>
        <p:txBody>
          <a:bodyPr wrap="square" rtlCol="0">
            <a:spAutoFit/>
          </a:bodyPr>
          <a:lstStyle/>
          <a:p>
            <a:pPr algn="ctr"/>
            <a:r>
              <a:rPr lang="en-US" sz="3600" dirty="0">
                <a:solidFill>
                  <a:schemeClr val="bg1">
                    <a:lumMod val="65000"/>
                  </a:schemeClr>
                </a:solidFill>
              </a:rPr>
              <a:t>AIDA Model</a:t>
            </a:r>
          </a:p>
        </p:txBody>
      </p:sp>
      <p:grpSp>
        <p:nvGrpSpPr>
          <p:cNvPr id="2" name="Group 1"/>
          <p:cNvGrpSpPr/>
          <p:nvPr/>
        </p:nvGrpSpPr>
        <p:grpSpPr>
          <a:xfrm>
            <a:off x="5275713" y="486531"/>
            <a:ext cx="1640574" cy="1414288"/>
            <a:chOff x="5275713" y="486531"/>
            <a:chExt cx="1640574" cy="1414288"/>
          </a:xfrm>
        </p:grpSpPr>
        <p:grpSp>
          <p:nvGrpSpPr>
            <p:cNvPr id="104" name="Group 103"/>
            <p:cNvGrpSpPr/>
            <p:nvPr/>
          </p:nvGrpSpPr>
          <p:grpSpPr>
            <a:xfrm>
              <a:off x="5275713" y="486531"/>
              <a:ext cx="1640574" cy="1414288"/>
              <a:chOff x="5275713" y="676446"/>
              <a:chExt cx="1640574" cy="1414288"/>
            </a:xfrm>
            <a:effectLst>
              <a:outerShdw blurRad="38100" dist="12700" dir="5400000" algn="t" rotWithShape="0">
                <a:prstClr val="black">
                  <a:alpha val="40000"/>
                </a:prstClr>
              </a:outerShdw>
            </a:effectLst>
          </p:grpSpPr>
          <p:sp>
            <p:nvSpPr>
              <p:cNvPr id="105" name="Isosceles Triangle 104"/>
              <p:cNvSpPr/>
              <p:nvPr/>
            </p:nvSpPr>
            <p:spPr>
              <a:xfrm>
                <a:off x="5275713" y="676446"/>
                <a:ext cx="1640574" cy="1414288"/>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 name="Isosceles Triangle 105"/>
              <p:cNvSpPr/>
              <p:nvPr/>
            </p:nvSpPr>
            <p:spPr>
              <a:xfrm>
                <a:off x="5519223" y="989407"/>
                <a:ext cx="1153549" cy="9944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grpSp>
        <p:grpSp>
          <p:nvGrpSpPr>
            <p:cNvPr id="108" name="Group 107"/>
            <p:cNvGrpSpPr/>
            <p:nvPr/>
          </p:nvGrpSpPr>
          <p:grpSpPr>
            <a:xfrm>
              <a:off x="5867400" y="1204624"/>
              <a:ext cx="448977" cy="506404"/>
              <a:chOff x="6324600" y="2978150"/>
              <a:chExt cx="955676" cy="1077913"/>
            </a:xfrm>
          </p:grpSpPr>
          <p:sp>
            <p:nvSpPr>
              <p:cNvPr id="109" name="Freeform 33"/>
              <p:cNvSpPr>
                <a:spLocks noEditPoints="1"/>
              </p:cNvSpPr>
              <p:nvPr/>
            </p:nvSpPr>
            <p:spPr bwMode="auto">
              <a:xfrm>
                <a:off x="6862763"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34"/>
              <p:cNvSpPr>
                <a:spLocks noEditPoints="1"/>
              </p:cNvSpPr>
              <p:nvPr/>
            </p:nvSpPr>
            <p:spPr bwMode="auto">
              <a:xfrm>
                <a:off x="6324600" y="3048000"/>
                <a:ext cx="466725" cy="468313"/>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35"/>
              <p:cNvSpPr>
                <a:spLocks noEditPoints="1"/>
              </p:cNvSpPr>
              <p:nvPr/>
            </p:nvSpPr>
            <p:spPr bwMode="auto">
              <a:xfrm>
                <a:off x="6935788" y="3606800"/>
                <a:ext cx="344488"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6"/>
              <p:cNvSpPr>
                <a:spLocks noEditPoints="1"/>
              </p:cNvSpPr>
              <p:nvPr/>
            </p:nvSpPr>
            <p:spPr bwMode="auto">
              <a:xfrm>
                <a:off x="6345238" y="3260725"/>
                <a:ext cx="790575"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3" name="Group 2"/>
          <p:cNvGrpSpPr/>
          <p:nvPr/>
        </p:nvGrpSpPr>
        <p:grpSpPr>
          <a:xfrm>
            <a:off x="4530000" y="1981200"/>
            <a:ext cx="3132000" cy="1254708"/>
            <a:chOff x="4530000" y="1981200"/>
            <a:chExt cx="3132000" cy="1254708"/>
          </a:xfrm>
        </p:grpSpPr>
        <p:grpSp>
          <p:nvGrpSpPr>
            <p:cNvPr id="95" name="Group 94"/>
            <p:cNvGrpSpPr/>
            <p:nvPr/>
          </p:nvGrpSpPr>
          <p:grpSpPr>
            <a:xfrm>
              <a:off x="4530000" y="1981200"/>
              <a:ext cx="3132000" cy="1254708"/>
              <a:chOff x="4530000" y="2171115"/>
              <a:chExt cx="3132000" cy="1254708"/>
            </a:xfrm>
            <a:effectLst>
              <a:outerShdw blurRad="38100" dist="12700" dir="5400000" algn="t" rotWithShape="0">
                <a:prstClr val="black">
                  <a:alpha val="40000"/>
                </a:prstClr>
              </a:outerShdw>
            </a:effectLst>
          </p:grpSpPr>
          <p:sp>
            <p:nvSpPr>
              <p:cNvPr id="96" name="Trapezoid 95"/>
              <p:cNvSpPr/>
              <p:nvPr/>
            </p:nvSpPr>
            <p:spPr>
              <a:xfrm>
                <a:off x="4530000" y="2171115"/>
                <a:ext cx="3132000" cy="1254708"/>
              </a:xfrm>
              <a:prstGeom prst="trapezoid">
                <a:avLst>
                  <a:gd name="adj" fmla="val 572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Trapezoid 96"/>
              <p:cNvSpPr/>
              <p:nvPr/>
            </p:nvSpPr>
            <p:spPr>
              <a:xfrm>
                <a:off x="4757225" y="2285451"/>
                <a:ext cx="2680824" cy="1026036"/>
              </a:xfrm>
              <a:prstGeom prst="trapezoid">
                <a:avLst>
                  <a:gd name="adj" fmla="val 572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grpSp>
        <p:grpSp>
          <p:nvGrpSpPr>
            <p:cNvPr id="113" name="Group 112"/>
            <p:cNvGrpSpPr/>
            <p:nvPr/>
          </p:nvGrpSpPr>
          <p:grpSpPr>
            <a:xfrm>
              <a:off x="5843418" y="2298527"/>
              <a:ext cx="505157" cy="624451"/>
              <a:chOff x="7704138" y="1692276"/>
              <a:chExt cx="1089025" cy="1346200"/>
            </a:xfrm>
          </p:grpSpPr>
          <p:sp>
            <p:nvSpPr>
              <p:cNvPr id="114" name="Freeform 16"/>
              <p:cNvSpPr>
                <a:spLocks/>
              </p:cNvSpPr>
              <p:nvPr/>
            </p:nvSpPr>
            <p:spPr bwMode="auto">
              <a:xfrm>
                <a:off x="8412163" y="2671763"/>
                <a:ext cx="101600" cy="114300"/>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7"/>
              <p:cNvSpPr>
                <a:spLocks noEditPoints="1"/>
              </p:cNvSpPr>
              <p:nvPr/>
            </p:nvSpPr>
            <p:spPr bwMode="auto">
              <a:xfrm>
                <a:off x="8096250"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7980363" y="1946276"/>
                <a:ext cx="103188" cy="112713"/>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 name="Group 3"/>
          <p:cNvGrpSpPr/>
          <p:nvPr/>
        </p:nvGrpSpPr>
        <p:grpSpPr>
          <a:xfrm>
            <a:off x="3774000" y="3316289"/>
            <a:ext cx="4644000" cy="1254708"/>
            <a:chOff x="3774000" y="3316289"/>
            <a:chExt cx="4644000" cy="1254708"/>
          </a:xfrm>
        </p:grpSpPr>
        <p:grpSp>
          <p:nvGrpSpPr>
            <p:cNvPr id="98" name="Group 97"/>
            <p:cNvGrpSpPr/>
            <p:nvPr/>
          </p:nvGrpSpPr>
          <p:grpSpPr>
            <a:xfrm>
              <a:off x="3774000" y="3316289"/>
              <a:ext cx="4644000" cy="1254708"/>
              <a:chOff x="3774000" y="3506204"/>
              <a:chExt cx="4644000" cy="1254708"/>
            </a:xfrm>
            <a:effectLst>
              <a:outerShdw blurRad="38100" dist="12700" dir="5400000" algn="t" rotWithShape="0">
                <a:prstClr val="black">
                  <a:alpha val="40000"/>
                </a:prstClr>
              </a:outerShdw>
            </a:effectLst>
          </p:grpSpPr>
          <p:sp>
            <p:nvSpPr>
              <p:cNvPr id="99" name="Trapezoid 98"/>
              <p:cNvSpPr/>
              <p:nvPr/>
            </p:nvSpPr>
            <p:spPr>
              <a:xfrm>
                <a:off x="3774000" y="3506204"/>
                <a:ext cx="4644000" cy="1254708"/>
              </a:xfrm>
              <a:prstGeom prst="trapezoid">
                <a:avLst>
                  <a:gd name="adj" fmla="val 572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0" name="Trapezoid 99"/>
              <p:cNvSpPr/>
              <p:nvPr/>
            </p:nvSpPr>
            <p:spPr>
              <a:xfrm>
                <a:off x="3983161" y="3621591"/>
                <a:ext cx="4228723" cy="1023935"/>
              </a:xfrm>
              <a:prstGeom prst="trapezoid">
                <a:avLst>
                  <a:gd name="adj" fmla="val 57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grpSp>
        <p:grpSp>
          <p:nvGrpSpPr>
            <p:cNvPr id="118" name="Group 117"/>
            <p:cNvGrpSpPr/>
            <p:nvPr/>
          </p:nvGrpSpPr>
          <p:grpSpPr>
            <a:xfrm>
              <a:off x="5722219" y="3581400"/>
              <a:ext cx="728898" cy="729973"/>
              <a:chOff x="4557713" y="1270000"/>
              <a:chExt cx="1076325" cy="1077913"/>
            </a:xfrm>
          </p:grpSpPr>
          <p:sp>
            <p:nvSpPr>
              <p:cNvPr id="119" name="Freeform 11"/>
              <p:cNvSpPr>
                <a:spLocks noEditPoints="1"/>
              </p:cNvSpPr>
              <p:nvPr/>
            </p:nvSpPr>
            <p:spPr bwMode="auto">
              <a:xfrm>
                <a:off x="4557713" y="1270000"/>
                <a:ext cx="1076325" cy="1077913"/>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58"/>
              <p:cNvSpPr>
                <a:spLocks noEditPoints="1"/>
              </p:cNvSpPr>
              <p:nvPr/>
            </p:nvSpPr>
            <p:spPr bwMode="auto">
              <a:xfrm>
                <a:off x="4792663" y="1543050"/>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59"/>
              <p:cNvSpPr>
                <a:spLocks noEditPoints="1"/>
              </p:cNvSpPr>
              <p:nvPr/>
            </p:nvSpPr>
            <p:spPr bwMode="auto">
              <a:xfrm>
                <a:off x="5156200" y="1543050"/>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60"/>
              <p:cNvSpPr>
                <a:spLocks noEditPoints="1"/>
              </p:cNvSpPr>
              <p:nvPr/>
            </p:nvSpPr>
            <p:spPr bwMode="auto">
              <a:xfrm>
                <a:off x="4792663" y="1870075"/>
                <a:ext cx="608013" cy="282575"/>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p:cNvGrpSpPr/>
          <p:nvPr/>
        </p:nvGrpSpPr>
        <p:grpSpPr>
          <a:xfrm>
            <a:off x="3002280" y="4651377"/>
            <a:ext cx="6187440" cy="1254708"/>
            <a:chOff x="3002280" y="4651377"/>
            <a:chExt cx="6187440" cy="1254708"/>
          </a:xfrm>
        </p:grpSpPr>
        <p:grpSp>
          <p:nvGrpSpPr>
            <p:cNvPr id="101" name="Group 100"/>
            <p:cNvGrpSpPr/>
            <p:nvPr/>
          </p:nvGrpSpPr>
          <p:grpSpPr>
            <a:xfrm>
              <a:off x="3002280" y="4651377"/>
              <a:ext cx="6187440" cy="1254708"/>
              <a:chOff x="3002280" y="4841292"/>
              <a:chExt cx="6187440" cy="1254708"/>
            </a:xfrm>
            <a:effectLst>
              <a:outerShdw blurRad="38100" dist="12700" dir="5400000" algn="t" rotWithShape="0">
                <a:prstClr val="black">
                  <a:alpha val="40000"/>
                </a:prstClr>
              </a:outerShdw>
            </a:effectLst>
          </p:grpSpPr>
          <p:sp>
            <p:nvSpPr>
              <p:cNvPr id="102" name="Trapezoid 101"/>
              <p:cNvSpPr/>
              <p:nvPr/>
            </p:nvSpPr>
            <p:spPr>
              <a:xfrm>
                <a:off x="3002280" y="4841292"/>
                <a:ext cx="6187440" cy="1254708"/>
              </a:xfrm>
              <a:prstGeom prst="trapezoid">
                <a:avLst>
                  <a:gd name="adj" fmla="val 572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 name="Trapezoid 102"/>
              <p:cNvSpPr/>
              <p:nvPr/>
            </p:nvSpPr>
            <p:spPr>
              <a:xfrm>
                <a:off x="3238500" y="4964670"/>
                <a:ext cx="5714999" cy="1007952"/>
              </a:xfrm>
              <a:prstGeom prst="trapezoid">
                <a:avLst>
                  <a:gd name="adj" fmla="val 57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grpSp>
        <p:grpSp>
          <p:nvGrpSpPr>
            <p:cNvPr id="123" name="Group 122"/>
            <p:cNvGrpSpPr/>
            <p:nvPr/>
          </p:nvGrpSpPr>
          <p:grpSpPr>
            <a:xfrm>
              <a:off x="5803093" y="4926633"/>
              <a:ext cx="585806" cy="706023"/>
              <a:chOff x="2071688" y="3263900"/>
              <a:chExt cx="912813" cy="1100138"/>
            </a:xfrm>
            <a:solidFill>
              <a:schemeClr val="bg1"/>
            </a:solidFill>
          </p:grpSpPr>
          <p:sp>
            <p:nvSpPr>
              <p:cNvPr id="124" name="Freeform 15"/>
              <p:cNvSpPr>
                <a:spLocks noEditPoints="1"/>
              </p:cNvSpPr>
              <p:nvPr/>
            </p:nvSpPr>
            <p:spPr bwMode="auto">
              <a:xfrm>
                <a:off x="2600326" y="3575050"/>
                <a:ext cx="95250" cy="95250"/>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27" name="Rectangle 126"/>
          <p:cNvSpPr/>
          <p:nvPr/>
        </p:nvSpPr>
        <p:spPr>
          <a:xfrm>
            <a:off x="11963400" y="-3"/>
            <a:ext cx="2286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11963400" y="1713623"/>
            <a:ext cx="2286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p:cNvSpPr/>
          <p:nvPr/>
        </p:nvSpPr>
        <p:spPr>
          <a:xfrm>
            <a:off x="11963400" y="3427248"/>
            <a:ext cx="2286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p:cNvSpPr/>
          <p:nvPr/>
        </p:nvSpPr>
        <p:spPr>
          <a:xfrm>
            <a:off x="11963400" y="5140874"/>
            <a:ext cx="2286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p:cNvSpPr/>
          <p:nvPr/>
        </p:nvSpPr>
        <p:spPr>
          <a:xfrm>
            <a:off x="11811000"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738233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7"/>
                                        </p:tgtEl>
                                        <p:attrNameLst>
                                          <p:attrName>style.visibility</p:attrName>
                                        </p:attrNameLst>
                                      </p:cBhvr>
                                      <p:to>
                                        <p:strVal val="visible"/>
                                      </p:to>
                                    </p:set>
                                    <p:anim calcmode="lin" valueType="num">
                                      <p:cBhvr additive="base">
                                        <p:cTn id="23" dur="500" fill="hold"/>
                                        <p:tgtEl>
                                          <p:spTgt spid="107"/>
                                        </p:tgtEl>
                                        <p:attrNameLst>
                                          <p:attrName>ppt_x</p:attrName>
                                        </p:attrNameLst>
                                      </p:cBhvr>
                                      <p:tavLst>
                                        <p:tav tm="0">
                                          <p:val>
                                            <p:strVal val="#ppt_x"/>
                                          </p:val>
                                        </p:tav>
                                        <p:tav tm="100000">
                                          <p:val>
                                            <p:strVal val="#ppt_x"/>
                                          </p:val>
                                        </p:tav>
                                      </p:tavLst>
                                    </p:anim>
                                    <p:anim calcmode="lin" valueType="num">
                                      <p:cBhvr additive="base">
                                        <p:cTn id="24"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Box 18"/>
          <p:cNvSpPr txBox="1"/>
          <p:nvPr/>
        </p:nvSpPr>
        <p:spPr>
          <a:xfrm>
            <a:off x="273582" y="154670"/>
            <a:ext cx="2595956" cy="584775"/>
          </a:xfrm>
          <a:prstGeom prst="rect">
            <a:avLst/>
          </a:prstGeom>
          <a:noFill/>
        </p:spPr>
        <p:txBody>
          <a:bodyPr wrap="square" rtlCol="0">
            <a:spAutoFit/>
          </a:bodyPr>
          <a:lstStyle/>
          <a:p>
            <a:r>
              <a:rPr lang="en-US" sz="3200" dirty="0">
                <a:solidFill>
                  <a:schemeClr val="bg1">
                    <a:lumMod val="75000"/>
                  </a:schemeClr>
                </a:solidFill>
              </a:rPr>
              <a:t>AIDA Model</a:t>
            </a:r>
          </a:p>
        </p:txBody>
      </p:sp>
      <p:sp>
        <p:nvSpPr>
          <p:cNvPr id="55" name="Rectangle 54"/>
          <p:cNvSpPr/>
          <p:nvPr/>
        </p:nvSpPr>
        <p:spPr>
          <a:xfrm>
            <a:off x="11963400" y="-3"/>
            <a:ext cx="2286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11963400" y="1713623"/>
            <a:ext cx="2286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11963400" y="3427248"/>
            <a:ext cx="2286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11963400" y="5140874"/>
            <a:ext cx="2286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11811000"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953075" y="884374"/>
            <a:ext cx="9328966" cy="1188247"/>
            <a:chOff x="953075" y="884374"/>
            <a:chExt cx="9328966" cy="1188247"/>
          </a:xfrm>
        </p:grpSpPr>
        <p:grpSp>
          <p:nvGrpSpPr>
            <p:cNvPr id="16" name="Group 15"/>
            <p:cNvGrpSpPr/>
            <p:nvPr/>
          </p:nvGrpSpPr>
          <p:grpSpPr>
            <a:xfrm>
              <a:off x="953075" y="884374"/>
              <a:ext cx="1916463" cy="1188247"/>
              <a:chOff x="975792" y="773937"/>
              <a:chExt cx="1980000" cy="1227642"/>
            </a:xfrm>
            <a:effectLst>
              <a:outerShdw blurRad="38100" dist="25400" dir="5400000" algn="t" rotWithShape="0">
                <a:prstClr val="black">
                  <a:alpha val="40000"/>
                </a:prstClr>
              </a:outerShdw>
            </a:effectLst>
          </p:grpSpPr>
          <p:sp>
            <p:nvSpPr>
              <p:cNvPr id="92" name="Rounded Rectangle 91"/>
              <p:cNvSpPr/>
              <p:nvPr/>
            </p:nvSpPr>
            <p:spPr>
              <a:xfrm>
                <a:off x="975792" y="773937"/>
                <a:ext cx="1980000" cy="1227642"/>
              </a:xfrm>
              <a:prstGeom prst="roundRect">
                <a:avLst>
                  <a:gd name="adj" fmla="val 21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85" name="Rounded Rectangle 84"/>
              <p:cNvSpPr/>
              <p:nvPr/>
            </p:nvSpPr>
            <p:spPr>
              <a:xfrm>
                <a:off x="1032342" y="829758"/>
                <a:ext cx="1866900" cy="1116000"/>
              </a:xfrm>
              <a:prstGeom prst="roundRect">
                <a:avLst>
                  <a:gd name="adj" fmla="val 215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grpSp>
        <p:sp>
          <p:nvSpPr>
            <p:cNvPr id="18" name="TextBox 17"/>
            <p:cNvSpPr txBox="1"/>
            <p:nvPr/>
          </p:nvSpPr>
          <p:spPr>
            <a:xfrm>
              <a:off x="1007810" y="1564316"/>
              <a:ext cx="1806992" cy="387271"/>
            </a:xfrm>
            <a:prstGeom prst="rect">
              <a:avLst/>
            </a:prstGeom>
            <a:noFill/>
          </p:spPr>
          <p:txBody>
            <a:bodyPr wrap="square" rtlCol="0">
              <a:spAutoFit/>
            </a:bodyPr>
            <a:lstStyle/>
            <a:p>
              <a:pPr algn="ctr"/>
              <a:r>
                <a:rPr lang="en-US" sz="2000" dirty="0" smtClean="0">
                  <a:solidFill>
                    <a:schemeClr val="bg1"/>
                  </a:solidFill>
                  <a:latin typeface="Calibri Light" panose="020F0302020204030204" pitchFamily="34" charset="0"/>
                </a:rPr>
                <a:t>AWARNESS</a:t>
              </a:r>
              <a:endParaRPr lang="en-US" sz="2000" dirty="0">
                <a:solidFill>
                  <a:schemeClr val="bg1"/>
                </a:solidFill>
                <a:latin typeface="Calibri Light" panose="020F0302020204030204" pitchFamily="34" charset="0"/>
              </a:endParaRPr>
            </a:p>
          </p:txBody>
        </p:sp>
        <p:sp>
          <p:nvSpPr>
            <p:cNvPr id="129" name="Freeform 128"/>
            <p:cNvSpPr/>
            <p:nvPr/>
          </p:nvSpPr>
          <p:spPr>
            <a:xfrm rot="5249468" flipH="1" flipV="1">
              <a:off x="3010902" y="1238825"/>
              <a:ext cx="633448" cy="332851"/>
            </a:xfrm>
            <a:custGeom>
              <a:avLst/>
              <a:gdLst>
                <a:gd name="connsiteX0" fmla="*/ 114300 w 11010900"/>
                <a:gd name="connsiteY0" fmla="*/ 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0" fmla="*/ 114300 w 11010900"/>
                <a:gd name="connsiteY0" fmla="*/ 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10" fmla="*/ 114300 w 11010900"/>
                <a:gd name="connsiteY10" fmla="*/ 0 h 4419600"/>
                <a:gd name="connsiteX0" fmla="*/ 76200 w 11010900"/>
                <a:gd name="connsiteY0" fmla="*/ 3810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5046133"/>
                <a:gd name="connsiteX1" fmla="*/ 4457700 w 11010900"/>
                <a:gd name="connsiteY1" fmla="*/ 2552700 h 5046133"/>
                <a:gd name="connsiteX2" fmla="*/ 6438900 w 11010900"/>
                <a:gd name="connsiteY2" fmla="*/ 2590800 h 5046133"/>
                <a:gd name="connsiteX3" fmla="*/ 10896600 w 11010900"/>
                <a:gd name="connsiteY3" fmla="*/ 0 h 5046133"/>
                <a:gd name="connsiteX4" fmla="*/ 11010900 w 11010900"/>
                <a:gd name="connsiteY4" fmla="*/ 2933700 h 5046133"/>
                <a:gd name="connsiteX5" fmla="*/ 8267700 w 11010900"/>
                <a:gd name="connsiteY5" fmla="*/ 4419600 h 5046133"/>
                <a:gd name="connsiteX6" fmla="*/ 2667000 w 11010900"/>
                <a:gd name="connsiteY6" fmla="*/ 4419600 h 5046133"/>
                <a:gd name="connsiteX7" fmla="*/ 0 w 11010900"/>
                <a:gd name="connsiteY7" fmla="*/ 2895600 h 5046133"/>
                <a:gd name="connsiteX8" fmla="*/ 76200 w 11010900"/>
                <a:gd name="connsiteY8" fmla="*/ 38100 h 5046133"/>
                <a:gd name="connsiteX0" fmla="*/ 76200 w 11010900"/>
                <a:gd name="connsiteY0" fmla="*/ 38100 h 5534756"/>
                <a:gd name="connsiteX1" fmla="*/ 4457700 w 11010900"/>
                <a:gd name="connsiteY1" fmla="*/ 2552700 h 5534756"/>
                <a:gd name="connsiteX2" fmla="*/ 6438900 w 11010900"/>
                <a:gd name="connsiteY2" fmla="*/ 2590800 h 5534756"/>
                <a:gd name="connsiteX3" fmla="*/ 10896600 w 11010900"/>
                <a:gd name="connsiteY3" fmla="*/ 0 h 5534756"/>
                <a:gd name="connsiteX4" fmla="*/ 11010900 w 11010900"/>
                <a:gd name="connsiteY4" fmla="*/ 2933700 h 5534756"/>
                <a:gd name="connsiteX5" fmla="*/ 8267700 w 11010900"/>
                <a:gd name="connsiteY5" fmla="*/ 4419600 h 5534756"/>
                <a:gd name="connsiteX6" fmla="*/ 2667000 w 11010900"/>
                <a:gd name="connsiteY6" fmla="*/ 4419600 h 5534756"/>
                <a:gd name="connsiteX7" fmla="*/ 0 w 11010900"/>
                <a:gd name="connsiteY7" fmla="*/ 2895600 h 5534756"/>
                <a:gd name="connsiteX8" fmla="*/ 76200 w 11010900"/>
                <a:gd name="connsiteY8" fmla="*/ 38100 h 5534756"/>
                <a:gd name="connsiteX0" fmla="*/ 76200 w 11010900"/>
                <a:gd name="connsiteY0" fmla="*/ 38100 h 5639080"/>
                <a:gd name="connsiteX1" fmla="*/ 4457700 w 11010900"/>
                <a:gd name="connsiteY1" fmla="*/ 2552700 h 5639080"/>
                <a:gd name="connsiteX2" fmla="*/ 6438900 w 11010900"/>
                <a:gd name="connsiteY2" fmla="*/ 2590800 h 5639080"/>
                <a:gd name="connsiteX3" fmla="*/ 10896600 w 11010900"/>
                <a:gd name="connsiteY3" fmla="*/ 0 h 5639080"/>
                <a:gd name="connsiteX4" fmla="*/ 11010900 w 11010900"/>
                <a:gd name="connsiteY4" fmla="*/ 2933700 h 5639080"/>
                <a:gd name="connsiteX5" fmla="*/ 8267700 w 11010900"/>
                <a:gd name="connsiteY5" fmla="*/ 4419600 h 5639080"/>
                <a:gd name="connsiteX6" fmla="*/ 2667000 w 11010900"/>
                <a:gd name="connsiteY6" fmla="*/ 4419600 h 5639080"/>
                <a:gd name="connsiteX7" fmla="*/ 0 w 11010900"/>
                <a:gd name="connsiteY7" fmla="*/ 2895600 h 5639080"/>
                <a:gd name="connsiteX8" fmla="*/ 76200 w 11010900"/>
                <a:gd name="connsiteY8" fmla="*/ 38100 h 5639080"/>
                <a:gd name="connsiteX0" fmla="*/ 76200 w 11010900"/>
                <a:gd name="connsiteY0" fmla="*/ 38100 h 5720742"/>
                <a:gd name="connsiteX1" fmla="*/ 4457700 w 11010900"/>
                <a:gd name="connsiteY1" fmla="*/ 2552700 h 5720742"/>
                <a:gd name="connsiteX2" fmla="*/ 6438900 w 11010900"/>
                <a:gd name="connsiteY2" fmla="*/ 2590800 h 5720742"/>
                <a:gd name="connsiteX3" fmla="*/ 10896600 w 11010900"/>
                <a:gd name="connsiteY3" fmla="*/ 0 h 5720742"/>
                <a:gd name="connsiteX4" fmla="*/ 11010900 w 11010900"/>
                <a:gd name="connsiteY4" fmla="*/ 2933700 h 5720742"/>
                <a:gd name="connsiteX5" fmla="*/ 8267700 w 11010900"/>
                <a:gd name="connsiteY5" fmla="*/ 4419600 h 5720742"/>
                <a:gd name="connsiteX6" fmla="*/ 2667000 w 11010900"/>
                <a:gd name="connsiteY6" fmla="*/ 4419600 h 5720742"/>
                <a:gd name="connsiteX7" fmla="*/ 0 w 11010900"/>
                <a:gd name="connsiteY7" fmla="*/ 2895600 h 5720742"/>
                <a:gd name="connsiteX8" fmla="*/ 76200 w 11010900"/>
                <a:gd name="connsiteY8" fmla="*/ 38100 h 5720742"/>
                <a:gd name="connsiteX0" fmla="*/ 76200 w 11010900"/>
                <a:gd name="connsiteY0" fmla="*/ 38100 h 5625812"/>
                <a:gd name="connsiteX1" fmla="*/ 4457700 w 11010900"/>
                <a:gd name="connsiteY1" fmla="*/ 2552700 h 5625812"/>
                <a:gd name="connsiteX2" fmla="*/ 6438900 w 11010900"/>
                <a:gd name="connsiteY2" fmla="*/ 2590800 h 5625812"/>
                <a:gd name="connsiteX3" fmla="*/ 10896600 w 11010900"/>
                <a:gd name="connsiteY3" fmla="*/ 0 h 5625812"/>
                <a:gd name="connsiteX4" fmla="*/ 11010900 w 11010900"/>
                <a:gd name="connsiteY4" fmla="*/ 2933700 h 5625812"/>
                <a:gd name="connsiteX5" fmla="*/ 8267700 w 11010900"/>
                <a:gd name="connsiteY5" fmla="*/ 4419600 h 5625812"/>
                <a:gd name="connsiteX6" fmla="*/ 2667000 w 11010900"/>
                <a:gd name="connsiteY6" fmla="*/ 4419600 h 5625812"/>
                <a:gd name="connsiteX7" fmla="*/ 0 w 11010900"/>
                <a:gd name="connsiteY7" fmla="*/ 2895600 h 5625812"/>
                <a:gd name="connsiteX8" fmla="*/ 76200 w 11010900"/>
                <a:gd name="connsiteY8" fmla="*/ 38100 h 5625812"/>
                <a:gd name="connsiteX0" fmla="*/ 76200 w 11010900"/>
                <a:gd name="connsiteY0" fmla="*/ 38100 h 5796254"/>
                <a:gd name="connsiteX1" fmla="*/ 4457700 w 11010900"/>
                <a:gd name="connsiteY1" fmla="*/ 2552700 h 5796254"/>
                <a:gd name="connsiteX2" fmla="*/ 6438900 w 11010900"/>
                <a:gd name="connsiteY2" fmla="*/ 2590800 h 5796254"/>
                <a:gd name="connsiteX3" fmla="*/ 10896600 w 11010900"/>
                <a:gd name="connsiteY3" fmla="*/ 0 h 5796254"/>
                <a:gd name="connsiteX4" fmla="*/ 11010900 w 11010900"/>
                <a:gd name="connsiteY4" fmla="*/ 2933700 h 5796254"/>
                <a:gd name="connsiteX5" fmla="*/ 8267700 w 11010900"/>
                <a:gd name="connsiteY5" fmla="*/ 4419600 h 5796254"/>
                <a:gd name="connsiteX6" fmla="*/ 2667000 w 11010900"/>
                <a:gd name="connsiteY6" fmla="*/ 4419600 h 5796254"/>
                <a:gd name="connsiteX7" fmla="*/ 0 w 11010900"/>
                <a:gd name="connsiteY7" fmla="*/ 2895600 h 5796254"/>
                <a:gd name="connsiteX8" fmla="*/ 76200 w 11010900"/>
                <a:gd name="connsiteY8" fmla="*/ 38100 h 5796254"/>
                <a:gd name="connsiteX0" fmla="*/ 76200 w 11010900"/>
                <a:gd name="connsiteY0" fmla="*/ 38100 h 5898934"/>
                <a:gd name="connsiteX1" fmla="*/ 4457700 w 11010900"/>
                <a:gd name="connsiteY1" fmla="*/ 2552700 h 5898934"/>
                <a:gd name="connsiteX2" fmla="*/ 6438900 w 11010900"/>
                <a:gd name="connsiteY2" fmla="*/ 2590800 h 5898934"/>
                <a:gd name="connsiteX3" fmla="*/ 10896600 w 11010900"/>
                <a:gd name="connsiteY3" fmla="*/ 0 h 5898934"/>
                <a:gd name="connsiteX4" fmla="*/ 11010900 w 11010900"/>
                <a:gd name="connsiteY4" fmla="*/ 2933700 h 5898934"/>
                <a:gd name="connsiteX5" fmla="*/ 8267700 w 11010900"/>
                <a:gd name="connsiteY5" fmla="*/ 4419600 h 5898934"/>
                <a:gd name="connsiteX6" fmla="*/ 2667000 w 11010900"/>
                <a:gd name="connsiteY6" fmla="*/ 4419600 h 5898934"/>
                <a:gd name="connsiteX7" fmla="*/ 0 w 11010900"/>
                <a:gd name="connsiteY7" fmla="*/ 2895600 h 5898934"/>
                <a:gd name="connsiteX8" fmla="*/ 76200 w 11010900"/>
                <a:gd name="connsiteY8" fmla="*/ 38100 h 5898934"/>
                <a:gd name="connsiteX0" fmla="*/ 76200 w 11010900"/>
                <a:gd name="connsiteY0" fmla="*/ 38100 h 5676900"/>
                <a:gd name="connsiteX1" fmla="*/ 4457700 w 11010900"/>
                <a:gd name="connsiteY1" fmla="*/ 2552700 h 5676900"/>
                <a:gd name="connsiteX2" fmla="*/ 6438900 w 11010900"/>
                <a:gd name="connsiteY2" fmla="*/ 2590800 h 5676900"/>
                <a:gd name="connsiteX3" fmla="*/ 10896600 w 11010900"/>
                <a:gd name="connsiteY3" fmla="*/ 0 h 5676900"/>
                <a:gd name="connsiteX4" fmla="*/ 11010900 w 11010900"/>
                <a:gd name="connsiteY4" fmla="*/ 2933700 h 5676900"/>
                <a:gd name="connsiteX5" fmla="*/ 8267700 w 11010900"/>
                <a:gd name="connsiteY5" fmla="*/ 4419600 h 5676900"/>
                <a:gd name="connsiteX6" fmla="*/ 2667000 w 11010900"/>
                <a:gd name="connsiteY6" fmla="*/ 4419600 h 5676900"/>
                <a:gd name="connsiteX7" fmla="*/ 0 w 11010900"/>
                <a:gd name="connsiteY7" fmla="*/ 2895600 h 5676900"/>
                <a:gd name="connsiteX8" fmla="*/ 76200 w 11010900"/>
                <a:gd name="connsiteY8" fmla="*/ 38100 h 5676900"/>
                <a:gd name="connsiteX0" fmla="*/ 76200 w 11010900"/>
                <a:gd name="connsiteY0" fmla="*/ 8604 h 5647404"/>
                <a:gd name="connsiteX1" fmla="*/ 4457700 w 11010900"/>
                <a:gd name="connsiteY1" fmla="*/ 2523204 h 5647404"/>
                <a:gd name="connsiteX2" fmla="*/ 6438900 w 11010900"/>
                <a:gd name="connsiteY2" fmla="*/ 2561304 h 5647404"/>
                <a:gd name="connsiteX3" fmla="*/ 10896600 w 11010900"/>
                <a:gd name="connsiteY3" fmla="*/ 0 h 5647404"/>
                <a:gd name="connsiteX4" fmla="*/ 11010900 w 11010900"/>
                <a:gd name="connsiteY4" fmla="*/ 2904204 h 5647404"/>
                <a:gd name="connsiteX5" fmla="*/ 8267700 w 11010900"/>
                <a:gd name="connsiteY5" fmla="*/ 4390104 h 5647404"/>
                <a:gd name="connsiteX6" fmla="*/ 2667000 w 11010900"/>
                <a:gd name="connsiteY6" fmla="*/ 4390104 h 5647404"/>
                <a:gd name="connsiteX7" fmla="*/ 0 w 11010900"/>
                <a:gd name="connsiteY7" fmla="*/ 2866104 h 5647404"/>
                <a:gd name="connsiteX8" fmla="*/ 76200 w 11010900"/>
                <a:gd name="connsiteY8" fmla="*/ 8604 h 5647404"/>
                <a:gd name="connsiteX0" fmla="*/ 0 w 11052687"/>
                <a:gd name="connsiteY0" fmla="*/ 67597 h 5647404"/>
                <a:gd name="connsiteX1" fmla="*/ 4499487 w 11052687"/>
                <a:gd name="connsiteY1" fmla="*/ 2523204 h 5647404"/>
                <a:gd name="connsiteX2" fmla="*/ 6480687 w 11052687"/>
                <a:gd name="connsiteY2" fmla="*/ 2561304 h 5647404"/>
                <a:gd name="connsiteX3" fmla="*/ 10938387 w 11052687"/>
                <a:gd name="connsiteY3" fmla="*/ 0 h 5647404"/>
                <a:gd name="connsiteX4" fmla="*/ 11052687 w 11052687"/>
                <a:gd name="connsiteY4" fmla="*/ 2904204 h 5647404"/>
                <a:gd name="connsiteX5" fmla="*/ 8309487 w 11052687"/>
                <a:gd name="connsiteY5" fmla="*/ 4390104 h 5647404"/>
                <a:gd name="connsiteX6" fmla="*/ 2708787 w 11052687"/>
                <a:gd name="connsiteY6" fmla="*/ 4390104 h 5647404"/>
                <a:gd name="connsiteX7" fmla="*/ 41787 w 11052687"/>
                <a:gd name="connsiteY7" fmla="*/ 2866104 h 5647404"/>
                <a:gd name="connsiteX8" fmla="*/ 0 w 11052687"/>
                <a:gd name="connsiteY8" fmla="*/ 67597 h 5647404"/>
                <a:gd name="connsiteX0" fmla="*/ 0 w 11052687"/>
                <a:gd name="connsiteY0" fmla="*/ 67597 h 5647404"/>
                <a:gd name="connsiteX1" fmla="*/ 4499487 w 11052687"/>
                <a:gd name="connsiteY1" fmla="*/ 2523204 h 5647404"/>
                <a:gd name="connsiteX2" fmla="*/ 6480687 w 11052687"/>
                <a:gd name="connsiteY2" fmla="*/ 2561304 h 5647404"/>
                <a:gd name="connsiteX3" fmla="*/ 10938387 w 11052687"/>
                <a:gd name="connsiteY3" fmla="*/ 0 h 5647404"/>
                <a:gd name="connsiteX4" fmla="*/ 11052687 w 11052687"/>
                <a:gd name="connsiteY4" fmla="*/ 2904204 h 5647404"/>
                <a:gd name="connsiteX5" fmla="*/ 8309487 w 11052687"/>
                <a:gd name="connsiteY5" fmla="*/ 4390104 h 5647404"/>
                <a:gd name="connsiteX6" fmla="*/ 2708787 w 11052687"/>
                <a:gd name="connsiteY6" fmla="*/ 4390104 h 5647404"/>
                <a:gd name="connsiteX7" fmla="*/ 12290 w 11052687"/>
                <a:gd name="connsiteY7" fmla="*/ 3013588 h 5647404"/>
                <a:gd name="connsiteX8" fmla="*/ 0 w 11052687"/>
                <a:gd name="connsiteY8" fmla="*/ 67597 h 5647404"/>
                <a:gd name="connsiteX0" fmla="*/ 0 w 11052687"/>
                <a:gd name="connsiteY0" fmla="*/ 67597 h 5739390"/>
                <a:gd name="connsiteX1" fmla="*/ 4499487 w 11052687"/>
                <a:gd name="connsiteY1" fmla="*/ 2523204 h 5739390"/>
                <a:gd name="connsiteX2" fmla="*/ 6480687 w 11052687"/>
                <a:gd name="connsiteY2" fmla="*/ 2561304 h 5739390"/>
                <a:gd name="connsiteX3" fmla="*/ 10938387 w 11052687"/>
                <a:gd name="connsiteY3" fmla="*/ 0 h 5739390"/>
                <a:gd name="connsiteX4" fmla="*/ 11052687 w 11052687"/>
                <a:gd name="connsiteY4" fmla="*/ 2904204 h 5739390"/>
                <a:gd name="connsiteX5" fmla="*/ 8309487 w 11052687"/>
                <a:gd name="connsiteY5" fmla="*/ 4390104 h 5739390"/>
                <a:gd name="connsiteX6" fmla="*/ 2649793 w 11052687"/>
                <a:gd name="connsiteY6" fmla="*/ 4567084 h 5739390"/>
                <a:gd name="connsiteX7" fmla="*/ 12290 w 11052687"/>
                <a:gd name="connsiteY7" fmla="*/ 3013588 h 5739390"/>
                <a:gd name="connsiteX8" fmla="*/ 0 w 11052687"/>
                <a:gd name="connsiteY8" fmla="*/ 67597 h 5739390"/>
                <a:gd name="connsiteX0" fmla="*/ 0 w 11052687"/>
                <a:gd name="connsiteY0" fmla="*/ 67597 h 5824384"/>
                <a:gd name="connsiteX1" fmla="*/ 4499487 w 11052687"/>
                <a:gd name="connsiteY1" fmla="*/ 2523204 h 5824384"/>
                <a:gd name="connsiteX2" fmla="*/ 6480687 w 11052687"/>
                <a:gd name="connsiteY2" fmla="*/ 2561304 h 5824384"/>
                <a:gd name="connsiteX3" fmla="*/ 10938387 w 11052687"/>
                <a:gd name="connsiteY3" fmla="*/ 0 h 5824384"/>
                <a:gd name="connsiteX4" fmla="*/ 11052687 w 11052687"/>
                <a:gd name="connsiteY4" fmla="*/ 2904204 h 5824384"/>
                <a:gd name="connsiteX5" fmla="*/ 8191500 w 11052687"/>
                <a:gd name="connsiteY5" fmla="*/ 4567084 h 5824384"/>
                <a:gd name="connsiteX6" fmla="*/ 2649793 w 11052687"/>
                <a:gd name="connsiteY6" fmla="*/ 4567084 h 5824384"/>
                <a:gd name="connsiteX7" fmla="*/ 12290 w 11052687"/>
                <a:gd name="connsiteY7" fmla="*/ 3013588 h 5824384"/>
                <a:gd name="connsiteX8" fmla="*/ 0 w 11052687"/>
                <a:gd name="connsiteY8" fmla="*/ 67597 h 5824384"/>
                <a:gd name="connsiteX0" fmla="*/ 0 w 11052687"/>
                <a:gd name="connsiteY0" fmla="*/ 67597 h 5781014"/>
                <a:gd name="connsiteX1" fmla="*/ 4499487 w 11052687"/>
                <a:gd name="connsiteY1" fmla="*/ 2523204 h 5781014"/>
                <a:gd name="connsiteX2" fmla="*/ 6480687 w 11052687"/>
                <a:gd name="connsiteY2" fmla="*/ 2561304 h 5781014"/>
                <a:gd name="connsiteX3" fmla="*/ 10938387 w 11052687"/>
                <a:gd name="connsiteY3" fmla="*/ 0 h 5781014"/>
                <a:gd name="connsiteX4" fmla="*/ 11052687 w 11052687"/>
                <a:gd name="connsiteY4" fmla="*/ 2904204 h 5781014"/>
                <a:gd name="connsiteX5" fmla="*/ 8279990 w 11052687"/>
                <a:gd name="connsiteY5" fmla="*/ 4478594 h 5781014"/>
                <a:gd name="connsiteX6" fmla="*/ 2649793 w 11052687"/>
                <a:gd name="connsiteY6" fmla="*/ 4567084 h 5781014"/>
                <a:gd name="connsiteX7" fmla="*/ 12290 w 11052687"/>
                <a:gd name="connsiteY7" fmla="*/ 3013588 h 5781014"/>
                <a:gd name="connsiteX8" fmla="*/ 0 w 11052687"/>
                <a:gd name="connsiteY8" fmla="*/ 67597 h 5781014"/>
                <a:gd name="connsiteX0" fmla="*/ 0 w 11052687"/>
                <a:gd name="connsiteY0" fmla="*/ 67597 h 5860088"/>
                <a:gd name="connsiteX1" fmla="*/ 4499487 w 11052687"/>
                <a:gd name="connsiteY1" fmla="*/ 2523204 h 5860088"/>
                <a:gd name="connsiteX2" fmla="*/ 6480687 w 11052687"/>
                <a:gd name="connsiteY2" fmla="*/ 2561304 h 5860088"/>
                <a:gd name="connsiteX3" fmla="*/ 10938387 w 11052687"/>
                <a:gd name="connsiteY3" fmla="*/ 0 h 5860088"/>
                <a:gd name="connsiteX4" fmla="*/ 11052687 w 11052687"/>
                <a:gd name="connsiteY4" fmla="*/ 2904204 h 5860088"/>
                <a:gd name="connsiteX5" fmla="*/ 8279990 w 11052687"/>
                <a:gd name="connsiteY5" fmla="*/ 4478594 h 5860088"/>
                <a:gd name="connsiteX6" fmla="*/ 2974258 w 11052687"/>
                <a:gd name="connsiteY6" fmla="*/ 4714568 h 5860088"/>
                <a:gd name="connsiteX7" fmla="*/ 12290 w 11052687"/>
                <a:gd name="connsiteY7" fmla="*/ 3013588 h 5860088"/>
                <a:gd name="connsiteX8" fmla="*/ 0 w 11052687"/>
                <a:gd name="connsiteY8" fmla="*/ 67597 h 5860088"/>
                <a:gd name="connsiteX0" fmla="*/ 0 w 11052687"/>
                <a:gd name="connsiteY0" fmla="*/ 67597 h 5801653"/>
                <a:gd name="connsiteX1" fmla="*/ 4499487 w 11052687"/>
                <a:gd name="connsiteY1" fmla="*/ 2523204 h 5801653"/>
                <a:gd name="connsiteX2" fmla="*/ 6480687 w 11052687"/>
                <a:gd name="connsiteY2" fmla="*/ 2561304 h 5801653"/>
                <a:gd name="connsiteX3" fmla="*/ 10938387 w 11052687"/>
                <a:gd name="connsiteY3" fmla="*/ 0 h 5801653"/>
                <a:gd name="connsiteX4" fmla="*/ 11052687 w 11052687"/>
                <a:gd name="connsiteY4" fmla="*/ 2904204 h 5801653"/>
                <a:gd name="connsiteX5" fmla="*/ 8279990 w 11052687"/>
                <a:gd name="connsiteY5" fmla="*/ 4478594 h 5801653"/>
                <a:gd name="connsiteX6" fmla="*/ 2974258 w 11052687"/>
                <a:gd name="connsiteY6" fmla="*/ 4714568 h 5801653"/>
                <a:gd name="connsiteX7" fmla="*/ 12290 w 11052687"/>
                <a:gd name="connsiteY7" fmla="*/ 3013588 h 5801653"/>
                <a:gd name="connsiteX8" fmla="*/ 0 w 11052687"/>
                <a:gd name="connsiteY8" fmla="*/ 67597 h 5801653"/>
                <a:gd name="connsiteX0" fmla="*/ 0 w 11052687"/>
                <a:gd name="connsiteY0" fmla="*/ 97094 h 5831150"/>
                <a:gd name="connsiteX1" fmla="*/ 4499487 w 11052687"/>
                <a:gd name="connsiteY1" fmla="*/ 2552701 h 5831150"/>
                <a:gd name="connsiteX2" fmla="*/ 6480687 w 11052687"/>
                <a:gd name="connsiteY2" fmla="*/ 2590801 h 5831150"/>
                <a:gd name="connsiteX3" fmla="*/ 10938387 w 11052687"/>
                <a:gd name="connsiteY3" fmla="*/ 0 h 5831150"/>
                <a:gd name="connsiteX4" fmla="*/ 11052687 w 11052687"/>
                <a:gd name="connsiteY4" fmla="*/ 2933701 h 5831150"/>
                <a:gd name="connsiteX5" fmla="*/ 8279990 w 11052687"/>
                <a:gd name="connsiteY5" fmla="*/ 4508091 h 5831150"/>
                <a:gd name="connsiteX6" fmla="*/ 2974258 w 11052687"/>
                <a:gd name="connsiteY6" fmla="*/ 4744065 h 5831150"/>
                <a:gd name="connsiteX7" fmla="*/ 12290 w 11052687"/>
                <a:gd name="connsiteY7" fmla="*/ 3043085 h 5831150"/>
                <a:gd name="connsiteX8" fmla="*/ 0 w 11052687"/>
                <a:gd name="connsiteY8" fmla="*/ 97094 h 5831150"/>
                <a:gd name="connsiteX0" fmla="*/ 0 w 11052687"/>
                <a:gd name="connsiteY0" fmla="*/ 97094 h 5831150"/>
                <a:gd name="connsiteX1" fmla="*/ 4499487 w 11052687"/>
                <a:gd name="connsiteY1" fmla="*/ 2552701 h 5831150"/>
                <a:gd name="connsiteX2" fmla="*/ 6480687 w 11052687"/>
                <a:gd name="connsiteY2" fmla="*/ 2561304 h 5831150"/>
                <a:gd name="connsiteX3" fmla="*/ 10938387 w 11052687"/>
                <a:gd name="connsiteY3" fmla="*/ 0 h 5831150"/>
                <a:gd name="connsiteX4" fmla="*/ 11052687 w 11052687"/>
                <a:gd name="connsiteY4" fmla="*/ 2933701 h 5831150"/>
                <a:gd name="connsiteX5" fmla="*/ 8279990 w 11052687"/>
                <a:gd name="connsiteY5" fmla="*/ 4508091 h 5831150"/>
                <a:gd name="connsiteX6" fmla="*/ 2974258 w 11052687"/>
                <a:gd name="connsiteY6" fmla="*/ 4744065 h 5831150"/>
                <a:gd name="connsiteX7" fmla="*/ 12290 w 11052687"/>
                <a:gd name="connsiteY7" fmla="*/ 3043085 h 5831150"/>
                <a:gd name="connsiteX8" fmla="*/ 0 w 11052687"/>
                <a:gd name="connsiteY8" fmla="*/ 97094 h 5831150"/>
                <a:gd name="connsiteX0" fmla="*/ 0 w 11066557"/>
                <a:gd name="connsiteY0" fmla="*/ 97094 h 5831150"/>
                <a:gd name="connsiteX1" fmla="*/ 4499487 w 11066557"/>
                <a:gd name="connsiteY1" fmla="*/ 2552701 h 5831150"/>
                <a:gd name="connsiteX2" fmla="*/ 6480687 w 11066557"/>
                <a:gd name="connsiteY2" fmla="*/ 2561304 h 5831150"/>
                <a:gd name="connsiteX3" fmla="*/ 10938387 w 11066557"/>
                <a:gd name="connsiteY3" fmla="*/ 0 h 5831150"/>
                <a:gd name="connsiteX4" fmla="*/ 11066557 w 11066557"/>
                <a:gd name="connsiteY4" fmla="*/ 2985766 h 5831150"/>
                <a:gd name="connsiteX5" fmla="*/ 8279990 w 11066557"/>
                <a:gd name="connsiteY5" fmla="*/ 4508091 h 5831150"/>
                <a:gd name="connsiteX6" fmla="*/ 2974258 w 11066557"/>
                <a:gd name="connsiteY6" fmla="*/ 4744065 h 5831150"/>
                <a:gd name="connsiteX7" fmla="*/ 12290 w 11066557"/>
                <a:gd name="connsiteY7" fmla="*/ 3043085 h 5831150"/>
                <a:gd name="connsiteX8" fmla="*/ 0 w 11066557"/>
                <a:gd name="connsiteY8" fmla="*/ 97094 h 5831150"/>
                <a:gd name="connsiteX0" fmla="*/ 0 w 11066557"/>
                <a:gd name="connsiteY0" fmla="*/ 97094 h 5879261"/>
                <a:gd name="connsiteX1" fmla="*/ 4499487 w 11066557"/>
                <a:gd name="connsiteY1" fmla="*/ 2552701 h 5879261"/>
                <a:gd name="connsiteX2" fmla="*/ 6480687 w 11066557"/>
                <a:gd name="connsiteY2" fmla="*/ 2561304 h 5879261"/>
                <a:gd name="connsiteX3" fmla="*/ 10938387 w 11066557"/>
                <a:gd name="connsiteY3" fmla="*/ 0 h 5879261"/>
                <a:gd name="connsiteX4" fmla="*/ 11066557 w 11066557"/>
                <a:gd name="connsiteY4" fmla="*/ 2985766 h 5879261"/>
                <a:gd name="connsiteX5" fmla="*/ 8265214 w 11066557"/>
                <a:gd name="connsiteY5" fmla="*/ 4609608 h 5879261"/>
                <a:gd name="connsiteX6" fmla="*/ 2974258 w 11066557"/>
                <a:gd name="connsiteY6" fmla="*/ 4744065 h 5879261"/>
                <a:gd name="connsiteX7" fmla="*/ 12290 w 11066557"/>
                <a:gd name="connsiteY7" fmla="*/ 3043085 h 5879261"/>
                <a:gd name="connsiteX8" fmla="*/ 0 w 11066557"/>
                <a:gd name="connsiteY8" fmla="*/ 97094 h 5879261"/>
                <a:gd name="connsiteX0" fmla="*/ 0 w 11066557"/>
                <a:gd name="connsiteY0" fmla="*/ 32866 h 5815033"/>
                <a:gd name="connsiteX1" fmla="*/ 4499487 w 11066557"/>
                <a:gd name="connsiteY1" fmla="*/ 2488473 h 5815033"/>
                <a:gd name="connsiteX2" fmla="*/ 6480687 w 11066557"/>
                <a:gd name="connsiteY2" fmla="*/ 2497076 h 5815033"/>
                <a:gd name="connsiteX3" fmla="*/ 11011258 w 11066557"/>
                <a:gd name="connsiteY3" fmla="*/ 0 h 5815033"/>
                <a:gd name="connsiteX4" fmla="*/ 11066557 w 11066557"/>
                <a:gd name="connsiteY4" fmla="*/ 2921538 h 5815033"/>
                <a:gd name="connsiteX5" fmla="*/ 8265214 w 11066557"/>
                <a:gd name="connsiteY5" fmla="*/ 4545380 h 5815033"/>
                <a:gd name="connsiteX6" fmla="*/ 2974258 w 11066557"/>
                <a:gd name="connsiteY6" fmla="*/ 4679837 h 5815033"/>
                <a:gd name="connsiteX7" fmla="*/ 12290 w 11066557"/>
                <a:gd name="connsiteY7" fmla="*/ 2978857 h 5815033"/>
                <a:gd name="connsiteX8" fmla="*/ 0 w 11066557"/>
                <a:gd name="connsiteY8" fmla="*/ 32866 h 5815033"/>
                <a:gd name="connsiteX0" fmla="*/ 0 w 11066557"/>
                <a:gd name="connsiteY0" fmla="*/ 32866 h 5815033"/>
                <a:gd name="connsiteX1" fmla="*/ 4499487 w 11066557"/>
                <a:gd name="connsiteY1" fmla="*/ 2488473 h 5815033"/>
                <a:gd name="connsiteX2" fmla="*/ 6475458 w 11066557"/>
                <a:gd name="connsiteY2" fmla="*/ 2582110 h 5815033"/>
                <a:gd name="connsiteX3" fmla="*/ 11011258 w 11066557"/>
                <a:gd name="connsiteY3" fmla="*/ 0 h 5815033"/>
                <a:gd name="connsiteX4" fmla="*/ 11066557 w 11066557"/>
                <a:gd name="connsiteY4" fmla="*/ 2921538 h 5815033"/>
                <a:gd name="connsiteX5" fmla="*/ 8265214 w 11066557"/>
                <a:gd name="connsiteY5" fmla="*/ 4545380 h 5815033"/>
                <a:gd name="connsiteX6" fmla="*/ 2974258 w 11066557"/>
                <a:gd name="connsiteY6" fmla="*/ 4679837 h 5815033"/>
                <a:gd name="connsiteX7" fmla="*/ 12290 w 11066557"/>
                <a:gd name="connsiteY7" fmla="*/ 2978857 h 5815033"/>
                <a:gd name="connsiteX8" fmla="*/ 0 w 11066557"/>
                <a:gd name="connsiteY8" fmla="*/ 32866 h 5815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6557" h="5815033">
                  <a:moveTo>
                    <a:pt x="0" y="32866"/>
                  </a:moveTo>
                  <a:lnTo>
                    <a:pt x="4499487" y="2488473"/>
                  </a:lnTo>
                  <a:cubicBezTo>
                    <a:pt x="5274187" y="2844073"/>
                    <a:pt x="5548358" y="3064710"/>
                    <a:pt x="6475458" y="2582110"/>
                  </a:cubicBezTo>
                  <a:lnTo>
                    <a:pt x="11011258" y="0"/>
                  </a:lnTo>
                  <a:lnTo>
                    <a:pt x="11066557" y="2921538"/>
                  </a:lnTo>
                  <a:lnTo>
                    <a:pt x="8265214" y="4545380"/>
                  </a:lnTo>
                  <a:cubicBezTo>
                    <a:pt x="5255314" y="6221780"/>
                    <a:pt x="5579806" y="6208753"/>
                    <a:pt x="2974258" y="4679837"/>
                  </a:cubicBezTo>
                  <a:lnTo>
                    <a:pt x="12290" y="2978857"/>
                  </a:lnTo>
                  <a:cubicBezTo>
                    <a:pt x="8193" y="1996860"/>
                    <a:pt x="4097" y="1014863"/>
                    <a:pt x="0" y="32866"/>
                  </a:cubicBezTo>
                  <a:close/>
                </a:path>
              </a:pathLst>
            </a:custGeom>
            <a:solidFill>
              <a:schemeClr val="bg2"/>
            </a:solidFill>
            <a:ln>
              <a:noFill/>
            </a:ln>
            <a:effectLst>
              <a:outerShdw blurRad="381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3789268" y="884374"/>
              <a:ext cx="6492773" cy="1188247"/>
            </a:xfrm>
            <a:prstGeom prst="roundRect">
              <a:avLst>
                <a:gd name="adj" fmla="val 2158"/>
              </a:avLst>
            </a:prstGeom>
            <a:noFill/>
            <a:ln w="31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22" name="Rectangle 21"/>
            <p:cNvSpPr/>
            <p:nvPr/>
          </p:nvSpPr>
          <p:spPr>
            <a:xfrm>
              <a:off x="3929175" y="953760"/>
              <a:ext cx="6209721" cy="1077218"/>
            </a:xfrm>
            <a:prstGeom prst="rect">
              <a:avLst/>
            </a:prstGeom>
          </p:spPr>
          <p:txBody>
            <a:bodyPr wrap="square">
              <a:spAutoFit/>
            </a:bodyPr>
            <a:lstStyle/>
            <a:p>
              <a:r>
                <a:rPr lang="en-US" sz="1600" dirty="0">
                  <a:solidFill>
                    <a:schemeClr val="accent6"/>
                  </a:solidFill>
                </a:rPr>
                <a:t>Donec non velit </a:t>
              </a:r>
              <a:r>
                <a:rPr lang="en-US" sz="1600" dirty="0">
                  <a:solidFill>
                    <a:schemeClr val="bg1">
                      <a:lumMod val="75000"/>
                    </a:schemeClr>
                  </a:solidFill>
                </a:rPr>
                <a:t>euismod nisi fermentum facilisis. In nec dui ipsum. Proin vitae justo libero. Morbi malesuada, risus quis ullamcorper hendrerit, mauris dolor interdum ipsum, aliquet tincidunt nibh est vel ex. Donec sit amet turpis maximus, consequat nibh </a:t>
              </a:r>
              <a:r>
                <a:rPr lang="en-US" sz="1600" dirty="0" smtClean="0">
                  <a:solidFill>
                    <a:schemeClr val="bg1">
                      <a:lumMod val="75000"/>
                    </a:schemeClr>
                  </a:solidFill>
                </a:rPr>
                <a:t>quis. </a:t>
              </a:r>
              <a:endParaRPr lang="en-US" sz="1600" dirty="0"/>
            </a:p>
          </p:txBody>
        </p:sp>
        <p:grpSp>
          <p:nvGrpSpPr>
            <p:cNvPr id="61" name="Group 60"/>
            <p:cNvGrpSpPr/>
            <p:nvPr/>
          </p:nvGrpSpPr>
          <p:grpSpPr>
            <a:xfrm>
              <a:off x="1679632" y="1021373"/>
              <a:ext cx="502710" cy="567012"/>
              <a:chOff x="6324605" y="2978150"/>
              <a:chExt cx="955672" cy="1077913"/>
            </a:xfrm>
          </p:grpSpPr>
          <p:sp>
            <p:nvSpPr>
              <p:cNvPr id="62"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3" name="Group 2"/>
          <p:cNvGrpSpPr/>
          <p:nvPr/>
        </p:nvGrpSpPr>
        <p:grpSpPr>
          <a:xfrm>
            <a:off x="953075" y="2280856"/>
            <a:ext cx="9328966" cy="1189021"/>
            <a:chOff x="953075" y="2280856"/>
            <a:chExt cx="9328966" cy="1189021"/>
          </a:xfrm>
        </p:grpSpPr>
        <p:grpSp>
          <p:nvGrpSpPr>
            <p:cNvPr id="15" name="Group 14"/>
            <p:cNvGrpSpPr/>
            <p:nvPr/>
          </p:nvGrpSpPr>
          <p:grpSpPr>
            <a:xfrm>
              <a:off x="953075" y="2281629"/>
              <a:ext cx="1916463" cy="1188247"/>
              <a:chOff x="975792" y="2217516"/>
              <a:chExt cx="1980000" cy="1227642"/>
            </a:xfrm>
            <a:effectLst>
              <a:outerShdw blurRad="38100" dist="25400" dir="5400000" algn="t" rotWithShape="0">
                <a:prstClr val="black">
                  <a:alpha val="40000"/>
                </a:prstClr>
              </a:outerShdw>
            </a:effectLst>
          </p:grpSpPr>
          <p:sp>
            <p:nvSpPr>
              <p:cNvPr id="93" name="Rounded Rectangle 92"/>
              <p:cNvSpPr/>
              <p:nvPr/>
            </p:nvSpPr>
            <p:spPr>
              <a:xfrm>
                <a:off x="975792" y="2217516"/>
                <a:ext cx="1980000" cy="1227642"/>
              </a:xfrm>
              <a:prstGeom prst="roundRect">
                <a:avLst>
                  <a:gd name="adj" fmla="val 21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87" name="Rounded Rectangle 86"/>
              <p:cNvSpPr/>
              <p:nvPr/>
            </p:nvSpPr>
            <p:spPr>
              <a:xfrm>
                <a:off x="1032342" y="2280372"/>
                <a:ext cx="1866900" cy="1116000"/>
              </a:xfrm>
              <a:prstGeom prst="roundRect">
                <a:avLst>
                  <a:gd name="adj" fmla="val 215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grpSp>
        <p:sp>
          <p:nvSpPr>
            <p:cNvPr id="122" name="TextBox 121"/>
            <p:cNvSpPr txBox="1"/>
            <p:nvPr/>
          </p:nvSpPr>
          <p:spPr>
            <a:xfrm>
              <a:off x="1007809" y="3003688"/>
              <a:ext cx="1806993" cy="387271"/>
            </a:xfrm>
            <a:prstGeom prst="rect">
              <a:avLst/>
            </a:prstGeom>
            <a:noFill/>
          </p:spPr>
          <p:txBody>
            <a:bodyPr wrap="square" rtlCol="0">
              <a:spAutoFit/>
            </a:bodyPr>
            <a:lstStyle/>
            <a:p>
              <a:pPr algn="ctr"/>
              <a:r>
                <a:rPr lang="en-US" sz="2000" dirty="0">
                  <a:solidFill>
                    <a:schemeClr val="bg1"/>
                  </a:solidFill>
                  <a:latin typeface="Calibri Light" panose="020F0302020204030204" pitchFamily="34" charset="0"/>
                </a:rPr>
                <a:t>INTEREST</a:t>
              </a:r>
            </a:p>
          </p:txBody>
        </p:sp>
        <p:sp>
          <p:nvSpPr>
            <p:cNvPr id="130" name="Freeform 129"/>
            <p:cNvSpPr/>
            <p:nvPr/>
          </p:nvSpPr>
          <p:spPr>
            <a:xfrm rot="5249468" flipH="1" flipV="1">
              <a:off x="3010901" y="2707192"/>
              <a:ext cx="633448" cy="332851"/>
            </a:xfrm>
            <a:custGeom>
              <a:avLst/>
              <a:gdLst>
                <a:gd name="connsiteX0" fmla="*/ 114300 w 11010900"/>
                <a:gd name="connsiteY0" fmla="*/ 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0" fmla="*/ 114300 w 11010900"/>
                <a:gd name="connsiteY0" fmla="*/ 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10" fmla="*/ 114300 w 11010900"/>
                <a:gd name="connsiteY10" fmla="*/ 0 h 4419600"/>
                <a:gd name="connsiteX0" fmla="*/ 76200 w 11010900"/>
                <a:gd name="connsiteY0" fmla="*/ 3810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5046133"/>
                <a:gd name="connsiteX1" fmla="*/ 4457700 w 11010900"/>
                <a:gd name="connsiteY1" fmla="*/ 2552700 h 5046133"/>
                <a:gd name="connsiteX2" fmla="*/ 6438900 w 11010900"/>
                <a:gd name="connsiteY2" fmla="*/ 2590800 h 5046133"/>
                <a:gd name="connsiteX3" fmla="*/ 10896600 w 11010900"/>
                <a:gd name="connsiteY3" fmla="*/ 0 h 5046133"/>
                <a:gd name="connsiteX4" fmla="*/ 11010900 w 11010900"/>
                <a:gd name="connsiteY4" fmla="*/ 2933700 h 5046133"/>
                <a:gd name="connsiteX5" fmla="*/ 8267700 w 11010900"/>
                <a:gd name="connsiteY5" fmla="*/ 4419600 h 5046133"/>
                <a:gd name="connsiteX6" fmla="*/ 2667000 w 11010900"/>
                <a:gd name="connsiteY6" fmla="*/ 4419600 h 5046133"/>
                <a:gd name="connsiteX7" fmla="*/ 0 w 11010900"/>
                <a:gd name="connsiteY7" fmla="*/ 2895600 h 5046133"/>
                <a:gd name="connsiteX8" fmla="*/ 76200 w 11010900"/>
                <a:gd name="connsiteY8" fmla="*/ 38100 h 5046133"/>
                <a:gd name="connsiteX0" fmla="*/ 76200 w 11010900"/>
                <a:gd name="connsiteY0" fmla="*/ 38100 h 5534756"/>
                <a:gd name="connsiteX1" fmla="*/ 4457700 w 11010900"/>
                <a:gd name="connsiteY1" fmla="*/ 2552700 h 5534756"/>
                <a:gd name="connsiteX2" fmla="*/ 6438900 w 11010900"/>
                <a:gd name="connsiteY2" fmla="*/ 2590800 h 5534756"/>
                <a:gd name="connsiteX3" fmla="*/ 10896600 w 11010900"/>
                <a:gd name="connsiteY3" fmla="*/ 0 h 5534756"/>
                <a:gd name="connsiteX4" fmla="*/ 11010900 w 11010900"/>
                <a:gd name="connsiteY4" fmla="*/ 2933700 h 5534756"/>
                <a:gd name="connsiteX5" fmla="*/ 8267700 w 11010900"/>
                <a:gd name="connsiteY5" fmla="*/ 4419600 h 5534756"/>
                <a:gd name="connsiteX6" fmla="*/ 2667000 w 11010900"/>
                <a:gd name="connsiteY6" fmla="*/ 4419600 h 5534756"/>
                <a:gd name="connsiteX7" fmla="*/ 0 w 11010900"/>
                <a:gd name="connsiteY7" fmla="*/ 2895600 h 5534756"/>
                <a:gd name="connsiteX8" fmla="*/ 76200 w 11010900"/>
                <a:gd name="connsiteY8" fmla="*/ 38100 h 5534756"/>
                <a:gd name="connsiteX0" fmla="*/ 76200 w 11010900"/>
                <a:gd name="connsiteY0" fmla="*/ 38100 h 5639080"/>
                <a:gd name="connsiteX1" fmla="*/ 4457700 w 11010900"/>
                <a:gd name="connsiteY1" fmla="*/ 2552700 h 5639080"/>
                <a:gd name="connsiteX2" fmla="*/ 6438900 w 11010900"/>
                <a:gd name="connsiteY2" fmla="*/ 2590800 h 5639080"/>
                <a:gd name="connsiteX3" fmla="*/ 10896600 w 11010900"/>
                <a:gd name="connsiteY3" fmla="*/ 0 h 5639080"/>
                <a:gd name="connsiteX4" fmla="*/ 11010900 w 11010900"/>
                <a:gd name="connsiteY4" fmla="*/ 2933700 h 5639080"/>
                <a:gd name="connsiteX5" fmla="*/ 8267700 w 11010900"/>
                <a:gd name="connsiteY5" fmla="*/ 4419600 h 5639080"/>
                <a:gd name="connsiteX6" fmla="*/ 2667000 w 11010900"/>
                <a:gd name="connsiteY6" fmla="*/ 4419600 h 5639080"/>
                <a:gd name="connsiteX7" fmla="*/ 0 w 11010900"/>
                <a:gd name="connsiteY7" fmla="*/ 2895600 h 5639080"/>
                <a:gd name="connsiteX8" fmla="*/ 76200 w 11010900"/>
                <a:gd name="connsiteY8" fmla="*/ 38100 h 5639080"/>
                <a:gd name="connsiteX0" fmla="*/ 76200 w 11010900"/>
                <a:gd name="connsiteY0" fmla="*/ 38100 h 5720742"/>
                <a:gd name="connsiteX1" fmla="*/ 4457700 w 11010900"/>
                <a:gd name="connsiteY1" fmla="*/ 2552700 h 5720742"/>
                <a:gd name="connsiteX2" fmla="*/ 6438900 w 11010900"/>
                <a:gd name="connsiteY2" fmla="*/ 2590800 h 5720742"/>
                <a:gd name="connsiteX3" fmla="*/ 10896600 w 11010900"/>
                <a:gd name="connsiteY3" fmla="*/ 0 h 5720742"/>
                <a:gd name="connsiteX4" fmla="*/ 11010900 w 11010900"/>
                <a:gd name="connsiteY4" fmla="*/ 2933700 h 5720742"/>
                <a:gd name="connsiteX5" fmla="*/ 8267700 w 11010900"/>
                <a:gd name="connsiteY5" fmla="*/ 4419600 h 5720742"/>
                <a:gd name="connsiteX6" fmla="*/ 2667000 w 11010900"/>
                <a:gd name="connsiteY6" fmla="*/ 4419600 h 5720742"/>
                <a:gd name="connsiteX7" fmla="*/ 0 w 11010900"/>
                <a:gd name="connsiteY7" fmla="*/ 2895600 h 5720742"/>
                <a:gd name="connsiteX8" fmla="*/ 76200 w 11010900"/>
                <a:gd name="connsiteY8" fmla="*/ 38100 h 5720742"/>
                <a:gd name="connsiteX0" fmla="*/ 76200 w 11010900"/>
                <a:gd name="connsiteY0" fmla="*/ 38100 h 5625812"/>
                <a:gd name="connsiteX1" fmla="*/ 4457700 w 11010900"/>
                <a:gd name="connsiteY1" fmla="*/ 2552700 h 5625812"/>
                <a:gd name="connsiteX2" fmla="*/ 6438900 w 11010900"/>
                <a:gd name="connsiteY2" fmla="*/ 2590800 h 5625812"/>
                <a:gd name="connsiteX3" fmla="*/ 10896600 w 11010900"/>
                <a:gd name="connsiteY3" fmla="*/ 0 h 5625812"/>
                <a:gd name="connsiteX4" fmla="*/ 11010900 w 11010900"/>
                <a:gd name="connsiteY4" fmla="*/ 2933700 h 5625812"/>
                <a:gd name="connsiteX5" fmla="*/ 8267700 w 11010900"/>
                <a:gd name="connsiteY5" fmla="*/ 4419600 h 5625812"/>
                <a:gd name="connsiteX6" fmla="*/ 2667000 w 11010900"/>
                <a:gd name="connsiteY6" fmla="*/ 4419600 h 5625812"/>
                <a:gd name="connsiteX7" fmla="*/ 0 w 11010900"/>
                <a:gd name="connsiteY7" fmla="*/ 2895600 h 5625812"/>
                <a:gd name="connsiteX8" fmla="*/ 76200 w 11010900"/>
                <a:gd name="connsiteY8" fmla="*/ 38100 h 5625812"/>
                <a:gd name="connsiteX0" fmla="*/ 76200 w 11010900"/>
                <a:gd name="connsiteY0" fmla="*/ 38100 h 5796254"/>
                <a:gd name="connsiteX1" fmla="*/ 4457700 w 11010900"/>
                <a:gd name="connsiteY1" fmla="*/ 2552700 h 5796254"/>
                <a:gd name="connsiteX2" fmla="*/ 6438900 w 11010900"/>
                <a:gd name="connsiteY2" fmla="*/ 2590800 h 5796254"/>
                <a:gd name="connsiteX3" fmla="*/ 10896600 w 11010900"/>
                <a:gd name="connsiteY3" fmla="*/ 0 h 5796254"/>
                <a:gd name="connsiteX4" fmla="*/ 11010900 w 11010900"/>
                <a:gd name="connsiteY4" fmla="*/ 2933700 h 5796254"/>
                <a:gd name="connsiteX5" fmla="*/ 8267700 w 11010900"/>
                <a:gd name="connsiteY5" fmla="*/ 4419600 h 5796254"/>
                <a:gd name="connsiteX6" fmla="*/ 2667000 w 11010900"/>
                <a:gd name="connsiteY6" fmla="*/ 4419600 h 5796254"/>
                <a:gd name="connsiteX7" fmla="*/ 0 w 11010900"/>
                <a:gd name="connsiteY7" fmla="*/ 2895600 h 5796254"/>
                <a:gd name="connsiteX8" fmla="*/ 76200 w 11010900"/>
                <a:gd name="connsiteY8" fmla="*/ 38100 h 5796254"/>
                <a:gd name="connsiteX0" fmla="*/ 76200 w 11010900"/>
                <a:gd name="connsiteY0" fmla="*/ 38100 h 5898934"/>
                <a:gd name="connsiteX1" fmla="*/ 4457700 w 11010900"/>
                <a:gd name="connsiteY1" fmla="*/ 2552700 h 5898934"/>
                <a:gd name="connsiteX2" fmla="*/ 6438900 w 11010900"/>
                <a:gd name="connsiteY2" fmla="*/ 2590800 h 5898934"/>
                <a:gd name="connsiteX3" fmla="*/ 10896600 w 11010900"/>
                <a:gd name="connsiteY3" fmla="*/ 0 h 5898934"/>
                <a:gd name="connsiteX4" fmla="*/ 11010900 w 11010900"/>
                <a:gd name="connsiteY4" fmla="*/ 2933700 h 5898934"/>
                <a:gd name="connsiteX5" fmla="*/ 8267700 w 11010900"/>
                <a:gd name="connsiteY5" fmla="*/ 4419600 h 5898934"/>
                <a:gd name="connsiteX6" fmla="*/ 2667000 w 11010900"/>
                <a:gd name="connsiteY6" fmla="*/ 4419600 h 5898934"/>
                <a:gd name="connsiteX7" fmla="*/ 0 w 11010900"/>
                <a:gd name="connsiteY7" fmla="*/ 2895600 h 5898934"/>
                <a:gd name="connsiteX8" fmla="*/ 76200 w 11010900"/>
                <a:gd name="connsiteY8" fmla="*/ 38100 h 5898934"/>
                <a:gd name="connsiteX0" fmla="*/ 76200 w 11010900"/>
                <a:gd name="connsiteY0" fmla="*/ 38100 h 5676900"/>
                <a:gd name="connsiteX1" fmla="*/ 4457700 w 11010900"/>
                <a:gd name="connsiteY1" fmla="*/ 2552700 h 5676900"/>
                <a:gd name="connsiteX2" fmla="*/ 6438900 w 11010900"/>
                <a:gd name="connsiteY2" fmla="*/ 2590800 h 5676900"/>
                <a:gd name="connsiteX3" fmla="*/ 10896600 w 11010900"/>
                <a:gd name="connsiteY3" fmla="*/ 0 h 5676900"/>
                <a:gd name="connsiteX4" fmla="*/ 11010900 w 11010900"/>
                <a:gd name="connsiteY4" fmla="*/ 2933700 h 5676900"/>
                <a:gd name="connsiteX5" fmla="*/ 8267700 w 11010900"/>
                <a:gd name="connsiteY5" fmla="*/ 4419600 h 5676900"/>
                <a:gd name="connsiteX6" fmla="*/ 2667000 w 11010900"/>
                <a:gd name="connsiteY6" fmla="*/ 4419600 h 5676900"/>
                <a:gd name="connsiteX7" fmla="*/ 0 w 11010900"/>
                <a:gd name="connsiteY7" fmla="*/ 2895600 h 5676900"/>
                <a:gd name="connsiteX8" fmla="*/ 76200 w 11010900"/>
                <a:gd name="connsiteY8" fmla="*/ 38100 h 5676900"/>
                <a:gd name="connsiteX0" fmla="*/ 76200 w 11010900"/>
                <a:gd name="connsiteY0" fmla="*/ 8604 h 5647404"/>
                <a:gd name="connsiteX1" fmla="*/ 4457700 w 11010900"/>
                <a:gd name="connsiteY1" fmla="*/ 2523204 h 5647404"/>
                <a:gd name="connsiteX2" fmla="*/ 6438900 w 11010900"/>
                <a:gd name="connsiteY2" fmla="*/ 2561304 h 5647404"/>
                <a:gd name="connsiteX3" fmla="*/ 10896600 w 11010900"/>
                <a:gd name="connsiteY3" fmla="*/ 0 h 5647404"/>
                <a:gd name="connsiteX4" fmla="*/ 11010900 w 11010900"/>
                <a:gd name="connsiteY4" fmla="*/ 2904204 h 5647404"/>
                <a:gd name="connsiteX5" fmla="*/ 8267700 w 11010900"/>
                <a:gd name="connsiteY5" fmla="*/ 4390104 h 5647404"/>
                <a:gd name="connsiteX6" fmla="*/ 2667000 w 11010900"/>
                <a:gd name="connsiteY6" fmla="*/ 4390104 h 5647404"/>
                <a:gd name="connsiteX7" fmla="*/ 0 w 11010900"/>
                <a:gd name="connsiteY7" fmla="*/ 2866104 h 5647404"/>
                <a:gd name="connsiteX8" fmla="*/ 76200 w 11010900"/>
                <a:gd name="connsiteY8" fmla="*/ 8604 h 5647404"/>
                <a:gd name="connsiteX0" fmla="*/ 0 w 11052687"/>
                <a:gd name="connsiteY0" fmla="*/ 67597 h 5647404"/>
                <a:gd name="connsiteX1" fmla="*/ 4499487 w 11052687"/>
                <a:gd name="connsiteY1" fmla="*/ 2523204 h 5647404"/>
                <a:gd name="connsiteX2" fmla="*/ 6480687 w 11052687"/>
                <a:gd name="connsiteY2" fmla="*/ 2561304 h 5647404"/>
                <a:gd name="connsiteX3" fmla="*/ 10938387 w 11052687"/>
                <a:gd name="connsiteY3" fmla="*/ 0 h 5647404"/>
                <a:gd name="connsiteX4" fmla="*/ 11052687 w 11052687"/>
                <a:gd name="connsiteY4" fmla="*/ 2904204 h 5647404"/>
                <a:gd name="connsiteX5" fmla="*/ 8309487 w 11052687"/>
                <a:gd name="connsiteY5" fmla="*/ 4390104 h 5647404"/>
                <a:gd name="connsiteX6" fmla="*/ 2708787 w 11052687"/>
                <a:gd name="connsiteY6" fmla="*/ 4390104 h 5647404"/>
                <a:gd name="connsiteX7" fmla="*/ 41787 w 11052687"/>
                <a:gd name="connsiteY7" fmla="*/ 2866104 h 5647404"/>
                <a:gd name="connsiteX8" fmla="*/ 0 w 11052687"/>
                <a:gd name="connsiteY8" fmla="*/ 67597 h 5647404"/>
                <a:gd name="connsiteX0" fmla="*/ 0 w 11052687"/>
                <a:gd name="connsiteY0" fmla="*/ 67597 h 5647404"/>
                <a:gd name="connsiteX1" fmla="*/ 4499487 w 11052687"/>
                <a:gd name="connsiteY1" fmla="*/ 2523204 h 5647404"/>
                <a:gd name="connsiteX2" fmla="*/ 6480687 w 11052687"/>
                <a:gd name="connsiteY2" fmla="*/ 2561304 h 5647404"/>
                <a:gd name="connsiteX3" fmla="*/ 10938387 w 11052687"/>
                <a:gd name="connsiteY3" fmla="*/ 0 h 5647404"/>
                <a:gd name="connsiteX4" fmla="*/ 11052687 w 11052687"/>
                <a:gd name="connsiteY4" fmla="*/ 2904204 h 5647404"/>
                <a:gd name="connsiteX5" fmla="*/ 8309487 w 11052687"/>
                <a:gd name="connsiteY5" fmla="*/ 4390104 h 5647404"/>
                <a:gd name="connsiteX6" fmla="*/ 2708787 w 11052687"/>
                <a:gd name="connsiteY6" fmla="*/ 4390104 h 5647404"/>
                <a:gd name="connsiteX7" fmla="*/ 12290 w 11052687"/>
                <a:gd name="connsiteY7" fmla="*/ 3013588 h 5647404"/>
                <a:gd name="connsiteX8" fmla="*/ 0 w 11052687"/>
                <a:gd name="connsiteY8" fmla="*/ 67597 h 5647404"/>
                <a:gd name="connsiteX0" fmla="*/ 0 w 11052687"/>
                <a:gd name="connsiteY0" fmla="*/ 67597 h 5739390"/>
                <a:gd name="connsiteX1" fmla="*/ 4499487 w 11052687"/>
                <a:gd name="connsiteY1" fmla="*/ 2523204 h 5739390"/>
                <a:gd name="connsiteX2" fmla="*/ 6480687 w 11052687"/>
                <a:gd name="connsiteY2" fmla="*/ 2561304 h 5739390"/>
                <a:gd name="connsiteX3" fmla="*/ 10938387 w 11052687"/>
                <a:gd name="connsiteY3" fmla="*/ 0 h 5739390"/>
                <a:gd name="connsiteX4" fmla="*/ 11052687 w 11052687"/>
                <a:gd name="connsiteY4" fmla="*/ 2904204 h 5739390"/>
                <a:gd name="connsiteX5" fmla="*/ 8309487 w 11052687"/>
                <a:gd name="connsiteY5" fmla="*/ 4390104 h 5739390"/>
                <a:gd name="connsiteX6" fmla="*/ 2649793 w 11052687"/>
                <a:gd name="connsiteY6" fmla="*/ 4567084 h 5739390"/>
                <a:gd name="connsiteX7" fmla="*/ 12290 w 11052687"/>
                <a:gd name="connsiteY7" fmla="*/ 3013588 h 5739390"/>
                <a:gd name="connsiteX8" fmla="*/ 0 w 11052687"/>
                <a:gd name="connsiteY8" fmla="*/ 67597 h 5739390"/>
                <a:gd name="connsiteX0" fmla="*/ 0 w 11052687"/>
                <a:gd name="connsiteY0" fmla="*/ 67597 h 5824384"/>
                <a:gd name="connsiteX1" fmla="*/ 4499487 w 11052687"/>
                <a:gd name="connsiteY1" fmla="*/ 2523204 h 5824384"/>
                <a:gd name="connsiteX2" fmla="*/ 6480687 w 11052687"/>
                <a:gd name="connsiteY2" fmla="*/ 2561304 h 5824384"/>
                <a:gd name="connsiteX3" fmla="*/ 10938387 w 11052687"/>
                <a:gd name="connsiteY3" fmla="*/ 0 h 5824384"/>
                <a:gd name="connsiteX4" fmla="*/ 11052687 w 11052687"/>
                <a:gd name="connsiteY4" fmla="*/ 2904204 h 5824384"/>
                <a:gd name="connsiteX5" fmla="*/ 8191500 w 11052687"/>
                <a:gd name="connsiteY5" fmla="*/ 4567084 h 5824384"/>
                <a:gd name="connsiteX6" fmla="*/ 2649793 w 11052687"/>
                <a:gd name="connsiteY6" fmla="*/ 4567084 h 5824384"/>
                <a:gd name="connsiteX7" fmla="*/ 12290 w 11052687"/>
                <a:gd name="connsiteY7" fmla="*/ 3013588 h 5824384"/>
                <a:gd name="connsiteX8" fmla="*/ 0 w 11052687"/>
                <a:gd name="connsiteY8" fmla="*/ 67597 h 5824384"/>
                <a:gd name="connsiteX0" fmla="*/ 0 w 11052687"/>
                <a:gd name="connsiteY0" fmla="*/ 67597 h 5781014"/>
                <a:gd name="connsiteX1" fmla="*/ 4499487 w 11052687"/>
                <a:gd name="connsiteY1" fmla="*/ 2523204 h 5781014"/>
                <a:gd name="connsiteX2" fmla="*/ 6480687 w 11052687"/>
                <a:gd name="connsiteY2" fmla="*/ 2561304 h 5781014"/>
                <a:gd name="connsiteX3" fmla="*/ 10938387 w 11052687"/>
                <a:gd name="connsiteY3" fmla="*/ 0 h 5781014"/>
                <a:gd name="connsiteX4" fmla="*/ 11052687 w 11052687"/>
                <a:gd name="connsiteY4" fmla="*/ 2904204 h 5781014"/>
                <a:gd name="connsiteX5" fmla="*/ 8279990 w 11052687"/>
                <a:gd name="connsiteY5" fmla="*/ 4478594 h 5781014"/>
                <a:gd name="connsiteX6" fmla="*/ 2649793 w 11052687"/>
                <a:gd name="connsiteY6" fmla="*/ 4567084 h 5781014"/>
                <a:gd name="connsiteX7" fmla="*/ 12290 w 11052687"/>
                <a:gd name="connsiteY7" fmla="*/ 3013588 h 5781014"/>
                <a:gd name="connsiteX8" fmla="*/ 0 w 11052687"/>
                <a:gd name="connsiteY8" fmla="*/ 67597 h 5781014"/>
                <a:gd name="connsiteX0" fmla="*/ 0 w 11052687"/>
                <a:gd name="connsiteY0" fmla="*/ 67597 h 5860088"/>
                <a:gd name="connsiteX1" fmla="*/ 4499487 w 11052687"/>
                <a:gd name="connsiteY1" fmla="*/ 2523204 h 5860088"/>
                <a:gd name="connsiteX2" fmla="*/ 6480687 w 11052687"/>
                <a:gd name="connsiteY2" fmla="*/ 2561304 h 5860088"/>
                <a:gd name="connsiteX3" fmla="*/ 10938387 w 11052687"/>
                <a:gd name="connsiteY3" fmla="*/ 0 h 5860088"/>
                <a:gd name="connsiteX4" fmla="*/ 11052687 w 11052687"/>
                <a:gd name="connsiteY4" fmla="*/ 2904204 h 5860088"/>
                <a:gd name="connsiteX5" fmla="*/ 8279990 w 11052687"/>
                <a:gd name="connsiteY5" fmla="*/ 4478594 h 5860088"/>
                <a:gd name="connsiteX6" fmla="*/ 2974258 w 11052687"/>
                <a:gd name="connsiteY6" fmla="*/ 4714568 h 5860088"/>
                <a:gd name="connsiteX7" fmla="*/ 12290 w 11052687"/>
                <a:gd name="connsiteY7" fmla="*/ 3013588 h 5860088"/>
                <a:gd name="connsiteX8" fmla="*/ 0 w 11052687"/>
                <a:gd name="connsiteY8" fmla="*/ 67597 h 5860088"/>
                <a:gd name="connsiteX0" fmla="*/ 0 w 11052687"/>
                <a:gd name="connsiteY0" fmla="*/ 67597 h 5801653"/>
                <a:gd name="connsiteX1" fmla="*/ 4499487 w 11052687"/>
                <a:gd name="connsiteY1" fmla="*/ 2523204 h 5801653"/>
                <a:gd name="connsiteX2" fmla="*/ 6480687 w 11052687"/>
                <a:gd name="connsiteY2" fmla="*/ 2561304 h 5801653"/>
                <a:gd name="connsiteX3" fmla="*/ 10938387 w 11052687"/>
                <a:gd name="connsiteY3" fmla="*/ 0 h 5801653"/>
                <a:gd name="connsiteX4" fmla="*/ 11052687 w 11052687"/>
                <a:gd name="connsiteY4" fmla="*/ 2904204 h 5801653"/>
                <a:gd name="connsiteX5" fmla="*/ 8279990 w 11052687"/>
                <a:gd name="connsiteY5" fmla="*/ 4478594 h 5801653"/>
                <a:gd name="connsiteX6" fmla="*/ 2974258 w 11052687"/>
                <a:gd name="connsiteY6" fmla="*/ 4714568 h 5801653"/>
                <a:gd name="connsiteX7" fmla="*/ 12290 w 11052687"/>
                <a:gd name="connsiteY7" fmla="*/ 3013588 h 5801653"/>
                <a:gd name="connsiteX8" fmla="*/ 0 w 11052687"/>
                <a:gd name="connsiteY8" fmla="*/ 67597 h 5801653"/>
                <a:gd name="connsiteX0" fmla="*/ 0 w 11052687"/>
                <a:gd name="connsiteY0" fmla="*/ 97094 h 5831150"/>
                <a:gd name="connsiteX1" fmla="*/ 4499487 w 11052687"/>
                <a:gd name="connsiteY1" fmla="*/ 2552701 h 5831150"/>
                <a:gd name="connsiteX2" fmla="*/ 6480687 w 11052687"/>
                <a:gd name="connsiteY2" fmla="*/ 2590801 h 5831150"/>
                <a:gd name="connsiteX3" fmla="*/ 10938387 w 11052687"/>
                <a:gd name="connsiteY3" fmla="*/ 0 h 5831150"/>
                <a:gd name="connsiteX4" fmla="*/ 11052687 w 11052687"/>
                <a:gd name="connsiteY4" fmla="*/ 2933701 h 5831150"/>
                <a:gd name="connsiteX5" fmla="*/ 8279990 w 11052687"/>
                <a:gd name="connsiteY5" fmla="*/ 4508091 h 5831150"/>
                <a:gd name="connsiteX6" fmla="*/ 2974258 w 11052687"/>
                <a:gd name="connsiteY6" fmla="*/ 4744065 h 5831150"/>
                <a:gd name="connsiteX7" fmla="*/ 12290 w 11052687"/>
                <a:gd name="connsiteY7" fmla="*/ 3043085 h 5831150"/>
                <a:gd name="connsiteX8" fmla="*/ 0 w 11052687"/>
                <a:gd name="connsiteY8" fmla="*/ 97094 h 5831150"/>
                <a:gd name="connsiteX0" fmla="*/ 0 w 11052687"/>
                <a:gd name="connsiteY0" fmla="*/ 97094 h 5831150"/>
                <a:gd name="connsiteX1" fmla="*/ 4499487 w 11052687"/>
                <a:gd name="connsiteY1" fmla="*/ 2552701 h 5831150"/>
                <a:gd name="connsiteX2" fmla="*/ 6480687 w 11052687"/>
                <a:gd name="connsiteY2" fmla="*/ 2561304 h 5831150"/>
                <a:gd name="connsiteX3" fmla="*/ 10938387 w 11052687"/>
                <a:gd name="connsiteY3" fmla="*/ 0 h 5831150"/>
                <a:gd name="connsiteX4" fmla="*/ 11052687 w 11052687"/>
                <a:gd name="connsiteY4" fmla="*/ 2933701 h 5831150"/>
                <a:gd name="connsiteX5" fmla="*/ 8279990 w 11052687"/>
                <a:gd name="connsiteY5" fmla="*/ 4508091 h 5831150"/>
                <a:gd name="connsiteX6" fmla="*/ 2974258 w 11052687"/>
                <a:gd name="connsiteY6" fmla="*/ 4744065 h 5831150"/>
                <a:gd name="connsiteX7" fmla="*/ 12290 w 11052687"/>
                <a:gd name="connsiteY7" fmla="*/ 3043085 h 5831150"/>
                <a:gd name="connsiteX8" fmla="*/ 0 w 11052687"/>
                <a:gd name="connsiteY8" fmla="*/ 97094 h 5831150"/>
                <a:gd name="connsiteX0" fmla="*/ 0 w 11066557"/>
                <a:gd name="connsiteY0" fmla="*/ 97094 h 5831150"/>
                <a:gd name="connsiteX1" fmla="*/ 4499487 w 11066557"/>
                <a:gd name="connsiteY1" fmla="*/ 2552701 h 5831150"/>
                <a:gd name="connsiteX2" fmla="*/ 6480687 w 11066557"/>
                <a:gd name="connsiteY2" fmla="*/ 2561304 h 5831150"/>
                <a:gd name="connsiteX3" fmla="*/ 10938387 w 11066557"/>
                <a:gd name="connsiteY3" fmla="*/ 0 h 5831150"/>
                <a:gd name="connsiteX4" fmla="*/ 11066557 w 11066557"/>
                <a:gd name="connsiteY4" fmla="*/ 2985766 h 5831150"/>
                <a:gd name="connsiteX5" fmla="*/ 8279990 w 11066557"/>
                <a:gd name="connsiteY5" fmla="*/ 4508091 h 5831150"/>
                <a:gd name="connsiteX6" fmla="*/ 2974258 w 11066557"/>
                <a:gd name="connsiteY6" fmla="*/ 4744065 h 5831150"/>
                <a:gd name="connsiteX7" fmla="*/ 12290 w 11066557"/>
                <a:gd name="connsiteY7" fmla="*/ 3043085 h 5831150"/>
                <a:gd name="connsiteX8" fmla="*/ 0 w 11066557"/>
                <a:gd name="connsiteY8" fmla="*/ 97094 h 5831150"/>
                <a:gd name="connsiteX0" fmla="*/ 0 w 11066557"/>
                <a:gd name="connsiteY0" fmla="*/ 97094 h 5879261"/>
                <a:gd name="connsiteX1" fmla="*/ 4499487 w 11066557"/>
                <a:gd name="connsiteY1" fmla="*/ 2552701 h 5879261"/>
                <a:gd name="connsiteX2" fmla="*/ 6480687 w 11066557"/>
                <a:gd name="connsiteY2" fmla="*/ 2561304 h 5879261"/>
                <a:gd name="connsiteX3" fmla="*/ 10938387 w 11066557"/>
                <a:gd name="connsiteY3" fmla="*/ 0 h 5879261"/>
                <a:gd name="connsiteX4" fmla="*/ 11066557 w 11066557"/>
                <a:gd name="connsiteY4" fmla="*/ 2985766 h 5879261"/>
                <a:gd name="connsiteX5" fmla="*/ 8265214 w 11066557"/>
                <a:gd name="connsiteY5" fmla="*/ 4609608 h 5879261"/>
                <a:gd name="connsiteX6" fmla="*/ 2974258 w 11066557"/>
                <a:gd name="connsiteY6" fmla="*/ 4744065 h 5879261"/>
                <a:gd name="connsiteX7" fmla="*/ 12290 w 11066557"/>
                <a:gd name="connsiteY7" fmla="*/ 3043085 h 5879261"/>
                <a:gd name="connsiteX8" fmla="*/ 0 w 11066557"/>
                <a:gd name="connsiteY8" fmla="*/ 97094 h 5879261"/>
                <a:gd name="connsiteX0" fmla="*/ 0 w 11066557"/>
                <a:gd name="connsiteY0" fmla="*/ 32866 h 5815033"/>
                <a:gd name="connsiteX1" fmla="*/ 4499487 w 11066557"/>
                <a:gd name="connsiteY1" fmla="*/ 2488473 h 5815033"/>
                <a:gd name="connsiteX2" fmla="*/ 6480687 w 11066557"/>
                <a:gd name="connsiteY2" fmla="*/ 2497076 h 5815033"/>
                <a:gd name="connsiteX3" fmla="*/ 11011258 w 11066557"/>
                <a:gd name="connsiteY3" fmla="*/ 0 h 5815033"/>
                <a:gd name="connsiteX4" fmla="*/ 11066557 w 11066557"/>
                <a:gd name="connsiteY4" fmla="*/ 2921538 h 5815033"/>
                <a:gd name="connsiteX5" fmla="*/ 8265214 w 11066557"/>
                <a:gd name="connsiteY5" fmla="*/ 4545380 h 5815033"/>
                <a:gd name="connsiteX6" fmla="*/ 2974258 w 11066557"/>
                <a:gd name="connsiteY6" fmla="*/ 4679837 h 5815033"/>
                <a:gd name="connsiteX7" fmla="*/ 12290 w 11066557"/>
                <a:gd name="connsiteY7" fmla="*/ 2978857 h 5815033"/>
                <a:gd name="connsiteX8" fmla="*/ 0 w 11066557"/>
                <a:gd name="connsiteY8" fmla="*/ 32866 h 5815033"/>
                <a:gd name="connsiteX0" fmla="*/ 0 w 11066557"/>
                <a:gd name="connsiteY0" fmla="*/ 32866 h 5815033"/>
                <a:gd name="connsiteX1" fmla="*/ 4499487 w 11066557"/>
                <a:gd name="connsiteY1" fmla="*/ 2488473 h 5815033"/>
                <a:gd name="connsiteX2" fmla="*/ 6475458 w 11066557"/>
                <a:gd name="connsiteY2" fmla="*/ 2582110 h 5815033"/>
                <a:gd name="connsiteX3" fmla="*/ 11011258 w 11066557"/>
                <a:gd name="connsiteY3" fmla="*/ 0 h 5815033"/>
                <a:gd name="connsiteX4" fmla="*/ 11066557 w 11066557"/>
                <a:gd name="connsiteY4" fmla="*/ 2921538 h 5815033"/>
                <a:gd name="connsiteX5" fmla="*/ 8265214 w 11066557"/>
                <a:gd name="connsiteY5" fmla="*/ 4545380 h 5815033"/>
                <a:gd name="connsiteX6" fmla="*/ 2974258 w 11066557"/>
                <a:gd name="connsiteY6" fmla="*/ 4679837 h 5815033"/>
                <a:gd name="connsiteX7" fmla="*/ 12290 w 11066557"/>
                <a:gd name="connsiteY7" fmla="*/ 2978857 h 5815033"/>
                <a:gd name="connsiteX8" fmla="*/ 0 w 11066557"/>
                <a:gd name="connsiteY8" fmla="*/ 32866 h 5815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6557" h="5815033">
                  <a:moveTo>
                    <a:pt x="0" y="32866"/>
                  </a:moveTo>
                  <a:lnTo>
                    <a:pt x="4499487" y="2488473"/>
                  </a:lnTo>
                  <a:cubicBezTo>
                    <a:pt x="5274187" y="2844073"/>
                    <a:pt x="5548358" y="3064710"/>
                    <a:pt x="6475458" y="2582110"/>
                  </a:cubicBezTo>
                  <a:lnTo>
                    <a:pt x="11011258" y="0"/>
                  </a:lnTo>
                  <a:lnTo>
                    <a:pt x="11066557" y="2921538"/>
                  </a:lnTo>
                  <a:lnTo>
                    <a:pt x="8265214" y="4545380"/>
                  </a:lnTo>
                  <a:cubicBezTo>
                    <a:pt x="5255314" y="6221780"/>
                    <a:pt x="5579806" y="6208753"/>
                    <a:pt x="2974258" y="4679837"/>
                  </a:cubicBezTo>
                  <a:lnTo>
                    <a:pt x="12290" y="2978857"/>
                  </a:lnTo>
                  <a:cubicBezTo>
                    <a:pt x="8193" y="1996860"/>
                    <a:pt x="4097" y="1014863"/>
                    <a:pt x="0" y="32866"/>
                  </a:cubicBezTo>
                  <a:close/>
                </a:path>
              </a:pathLst>
            </a:custGeom>
            <a:solidFill>
              <a:schemeClr val="bg2"/>
            </a:solidFill>
            <a:ln>
              <a:noFill/>
            </a:ln>
            <a:effectLst>
              <a:outerShdw blurRad="381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ounded Rectangle 135"/>
            <p:cNvSpPr/>
            <p:nvPr/>
          </p:nvSpPr>
          <p:spPr>
            <a:xfrm>
              <a:off x="3789268" y="2280856"/>
              <a:ext cx="6492773" cy="1189021"/>
            </a:xfrm>
            <a:prstGeom prst="roundRect">
              <a:avLst>
                <a:gd name="adj" fmla="val 2158"/>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39" name="Rectangle 138"/>
            <p:cNvSpPr/>
            <p:nvPr/>
          </p:nvSpPr>
          <p:spPr>
            <a:xfrm>
              <a:off x="3929175" y="2343953"/>
              <a:ext cx="6209721" cy="1077218"/>
            </a:xfrm>
            <a:prstGeom prst="rect">
              <a:avLst/>
            </a:prstGeom>
          </p:spPr>
          <p:txBody>
            <a:bodyPr wrap="square">
              <a:spAutoFit/>
            </a:bodyPr>
            <a:lstStyle/>
            <a:p>
              <a:r>
                <a:rPr lang="en-US" sz="1600" dirty="0">
                  <a:solidFill>
                    <a:schemeClr val="tx2"/>
                  </a:solidFill>
                </a:rPr>
                <a:t>Donec non velit </a:t>
              </a:r>
              <a:r>
                <a:rPr lang="en-US" sz="1600" dirty="0">
                  <a:solidFill>
                    <a:schemeClr val="bg1">
                      <a:lumMod val="75000"/>
                    </a:schemeClr>
                  </a:solidFill>
                </a:rPr>
                <a:t>euismod nisi fermentum facilisis. In nec dui ipsum. Proin vitae justo libero. Morbi malesuada, risus quis ullamcorper hendrerit, mauris dolor interdum ipsum, aliquet tincidunt nibh est vel ex. Donec sit amet turpis maximus, consequat nibh </a:t>
              </a:r>
              <a:r>
                <a:rPr lang="en-US" sz="1600" dirty="0" smtClean="0">
                  <a:solidFill>
                    <a:schemeClr val="bg1">
                      <a:lumMod val="75000"/>
                    </a:schemeClr>
                  </a:solidFill>
                </a:rPr>
                <a:t>quis. </a:t>
              </a:r>
              <a:endParaRPr lang="en-US" sz="1600" dirty="0"/>
            </a:p>
          </p:txBody>
        </p:sp>
        <p:grpSp>
          <p:nvGrpSpPr>
            <p:cNvPr id="66" name="Group 65"/>
            <p:cNvGrpSpPr/>
            <p:nvPr/>
          </p:nvGrpSpPr>
          <p:grpSpPr>
            <a:xfrm>
              <a:off x="1679631" y="2437986"/>
              <a:ext cx="463351" cy="572772"/>
              <a:chOff x="7704138" y="1692276"/>
              <a:chExt cx="1089025" cy="1346200"/>
            </a:xfrm>
          </p:grpSpPr>
          <p:sp>
            <p:nvSpPr>
              <p:cNvPr id="67"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 name="Group 3"/>
          <p:cNvGrpSpPr/>
          <p:nvPr/>
        </p:nvGrpSpPr>
        <p:grpSpPr>
          <a:xfrm>
            <a:off x="953075" y="3689778"/>
            <a:ext cx="9328966" cy="1190971"/>
            <a:chOff x="953075" y="3689778"/>
            <a:chExt cx="9328966" cy="1190971"/>
          </a:xfrm>
        </p:grpSpPr>
        <p:grpSp>
          <p:nvGrpSpPr>
            <p:cNvPr id="14" name="Group 13"/>
            <p:cNvGrpSpPr/>
            <p:nvPr/>
          </p:nvGrpSpPr>
          <p:grpSpPr>
            <a:xfrm>
              <a:off x="953075" y="3692502"/>
              <a:ext cx="1916463" cy="1188247"/>
              <a:chOff x="975792" y="3675165"/>
              <a:chExt cx="1980000" cy="1227642"/>
            </a:xfrm>
            <a:effectLst>
              <a:outerShdw blurRad="38100" dist="25400" dir="5400000" algn="t" rotWithShape="0">
                <a:prstClr val="black">
                  <a:alpha val="40000"/>
                </a:prstClr>
              </a:outerShdw>
            </a:effectLst>
          </p:grpSpPr>
          <p:sp>
            <p:nvSpPr>
              <p:cNvPr id="94" name="Rounded Rectangle 93"/>
              <p:cNvSpPr/>
              <p:nvPr/>
            </p:nvSpPr>
            <p:spPr>
              <a:xfrm>
                <a:off x="975792" y="3675165"/>
                <a:ext cx="1980000" cy="1227642"/>
              </a:xfrm>
              <a:prstGeom prst="roundRect">
                <a:avLst>
                  <a:gd name="adj" fmla="val 21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89" name="Rounded Rectangle 88"/>
              <p:cNvSpPr/>
              <p:nvPr/>
            </p:nvSpPr>
            <p:spPr>
              <a:xfrm>
                <a:off x="1032342" y="3730986"/>
                <a:ext cx="1866900" cy="1116000"/>
              </a:xfrm>
              <a:prstGeom prst="roundRect">
                <a:avLst>
                  <a:gd name="adj" fmla="val 215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grpSp>
        <p:sp>
          <p:nvSpPr>
            <p:cNvPr id="123" name="TextBox 122"/>
            <p:cNvSpPr txBox="1"/>
            <p:nvPr/>
          </p:nvSpPr>
          <p:spPr>
            <a:xfrm>
              <a:off x="1007809" y="4402794"/>
              <a:ext cx="1806993" cy="387271"/>
            </a:xfrm>
            <a:prstGeom prst="rect">
              <a:avLst/>
            </a:prstGeom>
            <a:noFill/>
          </p:spPr>
          <p:txBody>
            <a:bodyPr wrap="square" rtlCol="0">
              <a:spAutoFit/>
            </a:bodyPr>
            <a:lstStyle/>
            <a:p>
              <a:pPr algn="ctr"/>
              <a:r>
                <a:rPr lang="en-US" sz="2000" dirty="0">
                  <a:solidFill>
                    <a:schemeClr val="bg1"/>
                  </a:solidFill>
                  <a:latin typeface="Calibri Light" panose="020F0302020204030204" pitchFamily="34" charset="0"/>
                </a:rPr>
                <a:t>DESIRE</a:t>
              </a:r>
            </a:p>
          </p:txBody>
        </p:sp>
        <p:sp>
          <p:nvSpPr>
            <p:cNvPr id="131" name="Freeform 130"/>
            <p:cNvSpPr/>
            <p:nvPr/>
          </p:nvSpPr>
          <p:spPr>
            <a:xfrm rot="5249468" flipH="1" flipV="1">
              <a:off x="3010901" y="4120200"/>
              <a:ext cx="633448" cy="332851"/>
            </a:xfrm>
            <a:custGeom>
              <a:avLst/>
              <a:gdLst>
                <a:gd name="connsiteX0" fmla="*/ 114300 w 11010900"/>
                <a:gd name="connsiteY0" fmla="*/ 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0" fmla="*/ 114300 w 11010900"/>
                <a:gd name="connsiteY0" fmla="*/ 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10" fmla="*/ 114300 w 11010900"/>
                <a:gd name="connsiteY10" fmla="*/ 0 h 4419600"/>
                <a:gd name="connsiteX0" fmla="*/ 76200 w 11010900"/>
                <a:gd name="connsiteY0" fmla="*/ 3810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5046133"/>
                <a:gd name="connsiteX1" fmla="*/ 4457700 w 11010900"/>
                <a:gd name="connsiteY1" fmla="*/ 2552700 h 5046133"/>
                <a:gd name="connsiteX2" fmla="*/ 6438900 w 11010900"/>
                <a:gd name="connsiteY2" fmla="*/ 2590800 h 5046133"/>
                <a:gd name="connsiteX3" fmla="*/ 10896600 w 11010900"/>
                <a:gd name="connsiteY3" fmla="*/ 0 h 5046133"/>
                <a:gd name="connsiteX4" fmla="*/ 11010900 w 11010900"/>
                <a:gd name="connsiteY4" fmla="*/ 2933700 h 5046133"/>
                <a:gd name="connsiteX5" fmla="*/ 8267700 w 11010900"/>
                <a:gd name="connsiteY5" fmla="*/ 4419600 h 5046133"/>
                <a:gd name="connsiteX6" fmla="*/ 2667000 w 11010900"/>
                <a:gd name="connsiteY6" fmla="*/ 4419600 h 5046133"/>
                <a:gd name="connsiteX7" fmla="*/ 0 w 11010900"/>
                <a:gd name="connsiteY7" fmla="*/ 2895600 h 5046133"/>
                <a:gd name="connsiteX8" fmla="*/ 76200 w 11010900"/>
                <a:gd name="connsiteY8" fmla="*/ 38100 h 5046133"/>
                <a:gd name="connsiteX0" fmla="*/ 76200 w 11010900"/>
                <a:gd name="connsiteY0" fmla="*/ 38100 h 5534756"/>
                <a:gd name="connsiteX1" fmla="*/ 4457700 w 11010900"/>
                <a:gd name="connsiteY1" fmla="*/ 2552700 h 5534756"/>
                <a:gd name="connsiteX2" fmla="*/ 6438900 w 11010900"/>
                <a:gd name="connsiteY2" fmla="*/ 2590800 h 5534756"/>
                <a:gd name="connsiteX3" fmla="*/ 10896600 w 11010900"/>
                <a:gd name="connsiteY3" fmla="*/ 0 h 5534756"/>
                <a:gd name="connsiteX4" fmla="*/ 11010900 w 11010900"/>
                <a:gd name="connsiteY4" fmla="*/ 2933700 h 5534756"/>
                <a:gd name="connsiteX5" fmla="*/ 8267700 w 11010900"/>
                <a:gd name="connsiteY5" fmla="*/ 4419600 h 5534756"/>
                <a:gd name="connsiteX6" fmla="*/ 2667000 w 11010900"/>
                <a:gd name="connsiteY6" fmla="*/ 4419600 h 5534756"/>
                <a:gd name="connsiteX7" fmla="*/ 0 w 11010900"/>
                <a:gd name="connsiteY7" fmla="*/ 2895600 h 5534756"/>
                <a:gd name="connsiteX8" fmla="*/ 76200 w 11010900"/>
                <a:gd name="connsiteY8" fmla="*/ 38100 h 5534756"/>
                <a:gd name="connsiteX0" fmla="*/ 76200 w 11010900"/>
                <a:gd name="connsiteY0" fmla="*/ 38100 h 5639080"/>
                <a:gd name="connsiteX1" fmla="*/ 4457700 w 11010900"/>
                <a:gd name="connsiteY1" fmla="*/ 2552700 h 5639080"/>
                <a:gd name="connsiteX2" fmla="*/ 6438900 w 11010900"/>
                <a:gd name="connsiteY2" fmla="*/ 2590800 h 5639080"/>
                <a:gd name="connsiteX3" fmla="*/ 10896600 w 11010900"/>
                <a:gd name="connsiteY3" fmla="*/ 0 h 5639080"/>
                <a:gd name="connsiteX4" fmla="*/ 11010900 w 11010900"/>
                <a:gd name="connsiteY4" fmla="*/ 2933700 h 5639080"/>
                <a:gd name="connsiteX5" fmla="*/ 8267700 w 11010900"/>
                <a:gd name="connsiteY5" fmla="*/ 4419600 h 5639080"/>
                <a:gd name="connsiteX6" fmla="*/ 2667000 w 11010900"/>
                <a:gd name="connsiteY6" fmla="*/ 4419600 h 5639080"/>
                <a:gd name="connsiteX7" fmla="*/ 0 w 11010900"/>
                <a:gd name="connsiteY7" fmla="*/ 2895600 h 5639080"/>
                <a:gd name="connsiteX8" fmla="*/ 76200 w 11010900"/>
                <a:gd name="connsiteY8" fmla="*/ 38100 h 5639080"/>
                <a:gd name="connsiteX0" fmla="*/ 76200 w 11010900"/>
                <a:gd name="connsiteY0" fmla="*/ 38100 h 5720742"/>
                <a:gd name="connsiteX1" fmla="*/ 4457700 w 11010900"/>
                <a:gd name="connsiteY1" fmla="*/ 2552700 h 5720742"/>
                <a:gd name="connsiteX2" fmla="*/ 6438900 w 11010900"/>
                <a:gd name="connsiteY2" fmla="*/ 2590800 h 5720742"/>
                <a:gd name="connsiteX3" fmla="*/ 10896600 w 11010900"/>
                <a:gd name="connsiteY3" fmla="*/ 0 h 5720742"/>
                <a:gd name="connsiteX4" fmla="*/ 11010900 w 11010900"/>
                <a:gd name="connsiteY4" fmla="*/ 2933700 h 5720742"/>
                <a:gd name="connsiteX5" fmla="*/ 8267700 w 11010900"/>
                <a:gd name="connsiteY5" fmla="*/ 4419600 h 5720742"/>
                <a:gd name="connsiteX6" fmla="*/ 2667000 w 11010900"/>
                <a:gd name="connsiteY6" fmla="*/ 4419600 h 5720742"/>
                <a:gd name="connsiteX7" fmla="*/ 0 w 11010900"/>
                <a:gd name="connsiteY7" fmla="*/ 2895600 h 5720742"/>
                <a:gd name="connsiteX8" fmla="*/ 76200 w 11010900"/>
                <a:gd name="connsiteY8" fmla="*/ 38100 h 5720742"/>
                <a:gd name="connsiteX0" fmla="*/ 76200 w 11010900"/>
                <a:gd name="connsiteY0" fmla="*/ 38100 h 5625812"/>
                <a:gd name="connsiteX1" fmla="*/ 4457700 w 11010900"/>
                <a:gd name="connsiteY1" fmla="*/ 2552700 h 5625812"/>
                <a:gd name="connsiteX2" fmla="*/ 6438900 w 11010900"/>
                <a:gd name="connsiteY2" fmla="*/ 2590800 h 5625812"/>
                <a:gd name="connsiteX3" fmla="*/ 10896600 w 11010900"/>
                <a:gd name="connsiteY3" fmla="*/ 0 h 5625812"/>
                <a:gd name="connsiteX4" fmla="*/ 11010900 w 11010900"/>
                <a:gd name="connsiteY4" fmla="*/ 2933700 h 5625812"/>
                <a:gd name="connsiteX5" fmla="*/ 8267700 w 11010900"/>
                <a:gd name="connsiteY5" fmla="*/ 4419600 h 5625812"/>
                <a:gd name="connsiteX6" fmla="*/ 2667000 w 11010900"/>
                <a:gd name="connsiteY6" fmla="*/ 4419600 h 5625812"/>
                <a:gd name="connsiteX7" fmla="*/ 0 w 11010900"/>
                <a:gd name="connsiteY7" fmla="*/ 2895600 h 5625812"/>
                <a:gd name="connsiteX8" fmla="*/ 76200 w 11010900"/>
                <a:gd name="connsiteY8" fmla="*/ 38100 h 5625812"/>
                <a:gd name="connsiteX0" fmla="*/ 76200 w 11010900"/>
                <a:gd name="connsiteY0" fmla="*/ 38100 h 5796254"/>
                <a:gd name="connsiteX1" fmla="*/ 4457700 w 11010900"/>
                <a:gd name="connsiteY1" fmla="*/ 2552700 h 5796254"/>
                <a:gd name="connsiteX2" fmla="*/ 6438900 w 11010900"/>
                <a:gd name="connsiteY2" fmla="*/ 2590800 h 5796254"/>
                <a:gd name="connsiteX3" fmla="*/ 10896600 w 11010900"/>
                <a:gd name="connsiteY3" fmla="*/ 0 h 5796254"/>
                <a:gd name="connsiteX4" fmla="*/ 11010900 w 11010900"/>
                <a:gd name="connsiteY4" fmla="*/ 2933700 h 5796254"/>
                <a:gd name="connsiteX5" fmla="*/ 8267700 w 11010900"/>
                <a:gd name="connsiteY5" fmla="*/ 4419600 h 5796254"/>
                <a:gd name="connsiteX6" fmla="*/ 2667000 w 11010900"/>
                <a:gd name="connsiteY6" fmla="*/ 4419600 h 5796254"/>
                <a:gd name="connsiteX7" fmla="*/ 0 w 11010900"/>
                <a:gd name="connsiteY7" fmla="*/ 2895600 h 5796254"/>
                <a:gd name="connsiteX8" fmla="*/ 76200 w 11010900"/>
                <a:gd name="connsiteY8" fmla="*/ 38100 h 5796254"/>
                <a:gd name="connsiteX0" fmla="*/ 76200 w 11010900"/>
                <a:gd name="connsiteY0" fmla="*/ 38100 h 5898934"/>
                <a:gd name="connsiteX1" fmla="*/ 4457700 w 11010900"/>
                <a:gd name="connsiteY1" fmla="*/ 2552700 h 5898934"/>
                <a:gd name="connsiteX2" fmla="*/ 6438900 w 11010900"/>
                <a:gd name="connsiteY2" fmla="*/ 2590800 h 5898934"/>
                <a:gd name="connsiteX3" fmla="*/ 10896600 w 11010900"/>
                <a:gd name="connsiteY3" fmla="*/ 0 h 5898934"/>
                <a:gd name="connsiteX4" fmla="*/ 11010900 w 11010900"/>
                <a:gd name="connsiteY4" fmla="*/ 2933700 h 5898934"/>
                <a:gd name="connsiteX5" fmla="*/ 8267700 w 11010900"/>
                <a:gd name="connsiteY5" fmla="*/ 4419600 h 5898934"/>
                <a:gd name="connsiteX6" fmla="*/ 2667000 w 11010900"/>
                <a:gd name="connsiteY6" fmla="*/ 4419600 h 5898934"/>
                <a:gd name="connsiteX7" fmla="*/ 0 w 11010900"/>
                <a:gd name="connsiteY7" fmla="*/ 2895600 h 5898934"/>
                <a:gd name="connsiteX8" fmla="*/ 76200 w 11010900"/>
                <a:gd name="connsiteY8" fmla="*/ 38100 h 5898934"/>
                <a:gd name="connsiteX0" fmla="*/ 76200 w 11010900"/>
                <a:gd name="connsiteY0" fmla="*/ 38100 h 5676900"/>
                <a:gd name="connsiteX1" fmla="*/ 4457700 w 11010900"/>
                <a:gd name="connsiteY1" fmla="*/ 2552700 h 5676900"/>
                <a:gd name="connsiteX2" fmla="*/ 6438900 w 11010900"/>
                <a:gd name="connsiteY2" fmla="*/ 2590800 h 5676900"/>
                <a:gd name="connsiteX3" fmla="*/ 10896600 w 11010900"/>
                <a:gd name="connsiteY3" fmla="*/ 0 h 5676900"/>
                <a:gd name="connsiteX4" fmla="*/ 11010900 w 11010900"/>
                <a:gd name="connsiteY4" fmla="*/ 2933700 h 5676900"/>
                <a:gd name="connsiteX5" fmla="*/ 8267700 w 11010900"/>
                <a:gd name="connsiteY5" fmla="*/ 4419600 h 5676900"/>
                <a:gd name="connsiteX6" fmla="*/ 2667000 w 11010900"/>
                <a:gd name="connsiteY6" fmla="*/ 4419600 h 5676900"/>
                <a:gd name="connsiteX7" fmla="*/ 0 w 11010900"/>
                <a:gd name="connsiteY7" fmla="*/ 2895600 h 5676900"/>
                <a:gd name="connsiteX8" fmla="*/ 76200 w 11010900"/>
                <a:gd name="connsiteY8" fmla="*/ 38100 h 5676900"/>
                <a:gd name="connsiteX0" fmla="*/ 76200 w 11010900"/>
                <a:gd name="connsiteY0" fmla="*/ 8604 h 5647404"/>
                <a:gd name="connsiteX1" fmla="*/ 4457700 w 11010900"/>
                <a:gd name="connsiteY1" fmla="*/ 2523204 h 5647404"/>
                <a:gd name="connsiteX2" fmla="*/ 6438900 w 11010900"/>
                <a:gd name="connsiteY2" fmla="*/ 2561304 h 5647404"/>
                <a:gd name="connsiteX3" fmla="*/ 10896600 w 11010900"/>
                <a:gd name="connsiteY3" fmla="*/ 0 h 5647404"/>
                <a:gd name="connsiteX4" fmla="*/ 11010900 w 11010900"/>
                <a:gd name="connsiteY4" fmla="*/ 2904204 h 5647404"/>
                <a:gd name="connsiteX5" fmla="*/ 8267700 w 11010900"/>
                <a:gd name="connsiteY5" fmla="*/ 4390104 h 5647404"/>
                <a:gd name="connsiteX6" fmla="*/ 2667000 w 11010900"/>
                <a:gd name="connsiteY6" fmla="*/ 4390104 h 5647404"/>
                <a:gd name="connsiteX7" fmla="*/ 0 w 11010900"/>
                <a:gd name="connsiteY7" fmla="*/ 2866104 h 5647404"/>
                <a:gd name="connsiteX8" fmla="*/ 76200 w 11010900"/>
                <a:gd name="connsiteY8" fmla="*/ 8604 h 5647404"/>
                <a:gd name="connsiteX0" fmla="*/ 0 w 11052687"/>
                <a:gd name="connsiteY0" fmla="*/ 67597 h 5647404"/>
                <a:gd name="connsiteX1" fmla="*/ 4499487 w 11052687"/>
                <a:gd name="connsiteY1" fmla="*/ 2523204 h 5647404"/>
                <a:gd name="connsiteX2" fmla="*/ 6480687 w 11052687"/>
                <a:gd name="connsiteY2" fmla="*/ 2561304 h 5647404"/>
                <a:gd name="connsiteX3" fmla="*/ 10938387 w 11052687"/>
                <a:gd name="connsiteY3" fmla="*/ 0 h 5647404"/>
                <a:gd name="connsiteX4" fmla="*/ 11052687 w 11052687"/>
                <a:gd name="connsiteY4" fmla="*/ 2904204 h 5647404"/>
                <a:gd name="connsiteX5" fmla="*/ 8309487 w 11052687"/>
                <a:gd name="connsiteY5" fmla="*/ 4390104 h 5647404"/>
                <a:gd name="connsiteX6" fmla="*/ 2708787 w 11052687"/>
                <a:gd name="connsiteY6" fmla="*/ 4390104 h 5647404"/>
                <a:gd name="connsiteX7" fmla="*/ 41787 w 11052687"/>
                <a:gd name="connsiteY7" fmla="*/ 2866104 h 5647404"/>
                <a:gd name="connsiteX8" fmla="*/ 0 w 11052687"/>
                <a:gd name="connsiteY8" fmla="*/ 67597 h 5647404"/>
                <a:gd name="connsiteX0" fmla="*/ 0 w 11052687"/>
                <a:gd name="connsiteY0" fmla="*/ 67597 h 5647404"/>
                <a:gd name="connsiteX1" fmla="*/ 4499487 w 11052687"/>
                <a:gd name="connsiteY1" fmla="*/ 2523204 h 5647404"/>
                <a:gd name="connsiteX2" fmla="*/ 6480687 w 11052687"/>
                <a:gd name="connsiteY2" fmla="*/ 2561304 h 5647404"/>
                <a:gd name="connsiteX3" fmla="*/ 10938387 w 11052687"/>
                <a:gd name="connsiteY3" fmla="*/ 0 h 5647404"/>
                <a:gd name="connsiteX4" fmla="*/ 11052687 w 11052687"/>
                <a:gd name="connsiteY4" fmla="*/ 2904204 h 5647404"/>
                <a:gd name="connsiteX5" fmla="*/ 8309487 w 11052687"/>
                <a:gd name="connsiteY5" fmla="*/ 4390104 h 5647404"/>
                <a:gd name="connsiteX6" fmla="*/ 2708787 w 11052687"/>
                <a:gd name="connsiteY6" fmla="*/ 4390104 h 5647404"/>
                <a:gd name="connsiteX7" fmla="*/ 12290 w 11052687"/>
                <a:gd name="connsiteY7" fmla="*/ 3013588 h 5647404"/>
                <a:gd name="connsiteX8" fmla="*/ 0 w 11052687"/>
                <a:gd name="connsiteY8" fmla="*/ 67597 h 5647404"/>
                <a:gd name="connsiteX0" fmla="*/ 0 w 11052687"/>
                <a:gd name="connsiteY0" fmla="*/ 67597 h 5739390"/>
                <a:gd name="connsiteX1" fmla="*/ 4499487 w 11052687"/>
                <a:gd name="connsiteY1" fmla="*/ 2523204 h 5739390"/>
                <a:gd name="connsiteX2" fmla="*/ 6480687 w 11052687"/>
                <a:gd name="connsiteY2" fmla="*/ 2561304 h 5739390"/>
                <a:gd name="connsiteX3" fmla="*/ 10938387 w 11052687"/>
                <a:gd name="connsiteY3" fmla="*/ 0 h 5739390"/>
                <a:gd name="connsiteX4" fmla="*/ 11052687 w 11052687"/>
                <a:gd name="connsiteY4" fmla="*/ 2904204 h 5739390"/>
                <a:gd name="connsiteX5" fmla="*/ 8309487 w 11052687"/>
                <a:gd name="connsiteY5" fmla="*/ 4390104 h 5739390"/>
                <a:gd name="connsiteX6" fmla="*/ 2649793 w 11052687"/>
                <a:gd name="connsiteY6" fmla="*/ 4567084 h 5739390"/>
                <a:gd name="connsiteX7" fmla="*/ 12290 w 11052687"/>
                <a:gd name="connsiteY7" fmla="*/ 3013588 h 5739390"/>
                <a:gd name="connsiteX8" fmla="*/ 0 w 11052687"/>
                <a:gd name="connsiteY8" fmla="*/ 67597 h 5739390"/>
                <a:gd name="connsiteX0" fmla="*/ 0 w 11052687"/>
                <a:gd name="connsiteY0" fmla="*/ 67597 h 5824384"/>
                <a:gd name="connsiteX1" fmla="*/ 4499487 w 11052687"/>
                <a:gd name="connsiteY1" fmla="*/ 2523204 h 5824384"/>
                <a:gd name="connsiteX2" fmla="*/ 6480687 w 11052687"/>
                <a:gd name="connsiteY2" fmla="*/ 2561304 h 5824384"/>
                <a:gd name="connsiteX3" fmla="*/ 10938387 w 11052687"/>
                <a:gd name="connsiteY3" fmla="*/ 0 h 5824384"/>
                <a:gd name="connsiteX4" fmla="*/ 11052687 w 11052687"/>
                <a:gd name="connsiteY4" fmla="*/ 2904204 h 5824384"/>
                <a:gd name="connsiteX5" fmla="*/ 8191500 w 11052687"/>
                <a:gd name="connsiteY5" fmla="*/ 4567084 h 5824384"/>
                <a:gd name="connsiteX6" fmla="*/ 2649793 w 11052687"/>
                <a:gd name="connsiteY6" fmla="*/ 4567084 h 5824384"/>
                <a:gd name="connsiteX7" fmla="*/ 12290 w 11052687"/>
                <a:gd name="connsiteY7" fmla="*/ 3013588 h 5824384"/>
                <a:gd name="connsiteX8" fmla="*/ 0 w 11052687"/>
                <a:gd name="connsiteY8" fmla="*/ 67597 h 5824384"/>
                <a:gd name="connsiteX0" fmla="*/ 0 w 11052687"/>
                <a:gd name="connsiteY0" fmla="*/ 67597 h 5781014"/>
                <a:gd name="connsiteX1" fmla="*/ 4499487 w 11052687"/>
                <a:gd name="connsiteY1" fmla="*/ 2523204 h 5781014"/>
                <a:gd name="connsiteX2" fmla="*/ 6480687 w 11052687"/>
                <a:gd name="connsiteY2" fmla="*/ 2561304 h 5781014"/>
                <a:gd name="connsiteX3" fmla="*/ 10938387 w 11052687"/>
                <a:gd name="connsiteY3" fmla="*/ 0 h 5781014"/>
                <a:gd name="connsiteX4" fmla="*/ 11052687 w 11052687"/>
                <a:gd name="connsiteY4" fmla="*/ 2904204 h 5781014"/>
                <a:gd name="connsiteX5" fmla="*/ 8279990 w 11052687"/>
                <a:gd name="connsiteY5" fmla="*/ 4478594 h 5781014"/>
                <a:gd name="connsiteX6" fmla="*/ 2649793 w 11052687"/>
                <a:gd name="connsiteY6" fmla="*/ 4567084 h 5781014"/>
                <a:gd name="connsiteX7" fmla="*/ 12290 w 11052687"/>
                <a:gd name="connsiteY7" fmla="*/ 3013588 h 5781014"/>
                <a:gd name="connsiteX8" fmla="*/ 0 w 11052687"/>
                <a:gd name="connsiteY8" fmla="*/ 67597 h 5781014"/>
                <a:gd name="connsiteX0" fmla="*/ 0 w 11052687"/>
                <a:gd name="connsiteY0" fmla="*/ 67597 h 5860088"/>
                <a:gd name="connsiteX1" fmla="*/ 4499487 w 11052687"/>
                <a:gd name="connsiteY1" fmla="*/ 2523204 h 5860088"/>
                <a:gd name="connsiteX2" fmla="*/ 6480687 w 11052687"/>
                <a:gd name="connsiteY2" fmla="*/ 2561304 h 5860088"/>
                <a:gd name="connsiteX3" fmla="*/ 10938387 w 11052687"/>
                <a:gd name="connsiteY3" fmla="*/ 0 h 5860088"/>
                <a:gd name="connsiteX4" fmla="*/ 11052687 w 11052687"/>
                <a:gd name="connsiteY4" fmla="*/ 2904204 h 5860088"/>
                <a:gd name="connsiteX5" fmla="*/ 8279990 w 11052687"/>
                <a:gd name="connsiteY5" fmla="*/ 4478594 h 5860088"/>
                <a:gd name="connsiteX6" fmla="*/ 2974258 w 11052687"/>
                <a:gd name="connsiteY6" fmla="*/ 4714568 h 5860088"/>
                <a:gd name="connsiteX7" fmla="*/ 12290 w 11052687"/>
                <a:gd name="connsiteY7" fmla="*/ 3013588 h 5860088"/>
                <a:gd name="connsiteX8" fmla="*/ 0 w 11052687"/>
                <a:gd name="connsiteY8" fmla="*/ 67597 h 5860088"/>
                <a:gd name="connsiteX0" fmla="*/ 0 w 11052687"/>
                <a:gd name="connsiteY0" fmla="*/ 67597 h 5801653"/>
                <a:gd name="connsiteX1" fmla="*/ 4499487 w 11052687"/>
                <a:gd name="connsiteY1" fmla="*/ 2523204 h 5801653"/>
                <a:gd name="connsiteX2" fmla="*/ 6480687 w 11052687"/>
                <a:gd name="connsiteY2" fmla="*/ 2561304 h 5801653"/>
                <a:gd name="connsiteX3" fmla="*/ 10938387 w 11052687"/>
                <a:gd name="connsiteY3" fmla="*/ 0 h 5801653"/>
                <a:gd name="connsiteX4" fmla="*/ 11052687 w 11052687"/>
                <a:gd name="connsiteY4" fmla="*/ 2904204 h 5801653"/>
                <a:gd name="connsiteX5" fmla="*/ 8279990 w 11052687"/>
                <a:gd name="connsiteY5" fmla="*/ 4478594 h 5801653"/>
                <a:gd name="connsiteX6" fmla="*/ 2974258 w 11052687"/>
                <a:gd name="connsiteY6" fmla="*/ 4714568 h 5801653"/>
                <a:gd name="connsiteX7" fmla="*/ 12290 w 11052687"/>
                <a:gd name="connsiteY7" fmla="*/ 3013588 h 5801653"/>
                <a:gd name="connsiteX8" fmla="*/ 0 w 11052687"/>
                <a:gd name="connsiteY8" fmla="*/ 67597 h 5801653"/>
                <a:gd name="connsiteX0" fmla="*/ 0 w 11052687"/>
                <a:gd name="connsiteY0" fmla="*/ 97094 h 5831150"/>
                <a:gd name="connsiteX1" fmla="*/ 4499487 w 11052687"/>
                <a:gd name="connsiteY1" fmla="*/ 2552701 h 5831150"/>
                <a:gd name="connsiteX2" fmla="*/ 6480687 w 11052687"/>
                <a:gd name="connsiteY2" fmla="*/ 2590801 h 5831150"/>
                <a:gd name="connsiteX3" fmla="*/ 10938387 w 11052687"/>
                <a:gd name="connsiteY3" fmla="*/ 0 h 5831150"/>
                <a:gd name="connsiteX4" fmla="*/ 11052687 w 11052687"/>
                <a:gd name="connsiteY4" fmla="*/ 2933701 h 5831150"/>
                <a:gd name="connsiteX5" fmla="*/ 8279990 w 11052687"/>
                <a:gd name="connsiteY5" fmla="*/ 4508091 h 5831150"/>
                <a:gd name="connsiteX6" fmla="*/ 2974258 w 11052687"/>
                <a:gd name="connsiteY6" fmla="*/ 4744065 h 5831150"/>
                <a:gd name="connsiteX7" fmla="*/ 12290 w 11052687"/>
                <a:gd name="connsiteY7" fmla="*/ 3043085 h 5831150"/>
                <a:gd name="connsiteX8" fmla="*/ 0 w 11052687"/>
                <a:gd name="connsiteY8" fmla="*/ 97094 h 5831150"/>
                <a:gd name="connsiteX0" fmla="*/ 0 w 11052687"/>
                <a:gd name="connsiteY0" fmla="*/ 97094 h 5831150"/>
                <a:gd name="connsiteX1" fmla="*/ 4499487 w 11052687"/>
                <a:gd name="connsiteY1" fmla="*/ 2552701 h 5831150"/>
                <a:gd name="connsiteX2" fmla="*/ 6480687 w 11052687"/>
                <a:gd name="connsiteY2" fmla="*/ 2561304 h 5831150"/>
                <a:gd name="connsiteX3" fmla="*/ 10938387 w 11052687"/>
                <a:gd name="connsiteY3" fmla="*/ 0 h 5831150"/>
                <a:gd name="connsiteX4" fmla="*/ 11052687 w 11052687"/>
                <a:gd name="connsiteY4" fmla="*/ 2933701 h 5831150"/>
                <a:gd name="connsiteX5" fmla="*/ 8279990 w 11052687"/>
                <a:gd name="connsiteY5" fmla="*/ 4508091 h 5831150"/>
                <a:gd name="connsiteX6" fmla="*/ 2974258 w 11052687"/>
                <a:gd name="connsiteY6" fmla="*/ 4744065 h 5831150"/>
                <a:gd name="connsiteX7" fmla="*/ 12290 w 11052687"/>
                <a:gd name="connsiteY7" fmla="*/ 3043085 h 5831150"/>
                <a:gd name="connsiteX8" fmla="*/ 0 w 11052687"/>
                <a:gd name="connsiteY8" fmla="*/ 97094 h 5831150"/>
                <a:gd name="connsiteX0" fmla="*/ 0 w 11066557"/>
                <a:gd name="connsiteY0" fmla="*/ 97094 h 5831150"/>
                <a:gd name="connsiteX1" fmla="*/ 4499487 w 11066557"/>
                <a:gd name="connsiteY1" fmla="*/ 2552701 h 5831150"/>
                <a:gd name="connsiteX2" fmla="*/ 6480687 w 11066557"/>
                <a:gd name="connsiteY2" fmla="*/ 2561304 h 5831150"/>
                <a:gd name="connsiteX3" fmla="*/ 10938387 w 11066557"/>
                <a:gd name="connsiteY3" fmla="*/ 0 h 5831150"/>
                <a:gd name="connsiteX4" fmla="*/ 11066557 w 11066557"/>
                <a:gd name="connsiteY4" fmla="*/ 2985766 h 5831150"/>
                <a:gd name="connsiteX5" fmla="*/ 8279990 w 11066557"/>
                <a:gd name="connsiteY5" fmla="*/ 4508091 h 5831150"/>
                <a:gd name="connsiteX6" fmla="*/ 2974258 w 11066557"/>
                <a:gd name="connsiteY6" fmla="*/ 4744065 h 5831150"/>
                <a:gd name="connsiteX7" fmla="*/ 12290 w 11066557"/>
                <a:gd name="connsiteY7" fmla="*/ 3043085 h 5831150"/>
                <a:gd name="connsiteX8" fmla="*/ 0 w 11066557"/>
                <a:gd name="connsiteY8" fmla="*/ 97094 h 5831150"/>
                <a:gd name="connsiteX0" fmla="*/ 0 w 11066557"/>
                <a:gd name="connsiteY0" fmla="*/ 97094 h 5879261"/>
                <a:gd name="connsiteX1" fmla="*/ 4499487 w 11066557"/>
                <a:gd name="connsiteY1" fmla="*/ 2552701 h 5879261"/>
                <a:gd name="connsiteX2" fmla="*/ 6480687 w 11066557"/>
                <a:gd name="connsiteY2" fmla="*/ 2561304 h 5879261"/>
                <a:gd name="connsiteX3" fmla="*/ 10938387 w 11066557"/>
                <a:gd name="connsiteY3" fmla="*/ 0 h 5879261"/>
                <a:gd name="connsiteX4" fmla="*/ 11066557 w 11066557"/>
                <a:gd name="connsiteY4" fmla="*/ 2985766 h 5879261"/>
                <a:gd name="connsiteX5" fmla="*/ 8265214 w 11066557"/>
                <a:gd name="connsiteY5" fmla="*/ 4609608 h 5879261"/>
                <a:gd name="connsiteX6" fmla="*/ 2974258 w 11066557"/>
                <a:gd name="connsiteY6" fmla="*/ 4744065 h 5879261"/>
                <a:gd name="connsiteX7" fmla="*/ 12290 w 11066557"/>
                <a:gd name="connsiteY7" fmla="*/ 3043085 h 5879261"/>
                <a:gd name="connsiteX8" fmla="*/ 0 w 11066557"/>
                <a:gd name="connsiteY8" fmla="*/ 97094 h 5879261"/>
                <a:gd name="connsiteX0" fmla="*/ 0 w 11066557"/>
                <a:gd name="connsiteY0" fmla="*/ 32866 h 5815033"/>
                <a:gd name="connsiteX1" fmla="*/ 4499487 w 11066557"/>
                <a:gd name="connsiteY1" fmla="*/ 2488473 h 5815033"/>
                <a:gd name="connsiteX2" fmla="*/ 6480687 w 11066557"/>
                <a:gd name="connsiteY2" fmla="*/ 2497076 h 5815033"/>
                <a:gd name="connsiteX3" fmla="*/ 11011258 w 11066557"/>
                <a:gd name="connsiteY3" fmla="*/ 0 h 5815033"/>
                <a:gd name="connsiteX4" fmla="*/ 11066557 w 11066557"/>
                <a:gd name="connsiteY4" fmla="*/ 2921538 h 5815033"/>
                <a:gd name="connsiteX5" fmla="*/ 8265214 w 11066557"/>
                <a:gd name="connsiteY5" fmla="*/ 4545380 h 5815033"/>
                <a:gd name="connsiteX6" fmla="*/ 2974258 w 11066557"/>
                <a:gd name="connsiteY6" fmla="*/ 4679837 h 5815033"/>
                <a:gd name="connsiteX7" fmla="*/ 12290 w 11066557"/>
                <a:gd name="connsiteY7" fmla="*/ 2978857 h 5815033"/>
                <a:gd name="connsiteX8" fmla="*/ 0 w 11066557"/>
                <a:gd name="connsiteY8" fmla="*/ 32866 h 5815033"/>
                <a:gd name="connsiteX0" fmla="*/ 0 w 11066557"/>
                <a:gd name="connsiteY0" fmla="*/ 32866 h 5815033"/>
                <a:gd name="connsiteX1" fmla="*/ 4499487 w 11066557"/>
                <a:gd name="connsiteY1" fmla="*/ 2488473 h 5815033"/>
                <a:gd name="connsiteX2" fmla="*/ 6475458 w 11066557"/>
                <a:gd name="connsiteY2" fmla="*/ 2582110 h 5815033"/>
                <a:gd name="connsiteX3" fmla="*/ 11011258 w 11066557"/>
                <a:gd name="connsiteY3" fmla="*/ 0 h 5815033"/>
                <a:gd name="connsiteX4" fmla="*/ 11066557 w 11066557"/>
                <a:gd name="connsiteY4" fmla="*/ 2921538 h 5815033"/>
                <a:gd name="connsiteX5" fmla="*/ 8265214 w 11066557"/>
                <a:gd name="connsiteY5" fmla="*/ 4545380 h 5815033"/>
                <a:gd name="connsiteX6" fmla="*/ 2974258 w 11066557"/>
                <a:gd name="connsiteY6" fmla="*/ 4679837 h 5815033"/>
                <a:gd name="connsiteX7" fmla="*/ 12290 w 11066557"/>
                <a:gd name="connsiteY7" fmla="*/ 2978857 h 5815033"/>
                <a:gd name="connsiteX8" fmla="*/ 0 w 11066557"/>
                <a:gd name="connsiteY8" fmla="*/ 32866 h 5815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6557" h="5815033">
                  <a:moveTo>
                    <a:pt x="0" y="32866"/>
                  </a:moveTo>
                  <a:lnTo>
                    <a:pt x="4499487" y="2488473"/>
                  </a:lnTo>
                  <a:cubicBezTo>
                    <a:pt x="5274187" y="2844073"/>
                    <a:pt x="5548358" y="3064710"/>
                    <a:pt x="6475458" y="2582110"/>
                  </a:cubicBezTo>
                  <a:lnTo>
                    <a:pt x="11011258" y="0"/>
                  </a:lnTo>
                  <a:lnTo>
                    <a:pt x="11066557" y="2921538"/>
                  </a:lnTo>
                  <a:lnTo>
                    <a:pt x="8265214" y="4545380"/>
                  </a:lnTo>
                  <a:cubicBezTo>
                    <a:pt x="5255314" y="6221780"/>
                    <a:pt x="5579806" y="6208753"/>
                    <a:pt x="2974258" y="4679837"/>
                  </a:cubicBezTo>
                  <a:lnTo>
                    <a:pt x="12290" y="2978857"/>
                  </a:lnTo>
                  <a:cubicBezTo>
                    <a:pt x="8193" y="1996860"/>
                    <a:pt x="4097" y="1014863"/>
                    <a:pt x="0" y="32866"/>
                  </a:cubicBezTo>
                  <a:close/>
                </a:path>
              </a:pathLst>
            </a:custGeom>
            <a:solidFill>
              <a:schemeClr val="bg2"/>
            </a:solidFill>
            <a:ln>
              <a:noFill/>
            </a:ln>
            <a:effectLst>
              <a:outerShdw blurRad="381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ounded Rectangle 136"/>
            <p:cNvSpPr/>
            <p:nvPr/>
          </p:nvSpPr>
          <p:spPr>
            <a:xfrm>
              <a:off x="3789268" y="3689778"/>
              <a:ext cx="6492773" cy="1190971"/>
            </a:xfrm>
            <a:prstGeom prst="roundRect">
              <a:avLst>
                <a:gd name="adj" fmla="val 2158"/>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40" name="Rectangle 139"/>
            <p:cNvSpPr/>
            <p:nvPr/>
          </p:nvSpPr>
          <p:spPr>
            <a:xfrm>
              <a:off x="3929175" y="3749502"/>
              <a:ext cx="6209721" cy="1077218"/>
            </a:xfrm>
            <a:prstGeom prst="rect">
              <a:avLst/>
            </a:prstGeom>
          </p:spPr>
          <p:txBody>
            <a:bodyPr wrap="square">
              <a:spAutoFit/>
            </a:bodyPr>
            <a:lstStyle/>
            <a:p>
              <a:r>
                <a:rPr lang="en-US" sz="1600" dirty="0">
                  <a:solidFill>
                    <a:schemeClr val="accent2"/>
                  </a:solidFill>
                </a:rPr>
                <a:t>Donec non velit </a:t>
              </a:r>
              <a:r>
                <a:rPr lang="en-US" sz="1600" dirty="0">
                  <a:solidFill>
                    <a:schemeClr val="bg1">
                      <a:lumMod val="75000"/>
                    </a:schemeClr>
                  </a:solidFill>
                </a:rPr>
                <a:t>euismod nisi fermentum facilisis. In nec dui ipsum. Proin vitae justo libero. Morbi malesuada, risus quis ullamcorper hendrerit, mauris dolor interdum ipsum, aliquet tincidunt nibh est vel ex. Donec sit amet turpis maximus, consequat nibh </a:t>
              </a:r>
              <a:r>
                <a:rPr lang="en-US" sz="1600" dirty="0" smtClean="0">
                  <a:solidFill>
                    <a:schemeClr val="bg1">
                      <a:lumMod val="75000"/>
                    </a:schemeClr>
                  </a:solidFill>
                </a:rPr>
                <a:t>quis. </a:t>
              </a:r>
              <a:endParaRPr lang="en-US" sz="1600" dirty="0"/>
            </a:p>
          </p:txBody>
        </p:sp>
        <p:grpSp>
          <p:nvGrpSpPr>
            <p:cNvPr id="71" name="Group 70"/>
            <p:cNvGrpSpPr/>
            <p:nvPr/>
          </p:nvGrpSpPr>
          <p:grpSpPr>
            <a:xfrm>
              <a:off x="1618535" y="3825715"/>
              <a:ext cx="607701" cy="608597"/>
              <a:chOff x="4557710" y="1269999"/>
              <a:chExt cx="1076324" cy="1077912"/>
            </a:xfrm>
          </p:grpSpPr>
          <p:sp>
            <p:nvSpPr>
              <p:cNvPr id="72"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p:cNvGrpSpPr/>
          <p:nvPr/>
        </p:nvGrpSpPr>
        <p:grpSpPr>
          <a:xfrm>
            <a:off x="914400" y="4790064"/>
            <a:ext cx="9367641" cy="1494751"/>
            <a:chOff x="914400" y="4790064"/>
            <a:chExt cx="9367641" cy="1494751"/>
          </a:xfrm>
        </p:grpSpPr>
        <p:grpSp>
          <p:nvGrpSpPr>
            <p:cNvPr id="17" name="Group 16"/>
            <p:cNvGrpSpPr/>
            <p:nvPr/>
          </p:nvGrpSpPr>
          <p:grpSpPr>
            <a:xfrm>
              <a:off x="953075" y="5096567"/>
              <a:ext cx="1916463" cy="1188247"/>
              <a:chOff x="975792" y="5125779"/>
              <a:chExt cx="1980000" cy="1227642"/>
            </a:xfrm>
            <a:effectLst>
              <a:outerShdw blurRad="38100" dist="25400" dir="5400000" algn="t" rotWithShape="0">
                <a:prstClr val="black">
                  <a:alpha val="40000"/>
                </a:prstClr>
              </a:outerShdw>
            </a:effectLst>
          </p:grpSpPr>
          <p:sp>
            <p:nvSpPr>
              <p:cNvPr id="95" name="Rounded Rectangle 94"/>
              <p:cNvSpPr/>
              <p:nvPr/>
            </p:nvSpPr>
            <p:spPr>
              <a:xfrm>
                <a:off x="975792" y="5125779"/>
                <a:ext cx="1980000" cy="1227642"/>
              </a:xfrm>
              <a:prstGeom prst="roundRect">
                <a:avLst>
                  <a:gd name="adj" fmla="val 21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91" name="Rounded Rectangle 90"/>
              <p:cNvSpPr/>
              <p:nvPr/>
            </p:nvSpPr>
            <p:spPr>
              <a:xfrm>
                <a:off x="1032342" y="5181600"/>
                <a:ext cx="1866900" cy="1116000"/>
              </a:xfrm>
              <a:prstGeom prst="roundRect">
                <a:avLst>
                  <a:gd name="adj" fmla="val 21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grpSp>
        <p:sp>
          <p:nvSpPr>
            <p:cNvPr id="124" name="TextBox 123"/>
            <p:cNvSpPr txBox="1"/>
            <p:nvPr/>
          </p:nvSpPr>
          <p:spPr>
            <a:xfrm>
              <a:off x="914400" y="4790064"/>
              <a:ext cx="2212643" cy="387271"/>
            </a:xfrm>
            <a:prstGeom prst="rect">
              <a:avLst/>
            </a:prstGeom>
            <a:noFill/>
          </p:spPr>
          <p:txBody>
            <a:bodyPr wrap="square" rtlCol="0">
              <a:spAutoFit/>
            </a:bodyPr>
            <a:lstStyle/>
            <a:p>
              <a:pPr algn="ctr"/>
              <a:r>
                <a:rPr lang="en-US" sz="2000" dirty="0">
                  <a:solidFill>
                    <a:schemeClr val="bg1"/>
                  </a:solidFill>
                  <a:latin typeface="Calibri Light" panose="020F0302020204030204" pitchFamily="34" charset="0"/>
                </a:rPr>
                <a:t>ACTION</a:t>
              </a:r>
            </a:p>
          </p:txBody>
        </p:sp>
        <p:sp>
          <p:nvSpPr>
            <p:cNvPr id="127" name="TextBox 126"/>
            <p:cNvSpPr txBox="1"/>
            <p:nvPr/>
          </p:nvSpPr>
          <p:spPr>
            <a:xfrm>
              <a:off x="1007809" y="5805161"/>
              <a:ext cx="1806993" cy="387271"/>
            </a:xfrm>
            <a:prstGeom prst="rect">
              <a:avLst/>
            </a:prstGeom>
            <a:noFill/>
          </p:spPr>
          <p:txBody>
            <a:bodyPr wrap="square" rtlCol="0">
              <a:spAutoFit/>
            </a:bodyPr>
            <a:lstStyle/>
            <a:p>
              <a:pPr algn="ctr"/>
              <a:r>
                <a:rPr lang="en-US" sz="2000" dirty="0" smtClean="0">
                  <a:solidFill>
                    <a:schemeClr val="bg1"/>
                  </a:solidFill>
                  <a:latin typeface="Calibri Light" panose="020F0302020204030204" pitchFamily="34" charset="0"/>
                </a:rPr>
                <a:t>ACTION</a:t>
              </a:r>
              <a:endParaRPr lang="en-US" sz="2000" dirty="0">
                <a:solidFill>
                  <a:schemeClr val="bg1"/>
                </a:solidFill>
                <a:latin typeface="Calibri Light" panose="020F0302020204030204" pitchFamily="34" charset="0"/>
              </a:endParaRPr>
            </a:p>
          </p:txBody>
        </p:sp>
        <p:sp>
          <p:nvSpPr>
            <p:cNvPr id="132" name="Freeform 131"/>
            <p:cNvSpPr/>
            <p:nvPr/>
          </p:nvSpPr>
          <p:spPr>
            <a:xfrm rot="5249468" flipH="1" flipV="1">
              <a:off x="3010901" y="5520212"/>
              <a:ext cx="633448" cy="332851"/>
            </a:xfrm>
            <a:custGeom>
              <a:avLst/>
              <a:gdLst>
                <a:gd name="connsiteX0" fmla="*/ 114300 w 11010900"/>
                <a:gd name="connsiteY0" fmla="*/ 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0" fmla="*/ 114300 w 11010900"/>
                <a:gd name="connsiteY0" fmla="*/ 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10" fmla="*/ 114300 w 11010900"/>
                <a:gd name="connsiteY10" fmla="*/ 0 h 4419600"/>
                <a:gd name="connsiteX0" fmla="*/ 76200 w 11010900"/>
                <a:gd name="connsiteY0" fmla="*/ 38100 h 4419600"/>
                <a:gd name="connsiteX1" fmla="*/ 1181100 w 11010900"/>
                <a:gd name="connsiteY1" fmla="*/ 0 h 4419600"/>
                <a:gd name="connsiteX2" fmla="*/ 4457700 w 11010900"/>
                <a:gd name="connsiteY2" fmla="*/ 2552700 h 4419600"/>
                <a:gd name="connsiteX3" fmla="*/ 6438900 w 11010900"/>
                <a:gd name="connsiteY3" fmla="*/ 2590800 h 4419600"/>
                <a:gd name="connsiteX4" fmla="*/ 10896600 w 11010900"/>
                <a:gd name="connsiteY4" fmla="*/ 0 h 4419600"/>
                <a:gd name="connsiteX5" fmla="*/ 11010900 w 11010900"/>
                <a:gd name="connsiteY5" fmla="*/ 2933700 h 4419600"/>
                <a:gd name="connsiteX6" fmla="*/ 8267700 w 11010900"/>
                <a:gd name="connsiteY6" fmla="*/ 4419600 h 4419600"/>
                <a:gd name="connsiteX7" fmla="*/ 2667000 w 11010900"/>
                <a:gd name="connsiteY7" fmla="*/ 4419600 h 4419600"/>
                <a:gd name="connsiteX8" fmla="*/ 0 w 11010900"/>
                <a:gd name="connsiteY8" fmla="*/ 2895600 h 4419600"/>
                <a:gd name="connsiteX9" fmla="*/ 76200 w 11010900"/>
                <a:gd name="connsiteY9"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4419600"/>
                <a:gd name="connsiteX1" fmla="*/ 4457700 w 11010900"/>
                <a:gd name="connsiteY1" fmla="*/ 2552700 h 4419600"/>
                <a:gd name="connsiteX2" fmla="*/ 6438900 w 11010900"/>
                <a:gd name="connsiteY2" fmla="*/ 2590800 h 4419600"/>
                <a:gd name="connsiteX3" fmla="*/ 10896600 w 11010900"/>
                <a:gd name="connsiteY3" fmla="*/ 0 h 4419600"/>
                <a:gd name="connsiteX4" fmla="*/ 11010900 w 11010900"/>
                <a:gd name="connsiteY4" fmla="*/ 2933700 h 4419600"/>
                <a:gd name="connsiteX5" fmla="*/ 8267700 w 11010900"/>
                <a:gd name="connsiteY5" fmla="*/ 4419600 h 4419600"/>
                <a:gd name="connsiteX6" fmla="*/ 2667000 w 11010900"/>
                <a:gd name="connsiteY6" fmla="*/ 4419600 h 4419600"/>
                <a:gd name="connsiteX7" fmla="*/ 0 w 11010900"/>
                <a:gd name="connsiteY7" fmla="*/ 2895600 h 4419600"/>
                <a:gd name="connsiteX8" fmla="*/ 76200 w 11010900"/>
                <a:gd name="connsiteY8" fmla="*/ 38100 h 4419600"/>
                <a:gd name="connsiteX0" fmla="*/ 76200 w 11010900"/>
                <a:gd name="connsiteY0" fmla="*/ 38100 h 5046133"/>
                <a:gd name="connsiteX1" fmla="*/ 4457700 w 11010900"/>
                <a:gd name="connsiteY1" fmla="*/ 2552700 h 5046133"/>
                <a:gd name="connsiteX2" fmla="*/ 6438900 w 11010900"/>
                <a:gd name="connsiteY2" fmla="*/ 2590800 h 5046133"/>
                <a:gd name="connsiteX3" fmla="*/ 10896600 w 11010900"/>
                <a:gd name="connsiteY3" fmla="*/ 0 h 5046133"/>
                <a:gd name="connsiteX4" fmla="*/ 11010900 w 11010900"/>
                <a:gd name="connsiteY4" fmla="*/ 2933700 h 5046133"/>
                <a:gd name="connsiteX5" fmla="*/ 8267700 w 11010900"/>
                <a:gd name="connsiteY5" fmla="*/ 4419600 h 5046133"/>
                <a:gd name="connsiteX6" fmla="*/ 2667000 w 11010900"/>
                <a:gd name="connsiteY6" fmla="*/ 4419600 h 5046133"/>
                <a:gd name="connsiteX7" fmla="*/ 0 w 11010900"/>
                <a:gd name="connsiteY7" fmla="*/ 2895600 h 5046133"/>
                <a:gd name="connsiteX8" fmla="*/ 76200 w 11010900"/>
                <a:gd name="connsiteY8" fmla="*/ 38100 h 5046133"/>
                <a:gd name="connsiteX0" fmla="*/ 76200 w 11010900"/>
                <a:gd name="connsiteY0" fmla="*/ 38100 h 5534756"/>
                <a:gd name="connsiteX1" fmla="*/ 4457700 w 11010900"/>
                <a:gd name="connsiteY1" fmla="*/ 2552700 h 5534756"/>
                <a:gd name="connsiteX2" fmla="*/ 6438900 w 11010900"/>
                <a:gd name="connsiteY2" fmla="*/ 2590800 h 5534756"/>
                <a:gd name="connsiteX3" fmla="*/ 10896600 w 11010900"/>
                <a:gd name="connsiteY3" fmla="*/ 0 h 5534756"/>
                <a:gd name="connsiteX4" fmla="*/ 11010900 w 11010900"/>
                <a:gd name="connsiteY4" fmla="*/ 2933700 h 5534756"/>
                <a:gd name="connsiteX5" fmla="*/ 8267700 w 11010900"/>
                <a:gd name="connsiteY5" fmla="*/ 4419600 h 5534756"/>
                <a:gd name="connsiteX6" fmla="*/ 2667000 w 11010900"/>
                <a:gd name="connsiteY6" fmla="*/ 4419600 h 5534756"/>
                <a:gd name="connsiteX7" fmla="*/ 0 w 11010900"/>
                <a:gd name="connsiteY7" fmla="*/ 2895600 h 5534756"/>
                <a:gd name="connsiteX8" fmla="*/ 76200 w 11010900"/>
                <a:gd name="connsiteY8" fmla="*/ 38100 h 5534756"/>
                <a:gd name="connsiteX0" fmla="*/ 76200 w 11010900"/>
                <a:gd name="connsiteY0" fmla="*/ 38100 h 5639080"/>
                <a:gd name="connsiteX1" fmla="*/ 4457700 w 11010900"/>
                <a:gd name="connsiteY1" fmla="*/ 2552700 h 5639080"/>
                <a:gd name="connsiteX2" fmla="*/ 6438900 w 11010900"/>
                <a:gd name="connsiteY2" fmla="*/ 2590800 h 5639080"/>
                <a:gd name="connsiteX3" fmla="*/ 10896600 w 11010900"/>
                <a:gd name="connsiteY3" fmla="*/ 0 h 5639080"/>
                <a:gd name="connsiteX4" fmla="*/ 11010900 w 11010900"/>
                <a:gd name="connsiteY4" fmla="*/ 2933700 h 5639080"/>
                <a:gd name="connsiteX5" fmla="*/ 8267700 w 11010900"/>
                <a:gd name="connsiteY5" fmla="*/ 4419600 h 5639080"/>
                <a:gd name="connsiteX6" fmla="*/ 2667000 w 11010900"/>
                <a:gd name="connsiteY6" fmla="*/ 4419600 h 5639080"/>
                <a:gd name="connsiteX7" fmla="*/ 0 w 11010900"/>
                <a:gd name="connsiteY7" fmla="*/ 2895600 h 5639080"/>
                <a:gd name="connsiteX8" fmla="*/ 76200 w 11010900"/>
                <a:gd name="connsiteY8" fmla="*/ 38100 h 5639080"/>
                <a:gd name="connsiteX0" fmla="*/ 76200 w 11010900"/>
                <a:gd name="connsiteY0" fmla="*/ 38100 h 5720742"/>
                <a:gd name="connsiteX1" fmla="*/ 4457700 w 11010900"/>
                <a:gd name="connsiteY1" fmla="*/ 2552700 h 5720742"/>
                <a:gd name="connsiteX2" fmla="*/ 6438900 w 11010900"/>
                <a:gd name="connsiteY2" fmla="*/ 2590800 h 5720742"/>
                <a:gd name="connsiteX3" fmla="*/ 10896600 w 11010900"/>
                <a:gd name="connsiteY3" fmla="*/ 0 h 5720742"/>
                <a:gd name="connsiteX4" fmla="*/ 11010900 w 11010900"/>
                <a:gd name="connsiteY4" fmla="*/ 2933700 h 5720742"/>
                <a:gd name="connsiteX5" fmla="*/ 8267700 w 11010900"/>
                <a:gd name="connsiteY5" fmla="*/ 4419600 h 5720742"/>
                <a:gd name="connsiteX6" fmla="*/ 2667000 w 11010900"/>
                <a:gd name="connsiteY6" fmla="*/ 4419600 h 5720742"/>
                <a:gd name="connsiteX7" fmla="*/ 0 w 11010900"/>
                <a:gd name="connsiteY7" fmla="*/ 2895600 h 5720742"/>
                <a:gd name="connsiteX8" fmla="*/ 76200 w 11010900"/>
                <a:gd name="connsiteY8" fmla="*/ 38100 h 5720742"/>
                <a:gd name="connsiteX0" fmla="*/ 76200 w 11010900"/>
                <a:gd name="connsiteY0" fmla="*/ 38100 h 5625812"/>
                <a:gd name="connsiteX1" fmla="*/ 4457700 w 11010900"/>
                <a:gd name="connsiteY1" fmla="*/ 2552700 h 5625812"/>
                <a:gd name="connsiteX2" fmla="*/ 6438900 w 11010900"/>
                <a:gd name="connsiteY2" fmla="*/ 2590800 h 5625812"/>
                <a:gd name="connsiteX3" fmla="*/ 10896600 w 11010900"/>
                <a:gd name="connsiteY3" fmla="*/ 0 h 5625812"/>
                <a:gd name="connsiteX4" fmla="*/ 11010900 w 11010900"/>
                <a:gd name="connsiteY4" fmla="*/ 2933700 h 5625812"/>
                <a:gd name="connsiteX5" fmla="*/ 8267700 w 11010900"/>
                <a:gd name="connsiteY5" fmla="*/ 4419600 h 5625812"/>
                <a:gd name="connsiteX6" fmla="*/ 2667000 w 11010900"/>
                <a:gd name="connsiteY6" fmla="*/ 4419600 h 5625812"/>
                <a:gd name="connsiteX7" fmla="*/ 0 w 11010900"/>
                <a:gd name="connsiteY7" fmla="*/ 2895600 h 5625812"/>
                <a:gd name="connsiteX8" fmla="*/ 76200 w 11010900"/>
                <a:gd name="connsiteY8" fmla="*/ 38100 h 5625812"/>
                <a:gd name="connsiteX0" fmla="*/ 76200 w 11010900"/>
                <a:gd name="connsiteY0" fmla="*/ 38100 h 5796254"/>
                <a:gd name="connsiteX1" fmla="*/ 4457700 w 11010900"/>
                <a:gd name="connsiteY1" fmla="*/ 2552700 h 5796254"/>
                <a:gd name="connsiteX2" fmla="*/ 6438900 w 11010900"/>
                <a:gd name="connsiteY2" fmla="*/ 2590800 h 5796254"/>
                <a:gd name="connsiteX3" fmla="*/ 10896600 w 11010900"/>
                <a:gd name="connsiteY3" fmla="*/ 0 h 5796254"/>
                <a:gd name="connsiteX4" fmla="*/ 11010900 w 11010900"/>
                <a:gd name="connsiteY4" fmla="*/ 2933700 h 5796254"/>
                <a:gd name="connsiteX5" fmla="*/ 8267700 w 11010900"/>
                <a:gd name="connsiteY5" fmla="*/ 4419600 h 5796254"/>
                <a:gd name="connsiteX6" fmla="*/ 2667000 w 11010900"/>
                <a:gd name="connsiteY6" fmla="*/ 4419600 h 5796254"/>
                <a:gd name="connsiteX7" fmla="*/ 0 w 11010900"/>
                <a:gd name="connsiteY7" fmla="*/ 2895600 h 5796254"/>
                <a:gd name="connsiteX8" fmla="*/ 76200 w 11010900"/>
                <a:gd name="connsiteY8" fmla="*/ 38100 h 5796254"/>
                <a:gd name="connsiteX0" fmla="*/ 76200 w 11010900"/>
                <a:gd name="connsiteY0" fmla="*/ 38100 h 5898934"/>
                <a:gd name="connsiteX1" fmla="*/ 4457700 w 11010900"/>
                <a:gd name="connsiteY1" fmla="*/ 2552700 h 5898934"/>
                <a:gd name="connsiteX2" fmla="*/ 6438900 w 11010900"/>
                <a:gd name="connsiteY2" fmla="*/ 2590800 h 5898934"/>
                <a:gd name="connsiteX3" fmla="*/ 10896600 w 11010900"/>
                <a:gd name="connsiteY3" fmla="*/ 0 h 5898934"/>
                <a:gd name="connsiteX4" fmla="*/ 11010900 w 11010900"/>
                <a:gd name="connsiteY4" fmla="*/ 2933700 h 5898934"/>
                <a:gd name="connsiteX5" fmla="*/ 8267700 w 11010900"/>
                <a:gd name="connsiteY5" fmla="*/ 4419600 h 5898934"/>
                <a:gd name="connsiteX6" fmla="*/ 2667000 w 11010900"/>
                <a:gd name="connsiteY6" fmla="*/ 4419600 h 5898934"/>
                <a:gd name="connsiteX7" fmla="*/ 0 w 11010900"/>
                <a:gd name="connsiteY7" fmla="*/ 2895600 h 5898934"/>
                <a:gd name="connsiteX8" fmla="*/ 76200 w 11010900"/>
                <a:gd name="connsiteY8" fmla="*/ 38100 h 5898934"/>
                <a:gd name="connsiteX0" fmla="*/ 76200 w 11010900"/>
                <a:gd name="connsiteY0" fmla="*/ 38100 h 5676900"/>
                <a:gd name="connsiteX1" fmla="*/ 4457700 w 11010900"/>
                <a:gd name="connsiteY1" fmla="*/ 2552700 h 5676900"/>
                <a:gd name="connsiteX2" fmla="*/ 6438900 w 11010900"/>
                <a:gd name="connsiteY2" fmla="*/ 2590800 h 5676900"/>
                <a:gd name="connsiteX3" fmla="*/ 10896600 w 11010900"/>
                <a:gd name="connsiteY3" fmla="*/ 0 h 5676900"/>
                <a:gd name="connsiteX4" fmla="*/ 11010900 w 11010900"/>
                <a:gd name="connsiteY4" fmla="*/ 2933700 h 5676900"/>
                <a:gd name="connsiteX5" fmla="*/ 8267700 w 11010900"/>
                <a:gd name="connsiteY5" fmla="*/ 4419600 h 5676900"/>
                <a:gd name="connsiteX6" fmla="*/ 2667000 w 11010900"/>
                <a:gd name="connsiteY6" fmla="*/ 4419600 h 5676900"/>
                <a:gd name="connsiteX7" fmla="*/ 0 w 11010900"/>
                <a:gd name="connsiteY7" fmla="*/ 2895600 h 5676900"/>
                <a:gd name="connsiteX8" fmla="*/ 76200 w 11010900"/>
                <a:gd name="connsiteY8" fmla="*/ 38100 h 5676900"/>
                <a:gd name="connsiteX0" fmla="*/ 76200 w 11010900"/>
                <a:gd name="connsiteY0" fmla="*/ 8604 h 5647404"/>
                <a:gd name="connsiteX1" fmla="*/ 4457700 w 11010900"/>
                <a:gd name="connsiteY1" fmla="*/ 2523204 h 5647404"/>
                <a:gd name="connsiteX2" fmla="*/ 6438900 w 11010900"/>
                <a:gd name="connsiteY2" fmla="*/ 2561304 h 5647404"/>
                <a:gd name="connsiteX3" fmla="*/ 10896600 w 11010900"/>
                <a:gd name="connsiteY3" fmla="*/ 0 h 5647404"/>
                <a:gd name="connsiteX4" fmla="*/ 11010900 w 11010900"/>
                <a:gd name="connsiteY4" fmla="*/ 2904204 h 5647404"/>
                <a:gd name="connsiteX5" fmla="*/ 8267700 w 11010900"/>
                <a:gd name="connsiteY5" fmla="*/ 4390104 h 5647404"/>
                <a:gd name="connsiteX6" fmla="*/ 2667000 w 11010900"/>
                <a:gd name="connsiteY6" fmla="*/ 4390104 h 5647404"/>
                <a:gd name="connsiteX7" fmla="*/ 0 w 11010900"/>
                <a:gd name="connsiteY7" fmla="*/ 2866104 h 5647404"/>
                <a:gd name="connsiteX8" fmla="*/ 76200 w 11010900"/>
                <a:gd name="connsiteY8" fmla="*/ 8604 h 5647404"/>
                <a:gd name="connsiteX0" fmla="*/ 0 w 11052687"/>
                <a:gd name="connsiteY0" fmla="*/ 67597 h 5647404"/>
                <a:gd name="connsiteX1" fmla="*/ 4499487 w 11052687"/>
                <a:gd name="connsiteY1" fmla="*/ 2523204 h 5647404"/>
                <a:gd name="connsiteX2" fmla="*/ 6480687 w 11052687"/>
                <a:gd name="connsiteY2" fmla="*/ 2561304 h 5647404"/>
                <a:gd name="connsiteX3" fmla="*/ 10938387 w 11052687"/>
                <a:gd name="connsiteY3" fmla="*/ 0 h 5647404"/>
                <a:gd name="connsiteX4" fmla="*/ 11052687 w 11052687"/>
                <a:gd name="connsiteY4" fmla="*/ 2904204 h 5647404"/>
                <a:gd name="connsiteX5" fmla="*/ 8309487 w 11052687"/>
                <a:gd name="connsiteY5" fmla="*/ 4390104 h 5647404"/>
                <a:gd name="connsiteX6" fmla="*/ 2708787 w 11052687"/>
                <a:gd name="connsiteY6" fmla="*/ 4390104 h 5647404"/>
                <a:gd name="connsiteX7" fmla="*/ 41787 w 11052687"/>
                <a:gd name="connsiteY7" fmla="*/ 2866104 h 5647404"/>
                <a:gd name="connsiteX8" fmla="*/ 0 w 11052687"/>
                <a:gd name="connsiteY8" fmla="*/ 67597 h 5647404"/>
                <a:gd name="connsiteX0" fmla="*/ 0 w 11052687"/>
                <a:gd name="connsiteY0" fmla="*/ 67597 h 5647404"/>
                <a:gd name="connsiteX1" fmla="*/ 4499487 w 11052687"/>
                <a:gd name="connsiteY1" fmla="*/ 2523204 h 5647404"/>
                <a:gd name="connsiteX2" fmla="*/ 6480687 w 11052687"/>
                <a:gd name="connsiteY2" fmla="*/ 2561304 h 5647404"/>
                <a:gd name="connsiteX3" fmla="*/ 10938387 w 11052687"/>
                <a:gd name="connsiteY3" fmla="*/ 0 h 5647404"/>
                <a:gd name="connsiteX4" fmla="*/ 11052687 w 11052687"/>
                <a:gd name="connsiteY4" fmla="*/ 2904204 h 5647404"/>
                <a:gd name="connsiteX5" fmla="*/ 8309487 w 11052687"/>
                <a:gd name="connsiteY5" fmla="*/ 4390104 h 5647404"/>
                <a:gd name="connsiteX6" fmla="*/ 2708787 w 11052687"/>
                <a:gd name="connsiteY6" fmla="*/ 4390104 h 5647404"/>
                <a:gd name="connsiteX7" fmla="*/ 12290 w 11052687"/>
                <a:gd name="connsiteY7" fmla="*/ 3013588 h 5647404"/>
                <a:gd name="connsiteX8" fmla="*/ 0 w 11052687"/>
                <a:gd name="connsiteY8" fmla="*/ 67597 h 5647404"/>
                <a:gd name="connsiteX0" fmla="*/ 0 w 11052687"/>
                <a:gd name="connsiteY0" fmla="*/ 67597 h 5739390"/>
                <a:gd name="connsiteX1" fmla="*/ 4499487 w 11052687"/>
                <a:gd name="connsiteY1" fmla="*/ 2523204 h 5739390"/>
                <a:gd name="connsiteX2" fmla="*/ 6480687 w 11052687"/>
                <a:gd name="connsiteY2" fmla="*/ 2561304 h 5739390"/>
                <a:gd name="connsiteX3" fmla="*/ 10938387 w 11052687"/>
                <a:gd name="connsiteY3" fmla="*/ 0 h 5739390"/>
                <a:gd name="connsiteX4" fmla="*/ 11052687 w 11052687"/>
                <a:gd name="connsiteY4" fmla="*/ 2904204 h 5739390"/>
                <a:gd name="connsiteX5" fmla="*/ 8309487 w 11052687"/>
                <a:gd name="connsiteY5" fmla="*/ 4390104 h 5739390"/>
                <a:gd name="connsiteX6" fmla="*/ 2649793 w 11052687"/>
                <a:gd name="connsiteY6" fmla="*/ 4567084 h 5739390"/>
                <a:gd name="connsiteX7" fmla="*/ 12290 w 11052687"/>
                <a:gd name="connsiteY7" fmla="*/ 3013588 h 5739390"/>
                <a:gd name="connsiteX8" fmla="*/ 0 w 11052687"/>
                <a:gd name="connsiteY8" fmla="*/ 67597 h 5739390"/>
                <a:gd name="connsiteX0" fmla="*/ 0 w 11052687"/>
                <a:gd name="connsiteY0" fmla="*/ 67597 h 5824384"/>
                <a:gd name="connsiteX1" fmla="*/ 4499487 w 11052687"/>
                <a:gd name="connsiteY1" fmla="*/ 2523204 h 5824384"/>
                <a:gd name="connsiteX2" fmla="*/ 6480687 w 11052687"/>
                <a:gd name="connsiteY2" fmla="*/ 2561304 h 5824384"/>
                <a:gd name="connsiteX3" fmla="*/ 10938387 w 11052687"/>
                <a:gd name="connsiteY3" fmla="*/ 0 h 5824384"/>
                <a:gd name="connsiteX4" fmla="*/ 11052687 w 11052687"/>
                <a:gd name="connsiteY4" fmla="*/ 2904204 h 5824384"/>
                <a:gd name="connsiteX5" fmla="*/ 8191500 w 11052687"/>
                <a:gd name="connsiteY5" fmla="*/ 4567084 h 5824384"/>
                <a:gd name="connsiteX6" fmla="*/ 2649793 w 11052687"/>
                <a:gd name="connsiteY6" fmla="*/ 4567084 h 5824384"/>
                <a:gd name="connsiteX7" fmla="*/ 12290 w 11052687"/>
                <a:gd name="connsiteY7" fmla="*/ 3013588 h 5824384"/>
                <a:gd name="connsiteX8" fmla="*/ 0 w 11052687"/>
                <a:gd name="connsiteY8" fmla="*/ 67597 h 5824384"/>
                <a:gd name="connsiteX0" fmla="*/ 0 w 11052687"/>
                <a:gd name="connsiteY0" fmla="*/ 67597 h 5781014"/>
                <a:gd name="connsiteX1" fmla="*/ 4499487 w 11052687"/>
                <a:gd name="connsiteY1" fmla="*/ 2523204 h 5781014"/>
                <a:gd name="connsiteX2" fmla="*/ 6480687 w 11052687"/>
                <a:gd name="connsiteY2" fmla="*/ 2561304 h 5781014"/>
                <a:gd name="connsiteX3" fmla="*/ 10938387 w 11052687"/>
                <a:gd name="connsiteY3" fmla="*/ 0 h 5781014"/>
                <a:gd name="connsiteX4" fmla="*/ 11052687 w 11052687"/>
                <a:gd name="connsiteY4" fmla="*/ 2904204 h 5781014"/>
                <a:gd name="connsiteX5" fmla="*/ 8279990 w 11052687"/>
                <a:gd name="connsiteY5" fmla="*/ 4478594 h 5781014"/>
                <a:gd name="connsiteX6" fmla="*/ 2649793 w 11052687"/>
                <a:gd name="connsiteY6" fmla="*/ 4567084 h 5781014"/>
                <a:gd name="connsiteX7" fmla="*/ 12290 w 11052687"/>
                <a:gd name="connsiteY7" fmla="*/ 3013588 h 5781014"/>
                <a:gd name="connsiteX8" fmla="*/ 0 w 11052687"/>
                <a:gd name="connsiteY8" fmla="*/ 67597 h 5781014"/>
                <a:gd name="connsiteX0" fmla="*/ 0 w 11052687"/>
                <a:gd name="connsiteY0" fmla="*/ 67597 h 5860088"/>
                <a:gd name="connsiteX1" fmla="*/ 4499487 w 11052687"/>
                <a:gd name="connsiteY1" fmla="*/ 2523204 h 5860088"/>
                <a:gd name="connsiteX2" fmla="*/ 6480687 w 11052687"/>
                <a:gd name="connsiteY2" fmla="*/ 2561304 h 5860088"/>
                <a:gd name="connsiteX3" fmla="*/ 10938387 w 11052687"/>
                <a:gd name="connsiteY3" fmla="*/ 0 h 5860088"/>
                <a:gd name="connsiteX4" fmla="*/ 11052687 w 11052687"/>
                <a:gd name="connsiteY4" fmla="*/ 2904204 h 5860088"/>
                <a:gd name="connsiteX5" fmla="*/ 8279990 w 11052687"/>
                <a:gd name="connsiteY5" fmla="*/ 4478594 h 5860088"/>
                <a:gd name="connsiteX6" fmla="*/ 2974258 w 11052687"/>
                <a:gd name="connsiteY6" fmla="*/ 4714568 h 5860088"/>
                <a:gd name="connsiteX7" fmla="*/ 12290 w 11052687"/>
                <a:gd name="connsiteY7" fmla="*/ 3013588 h 5860088"/>
                <a:gd name="connsiteX8" fmla="*/ 0 w 11052687"/>
                <a:gd name="connsiteY8" fmla="*/ 67597 h 5860088"/>
                <a:gd name="connsiteX0" fmla="*/ 0 w 11052687"/>
                <a:gd name="connsiteY0" fmla="*/ 67597 h 5801653"/>
                <a:gd name="connsiteX1" fmla="*/ 4499487 w 11052687"/>
                <a:gd name="connsiteY1" fmla="*/ 2523204 h 5801653"/>
                <a:gd name="connsiteX2" fmla="*/ 6480687 w 11052687"/>
                <a:gd name="connsiteY2" fmla="*/ 2561304 h 5801653"/>
                <a:gd name="connsiteX3" fmla="*/ 10938387 w 11052687"/>
                <a:gd name="connsiteY3" fmla="*/ 0 h 5801653"/>
                <a:gd name="connsiteX4" fmla="*/ 11052687 w 11052687"/>
                <a:gd name="connsiteY4" fmla="*/ 2904204 h 5801653"/>
                <a:gd name="connsiteX5" fmla="*/ 8279990 w 11052687"/>
                <a:gd name="connsiteY5" fmla="*/ 4478594 h 5801653"/>
                <a:gd name="connsiteX6" fmla="*/ 2974258 w 11052687"/>
                <a:gd name="connsiteY6" fmla="*/ 4714568 h 5801653"/>
                <a:gd name="connsiteX7" fmla="*/ 12290 w 11052687"/>
                <a:gd name="connsiteY7" fmla="*/ 3013588 h 5801653"/>
                <a:gd name="connsiteX8" fmla="*/ 0 w 11052687"/>
                <a:gd name="connsiteY8" fmla="*/ 67597 h 5801653"/>
                <a:gd name="connsiteX0" fmla="*/ 0 w 11052687"/>
                <a:gd name="connsiteY0" fmla="*/ 97094 h 5831150"/>
                <a:gd name="connsiteX1" fmla="*/ 4499487 w 11052687"/>
                <a:gd name="connsiteY1" fmla="*/ 2552701 h 5831150"/>
                <a:gd name="connsiteX2" fmla="*/ 6480687 w 11052687"/>
                <a:gd name="connsiteY2" fmla="*/ 2590801 h 5831150"/>
                <a:gd name="connsiteX3" fmla="*/ 10938387 w 11052687"/>
                <a:gd name="connsiteY3" fmla="*/ 0 h 5831150"/>
                <a:gd name="connsiteX4" fmla="*/ 11052687 w 11052687"/>
                <a:gd name="connsiteY4" fmla="*/ 2933701 h 5831150"/>
                <a:gd name="connsiteX5" fmla="*/ 8279990 w 11052687"/>
                <a:gd name="connsiteY5" fmla="*/ 4508091 h 5831150"/>
                <a:gd name="connsiteX6" fmla="*/ 2974258 w 11052687"/>
                <a:gd name="connsiteY6" fmla="*/ 4744065 h 5831150"/>
                <a:gd name="connsiteX7" fmla="*/ 12290 w 11052687"/>
                <a:gd name="connsiteY7" fmla="*/ 3043085 h 5831150"/>
                <a:gd name="connsiteX8" fmla="*/ 0 w 11052687"/>
                <a:gd name="connsiteY8" fmla="*/ 97094 h 5831150"/>
                <a:gd name="connsiteX0" fmla="*/ 0 w 11052687"/>
                <a:gd name="connsiteY0" fmla="*/ 97094 h 5831150"/>
                <a:gd name="connsiteX1" fmla="*/ 4499487 w 11052687"/>
                <a:gd name="connsiteY1" fmla="*/ 2552701 h 5831150"/>
                <a:gd name="connsiteX2" fmla="*/ 6480687 w 11052687"/>
                <a:gd name="connsiteY2" fmla="*/ 2561304 h 5831150"/>
                <a:gd name="connsiteX3" fmla="*/ 10938387 w 11052687"/>
                <a:gd name="connsiteY3" fmla="*/ 0 h 5831150"/>
                <a:gd name="connsiteX4" fmla="*/ 11052687 w 11052687"/>
                <a:gd name="connsiteY4" fmla="*/ 2933701 h 5831150"/>
                <a:gd name="connsiteX5" fmla="*/ 8279990 w 11052687"/>
                <a:gd name="connsiteY5" fmla="*/ 4508091 h 5831150"/>
                <a:gd name="connsiteX6" fmla="*/ 2974258 w 11052687"/>
                <a:gd name="connsiteY6" fmla="*/ 4744065 h 5831150"/>
                <a:gd name="connsiteX7" fmla="*/ 12290 w 11052687"/>
                <a:gd name="connsiteY7" fmla="*/ 3043085 h 5831150"/>
                <a:gd name="connsiteX8" fmla="*/ 0 w 11052687"/>
                <a:gd name="connsiteY8" fmla="*/ 97094 h 5831150"/>
                <a:gd name="connsiteX0" fmla="*/ 0 w 11066557"/>
                <a:gd name="connsiteY0" fmla="*/ 97094 h 5831150"/>
                <a:gd name="connsiteX1" fmla="*/ 4499487 w 11066557"/>
                <a:gd name="connsiteY1" fmla="*/ 2552701 h 5831150"/>
                <a:gd name="connsiteX2" fmla="*/ 6480687 w 11066557"/>
                <a:gd name="connsiteY2" fmla="*/ 2561304 h 5831150"/>
                <a:gd name="connsiteX3" fmla="*/ 10938387 w 11066557"/>
                <a:gd name="connsiteY3" fmla="*/ 0 h 5831150"/>
                <a:gd name="connsiteX4" fmla="*/ 11066557 w 11066557"/>
                <a:gd name="connsiteY4" fmla="*/ 2985766 h 5831150"/>
                <a:gd name="connsiteX5" fmla="*/ 8279990 w 11066557"/>
                <a:gd name="connsiteY5" fmla="*/ 4508091 h 5831150"/>
                <a:gd name="connsiteX6" fmla="*/ 2974258 w 11066557"/>
                <a:gd name="connsiteY6" fmla="*/ 4744065 h 5831150"/>
                <a:gd name="connsiteX7" fmla="*/ 12290 w 11066557"/>
                <a:gd name="connsiteY7" fmla="*/ 3043085 h 5831150"/>
                <a:gd name="connsiteX8" fmla="*/ 0 w 11066557"/>
                <a:gd name="connsiteY8" fmla="*/ 97094 h 5831150"/>
                <a:gd name="connsiteX0" fmla="*/ 0 w 11066557"/>
                <a:gd name="connsiteY0" fmla="*/ 97094 h 5879261"/>
                <a:gd name="connsiteX1" fmla="*/ 4499487 w 11066557"/>
                <a:gd name="connsiteY1" fmla="*/ 2552701 h 5879261"/>
                <a:gd name="connsiteX2" fmla="*/ 6480687 w 11066557"/>
                <a:gd name="connsiteY2" fmla="*/ 2561304 h 5879261"/>
                <a:gd name="connsiteX3" fmla="*/ 10938387 w 11066557"/>
                <a:gd name="connsiteY3" fmla="*/ 0 h 5879261"/>
                <a:gd name="connsiteX4" fmla="*/ 11066557 w 11066557"/>
                <a:gd name="connsiteY4" fmla="*/ 2985766 h 5879261"/>
                <a:gd name="connsiteX5" fmla="*/ 8265214 w 11066557"/>
                <a:gd name="connsiteY5" fmla="*/ 4609608 h 5879261"/>
                <a:gd name="connsiteX6" fmla="*/ 2974258 w 11066557"/>
                <a:gd name="connsiteY6" fmla="*/ 4744065 h 5879261"/>
                <a:gd name="connsiteX7" fmla="*/ 12290 w 11066557"/>
                <a:gd name="connsiteY7" fmla="*/ 3043085 h 5879261"/>
                <a:gd name="connsiteX8" fmla="*/ 0 w 11066557"/>
                <a:gd name="connsiteY8" fmla="*/ 97094 h 5879261"/>
                <a:gd name="connsiteX0" fmla="*/ 0 w 11066557"/>
                <a:gd name="connsiteY0" fmla="*/ 32866 h 5815033"/>
                <a:gd name="connsiteX1" fmla="*/ 4499487 w 11066557"/>
                <a:gd name="connsiteY1" fmla="*/ 2488473 h 5815033"/>
                <a:gd name="connsiteX2" fmla="*/ 6480687 w 11066557"/>
                <a:gd name="connsiteY2" fmla="*/ 2497076 h 5815033"/>
                <a:gd name="connsiteX3" fmla="*/ 11011258 w 11066557"/>
                <a:gd name="connsiteY3" fmla="*/ 0 h 5815033"/>
                <a:gd name="connsiteX4" fmla="*/ 11066557 w 11066557"/>
                <a:gd name="connsiteY4" fmla="*/ 2921538 h 5815033"/>
                <a:gd name="connsiteX5" fmla="*/ 8265214 w 11066557"/>
                <a:gd name="connsiteY5" fmla="*/ 4545380 h 5815033"/>
                <a:gd name="connsiteX6" fmla="*/ 2974258 w 11066557"/>
                <a:gd name="connsiteY6" fmla="*/ 4679837 h 5815033"/>
                <a:gd name="connsiteX7" fmla="*/ 12290 w 11066557"/>
                <a:gd name="connsiteY7" fmla="*/ 2978857 h 5815033"/>
                <a:gd name="connsiteX8" fmla="*/ 0 w 11066557"/>
                <a:gd name="connsiteY8" fmla="*/ 32866 h 5815033"/>
                <a:gd name="connsiteX0" fmla="*/ 0 w 11066557"/>
                <a:gd name="connsiteY0" fmla="*/ 32866 h 5815033"/>
                <a:gd name="connsiteX1" fmla="*/ 4499487 w 11066557"/>
                <a:gd name="connsiteY1" fmla="*/ 2488473 h 5815033"/>
                <a:gd name="connsiteX2" fmla="*/ 6475458 w 11066557"/>
                <a:gd name="connsiteY2" fmla="*/ 2582110 h 5815033"/>
                <a:gd name="connsiteX3" fmla="*/ 11011258 w 11066557"/>
                <a:gd name="connsiteY3" fmla="*/ 0 h 5815033"/>
                <a:gd name="connsiteX4" fmla="*/ 11066557 w 11066557"/>
                <a:gd name="connsiteY4" fmla="*/ 2921538 h 5815033"/>
                <a:gd name="connsiteX5" fmla="*/ 8265214 w 11066557"/>
                <a:gd name="connsiteY5" fmla="*/ 4545380 h 5815033"/>
                <a:gd name="connsiteX6" fmla="*/ 2974258 w 11066557"/>
                <a:gd name="connsiteY6" fmla="*/ 4679837 h 5815033"/>
                <a:gd name="connsiteX7" fmla="*/ 12290 w 11066557"/>
                <a:gd name="connsiteY7" fmla="*/ 2978857 h 5815033"/>
                <a:gd name="connsiteX8" fmla="*/ 0 w 11066557"/>
                <a:gd name="connsiteY8" fmla="*/ 32866 h 5815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6557" h="5815033">
                  <a:moveTo>
                    <a:pt x="0" y="32866"/>
                  </a:moveTo>
                  <a:lnTo>
                    <a:pt x="4499487" y="2488473"/>
                  </a:lnTo>
                  <a:cubicBezTo>
                    <a:pt x="5274187" y="2844073"/>
                    <a:pt x="5548358" y="3064710"/>
                    <a:pt x="6475458" y="2582110"/>
                  </a:cubicBezTo>
                  <a:lnTo>
                    <a:pt x="11011258" y="0"/>
                  </a:lnTo>
                  <a:lnTo>
                    <a:pt x="11066557" y="2921538"/>
                  </a:lnTo>
                  <a:lnTo>
                    <a:pt x="8265214" y="4545380"/>
                  </a:lnTo>
                  <a:cubicBezTo>
                    <a:pt x="5255314" y="6221780"/>
                    <a:pt x="5579806" y="6208753"/>
                    <a:pt x="2974258" y="4679837"/>
                  </a:cubicBezTo>
                  <a:lnTo>
                    <a:pt x="12290" y="2978857"/>
                  </a:lnTo>
                  <a:cubicBezTo>
                    <a:pt x="8193" y="1996860"/>
                    <a:pt x="4097" y="1014863"/>
                    <a:pt x="0" y="32866"/>
                  </a:cubicBezTo>
                  <a:close/>
                </a:path>
              </a:pathLst>
            </a:custGeom>
            <a:solidFill>
              <a:schemeClr val="bg2"/>
            </a:solidFill>
            <a:ln>
              <a:noFill/>
            </a:ln>
            <a:effectLst>
              <a:outerShdw blurRad="381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ounded Rectangle 137"/>
            <p:cNvSpPr/>
            <p:nvPr/>
          </p:nvSpPr>
          <p:spPr>
            <a:xfrm>
              <a:off x="3789268" y="5096567"/>
              <a:ext cx="6492773" cy="1188248"/>
            </a:xfrm>
            <a:prstGeom prst="roundRect">
              <a:avLst>
                <a:gd name="adj" fmla="val 2158"/>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41" name="Rectangle 140"/>
            <p:cNvSpPr/>
            <p:nvPr/>
          </p:nvSpPr>
          <p:spPr>
            <a:xfrm>
              <a:off x="3929175" y="5150597"/>
              <a:ext cx="6209721" cy="1077218"/>
            </a:xfrm>
            <a:prstGeom prst="rect">
              <a:avLst/>
            </a:prstGeom>
          </p:spPr>
          <p:txBody>
            <a:bodyPr wrap="square">
              <a:spAutoFit/>
            </a:bodyPr>
            <a:lstStyle/>
            <a:p>
              <a:r>
                <a:rPr lang="en-US" sz="1600" dirty="0">
                  <a:solidFill>
                    <a:schemeClr val="accent1"/>
                  </a:solidFill>
                </a:rPr>
                <a:t>Donec non velit </a:t>
              </a:r>
              <a:r>
                <a:rPr lang="en-US" sz="1600" dirty="0">
                  <a:solidFill>
                    <a:schemeClr val="bg1">
                      <a:lumMod val="75000"/>
                    </a:schemeClr>
                  </a:solidFill>
                </a:rPr>
                <a:t>euismod nisi fermentum facilisis. In nec dui ipsum. Proin vitae justo libero. Morbi malesuada, risus quis ullamcorper hendrerit, mauris dolor interdum ipsum, aliquet tincidunt nibh est vel ex. Donec sit amet turpis maximus, consequat nibh </a:t>
              </a:r>
              <a:r>
                <a:rPr lang="en-US" sz="1600" dirty="0" smtClean="0">
                  <a:solidFill>
                    <a:schemeClr val="bg1">
                      <a:lumMod val="75000"/>
                    </a:schemeClr>
                  </a:solidFill>
                </a:rPr>
                <a:t>quis. </a:t>
              </a:r>
              <a:endParaRPr lang="en-US" sz="1600" dirty="0"/>
            </a:p>
          </p:txBody>
        </p:sp>
        <p:grpSp>
          <p:nvGrpSpPr>
            <p:cNvPr id="76" name="Group 75"/>
            <p:cNvGrpSpPr/>
            <p:nvPr/>
          </p:nvGrpSpPr>
          <p:grpSpPr>
            <a:xfrm>
              <a:off x="1660997" y="5222844"/>
              <a:ext cx="511804" cy="616835"/>
              <a:chOff x="2071688" y="3263900"/>
              <a:chExt cx="912813" cy="1100138"/>
            </a:xfrm>
            <a:solidFill>
              <a:schemeClr val="bg1"/>
            </a:solidFill>
          </p:grpSpPr>
          <p:sp>
            <p:nvSpPr>
              <p:cNvPr id="77"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7822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Box 18"/>
          <p:cNvSpPr txBox="1"/>
          <p:nvPr/>
        </p:nvSpPr>
        <p:spPr>
          <a:xfrm>
            <a:off x="273582" y="154670"/>
            <a:ext cx="2595956" cy="584775"/>
          </a:xfrm>
          <a:prstGeom prst="rect">
            <a:avLst/>
          </a:prstGeom>
          <a:noFill/>
        </p:spPr>
        <p:txBody>
          <a:bodyPr wrap="square" rtlCol="0">
            <a:spAutoFit/>
          </a:bodyPr>
          <a:lstStyle/>
          <a:p>
            <a:r>
              <a:rPr lang="en-US" sz="3200" dirty="0">
                <a:solidFill>
                  <a:schemeClr val="bg1">
                    <a:lumMod val="75000"/>
                  </a:schemeClr>
                </a:solidFill>
              </a:rPr>
              <a:t>AIDA Model</a:t>
            </a:r>
          </a:p>
        </p:txBody>
      </p:sp>
      <p:grpSp>
        <p:nvGrpSpPr>
          <p:cNvPr id="2" name="Group 1"/>
          <p:cNvGrpSpPr/>
          <p:nvPr/>
        </p:nvGrpSpPr>
        <p:grpSpPr>
          <a:xfrm>
            <a:off x="1219200" y="1166780"/>
            <a:ext cx="7845512" cy="1295400"/>
            <a:chOff x="1219200" y="1166780"/>
            <a:chExt cx="7845512" cy="1295400"/>
          </a:xfrm>
        </p:grpSpPr>
        <p:grpSp>
          <p:nvGrpSpPr>
            <p:cNvPr id="9" name="Group 8"/>
            <p:cNvGrpSpPr/>
            <p:nvPr/>
          </p:nvGrpSpPr>
          <p:grpSpPr>
            <a:xfrm>
              <a:off x="1219200" y="1166780"/>
              <a:ext cx="1295400" cy="1295400"/>
              <a:chOff x="1219200" y="1166780"/>
              <a:chExt cx="1295400" cy="1295400"/>
            </a:xfrm>
            <a:effectLst>
              <a:outerShdw blurRad="38100" dist="25400" dir="5400000" algn="t" rotWithShape="0">
                <a:prstClr val="black">
                  <a:alpha val="40000"/>
                </a:prstClr>
              </a:outerShdw>
            </a:effectLst>
          </p:grpSpPr>
          <p:sp>
            <p:nvSpPr>
              <p:cNvPr id="3" name="Oval 2"/>
              <p:cNvSpPr/>
              <p:nvPr/>
            </p:nvSpPr>
            <p:spPr>
              <a:xfrm>
                <a:off x="1219200" y="1166780"/>
                <a:ext cx="1295400" cy="1295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a:off x="1559591" y="1454224"/>
                <a:ext cx="614618" cy="720511"/>
              </a:xfrm>
              <a:custGeom>
                <a:avLst/>
                <a:gdLst/>
                <a:ahLst/>
                <a:cxnLst/>
                <a:rect l="l" t="t" r="r" b="b"/>
                <a:pathLst>
                  <a:path w="455959" h="534516">
                    <a:moveTo>
                      <a:pt x="224092" y="72851"/>
                    </a:moveTo>
                    <a:lnTo>
                      <a:pt x="132824" y="336835"/>
                    </a:lnTo>
                    <a:lnTo>
                      <a:pt x="316998" y="336835"/>
                    </a:lnTo>
                    <a:lnTo>
                      <a:pt x="224502" y="72851"/>
                    </a:lnTo>
                    <a:close/>
                    <a:moveTo>
                      <a:pt x="226548" y="0"/>
                    </a:moveTo>
                    <a:cubicBezTo>
                      <a:pt x="235279" y="0"/>
                      <a:pt x="242510" y="204"/>
                      <a:pt x="248240" y="614"/>
                    </a:cubicBezTo>
                    <a:cubicBezTo>
                      <a:pt x="253970" y="1023"/>
                      <a:pt x="258608" y="1773"/>
                      <a:pt x="262155" y="2865"/>
                    </a:cubicBezTo>
                    <a:cubicBezTo>
                      <a:pt x="265702" y="3956"/>
                      <a:pt x="268431" y="5525"/>
                      <a:pt x="270341" y="7571"/>
                    </a:cubicBezTo>
                    <a:cubicBezTo>
                      <a:pt x="272251" y="9618"/>
                      <a:pt x="273751" y="12141"/>
                      <a:pt x="274843" y="15143"/>
                    </a:cubicBezTo>
                    <a:lnTo>
                      <a:pt x="452469" y="507094"/>
                    </a:lnTo>
                    <a:cubicBezTo>
                      <a:pt x="454652" y="513097"/>
                      <a:pt x="455812" y="517940"/>
                      <a:pt x="455948" y="521624"/>
                    </a:cubicBezTo>
                    <a:cubicBezTo>
                      <a:pt x="456084" y="525307"/>
                      <a:pt x="455061" y="528104"/>
                      <a:pt x="452878" y="530014"/>
                    </a:cubicBezTo>
                    <a:cubicBezTo>
                      <a:pt x="450696" y="531924"/>
                      <a:pt x="447080" y="533152"/>
                      <a:pt x="442033" y="533697"/>
                    </a:cubicBezTo>
                    <a:cubicBezTo>
                      <a:pt x="436985" y="534243"/>
                      <a:pt x="430232" y="534516"/>
                      <a:pt x="421773" y="534516"/>
                    </a:cubicBezTo>
                    <a:cubicBezTo>
                      <a:pt x="413315" y="534516"/>
                      <a:pt x="406562" y="534311"/>
                      <a:pt x="401514" y="533902"/>
                    </a:cubicBezTo>
                    <a:cubicBezTo>
                      <a:pt x="396466" y="533493"/>
                      <a:pt x="392646" y="532811"/>
                      <a:pt x="390054" y="531856"/>
                    </a:cubicBezTo>
                    <a:cubicBezTo>
                      <a:pt x="387462" y="530901"/>
                      <a:pt x="385552" y="529605"/>
                      <a:pt x="384324" y="527967"/>
                    </a:cubicBezTo>
                    <a:cubicBezTo>
                      <a:pt x="383097" y="526330"/>
                      <a:pt x="381937" y="524284"/>
                      <a:pt x="380846" y="521828"/>
                    </a:cubicBezTo>
                    <a:lnTo>
                      <a:pt x="335416" y="392906"/>
                    </a:lnTo>
                    <a:lnTo>
                      <a:pt x="115225" y="392906"/>
                    </a:lnTo>
                    <a:lnTo>
                      <a:pt x="71841" y="520191"/>
                    </a:lnTo>
                    <a:cubicBezTo>
                      <a:pt x="71023" y="522647"/>
                      <a:pt x="69931" y="524761"/>
                      <a:pt x="68567" y="526535"/>
                    </a:cubicBezTo>
                    <a:cubicBezTo>
                      <a:pt x="67203" y="528308"/>
                      <a:pt x="65225" y="529809"/>
                      <a:pt x="62633" y="531037"/>
                    </a:cubicBezTo>
                    <a:cubicBezTo>
                      <a:pt x="60040" y="532265"/>
                      <a:pt x="56357" y="533152"/>
                      <a:pt x="51582" y="533697"/>
                    </a:cubicBezTo>
                    <a:cubicBezTo>
                      <a:pt x="46807" y="534243"/>
                      <a:pt x="40600" y="534516"/>
                      <a:pt x="32960" y="534516"/>
                    </a:cubicBezTo>
                    <a:cubicBezTo>
                      <a:pt x="25047" y="534516"/>
                      <a:pt x="18567" y="534175"/>
                      <a:pt x="13519" y="533493"/>
                    </a:cubicBezTo>
                    <a:cubicBezTo>
                      <a:pt x="8471" y="532811"/>
                      <a:pt x="4924" y="531514"/>
                      <a:pt x="2878" y="529605"/>
                    </a:cubicBezTo>
                    <a:cubicBezTo>
                      <a:pt x="832" y="527695"/>
                      <a:pt x="-123" y="524898"/>
                      <a:pt x="13" y="521214"/>
                    </a:cubicBezTo>
                    <a:cubicBezTo>
                      <a:pt x="149" y="517531"/>
                      <a:pt x="1309" y="512688"/>
                      <a:pt x="3492" y="506685"/>
                    </a:cubicBezTo>
                    <a:lnTo>
                      <a:pt x="181118" y="14734"/>
                    </a:lnTo>
                    <a:cubicBezTo>
                      <a:pt x="182210" y="11732"/>
                      <a:pt x="183642" y="9277"/>
                      <a:pt x="185416" y="7367"/>
                    </a:cubicBezTo>
                    <a:cubicBezTo>
                      <a:pt x="187189" y="5457"/>
                      <a:pt x="189781" y="3956"/>
                      <a:pt x="193192" y="2865"/>
                    </a:cubicBezTo>
                    <a:cubicBezTo>
                      <a:pt x="196603" y="1773"/>
                      <a:pt x="200968" y="1023"/>
                      <a:pt x="206289" y="614"/>
                    </a:cubicBezTo>
                    <a:cubicBezTo>
                      <a:pt x="211609" y="204"/>
                      <a:pt x="218363" y="0"/>
                      <a:pt x="2265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3" name="Rectangle 82"/>
            <p:cNvSpPr/>
            <p:nvPr/>
          </p:nvSpPr>
          <p:spPr>
            <a:xfrm>
              <a:off x="2854991" y="1600200"/>
              <a:ext cx="6209721" cy="830997"/>
            </a:xfrm>
            <a:prstGeom prst="rect">
              <a:avLst/>
            </a:prstGeom>
          </p:spPr>
          <p:txBody>
            <a:bodyPr wrap="square">
              <a:spAutoFit/>
            </a:bodyPr>
            <a:lstStyle/>
            <a:p>
              <a:r>
                <a:rPr lang="en-US" sz="1600" dirty="0">
                  <a:solidFill>
                    <a:schemeClr val="accent6"/>
                  </a:solidFill>
                </a:rPr>
                <a:t>Donec non velit </a:t>
              </a:r>
              <a:r>
                <a:rPr lang="en-US" sz="1600" dirty="0">
                  <a:solidFill>
                    <a:schemeClr val="bg1">
                      <a:lumMod val="75000"/>
                    </a:schemeClr>
                  </a:solidFill>
                </a:rPr>
                <a:t>euismod nisi fermentum facilisis. In nec dui ipsum. Proin vitae justo libero. Morbi malesuada, risus quis ullamcorper hendrerit, mauris dolor interdum </a:t>
              </a:r>
              <a:r>
                <a:rPr lang="en-US" sz="1600" dirty="0" smtClean="0">
                  <a:solidFill>
                    <a:schemeClr val="bg1">
                      <a:lumMod val="75000"/>
                    </a:schemeClr>
                  </a:solidFill>
                </a:rPr>
                <a:t>ipsum. </a:t>
              </a:r>
              <a:endParaRPr lang="en-US" sz="1600" dirty="0"/>
            </a:p>
          </p:txBody>
        </p:sp>
        <p:sp>
          <p:nvSpPr>
            <p:cNvPr id="84" name="TextBox 83"/>
            <p:cNvSpPr txBox="1"/>
            <p:nvPr/>
          </p:nvSpPr>
          <p:spPr>
            <a:xfrm>
              <a:off x="2854991" y="1183327"/>
              <a:ext cx="1865271" cy="523220"/>
            </a:xfrm>
            <a:prstGeom prst="rect">
              <a:avLst/>
            </a:prstGeom>
            <a:noFill/>
          </p:spPr>
          <p:txBody>
            <a:bodyPr wrap="square" rtlCol="0">
              <a:spAutoFit/>
            </a:bodyPr>
            <a:lstStyle/>
            <a:p>
              <a:r>
                <a:rPr lang="en-US" sz="2800" dirty="0" smtClean="0">
                  <a:solidFill>
                    <a:schemeClr val="accent6"/>
                  </a:solidFill>
                </a:rPr>
                <a:t>Awareness</a:t>
              </a:r>
              <a:endParaRPr lang="en-US" sz="2800" dirty="0">
                <a:solidFill>
                  <a:schemeClr val="accent6"/>
                </a:solidFill>
              </a:endParaRPr>
            </a:p>
          </p:txBody>
        </p:sp>
      </p:grpSp>
      <p:grpSp>
        <p:nvGrpSpPr>
          <p:cNvPr id="4" name="Group 3"/>
          <p:cNvGrpSpPr/>
          <p:nvPr/>
        </p:nvGrpSpPr>
        <p:grpSpPr>
          <a:xfrm>
            <a:off x="1333500" y="2819400"/>
            <a:ext cx="7731212" cy="1066800"/>
            <a:chOff x="1333500" y="2819400"/>
            <a:chExt cx="7731212" cy="1066800"/>
          </a:xfrm>
        </p:grpSpPr>
        <p:grpSp>
          <p:nvGrpSpPr>
            <p:cNvPr id="10" name="Group 9"/>
            <p:cNvGrpSpPr/>
            <p:nvPr/>
          </p:nvGrpSpPr>
          <p:grpSpPr>
            <a:xfrm>
              <a:off x="1333500" y="2819400"/>
              <a:ext cx="1066800" cy="1066800"/>
              <a:chOff x="1333500" y="2819400"/>
              <a:chExt cx="1066800" cy="1066800"/>
            </a:xfrm>
            <a:effectLst>
              <a:outerShdw blurRad="38100" dist="25400" dir="5400000" algn="t" rotWithShape="0">
                <a:prstClr val="black">
                  <a:alpha val="40000"/>
                </a:prstClr>
              </a:outerShdw>
            </a:effectLst>
          </p:grpSpPr>
          <p:sp>
            <p:nvSpPr>
              <p:cNvPr id="57" name="Oval 56"/>
              <p:cNvSpPr/>
              <p:nvPr/>
            </p:nvSpPr>
            <p:spPr>
              <a:xfrm>
                <a:off x="1333500" y="2819400"/>
                <a:ext cx="1066800" cy="1066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p:cNvSpPr txBox="1"/>
              <p:nvPr/>
            </p:nvSpPr>
            <p:spPr>
              <a:xfrm>
                <a:off x="1812900" y="2974800"/>
                <a:ext cx="108000" cy="756000"/>
              </a:xfrm>
              <a:custGeom>
                <a:avLst/>
                <a:gdLst/>
                <a:ahLst/>
                <a:cxnLst/>
                <a:rect l="l" t="t" r="r" b="b"/>
                <a:pathLst>
                  <a:path w="70396" h="534516">
                    <a:moveTo>
                      <a:pt x="35198" y="0"/>
                    </a:moveTo>
                    <a:cubicBezTo>
                      <a:pt x="42019" y="0"/>
                      <a:pt x="47681" y="341"/>
                      <a:pt x="52183" y="1023"/>
                    </a:cubicBezTo>
                    <a:cubicBezTo>
                      <a:pt x="56685" y="1705"/>
                      <a:pt x="60301" y="2523"/>
                      <a:pt x="63029" y="3478"/>
                    </a:cubicBezTo>
                    <a:cubicBezTo>
                      <a:pt x="65758" y="4433"/>
                      <a:pt x="67668" y="5729"/>
                      <a:pt x="68759" y="7367"/>
                    </a:cubicBezTo>
                    <a:cubicBezTo>
                      <a:pt x="69850" y="9004"/>
                      <a:pt x="70396" y="10914"/>
                      <a:pt x="70396" y="13096"/>
                    </a:cubicBezTo>
                    <a:lnTo>
                      <a:pt x="70396" y="521419"/>
                    </a:lnTo>
                    <a:cubicBezTo>
                      <a:pt x="70396" y="523602"/>
                      <a:pt x="69850" y="525512"/>
                      <a:pt x="68759" y="527149"/>
                    </a:cubicBezTo>
                    <a:cubicBezTo>
                      <a:pt x="67668" y="528786"/>
                      <a:pt x="65758" y="530082"/>
                      <a:pt x="63029" y="531037"/>
                    </a:cubicBezTo>
                    <a:cubicBezTo>
                      <a:pt x="60301" y="531992"/>
                      <a:pt x="56685" y="532811"/>
                      <a:pt x="52183" y="533493"/>
                    </a:cubicBezTo>
                    <a:cubicBezTo>
                      <a:pt x="47681" y="534175"/>
                      <a:pt x="42019" y="534516"/>
                      <a:pt x="35198" y="534516"/>
                    </a:cubicBezTo>
                    <a:cubicBezTo>
                      <a:pt x="28650" y="534516"/>
                      <a:pt x="23056" y="534175"/>
                      <a:pt x="18418" y="533493"/>
                    </a:cubicBezTo>
                    <a:cubicBezTo>
                      <a:pt x="13779" y="532811"/>
                      <a:pt x="10096" y="531992"/>
                      <a:pt x="7367" y="531037"/>
                    </a:cubicBezTo>
                    <a:cubicBezTo>
                      <a:pt x="4639" y="530082"/>
                      <a:pt x="2729" y="528786"/>
                      <a:pt x="1637" y="527149"/>
                    </a:cubicBezTo>
                    <a:cubicBezTo>
                      <a:pt x="546" y="525512"/>
                      <a:pt x="0" y="523602"/>
                      <a:pt x="0" y="521419"/>
                    </a:cubicBezTo>
                    <a:lnTo>
                      <a:pt x="0" y="13096"/>
                    </a:lnTo>
                    <a:cubicBezTo>
                      <a:pt x="0" y="10914"/>
                      <a:pt x="614" y="9004"/>
                      <a:pt x="1842" y="7367"/>
                    </a:cubicBezTo>
                    <a:cubicBezTo>
                      <a:pt x="3070" y="5729"/>
                      <a:pt x="5116" y="4433"/>
                      <a:pt x="7981" y="3478"/>
                    </a:cubicBezTo>
                    <a:cubicBezTo>
                      <a:pt x="10846" y="2523"/>
                      <a:pt x="14530" y="1705"/>
                      <a:pt x="19032" y="1023"/>
                    </a:cubicBezTo>
                    <a:cubicBezTo>
                      <a:pt x="23534" y="341"/>
                      <a:pt x="28923" y="0"/>
                      <a:pt x="3519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dirty="0"/>
              </a:p>
            </p:txBody>
          </p:sp>
        </p:grpSp>
        <p:sp>
          <p:nvSpPr>
            <p:cNvPr id="90" name="TextBox 89"/>
            <p:cNvSpPr txBox="1"/>
            <p:nvPr/>
          </p:nvSpPr>
          <p:spPr>
            <a:xfrm>
              <a:off x="2879700" y="2833278"/>
              <a:ext cx="2438400" cy="461665"/>
            </a:xfrm>
            <a:prstGeom prst="rect">
              <a:avLst/>
            </a:prstGeom>
            <a:noFill/>
          </p:spPr>
          <p:txBody>
            <a:bodyPr wrap="square" rtlCol="0">
              <a:spAutoFit/>
            </a:bodyPr>
            <a:lstStyle/>
            <a:p>
              <a:r>
                <a:rPr lang="en-US" dirty="0" smtClean="0">
                  <a:solidFill>
                    <a:schemeClr val="tx2"/>
                  </a:solidFill>
                </a:rPr>
                <a:t>Interest</a:t>
              </a:r>
              <a:endParaRPr lang="en-US" dirty="0">
                <a:solidFill>
                  <a:schemeClr val="tx2"/>
                </a:solidFill>
              </a:endParaRPr>
            </a:p>
          </p:txBody>
        </p:sp>
        <p:sp>
          <p:nvSpPr>
            <p:cNvPr id="114" name="Rectangle 113"/>
            <p:cNvSpPr/>
            <p:nvPr/>
          </p:nvSpPr>
          <p:spPr>
            <a:xfrm>
              <a:off x="2854991" y="3204979"/>
              <a:ext cx="6209721" cy="584775"/>
            </a:xfrm>
            <a:prstGeom prst="rect">
              <a:avLst/>
            </a:prstGeom>
          </p:spPr>
          <p:txBody>
            <a:bodyPr wrap="square">
              <a:spAutoFit/>
            </a:bodyPr>
            <a:lstStyle/>
            <a:p>
              <a:r>
                <a:rPr lang="en-US" sz="1600" dirty="0">
                  <a:solidFill>
                    <a:schemeClr val="tx2"/>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grpSp>
      <p:grpSp>
        <p:nvGrpSpPr>
          <p:cNvPr id="5" name="Group 4"/>
          <p:cNvGrpSpPr/>
          <p:nvPr/>
        </p:nvGrpSpPr>
        <p:grpSpPr>
          <a:xfrm>
            <a:off x="1480303" y="4212044"/>
            <a:ext cx="7584409" cy="903771"/>
            <a:chOff x="1480303" y="4212044"/>
            <a:chExt cx="7584409" cy="903771"/>
          </a:xfrm>
        </p:grpSpPr>
        <p:grpSp>
          <p:nvGrpSpPr>
            <p:cNvPr id="11" name="Group 10"/>
            <p:cNvGrpSpPr/>
            <p:nvPr/>
          </p:nvGrpSpPr>
          <p:grpSpPr>
            <a:xfrm>
              <a:off x="1480303" y="4287597"/>
              <a:ext cx="762000" cy="762000"/>
              <a:chOff x="1485900" y="4243420"/>
              <a:chExt cx="762000" cy="762000"/>
            </a:xfrm>
            <a:effectLst>
              <a:outerShdw blurRad="38100" dist="25400" dir="5400000" algn="t" rotWithShape="0">
                <a:prstClr val="black">
                  <a:alpha val="40000"/>
                </a:prstClr>
              </a:outerShdw>
            </a:effectLst>
          </p:grpSpPr>
          <p:sp>
            <p:nvSpPr>
              <p:cNvPr id="58" name="Oval 57"/>
              <p:cNvSpPr/>
              <p:nvPr/>
            </p:nvSpPr>
            <p:spPr>
              <a:xfrm>
                <a:off x="1485900" y="4243420"/>
                <a:ext cx="762000" cy="7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p:cNvSpPr txBox="1"/>
              <p:nvPr/>
            </p:nvSpPr>
            <p:spPr>
              <a:xfrm>
                <a:off x="1724211" y="4407763"/>
                <a:ext cx="333189" cy="433313"/>
              </a:xfrm>
              <a:custGeom>
                <a:avLst/>
                <a:gdLst/>
                <a:ahLst/>
                <a:cxnLst/>
                <a:rect l="l" t="t" r="r" b="b"/>
                <a:pathLst>
                  <a:path w="333189" h="433313">
                    <a:moveTo>
                      <a:pt x="57597" y="47886"/>
                    </a:moveTo>
                    <a:lnTo>
                      <a:pt x="57597" y="385093"/>
                    </a:lnTo>
                    <a:lnTo>
                      <a:pt x="116867" y="385093"/>
                    </a:lnTo>
                    <a:cubicBezTo>
                      <a:pt x="144549" y="385093"/>
                      <a:pt x="167878" y="381633"/>
                      <a:pt x="186854" y="374712"/>
                    </a:cubicBezTo>
                    <a:cubicBezTo>
                      <a:pt x="205829" y="367792"/>
                      <a:pt x="221680" y="357188"/>
                      <a:pt x="234404" y="342900"/>
                    </a:cubicBezTo>
                    <a:cubicBezTo>
                      <a:pt x="247129" y="328613"/>
                      <a:pt x="256673" y="310697"/>
                      <a:pt x="263035" y="289155"/>
                    </a:cubicBezTo>
                    <a:cubicBezTo>
                      <a:pt x="269398" y="267612"/>
                      <a:pt x="272579" y="242106"/>
                      <a:pt x="272579" y="212638"/>
                    </a:cubicBezTo>
                    <a:cubicBezTo>
                      <a:pt x="272579" y="189198"/>
                      <a:pt x="269677" y="167376"/>
                      <a:pt x="263872" y="147173"/>
                    </a:cubicBezTo>
                    <a:cubicBezTo>
                      <a:pt x="258068" y="126969"/>
                      <a:pt x="248971" y="109500"/>
                      <a:pt x="236581" y="94766"/>
                    </a:cubicBezTo>
                    <a:cubicBezTo>
                      <a:pt x="224191" y="80032"/>
                      <a:pt x="208508" y="68535"/>
                      <a:pt x="189533" y="60276"/>
                    </a:cubicBezTo>
                    <a:cubicBezTo>
                      <a:pt x="170557" y="52016"/>
                      <a:pt x="146112" y="47886"/>
                      <a:pt x="116198" y="47886"/>
                    </a:cubicBezTo>
                    <a:close/>
                    <a:moveTo>
                      <a:pt x="21431" y="0"/>
                    </a:moveTo>
                    <a:lnTo>
                      <a:pt x="119546" y="0"/>
                    </a:lnTo>
                    <a:cubicBezTo>
                      <a:pt x="157051" y="0"/>
                      <a:pt x="188751" y="4856"/>
                      <a:pt x="214647" y="14567"/>
                    </a:cubicBezTo>
                    <a:cubicBezTo>
                      <a:pt x="240544" y="24278"/>
                      <a:pt x="262254" y="38230"/>
                      <a:pt x="279778" y="56425"/>
                    </a:cubicBezTo>
                    <a:cubicBezTo>
                      <a:pt x="297303" y="74619"/>
                      <a:pt x="310586" y="96664"/>
                      <a:pt x="319627" y="122560"/>
                    </a:cubicBezTo>
                    <a:cubicBezTo>
                      <a:pt x="328668" y="148456"/>
                      <a:pt x="333189" y="177701"/>
                      <a:pt x="333189" y="210294"/>
                    </a:cubicBezTo>
                    <a:cubicBezTo>
                      <a:pt x="333189" y="247799"/>
                      <a:pt x="328389" y="280560"/>
                      <a:pt x="318790" y="308577"/>
                    </a:cubicBezTo>
                    <a:cubicBezTo>
                      <a:pt x="309191" y="336594"/>
                      <a:pt x="295182" y="359811"/>
                      <a:pt x="276765" y="378228"/>
                    </a:cubicBezTo>
                    <a:cubicBezTo>
                      <a:pt x="258347" y="396646"/>
                      <a:pt x="235744" y="410431"/>
                      <a:pt x="208955" y="419584"/>
                    </a:cubicBezTo>
                    <a:cubicBezTo>
                      <a:pt x="182166" y="428737"/>
                      <a:pt x="150242" y="433313"/>
                      <a:pt x="113184" y="433313"/>
                    </a:cubicBezTo>
                    <a:lnTo>
                      <a:pt x="21431" y="433313"/>
                    </a:lnTo>
                    <a:cubicBezTo>
                      <a:pt x="16297" y="433313"/>
                      <a:pt x="11441" y="431583"/>
                      <a:pt x="6865" y="428123"/>
                    </a:cubicBezTo>
                    <a:cubicBezTo>
                      <a:pt x="2288" y="424663"/>
                      <a:pt x="0" y="418579"/>
                      <a:pt x="0" y="409873"/>
                    </a:cubicBezTo>
                    <a:lnTo>
                      <a:pt x="0" y="23441"/>
                    </a:lnTo>
                    <a:cubicBezTo>
                      <a:pt x="0" y="14734"/>
                      <a:pt x="2288" y="8651"/>
                      <a:pt x="6865" y="5191"/>
                    </a:cubicBezTo>
                    <a:cubicBezTo>
                      <a:pt x="11441" y="1730"/>
                      <a:pt x="16297" y="0"/>
                      <a:pt x="2143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dirty="0"/>
              </a:p>
            </p:txBody>
          </p:sp>
        </p:grpSp>
        <p:sp>
          <p:nvSpPr>
            <p:cNvPr id="128" name="TextBox 127"/>
            <p:cNvSpPr txBox="1"/>
            <p:nvPr/>
          </p:nvSpPr>
          <p:spPr>
            <a:xfrm>
              <a:off x="2879700" y="4212044"/>
              <a:ext cx="932354" cy="400110"/>
            </a:xfrm>
            <a:prstGeom prst="rect">
              <a:avLst/>
            </a:prstGeom>
            <a:noFill/>
          </p:spPr>
          <p:txBody>
            <a:bodyPr wrap="square" rtlCol="0">
              <a:spAutoFit/>
            </a:bodyPr>
            <a:lstStyle/>
            <a:p>
              <a:r>
                <a:rPr lang="en-US" sz="2000" dirty="0" smtClean="0">
                  <a:solidFill>
                    <a:schemeClr val="accent2"/>
                  </a:solidFill>
                </a:rPr>
                <a:t>Desire</a:t>
              </a:r>
              <a:endParaRPr lang="en-US" sz="2000" dirty="0">
                <a:solidFill>
                  <a:schemeClr val="accent2"/>
                </a:solidFill>
              </a:endParaRPr>
            </a:p>
          </p:txBody>
        </p:sp>
        <p:sp>
          <p:nvSpPr>
            <p:cNvPr id="142" name="Rectangle 141"/>
            <p:cNvSpPr/>
            <p:nvPr/>
          </p:nvSpPr>
          <p:spPr>
            <a:xfrm>
              <a:off x="2854991" y="4531040"/>
              <a:ext cx="6209721" cy="584775"/>
            </a:xfrm>
            <a:prstGeom prst="rect">
              <a:avLst/>
            </a:prstGeom>
          </p:spPr>
          <p:txBody>
            <a:bodyPr wrap="square">
              <a:spAutoFit/>
            </a:bodyPr>
            <a:lstStyle/>
            <a:p>
              <a:r>
                <a:rPr lang="en-US" sz="1600" dirty="0">
                  <a:solidFill>
                    <a:schemeClr val="accent2"/>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grpSp>
      <p:grpSp>
        <p:nvGrpSpPr>
          <p:cNvPr id="6" name="Group 5"/>
          <p:cNvGrpSpPr/>
          <p:nvPr/>
        </p:nvGrpSpPr>
        <p:grpSpPr>
          <a:xfrm>
            <a:off x="1614520" y="5325258"/>
            <a:ext cx="7450191" cy="866795"/>
            <a:chOff x="1614520" y="5325258"/>
            <a:chExt cx="7450191" cy="866795"/>
          </a:xfrm>
        </p:grpSpPr>
        <p:grpSp>
          <p:nvGrpSpPr>
            <p:cNvPr id="12" name="Group 11"/>
            <p:cNvGrpSpPr/>
            <p:nvPr/>
          </p:nvGrpSpPr>
          <p:grpSpPr>
            <a:xfrm>
              <a:off x="1614520" y="5560436"/>
              <a:ext cx="504760" cy="504760"/>
              <a:chOff x="1614520" y="5362640"/>
              <a:chExt cx="504760" cy="504760"/>
            </a:xfrm>
            <a:effectLst>
              <a:outerShdw blurRad="38100" dist="25400" dir="5400000" algn="t" rotWithShape="0">
                <a:prstClr val="black">
                  <a:alpha val="40000"/>
                </a:prstClr>
              </a:outerShdw>
            </a:effectLst>
          </p:grpSpPr>
          <p:sp>
            <p:nvSpPr>
              <p:cNvPr id="59" name="Oval 58"/>
              <p:cNvSpPr/>
              <p:nvPr/>
            </p:nvSpPr>
            <p:spPr>
              <a:xfrm>
                <a:off x="1614520" y="5362640"/>
                <a:ext cx="504760" cy="504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a:off x="1758900" y="5489020"/>
                <a:ext cx="216000" cy="252000"/>
              </a:xfrm>
              <a:custGeom>
                <a:avLst/>
                <a:gdLst/>
                <a:ahLst/>
                <a:cxnLst/>
                <a:rect l="l" t="t" r="r" b="b"/>
                <a:pathLst>
                  <a:path w="455959" h="534516">
                    <a:moveTo>
                      <a:pt x="224092" y="72851"/>
                    </a:moveTo>
                    <a:lnTo>
                      <a:pt x="132824" y="336835"/>
                    </a:lnTo>
                    <a:lnTo>
                      <a:pt x="316998" y="336835"/>
                    </a:lnTo>
                    <a:lnTo>
                      <a:pt x="224502" y="72851"/>
                    </a:lnTo>
                    <a:close/>
                    <a:moveTo>
                      <a:pt x="226548" y="0"/>
                    </a:moveTo>
                    <a:cubicBezTo>
                      <a:pt x="235279" y="0"/>
                      <a:pt x="242510" y="204"/>
                      <a:pt x="248240" y="614"/>
                    </a:cubicBezTo>
                    <a:cubicBezTo>
                      <a:pt x="253970" y="1023"/>
                      <a:pt x="258608" y="1773"/>
                      <a:pt x="262155" y="2865"/>
                    </a:cubicBezTo>
                    <a:cubicBezTo>
                      <a:pt x="265702" y="3956"/>
                      <a:pt x="268431" y="5525"/>
                      <a:pt x="270341" y="7571"/>
                    </a:cubicBezTo>
                    <a:cubicBezTo>
                      <a:pt x="272251" y="9618"/>
                      <a:pt x="273751" y="12141"/>
                      <a:pt x="274843" y="15143"/>
                    </a:cubicBezTo>
                    <a:lnTo>
                      <a:pt x="452469" y="507094"/>
                    </a:lnTo>
                    <a:cubicBezTo>
                      <a:pt x="454652" y="513097"/>
                      <a:pt x="455812" y="517940"/>
                      <a:pt x="455948" y="521624"/>
                    </a:cubicBezTo>
                    <a:cubicBezTo>
                      <a:pt x="456084" y="525307"/>
                      <a:pt x="455061" y="528104"/>
                      <a:pt x="452878" y="530014"/>
                    </a:cubicBezTo>
                    <a:cubicBezTo>
                      <a:pt x="450696" y="531924"/>
                      <a:pt x="447080" y="533152"/>
                      <a:pt x="442033" y="533697"/>
                    </a:cubicBezTo>
                    <a:cubicBezTo>
                      <a:pt x="436985" y="534243"/>
                      <a:pt x="430232" y="534516"/>
                      <a:pt x="421773" y="534516"/>
                    </a:cubicBezTo>
                    <a:cubicBezTo>
                      <a:pt x="413315" y="534516"/>
                      <a:pt x="406562" y="534311"/>
                      <a:pt x="401514" y="533902"/>
                    </a:cubicBezTo>
                    <a:cubicBezTo>
                      <a:pt x="396466" y="533493"/>
                      <a:pt x="392646" y="532811"/>
                      <a:pt x="390054" y="531856"/>
                    </a:cubicBezTo>
                    <a:cubicBezTo>
                      <a:pt x="387462" y="530901"/>
                      <a:pt x="385552" y="529605"/>
                      <a:pt x="384324" y="527967"/>
                    </a:cubicBezTo>
                    <a:cubicBezTo>
                      <a:pt x="383097" y="526330"/>
                      <a:pt x="381937" y="524284"/>
                      <a:pt x="380846" y="521828"/>
                    </a:cubicBezTo>
                    <a:lnTo>
                      <a:pt x="335416" y="392906"/>
                    </a:lnTo>
                    <a:lnTo>
                      <a:pt x="115225" y="392906"/>
                    </a:lnTo>
                    <a:lnTo>
                      <a:pt x="71841" y="520191"/>
                    </a:lnTo>
                    <a:cubicBezTo>
                      <a:pt x="71023" y="522647"/>
                      <a:pt x="69931" y="524761"/>
                      <a:pt x="68567" y="526535"/>
                    </a:cubicBezTo>
                    <a:cubicBezTo>
                      <a:pt x="67203" y="528308"/>
                      <a:pt x="65225" y="529809"/>
                      <a:pt x="62633" y="531037"/>
                    </a:cubicBezTo>
                    <a:cubicBezTo>
                      <a:pt x="60040" y="532265"/>
                      <a:pt x="56357" y="533152"/>
                      <a:pt x="51582" y="533697"/>
                    </a:cubicBezTo>
                    <a:cubicBezTo>
                      <a:pt x="46807" y="534243"/>
                      <a:pt x="40600" y="534516"/>
                      <a:pt x="32960" y="534516"/>
                    </a:cubicBezTo>
                    <a:cubicBezTo>
                      <a:pt x="25047" y="534516"/>
                      <a:pt x="18567" y="534175"/>
                      <a:pt x="13519" y="533493"/>
                    </a:cubicBezTo>
                    <a:cubicBezTo>
                      <a:pt x="8471" y="532811"/>
                      <a:pt x="4924" y="531514"/>
                      <a:pt x="2878" y="529605"/>
                    </a:cubicBezTo>
                    <a:cubicBezTo>
                      <a:pt x="832" y="527695"/>
                      <a:pt x="-123" y="524898"/>
                      <a:pt x="13" y="521214"/>
                    </a:cubicBezTo>
                    <a:cubicBezTo>
                      <a:pt x="149" y="517531"/>
                      <a:pt x="1309" y="512688"/>
                      <a:pt x="3492" y="506685"/>
                    </a:cubicBezTo>
                    <a:lnTo>
                      <a:pt x="181118" y="14734"/>
                    </a:lnTo>
                    <a:cubicBezTo>
                      <a:pt x="182210" y="11732"/>
                      <a:pt x="183642" y="9277"/>
                      <a:pt x="185416" y="7367"/>
                    </a:cubicBezTo>
                    <a:cubicBezTo>
                      <a:pt x="187189" y="5457"/>
                      <a:pt x="189781" y="3956"/>
                      <a:pt x="193192" y="2865"/>
                    </a:cubicBezTo>
                    <a:cubicBezTo>
                      <a:pt x="196603" y="1773"/>
                      <a:pt x="200968" y="1023"/>
                      <a:pt x="206289" y="614"/>
                    </a:cubicBezTo>
                    <a:cubicBezTo>
                      <a:pt x="211609" y="204"/>
                      <a:pt x="218363" y="0"/>
                      <a:pt x="2265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5" name="TextBox 134"/>
            <p:cNvSpPr txBox="1"/>
            <p:nvPr/>
          </p:nvSpPr>
          <p:spPr>
            <a:xfrm>
              <a:off x="2854991" y="5325258"/>
              <a:ext cx="2438400" cy="400110"/>
            </a:xfrm>
            <a:prstGeom prst="rect">
              <a:avLst/>
            </a:prstGeom>
            <a:noFill/>
          </p:spPr>
          <p:txBody>
            <a:bodyPr wrap="square" rtlCol="0">
              <a:spAutoFit/>
            </a:bodyPr>
            <a:lstStyle/>
            <a:p>
              <a:r>
                <a:rPr lang="en-US" sz="2000" dirty="0" smtClean="0">
                  <a:solidFill>
                    <a:schemeClr val="accent1"/>
                  </a:solidFill>
                </a:rPr>
                <a:t>Action</a:t>
              </a:r>
              <a:endParaRPr lang="en-US" sz="2000" dirty="0">
                <a:solidFill>
                  <a:schemeClr val="accent1"/>
                </a:solidFill>
              </a:endParaRPr>
            </a:p>
          </p:txBody>
        </p:sp>
        <p:sp>
          <p:nvSpPr>
            <p:cNvPr id="30" name="Rectangle 29"/>
            <p:cNvSpPr/>
            <p:nvPr/>
          </p:nvSpPr>
          <p:spPr>
            <a:xfrm>
              <a:off x="2854990" y="5607278"/>
              <a:ext cx="6209721" cy="584775"/>
            </a:xfrm>
            <a:prstGeom prst="rect">
              <a:avLst/>
            </a:prstGeom>
          </p:spPr>
          <p:txBody>
            <a:bodyPr wrap="square">
              <a:spAutoFit/>
            </a:bodyPr>
            <a:lstStyle/>
            <a:p>
              <a:r>
                <a:rPr lang="en-US" sz="1600" dirty="0">
                  <a:solidFill>
                    <a:schemeClr val="accent1"/>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grpSp>
      <p:sp>
        <p:nvSpPr>
          <p:cNvPr id="39" name="Rectangle 38"/>
          <p:cNvSpPr/>
          <p:nvPr/>
        </p:nvSpPr>
        <p:spPr>
          <a:xfrm>
            <a:off x="10591800" y="-3"/>
            <a:ext cx="16002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10591800" y="1713623"/>
            <a:ext cx="16002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0591800" y="3427248"/>
            <a:ext cx="16002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10591800" y="5140874"/>
            <a:ext cx="16002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0447254"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p:cNvSpPr txBox="1"/>
          <p:nvPr/>
        </p:nvSpPr>
        <p:spPr>
          <a:xfrm>
            <a:off x="10599654" y="1177413"/>
            <a:ext cx="1592346" cy="369332"/>
          </a:xfrm>
          <a:prstGeom prst="rect">
            <a:avLst/>
          </a:prstGeom>
          <a:noFill/>
        </p:spPr>
        <p:txBody>
          <a:bodyPr wrap="square" rtlCol="0">
            <a:spAutoFit/>
          </a:bodyPr>
          <a:lstStyle/>
          <a:p>
            <a:pPr algn="ctr"/>
            <a:r>
              <a:rPr lang="en-US" sz="1800" dirty="0" smtClean="0">
                <a:solidFill>
                  <a:schemeClr val="bg1"/>
                </a:solidFill>
              </a:rPr>
              <a:t>Awareness</a:t>
            </a:r>
            <a:endParaRPr lang="en-US" sz="1800" dirty="0">
              <a:solidFill>
                <a:schemeClr val="bg1"/>
              </a:solidFill>
            </a:endParaRPr>
          </a:p>
        </p:txBody>
      </p:sp>
      <p:sp>
        <p:nvSpPr>
          <p:cNvPr id="68" name="TextBox 67"/>
          <p:cNvSpPr txBox="1"/>
          <p:nvPr/>
        </p:nvSpPr>
        <p:spPr>
          <a:xfrm>
            <a:off x="10599654" y="2868360"/>
            <a:ext cx="1592346" cy="369332"/>
          </a:xfrm>
          <a:prstGeom prst="rect">
            <a:avLst/>
          </a:prstGeom>
          <a:noFill/>
        </p:spPr>
        <p:txBody>
          <a:bodyPr wrap="square" rtlCol="0">
            <a:spAutoFit/>
          </a:bodyPr>
          <a:lstStyle/>
          <a:p>
            <a:pPr algn="ctr"/>
            <a:r>
              <a:rPr lang="en-US" sz="1800" dirty="0" smtClean="0">
                <a:solidFill>
                  <a:schemeClr val="bg1"/>
                </a:solidFill>
              </a:rPr>
              <a:t>Interest</a:t>
            </a:r>
            <a:endParaRPr lang="en-US" sz="1800" dirty="0">
              <a:solidFill>
                <a:schemeClr val="bg1"/>
              </a:solidFill>
            </a:endParaRPr>
          </a:p>
        </p:txBody>
      </p:sp>
      <p:sp>
        <p:nvSpPr>
          <p:cNvPr id="69" name="TextBox 68"/>
          <p:cNvSpPr txBox="1"/>
          <p:nvPr/>
        </p:nvSpPr>
        <p:spPr>
          <a:xfrm>
            <a:off x="10599654" y="4605926"/>
            <a:ext cx="1592346" cy="369332"/>
          </a:xfrm>
          <a:prstGeom prst="rect">
            <a:avLst/>
          </a:prstGeom>
          <a:noFill/>
        </p:spPr>
        <p:txBody>
          <a:bodyPr wrap="square" rtlCol="0">
            <a:spAutoFit/>
          </a:bodyPr>
          <a:lstStyle/>
          <a:p>
            <a:pPr algn="ctr"/>
            <a:r>
              <a:rPr lang="en-US" sz="1800" dirty="0" smtClean="0">
                <a:solidFill>
                  <a:schemeClr val="bg1"/>
                </a:solidFill>
              </a:rPr>
              <a:t>Desire</a:t>
            </a:r>
            <a:endParaRPr lang="en-US" sz="1800" dirty="0">
              <a:solidFill>
                <a:schemeClr val="bg1"/>
              </a:solidFill>
            </a:endParaRPr>
          </a:p>
        </p:txBody>
      </p:sp>
      <p:sp>
        <p:nvSpPr>
          <p:cNvPr id="70" name="TextBox 69"/>
          <p:cNvSpPr txBox="1"/>
          <p:nvPr/>
        </p:nvSpPr>
        <p:spPr>
          <a:xfrm>
            <a:off x="10599654" y="6342348"/>
            <a:ext cx="1592346" cy="369332"/>
          </a:xfrm>
          <a:prstGeom prst="rect">
            <a:avLst/>
          </a:prstGeom>
          <a:noFill/>
        </p:spPr>
        <p:txBody>
          <a:bodyPr wrap="square" rtlCol="0">
            <a:spAutoFit/>
          </a:bodyPr>
          <a:lstStyle/>
          <a:p>
            <a:pPr algn="ctr"/>
            <a:r>
              <a:rPr lang="en-US" sz="1800" dirty="0" smtClean="0">
                <a:solidFill>
                  <a:schemeClr val="bg1"/>
                </a:solidFill>
              </a:rPr>
              <a:t>Action</a:t>
            </a:r>
            <a:endParaRPr lang="en-US" sz="1800" dirty="0">
              <a:solidFill>
                <a:schemeClr val="bg1"/>
              </a:solidFill>
            </a:endParaRPr>
          </a:p>
        </p:txBody>
      </p:sp>
      <p:grpSp>
        <p:nvGrpSpPr>
          <p:cNvPr id="66" name="Group 65"/>
          <p:cNvGrpSpPr/>
          <p:nvPr/>
        </p:nvGrpSpPr>
        <p:grpSpPr>
          <a:xfrm>
            <a:off x="11140544" y="474216"/>
            <a:ext cx="502710" cy="567012"/>
            <a:chOff x="6324605" y="2978150"/>
            <a:chExt cx="955672" cy="1077913"/>
          </a:xfrm>
        </p:grpSpPr>
        <p:sp>
          <p:nvSpPr>
            <p:cNvPr id="71"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8" name="Group 77"/>
          <p:cNvGrpSpPr/>
          <p:nvPr/>
        </p:nvGrpSpPr>
        <p:grpSpPr>
          <a:xfrm>
            <a:off x="11127654" y="2182752"/>
            <a:ext cx="463351" cy="572772"/>
            <a:chOff x="7704138" y="1692276"/>
            <a:chExt cx="1089025" cy="1346200"/>
          </a:xfrm>
        </p:grpSpPr>
        <p:sp>
          <p:nvSpPr>
            <p:cNvPr id="79"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5" name="Group 84"/>
          <p:cNvGrpSpPr/>
          <p:nvPr/>
        </p:nvGrpSpPr>
        <p:grpSpPr>
          <a:xfrm>
            <a:off x="11082204" y="3906254"/>
            <a:ext cx="607701" cy="608597"/>
            <a:chOff x="4557710" y="1269999"/>
            <a:chExt cx="1076324" cy="1077912"/>
          </a:xfrm>
        </p:grpSpPr>
        <p:sp>
          <p:nvSpPr>
            <p:cNvPr id="86"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1" name="Group 90"/>
          <p:cNvGrpSpPr/>
          <p:nvPr/>
        </p:nvGrpSpPr>
        <p:grpSpPr>
          <a:xfrm>
            <a:off x="11172998" y="5725500"/>
            <a:ext cx="511804" cy="616835"/>
            <a:chOff x="2071688" y="3263900"/>
            <a:chExt cx="912813" cy="1100138"/>
          </a:xfrm>
          <a:solidFill>
            <a:schemeClr val="bg1"/>
          </a:solidFill>
        </p:grpSpPr>
        <p:sp>
          <p:nvSpPr>
            <p:cNvPr id="92"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5396970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99"/>
          <p:cNvGrpSpPr/>
          <p:nvPr/>
        </p:nvGrpSpPr>
        <p:grpSpPr>
          <a:xfrm>
            <a:off x="2841410" y="4762692"/>
            <a:ext cx="5769190" cy="977093"/>
            <a:chOff x="2841410" y="4762692"/>
            <a:chExt cx="5769190" cy="977093"/>
          </a:xfrm>
          <a:effectLst>
            <a:outerShdw blurRad="38100" dist="25400" dir="5400000" algn="t" rotWithShape="0">
              <a:prstClr val="black">
                <a:alpha val="30000"/>
              </a:prstClr>
            </a:outerShdw>
          </a:effectLst>
        </p:grpSpPr>
        <p:sp>
          <p:nvSpPr>
            <p:cNvPr id="101" name="Rectangle 100"/>
            <p:cNvSpPr/>
            <p:nvPr/>
          </p:nvSpPr>
          <p:spPr>
            <a:xfrm>
              <a:off x="2841410" y="4762692"/>
              <a:ext cx="5769190" cy="9770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2841410" y="4762692"/>
              <a:ext cx="1220346" cy="97709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2841410" y="3606927"/>
            <a:ext cx="5769190" cy="977093"/>
            <a:chOff x="2841410" y="3606927"/>
            <a:chExt cx="5769190" cy="977093"/>
          </a:xfrm>
          <a:effectLst>
            <a:outerShdw blurRad="38100" dist="25400" dir="5400000" algn="t" rotWithShape="0">
              <a:prstClr val="black">
                <a:alpha val="30000"/>
              </a:prstClr>
            </a:outerShdw>
          </a:effectLst>
        </p:grpSpPr>
        <p:sp>
          <p:nvSpPr>
            <p:cNvPr id="98" name="Rectangle 97"/>
            <p:cNvSpPr/>
            <p:nvPr/>
          </p:nvSpPr>
          <p:spPr>
            <a:xfrm>
              <a:off x="2841410" y="3606927"/>
              <a:ext cx="5769190" cy="977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2841410" y="3606927"/>
              <a:ext cx="1220346" cy="97709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 name="Group 90"/>
          <p:cNvGrpSpPr/>
          <p:nvPr/>
        </p:nvGrpSpPr>
        <p:grpSpPr>
          <a:xfrm>
            <a:off x="2841410" y="2451164"/>
            <a:ext cx="5769190" cy="977093"/>
            <a:chOff x="2841410" y="2451164"/>
            <a:chExt cx="5769190" cy="977093"/>
          </a:xfrm>
          <a:effectLst>
            <a:outerShdw blurRad="38100" dist="25400" dir="5400000" algn="t" rotWithShape="0">
              <a:prstClr val="black">
                <a:alpha val="30000"/>
              </a:prstClr>
            </a:outerShdw>
          </a:effectLst>
        </p:grpSpPr>
        <p:sp>
          <p:nvSpPr>
            <p:cNvPr id="95" name="Rectangle 94"/>
            <p:cNvSpPr/>
            <p:nvPr/>
          </p:nvSpPr>
          <p:spPr>
            <a:xfrm>
              <a:off x="2841410" y="2451164"/>
              <a:ext cx="5769190" cy="9770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2841410" y="2451164"/>
              <a:ext cx="1220346" cy="977093"/>
            </a:xfrm>
            <a:prstGeom prst="rect">
              <a:avLst/>
            </a:prstGeom>
            <a:solidFill>
              <a:srgbClr val="40404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p:cNvGrpSpPr/>
          <p:nvPr/>
        </p:nvGrpSpPr>
        <p:grpSpPr>
          <a:xfrm>
            <a:off x="2841410" y="1294568"/>
            <a:ext cx="5769190" cy="977093"/>
            <a:chOff x="2841410" y="1295400"/>
            <a:chExt cx="5769190" cy="977093"/>
          </a:xfrm>
          <a:effectLst>
            <a:outerShdw blurRad="38100" dist="25400" dir="5400000" algn="t" rotWithShape="0">
              <a:prstClr val="black">
                <a:alpha val="30000"/>
              </a:prstClr>
            </a:outerShdw>
          </a:effectLst>
        </p:grpSpPr>
        <p:sp>
          <p:nvSpPr>
            <p:cNvPr id="88" name="Rectangle 87"/>
            <p:cNvSpPr/>
            <p:nvPr/>
          </p:nvSpPr>
          <p:spPr>
            <a:xfrm>
              <a:off x="2841410" y="1295400"/>
              <a:ext cx="5769190" cy="9770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p:cNvSpPr/>
            <p:nvPr/>
          </p:nvSpPr>
          <p:spPr>
            <a:xfrm>
              <a:off x="2841410" y="1295400"/>
              <a:ext cx="1220346" cy="9770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TextBox 65"/>
          <p:cNvSpPr txBox="1"/>
          <p:nvPr/>
        </p:nvSpPr>
        <p:spPr>
          <a:xfrm>
            <a:off x="273582" y="154670"/>
            <a:ext cx="2595956" cy="584775"/>
          </a:xfrm>
          <a:prstGeom prst="rect">
            <a:avLst/>
          </a:prstGeom>
          <a:noFill/>
        </p:spPr>
        <p:txBody>
          <a:bodyPr wrap="square" rtlCol="0">
            <a:spAutoFit/>
          </a:bodyPr>
          <a:lstStyle/>
          <a:p>
            <a:r>
              <a:rPr lang="en-US" sz="3200" dirty="0">
                <a:solidFill>
                  <a:schemeClr val="bg1">
                    <a:lumMod val="75000"/>
                  </a:schemeClr>
                </a:solidFill>
              </a:rPr>
              <a:t>AIDA Model</a:t>
            </a:r>
          </a:p>
        </p:txBody>
      </p:sp>
      <p:grpSp>
        <p:nvGrpSpPr>
          <p:cNvPr id="4" name="Group 3"/>
          <p:cNvGrpSpPr/>
          <p:nvPr/>
        </p:nvGrpSpPr>
        <p:grpSpPr>
          <a:xfrm>
            <a:off x="1664750" y="1295400"/>
            <a:ext cx="1066800" cy="977093"/>
            <a:chOff x="1664750" y="1295400"/>
            <a:chExt cx="1066800" cy="977093"/>
          </a:xfrm>
          <a:effectLst>
            <a:outerShdw blurRad="38100" dist="25400" dir="5400000" algn="t" rotWithShape="0">
              <a:prstClr val="black">
                <a:alpha val="40000"/>
              </a:prstClr>
            </a:outerShdw>
          </a:effectLst>
        </p:grpSpPr>
        <p:sp>
          <p:nvSpPr>
            <p:cNvPr id="57" name="Rectangle 56"/>
            <p:cNvSpPr/>
            <p:nvPr/>
          </p:nvSpPr>
          <p:spPr>
            <a:xfrm>
              <a:off x="1664750" y="1295400"/>
              <a:ext cx="1066800" cy="9770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60"/>
            <p:cNvSpPr/>
            <p:nvPr/>
          </p:nvSpPr>
          <p:spPr>
            <a:xfrm>
              <a:off x="1962450" y="1524000"/>
              <a:ext cx="486065" cy="569810"/>
            </a:xfrm>
            <a:custGeom>
              <a:avLst/>
              <a:gdLst/>
              <a:ahLst/>
              <a:cxnLst/>
              <a:rect l="l" t="t" r="r" b="b"/>
              <a:pathLst>
                <a:path w="455959" h="534516">
                  <a:moveTo>
                    <a:pt x="224092" y="72851"/>
                  </a:moveTo>
                  <a:lnTo>
                    <a:pt x="132824" y="336835"/>
                  </a:lnTo>
                  <a:lnTo>
                    <a:pt x="316998" y="336835"/>
                  </a:lnTo>
                  <a:lnTo>
                    <a:pt x="224502" y="72851"/>
                  </a:lnTo>
                  <a:close/>
                  <a:moveTo>
                    <a:pt x="226548" y="0"/>
                  </a:moveTo>
                  <a:cubicBezTo>
                    <a:pt x="235279" y="0"/>
                    <a:pt x="242510" y="204"/>
                    <a:pt x="248240" y="614"/>
                  </a:cubicBezTo>
                  <a:cubicBezTo>
                    <a:pt x="253970" y="1023"/>
                    <a:pt x="258608" y="1773"/>
                    <a:pt x="262155" y="2865"/>
                  </a:cubicBezTo>
                  <a:cubicBezTo>
                    <a:pt x="265702" y="3956"/>
                    <a:pt x="268431" y="5525"/>
                    <a:pt x="270341" y="7571"/>
                  </a:cubicBezTo>
                  <a:cubicBezTo>
                    <a:pt x="272251" y="9618"/>
                    <a:pt x="273751" y="12141"/>
                    <a:pt x="274843" y="15143"/>
                  </a:cubicBezTo>
                  <a:lnTo>
                    <a:pt x="452469" y="507094"/>
                  </a:lnTo>
                  <a:cubicBezTo>
                    <a:pt x="454652" y="513097"/>
                    <a:pt x="455812" y="517940"/>
                    <a:pt x="455948" y="521624"/>
                  </a:cubicBezTo>
                  <a:cubicBezTo>
                    <a:pt x="456084" y="525307"/>
                    <a:pt x="455061" y="528104"/>
                    <a:pt x="452878" y="530014"/>
                  </a:cubicBezTo>
                  <a:cubicBezTo>
                    <a:pt x="450696" y="531924"/>
                    <a:pt x="447080" y="533152"/>
                    <a:pt x="442033" y="533697"/>
                  </a:cubicBezTo>
                  <a:cubicBezTo>
                    <a:pt x="436985" y="534243"/>
                    <a:pt x="430232" y="534516"/>
                    <a:pt x="421773" y="534516"/>
                  </a:cubicBezTo>
                  <a:cubicBezTo>
                    <a:pt x="413315" y="534516"/>
                    <a:pt x="406562" y="534311"/>
                    <a:pt x="401514" y="533902"/>
                  </a:cubicBezTo>
                  <a:cubicBezTo>
                    <a:pt x="396466" y="533493"/>
                    <a:pt x="392646" y="532811"/>
                    <a:pt x="390054" y="531856"/>
                  </a:cubicBezTo>
                  <a:cubicBezTo>
                    <a:pt x="387462" y="530901"/>
                    <a:pt x="385552" y="529605"/>
                    <a:pt x="384324" y="527967"/>
                  </a:cubicBezTo>
                  <a:cubicBezTo>
                    <a:pt x="383097" y="526330"/>
                    <a:pt x="381937" y="524284"/>
                    <a:pt x="380846" y="521828"/>
                  </a:cubicBezTo>
                  <a:lnTo>
                    <a:pt x="335416" y="392906"/>
                  </a:lnTo>
                  <a:lnTo>
                    <a:pt x="115225" y="392906"/>
                  </a:lnTo>
                  <a:lnTo>
                    <a:pt x="71841" y="520191"/>
                  </a:lnTo>
                  <a:cubicBezTo>
                    <a:pt x="71023" y="522647"/>
                    <a:pt x="69931" y="524761"/>
                    <a:pt x="68567" y="526535"/>
                  </a:cubicBezTo>
                  <a:cubicBezTo>
                    <a:pt x="67203" y="528308"/>
                    <a:pt x="65225" y="529809"/>
                    <a:pt x="62633" y="531037"/>
                  </a:cubicBezTo>
                  <a:cubicBezTo>
                    <a:pt x="60040" y="532265"/>
                    <a:pt x="56357" y="533152"/>
                    <a:pt x="51582" y="533697"/>
                  </a:cubicBezTo>
                  <a:cubicBezTo>
                    <a:pt x="46807" y="534243"/>
                    <a:pt x="40600" y="534516"/>
                    <a:pt x="32960" y="534516"/>
                  </a:cubicBezTo>
                  <a:cubicBezTo>
                    <a:pt x="25047" y="534516"/>
                    <a:pt x="18567" y="534175"/>
                    <a:pt x="13519" y="533493"/>
                  </a:cubicBezTo>
                  <a:cubicBezTo>
                    <a:pt x="8471" y="532811"/>
                    <a:pt x="4924" y="531514"/>
                    <a:pt x="2878" y="529605"/>
                  </a:cubicBezTo>
                  <a:cubicBezTo>
                    <a:pt x="832" y="527695"/>
                    <a:pt x="-123" y="524898"/>
                    <a:pt x="13" y="521214"/>
                  </a:cubicBezTo>
                  <a:cubicBezTo>
                    <a:pt x="149" y="517531"/>
                    <a:pt x="1309" y="512688"/>
                    <a:pt x="3492" y="506685"/>
                  </a:cubicBezTo>
                  <a:lnTo>
                    <a:pt x="181118" y="14734"/>
                  </a:lnTo>
                  <a:cubicBezTo>
                    <a:pt x="182210" y="11732"/>
                    <a:pt x="183642" y="9277"/>
                    <a:pt x="185416" y="7367"/>
                  </a:cubicBezTo>
                  <a:cubicBezTo>
                    <a:pt x="187189" y="5457"/>
                    <a:pt x="189781" y="3956"/>
                    <a:pt x="193192" y="2865"/>
                  </a:cubicBezTo>
                  <a:cubicBezTo>
                    <a:pt x="196603" y="1773"/>
                    <a:pt x="200968" y="1023"/>
                    <a:pt x="206289" y="614"/>
                  </a:cubicBezTo>
                  <a:cubicBezTo>
                    <a:pt x="211609" y="204"/>
                    <a:pt x="218363" y="0"/>
                    <a:pt x="2265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p:cNvGrpSpPr/>
          <p:nvPr/>
        </p:nvGrpSpPr>
        <p:grpSpPr>
          <a:xfrm>
            <a:off x="1664750" y="2451163"/>
            <a:ext cx="1066800" cy="977093"/>
            <a:chOff x="1664750" y="2451163"/>
            <a:chExt cx="1066800" cy="977093"/>
          </a:xfrm>
          <a:effectLst>
            <a:outerShdw blurRad="38100" dist="25400" dir="5400000" algn="t" rotWithShape="0">
              <a:prstClr val="black">
                <a:alpha val="40000"/>
              </a:prstClr>
            </a:outerShdw>
          </a:effectLst>
        </p:grpSpPr>
        <p:sp>
          <p:nvSpPr>
            <p:cNvPr id="58" name="Rectangle 57"/>
            <p:cNvSpPr/>
            <p:nvPr/>
          </p:nvSpPr>
          <p:spPr>
            <a:xfrm>
              <a:off x="1664750" y="2451163"/>
              <a:ext cx="1066800" cy="9770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169482" y="2632849"/>
              <a:ext cx="72000" cy="612000"/>
            </a:xfrm>
            <a:custGeom>
              <a:avLst/>
              <a:gdLst/>
              <a:ahLst/>
              <a:cxnLst/>
              <a:rect l="l" t="t" r="r" b="b"/>
              <a:pathLst>
                <a:path w="70396" h="534516">
                  <a:moveTo>
                    <a:pt x="35198" y="0"/>
                  </a:moveTo>
                  <a:cubicBezTo>
                    <a:pt x="42019" y="0"/>
                    <a:pt x="47681" y="341"/>
                    <a:pt x="52183" y="1023"/>
                  </a:cubicBezTo>
                  <a:cubicBezTo>
                    <a:pt x="56685" y="1705"/>
                    <a:pt x="60301" y="2523"/>
                    <a:pt x="63029" y="3478"/>
                  </a:cubicBezTo>
                  <a:cubicBezTo>
                    <a:pt x="65758" y="4433"/>
                    <a:pt x="67668" y="5729"/>
                    <a:pt x="68759" y="7367"/>
                  </a:cubicBezTo>
                  <a:cubicBezTo>
                    <a:pt x="69850" y="9004"/>
                    <a:pt x="70396" y="10914"/>
                    <a:pt x="70396" y="13096"/>
                  </a:cubicBezTo>
                  <a:lnTo>
                    <a:pt x="70396" y="521419"/>
                  </a:lnTo>
                  <a:cubicBezTo>
                    <a:pt x="70396" y="523602"/>
                    <a:pt x="69850" y="525512"/>
                    <a:pt x="68759" y="527149"/>
                  </a:cubicBezTo>
                  <a:cubicBezTo>
                    <a:pt x="67668" y="528786"/>
                    <a:pt x="65758" y="530082"/>
                    <a:pt x="63029" y="531037"/>
                  </a:cubicBezTo>
                  <a:cubicBezTo>
                    <a:pt x="60301" y="531992"/>
                    <a:pt x="56685" y="532811"/>
                    <a:pt x="52183" y="533493"/>
                  </a:cubicBezTo>
                  <a:cubicBezTo>
                    <a:pt x="47681" y="534175"/>
                    <a:pt x="42019" y="534516"/>
                    <a:pt x="35198" y="534516"/>
                  </a:cubicBezTo>
                  <a:cubicBezTo>
                    <a:pt x="28650" y="534516"/>
                    <a:pt x="23056" y="534175"/>
                    <a:pt x="18418" y="533493"/>
                  </a:cubicBezTo>
                  <a:cubicBezTo>
                    <a:pt x="13779" y="532811"/>
                    <a:pt x="10096" y="531992"/>
                    <a:pt x="7367" y="531037"/>
                  </a:cubicBezTo>
                  <a:cubicBezTo>
                    <a:pt x="4639" y="530082"/>
                    <a:pt x="2729" y="528786"/>
                    <a:pt x="1637" y="527149"/>
                  </a:cubicBezTo>
                  <a:cubicBezTo>
                    <a:pt x="546" y="525512"/>
                    <a:pt x="0" y="523602"/>
                    <a:pt x="0" y="521419"/>
                  </a:cubicBezTo>
                  <a:lnTo>
                    <a:pt x="0" y="13096"/>
                  </a:lnTo>
                  <a:cubicBezTo>
                    <a:pt x="0" y="10914"/>
                    <a:pt x="614" y="9004"/>
                    <a:pt x="1842" y="7367"/>
                  </a:cubicBezTo>
                  <a:cubicBezTo>
                    <a:pt x="3070" y="5729"/>
                    <a:pt x="5116" y="4433"/>
                    <a:pt x="7981" y="3478"/>
                  </a:cubicBezTo>
                  <a:cubicBezTo>
                    <a:pt x="10846" y="2523"/>
                    <a:pt x="14530" y="1705"/>
                    <a:pt x="19032" y="1023"/>
                  </a:cubicBezTo>
                  <a:cubicBezTo>
                    <a:pt x="23534" y="341"/>
                    <a:pt x="28923" y="0"/>
                    <a:pt x="3519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dirty="0"/>
            </a:p>
          </p:txBody>
        </p:sp>
      </p:grpSp>
      <p:grpSp>
        <p:nvGrpSpPr>
          <p:cNvPr id="6" name="Group 5"/>
          <p:cNvGrpSpPr/>
          <p:nvPr/>
        </p:nvGrpSpPr>
        <p:grpSpPr>
          <a:xfrm>
            <a:off x="1664750" y="3606926"/>
            <a:ext cx="1066800" cy="977093"/>
            <a:chOff x="1664750" y="3606926"/>
            <a:chExt cx="1066800" cy="977093"/>
          </a:xfrm>
          <a:effectLst>
            <a:outerShdw blurRad="38100" dist="25400" dir="5400000" algn="t" rotWithShape="0">
              <a:prstClr val="black">
                <a:alpha val="40000"/>
              </a:prstClr>
            </a:outerShdw>
          </a:effectLst>
        </p:grpSpPr>
        <p:sp>
          <p:nvSpPr>
            <p:cNvPr id="59" name="Rectangle 58"/>
            <p:cNvSpPr/>
            <p:nvPr/>
          </p:nvSpPr>
          <p:spPr>
            <a:xfrm>
              <a:off x="1664750" y="3606926"/>
              <a:ext cx="1066800" cy="977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1998773" y="3832220"/>
              <a:ext cx="413418" cy="537651"/>
            </a:xfrm>
            <a:custGeom>
              <a:avLst/>
              <a:gdLst/>
              <a:ahLst/>
              <a:cxnLst/>
              <a:rect l="l" t="t" r="r" b="b"/>
              <a:pathLst>
                <a:path w="333189" h="433313">
                  <a:moveTo>
                    <a:pt x="57597" y="47886"/>
                  </a:moveTo>
                  <a:lnTo>
                    <a:pt x="57597" y="385093"/>
                  </a:lnTo>
                  <a:lnTo>
                    <a:pt x="116867" y="385093"/>
                  </a:lnTo>
                  <a:cubicBezTo>
                    <a:pt x="144549" y="385093"/>
                    <a:pt x="167878" y="381633"/>
                    <a:pt x="186854" y="374712"/>
                  </a:cubicBezTo>
                  <a:cubicBezTo>
                    <a:pt x="205829" y="367792"/>
                    <a:pt x="221680" y="357188"/>
                    <a:pt x="234404" y="342900"/>
                  </a:cubicBezTo>
                  <a:cubicBezTo>
                    <a:pt x="247129" y="328613"/>
                    <a:pt x="256673" y="310697"/>
                    <a:pt x="263035" y="289155"/>
                  </a:cubicBezTo>
                  <a:cubicBezTo>
                    <a:pt x="269398" y="267612"/>
                    <a:pt x="272579" y="242106"/>
                    <a:pt x="272579" y="212638"/>
                  </a:cubicBezTo>
                  <a:cubicBezTo>
                    <a:pt x="272579" y="189198"/>
                    <a:pt x="269677" y="167376"/>
                    <a:pt x="263872" y="147173"/>
                  </a:cubicBezTo>
                  <a:cubicBezTo>
                    <a:pt x="258068" y="126969"/>
                    <a:pt x="248971" y="109500"/>
                    <a:pt x="236581" y="94766"/>
                  </a:cubicBezTo>
                  <a:cubicBezTo>
                    <a:pt x="224191" y="80032"/>
                    <a:pt x="208508" y="68535"/>
                    <a:pt x="189533" y="60276"/>
                  </a:cubicBezTo>
                  <a:cubicBezTo>
                    <a:pt x="170557" y="52016"/>
                    <a:pt x="146112" y="47886"/>
                    <a:pt x="116198" y="47886"/>
                  </a:cubicBezTo>
                  <a:close/>
                  <a:moveTo>
                    <a:pt x="21431" y="0"/>
                  </a:moveTo>
                  <a:lnTo>
                    <a:pt x="119546" y="0"/>
                  </a:lnTo>
                  <a:cubicBezTo>
                    <a:pt x="157051" y="0"/>
                    <a:pt x="188751" y="4856"/>
                    <a:pt x="214647" y="14567"/>
                  </a:cubicBezTo>
                  <a:cubicBezTo>
                    <a:pt x="240544" y="24278"/>
                    <a:pt x="262254" y="38230"/>
                    <a:pt x="279778" y="56425"/>
                  </a:cubicBezTo>
                  <a:cubicBezTo>
                    <a:pt x="297303" y="74619"/>
                    <a:pt x="310586" y="96664"/>
                    <a:pt x="319627" y="122560"/>
                  </a:cubicBezTo>
                  <a:cubicBezTo>
                    <a:pt x="328668" y="148456"/>
                    <a:pt x="333189" y="177701"/>
                    <a:pt x="333189" y="210294"/>
                  </a:cubicBezTo>
                  <a:cubicBezTo>
                    <a:pt x="333189" y="247799"/>
                    <a:pt x="328389" y="280560"/>
                    <a:pt x="318790" y="308577"/>
                  </a:cubicBezTo>
                  <a:cubicBezTo>
                    <a:pt x="309191" y="336594"/>
                    <a:pt x="295182" y="359811"/>
                    <a:pt x="276765" y="378228"/>
                  </a:cubicBezTo>
                  <a:cubicBezTo>
                    <a:pt x="258347" y="396646"/>
                    <a:pt x="235744" y="410431"/>
                    <a:pt x="208955" y="419584"/>
                  </a:cubicBezTo>
                  <a:cubicBezTo>
                    <a:pt x="182166" y="428737"/>
                    <a:pt x="150242" y="433313"/>
                    <a:pt x="113184" y="433313"/>
                  </a:cubicBezTo>
                  <a:lnTo>
                    <a:pt x="21431" y="433313"/>
                  </a:lnTo>
                  <a:cubicBezTo>
                    <a:pt x="16297" y="433313"/>
                    <a:pt x="11441" y="431583"/>
                    <a:pt x="6865" y="428123"/>
                  </a:cubicBezTo>
                  <a:cubicBezTo>
                    <a:pt x="2288" y="424663"/>
                    <a:pt x="0" y="418579"/>
                    <a:pt x="0" y="409873"/>
                  </a:cubicBezTo>
                  <a:lnTo>
                    <a:pt x="0" y="23441"/>
                  </a:lnTo>
                  <a:cubicBezTo>
                    <a:pt x="0" y="14734"/>
                    <a:pt x="2288" y="8651"/>
                    <a:pt x="6865" y="5191"/>
                  </a:cubicBezTo>
                  <a:cubicBezTo>
                    <a:pt x="11441" y="1730"/>
                    <a:pt x="16297" y="0"/>
                    <a:pt x="2143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dirty="0"/>
            </a:p>
          </p:txBody>
        </p:sp>
      </p:grpSp>
      <p:grpSp>
        <p:nvGrpSpPr>
          <p:cNvPr id="9" name="Group 8"/>
          <p:cNvGrpSpPr/>
          <p:nvPr/>
        </p:nvGrpSpPr>
        <p:grpSpPr>
          <a:xfrm>
            <a:off x="1664750" y="4762689"/>
            <a:ext cx="1066800" cy="977093"/>
            <a:chOff x="1664750" y="4762689"/>
            <a:chExt cx="1066800" cy="977093"/>
          </a:xfrm>
          <a:effectLst>
            <a:outerShdw blurRad="38100" dist="25400" dir="5400000" algn="t" rotWithShape="0">
              <a:prstClr val="black">
                <a:alpha val="40000"/>
              </a:prstClr>
            </a:outerShdw>
          </a:effectLst>
        </p:grpSpPr>
        <p:sp>
          <p:nvSpPr>
            <p:cNvPr id="60" name="Rectangle 59"/>
            <p:cNvSpPr/>
            <p:nvPr/>
          </p:nvSpPr>
          <p:spPr>
            <a:xfrm>
              <a:off x="1664750" y="4762689"/>
              <a:ext cx="1066800" cy="9770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p:nvSpPr>
          <p:spPr>
            <a:xfrm>
              <a:off x="1962450" y="4966330"/>
              <a:ext cx="486065" cy="569810"/>
            </a:xfrm>
            <a:custGeom>
              <a:avLst/>
              <a:gdLst/>
              <a:ahLst/>
              <a:cxnLst/>
              <a:rect l="l" t="t" r="r" b="b"/>
              <a:pathLst>
                <a:path w="455959" h="534516">
                  <a:moveTo>
                    <a:pt x="224092" y="72851"/>
                  </a:moveTo>
                  <a:lnTo>
                    <a:pt x="132824" y="336835"/>
                  </a:lnTo>
                  <a:lnTo>
                    <a:pt x="316998" y="336835"/>
                  </a:lnTo>
                  <a:lnTo>
                    <a:pt x="224502" y="72851"/>
                  </a:lnTo>
                  <a:close/>
                  <a:moveTo>
                    <a:pt x="226548" y="0"/>
                  </a:moveTo>
                  <a:cubicBezTo>
                    <a:pt x="235279" y="0"/>
                    <a:pt x="242510" y="204"/>
                    <a:pt x="248240" y="614"/>
                  </a:cubicBezTo>
                  <a:cubicBezTo>
                    <a:pt x="253970" y="1023"/>
                    <a:pt x="258608" y="1773"/>
                    <a:pt x="262155" y="2865"/>
                  </a:cubicBezTo>
                  <a:cubicBezTo>
                    <a:pt x="265702" y="3956"/>
                    <a:pt x="268431" y="5525"/>
                    <a:pt x="270341" y="7571"/>
                  </a:cubicBezTo>
                  <a:cubicBezTo>
                    <a:pt x="272251" y="9618"/>
                    <a:pt x="273751" y="12141"/>
                    <a:pt x="274843" y="15143"/>
                  </a:cubicBezTo>
                  <a:lnTo>
                    <a:pt x="452469" y="507094"/>
                  </a:lnTo>
                  <a:cubicBezTo>
                    <a:pt x="454652" y="513097"/>
                    <a:pt x="455812" y="517940"/>
                    <a:pt x="455948" y="521624"/>
                  </a:cubicBezTo>
                  <a:cubicBezTo>
                    <a:pt x="456084" y="525307"/>
                    <a:pt x="455061" y="528104"/>
                    <a:pt x="452878" y="530014"/>
                  </a:cubicBezTo>
                  <a:cubicBezTo>
                    <a:pt x="450696" y="531924"/>
                    <a:pt x="447080" y="533152"/>
                    <a:pt x="442033" y="533697"/>
                  </a:cubicBezTo>
                  <a:cubicBezTo>
                    <a:pt x="436985" y="534243"/>
                    <a:pt x="430232" y="534516"/>
                    <a:pt x="421773" y="534516"/>
                  </a:cubicBezTo>
                  <a:cubicBezTo>
                    <a:pt x="413315" y="534516"/>
                    <a:pt x="406562" y="534311"/>
                    <a:pt x="401514" y="533902"/>
                  </a:cubicBezTo>
                  <a:cubicBezTo>
                    <a:pt x="396466" y="533493"/>
                    <a:pt x="392646" y="532811"/>
                    <a:pt x="390054" y="531856"/>
                  </a:cubicBezTo>
                  <a:cubicBezTo>
                    <a:pt x="387462" y="530901"/>
                    <a:pt x="385552" y="529605"/>
                    <a:pt x="384324" y="527967"/>
                  </a:cubicBezTo>
                  <a:cubicBezTo>
                    <a:pt x="383097" y="526330"/>
                    <a:pt x="381937" y="524284"/>
                    <a:pt x="380846" y="521828"/>
                  </a:cubicBezTo>
                  <a:lnTo>
                    <a:pt x="335416" y="392906"/>
                  </a:lnTo>
                  <a:lnTo>
                    <a:pt x="115225" y="392906"/>
                  </a:lnTo>
                  <a:lnTo>
                    <a:pt x="71841" y="520191"/>
                  </a:lnTo>
                  <a:cubicBezTo>
                    <a:pt x="71023" y="522647"/>
                    <a:pt x="69931" y="524761"/>
                    <a:pt x="68567" y="526535"/>
                  </a:cubicBezTo>
                  <a:cubicBezTo>
                    <a:pt x="67203" y="528308"/>
                    <a:pt x="65225" y="529809"/>
                    <a:pt x="62633" y="531037"/>
                  </a:cubicBezTo>
                  <a:cubicBezTo>
                    <a:pt x="60040" y="532265"/>
                    <a:pt x="56357" y="533152"/>
                    <a:pt x="51582" y="533697"/>
                  </a:cubicBezTo>
                  <a:cubicBezTo>
                    <a:pt x="46807" y="534243"/>
                    <a:pt x="40600" y="534516"/>
                    <a:pt x="32960" y="534516"/>
                  </a:cubicBezTo>
                  <a:cubicBezTo>
                    <a:pt x="25047" y="534516"/>
                    <a:pt x="18567" y="534175"/>
                    <a:pt x="13519" y="533493"/>
                  </a:cubicBezTo>
                  <a:cubicBezTo>
                    <a:pt x="8471" y="532811"/>
                    <a:pt x="4924" y="531514"/>
                    <a:pt x="2878" y="529605"/>
                  </a:cubicBezTo>
                  <a:cubicBezTo>
                    <a:pt x="832" y="527695"/>
                    <a:pt x="-123" y="524898"/>
                    <a:pt x="13" y="521214"/>
                  </a:cubicBezTo>
                  <a:cubicBezTo>
                    <a:pt x="149" y="517531"/>
                    <a:pt x="1309" y="512688"/>
                    <a:pt x="3492" y="506685"/>
                  </a:cubicBezTo>
                  <a:lnTo>
                    <a:pt x="181118" y="14734"/>
                  </a:lnTo>
                  <a:cubicBezTo>
                    <a:pt x="182210" y="11732"/>
                    <a:pt x="183642" y="9277"/>
                    <a:pt x="185416" y="7367"/>
                  </a:cubicBezTo>
                  <a:cubicBezTo>
                    <a:pt x="187189" y="5457"/>
                    <a:pt x="189781" y="3956"/>
                    <a:pt x="193192" y="2865"/>
                  </a:cubicBezTo>
                  <a:cubicBezTo>
                    <a:pt x="196603" y="1773"/>
                    <a:pt x="200968" y="1023"/>
                    <a:pt x="206289" y="614"/>
                  </a:cubicBezTo>
                  <a:cubicBezTo>
                    <a:pt x="211609" y="204"/>
                    <a:pt x="218363" y="0"/>
                    <a:pt x="2265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2" name="Rectangle 131"/>
          <p:cNvSpPr/>
          <p:nvPr/>
        </p:nvSpPr>
        <p:spPr>
          <a:xfrm>
            <a:off x="4171616" y="2691440"/>
            <a:ext cx="4455332" cy="523220"/>
          </a:xfrm>
          <a:prstGeom prst="rect">
            <a:avLst/>
          </a:prstGeom>
        </p:spPr>
        <p:txBody>
          <a:bodyPr wrap="square">
            <a:spAutoFit/>
          </a:bodyPr>
          <a:lstStyle/>
          <a:p>
            <a:r>
              <a:rPr lang="en-US" sz="1400" b="1" dirty="0">
                <a:solidFill>
                  <a:schemeClr val="bg1"/>
                </a:solidFill>
              </a:rPr>
              <a:t>Donec non velit </a:t>
            </a:r>
            <a:r>
              <a:rPr lang="en-US" sz="1400" dirty="0">
                <a:solidFill>
                  <a:schemeClr val="bg1"/>
                </a:solidFill>
              </a:rPr>
              <a:t>euismod</a:t>
            </a:r>
            <a:r>
              <a:rPr lang="en-US" sz="1400" b="1" dirty="0">
                <a:solidFill>
                  <a:schemeClr val="bg1"/>
                </a:solidFill>
              </a:rPr>
              <a:t> </a:t>
            </a:r>
            <a:r>
              <a:rPr lang="en-US" sz="1400" dirty="0">
                <a:solidFill>
                  <a:schemeClr val="bg1"/>
                </a:solidFill>
              </a:rPr>
              <a:t>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sp>
        <p:nvSpPr>
          <p:cNvPr id="133" name="Rectangle 132"/>
          <p:cNvSpPr/>
          <p:nvPr/>
        </p:nvSpPr>
        <p:spPr>
          <a:xfrm>
            <a:off x="4171616" y="3847204"/>
            <a:ext cx="4455332" cy="523220"/>
          </a:xfrm>
          <a:prstGeom prst="rect">
            <a:avLst/>
          </a:prstGeom>
        </p:spPr>
        <p:txBody>
          <a:bodyPr wrap="square">
            <a:spAutoFit/>
          </a:bodyPr>
          <a:lstStyle/>
          <a:p>
            <a:r>
              <a:rPr lang="en-US" sz="1400" b="1" dirty="0">
                <a:solidFill>
                  <a:schemeClr val="bg1"/>
                </a:solidFill>
              </a:rPr>
              <a:t>Donec non velit </a:t>
            </a:r>
            <a:r>
              <a:rPr lang="en-US" sz="1400" dirty="0">
                <a:solidFill>
                  <a:schemeClr val="bg1"/>
                </a:solidFill>
              </a:rPr>
              <a:t>euismod</a:t>
            </a:r>
            <a:r>
              <a:rPr lang="en-US" sz="1400" b="1" dirty="0">
                <a:solidFill>
                  <a:schemeClr val="bg1"/>
                </a:solidFill>
              </a:rPr>
              <a:t> </a:t>
            </a:r>
            <a:r>
              <a:rPr lang="en-US" sz="1400" dirty="0">
                <a:solidFill>
                  <a:schemeClr val="bg1"/>
                </a:solidFill>
              </a:rPr>
              <a:t>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sp>
        <p:nvSpPr>
          <p:cNvPr id="134" name="Rectangle 133"/>
          <p:cNvSpPr/>
          <p:nvPr/>
        </p:nvSpPr>
        <p:spPr>
          <a:xfrm>
            <a:off x="4171616" y="5002967"/>
            <a:ext cx="4455332" cy="523220"/>
          </a:xfrm>
          <a:prstGeom prst="rect">
            <a:avLst/>
          </a:prstGeom>
        </p:spPr>
        <p:txBody>
          <a:bodyPr wrap="square">
            <a:spAutoFit/>
          </a:bodyPr>
          <a:lstStyle/>
          <a:p>
            <a:r>
              <a:rPr lang="en-US" sz="1400" b="1" dirty="0">
                <a:solidFill>
                  <a:schemeClr val="bg1"/>
                </a:solidFill>
              </a:rPr>
              <a:t>Donec non velit </a:t>
            </a:r>
            <a:r>
              <a:rPr lang="en-US" sz="1400" dirty="0">
                <a:solidFill>
                  <a:schemeClr val="bg1"/>
                </a:solidFill>
              </a:rPr>
              <a:t>euismod</a:t>
            </a:r>
            <a:r>
              <a:rPr lang="en-US" sz="1400" b="1" dirty="0">
                <a:solidFill>
                  <a:schemeClr val="bg1"/>
                </a:solidFill>
              </a:rPr>
              <a:t> </a:t>
            </a:r>
            <a:r>
              <a:rPr lang="en-US" sz="1400" dirty="0">
                <a:solidFill>
                  <a:schemeClr val="bg1"/>
                </a:solidFill>
              </a:rPr>
              <a:t>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sp>
        <p:nvSpPr>
          <p:cNvPr id="131" name="Rectangle 130"/>
          <p:cNvSpPr/>
          <p:nvPr/>
        </p:nvSpPr>
        <p:spPr>
          <a:xfrm>
            <a:off x="4155268" y="1535676"/>
            <a:ext cx="4455332" cy="523220"/>
          </a:xfrm>
          <a:prstGeom prst="rect">
            <a:avLst/>
          </a:prstGeom>
        </p:spPr>
        <p:txBody>
          <a:bodyPr wrap="square">
            <a:spAutoFit/>
          </a:bodyPr>
          <a:lstStyle/>
          <a:p>
            <a:r>
              <a:rPr lang="en-US" sz="1400" b="1" dirty="0">
                <a:solidFill>
                  <a:schemeClr val="bg1"/>
                </a:solidFill>
              </a:rPr>
              <a:t>Donec non velit </a:t>
            </a:r>
            <a:r>
              <a:rPr lang="en-US" sz="1400" dirty="0">
                <a:solidFill>
                  <a:schemeClr val="bg1"/>
                </a:solidFill>
              </a:rPr>
              <a:t>euismod</a:t>
            </a:r>
            <a:r>
              <a:rPr lang="en-US" sz="1400" b="1" dirty="0">
                <a:solidFill>
                  <a:schemeClr val="bg1"/>
                </a:solidFill>
              </a:rPr>
              <a:t> </a:t>
            </a:r>
            <a:r>
              <a:rPr lang="en-US" sz="1400" dirty="0">
                <a:solidFill>
                  <a:schemeClr val="bg1"/>
                </a:solidFill>
              </a:rPr>
              <a:t>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sp>
        <p:nvSpPr>
          <p:cNvPr id="79" name="Rectangle 78"/>
          <p:cNvSpPr/>
          <p:nvPr/>
        </p:nvSpPr>
        <p:spPr>
          <a:xfrm>
            <a:off x="10591800" y="-3"/>
            <a:ext cx="16002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10591800" y="1713623"/>
            <a:ext cx="16002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10591800" y="3427248"/>
            <a:ext cx="16002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10591800" y="5140874"/>
            <a:ext cx="16002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10447254"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10599654" y="1177413"/>
            <a:ext cx="1592346" cy="369332"/>
          </a:xfrm>
          <a:prstGeom prst="rect">
            <a:avLst/>
          </a:prstGeom>
          <a:noFill/>
        </p:spPr>
        <p:txBody>
          <a:bodyPr wrap="square" rtlCol="0">
            <a:spAutoFit/>
          </a:bodyPr>
          <a:lstStyle/>
          <a:p>
            <a:pPr algn="ctr"/>
            <a:r>
              <a:rPr lang="en-US" sz="1800" dirty="0" smtClean="0">
                <a:solidFill>
                  <a:schemeClr val="bg1"/>
                </a:solidFill>
              </a:rPr>
              <a:t>Awareness</a:t>
            </a:r>
            <a:endParaRPr lang="en-US" sz="1800" dirty="0">
              <a:solidFill>
                <a:schemeClr val="bg1"/>
              </a:solidFill>
            </a:endParaRPr>
          </a:p>
        </p:txBody>
      </p:sp>
      <p:sp>
        <p:nvSpPr>
          <p:cNvPr id="92" name="TextBox 91"/>
          <p:cNvSpPr txBox="1"/>
          <p:nvPr/>
        </p:nvSpPr>
        <p:spPr>
          <a:xfrm>
            <a:off x="10599654" y="2868360"/>
            <a:ext cx="1592346" cy="369332"/>
          </a:xfrm>
          <a:prstGeom prst="rect">
            <a:avLst/>
          </a:prstGeom>
          <a:noFill/>
        </p:spPr>
        <p:txBody>
          <a:bodyPr wrap="square" rtlCol="0">
            <a:spAutoFit/>
          </a:bodyPr>
          <a:lstStyle/>
          <a:p>
            <a:pPr algn="ctr"/>
            <a:r>
              <a:rPr lang="en-US" sz="1800" dirty="0" smtClean="0">
                <a:solidFill>
                  <a:schemeClr val="bg1"/>
                </a:solidFill>
              </a:rPr>
              <a:t>Interest</a:t>
            </a:r>
            <a:endParaRPr lang="en-US" sz="1800" dirty="0">
              <a:solidFill>
                <a:schemeClr val="bg1"/>
              </a:solidFill>
            </a:endParaRPr>
          </a:p>
        </p:txBody>
      </p:sp>
      <p:sp>
        <p:nvSpPr>
          <p:cNvPr id="93" name="TextBox 92"/>
          <p:cNvSpPr txBox="1"/>
          <p:nvPr/>
        </p:nvSpPr>
        <p:spPr>
          <a:xfrm>
            <a:off x="10599654" y="4605926"/>
            <a:ext cx="1592346" cy="369332"/>
          </a:xfrm>
          <a:prstGeom prst="rect">
            <a:avLst/>
          </a:prstGeom>
          <a:noFill/>
        </p:spPr>
        <p:txBody>
          <a:bodyPr wrap="square" rtlCol="0">
            <a:spAutoFit/>
          </a:bodyPr>
          <a:lstStyle/>
          <a:p>
            <a:pPr algn="ctr"/>
            <a:r>
              <a:rPr lang="en-US" sz="1800" dirty="0" smtClean="0">
                <a:solidFill>
                  <a:schemeClr val="bg1"/>
                </a:solidFill>
              </a:rPr>
              <a:t>Desire</a:t>
            </a:r>
            <a:endParaRPr lang="en-US" sz="1800" dirty="0">
              <a:solidFill>
                <a:schemeClr val="bg1"/>
              </a:solidFill>
            </a:endParaRPr>
          </a:p>
        </p:txBody>
      </p:sp>
      <p:sp>
        <p:nvSpPr>
          <p:cNvPr id="94" name="TextBox 93"/>
          <p:cNvSpPr txBox="1"/>
          <p:nvPr/>
        </p:nvSpPr>
        <p:spPr>
          <a:xfrm>
            <a:off x="10599654" y="6342348"/>
            <a:ext cx="1592346" cy="369332"/>
          </a:xfrm>
          <a:prstGeom prst="rect">
            <a:avLst/>
          </a:prstGeom>
          <a:noFill/>
        </p:spPr>
        <p:txBody>
          <a:bodyPr wrap="square" rtlCol="0">
            <a:spAutoFit/>
          </a:bodyPr>
          <a:lstStyle/>
          <a:p>
            <a:pPr algn="ctr"/>
            <a:r>
              <a:rPr lang="en-US" sz="1800" dirty="0" smtClean="0">
                <a:solidFill>
                  <a:schemeClr val="bg1"/>
                </a:solidFill>
              </a:rPr>
              <a:t>Action</a:t>
            </a:r>
            <a:endParaRPr lang="en-US" sz="1800" dirty="0">
              <a:solidFill>
                <a:schemeClr val="bg1"/>
              </a:solidFill>
            </a:endParaRPr>
          </a:p>
        </p:txBody>
      </p:sp>
      <p:grpSp>
        <p:nvGrpSpPr>
          <p:cNvPr id="103" name="Group 102"/>
          <p:cNvGrpSpPr/>
          <p:nvPr/>
        </p:nvGrpSpPr>
        <p:grpSpPr>
          <a:xfrm>
            <a:off x="11140544" y="474216"/>
            <a:ext cx="502710" cy="567012"/>
            <a:chOff x="6324605" y="2978150"/>
            <a:chExt cx="955672" cy="1077913"/>
          </a:xfrm>
        </p:grpSpPr>
        <p:sp>
          <p:nvSpPr>
            <p:cNvPr id="104"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0" name="Group 109"/>
          <p:cNvGrpSpPr/>
          <p:nvPr/>
        </p:nvGrpSpPr>
        <p:grpSpPr>
          <a:xfrm>
            <a:off x="11127654" y="2182752"/>
            <a:ext cx="463351" cy="572772"/>
            <a:chOff x="7704138" y="1692276"/>
            <a:chExt cx="1089025" cy="1346200"/>
          </a:xfrm>
        </p:grpSpPr>
        <p:sp>
          <p:nvSpPr>
            <p:cNvPr id="111"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11082204" y="3906254"/>
            <a:ext cx="607701" cy="608597"/>
            <a:chOff x="4557710" y="1269999"/>
            <a:chExt cx="1076324" cy="1077912"/>
          </a:xfrm>
        </p:grpSpPr>
        <p:sp>
          <p:nvSpPr>
            <p:cNvPr id="121"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5" name="Group 134"/>
          <p:cNvGrpSpPr/>
          <p:nvPr/>
        </p:nvGrpSpPr>
        <p:grpSpPr>
          <a:xfrm>
            <a:off x="11172998" y="5725500"/>
            <a:ext cx="511804" cy="616835"/>
            <a:chOff x="2071688" y="3263900"/>
            <a:chExt cx="912813" cy="1100138"/>
          </a:xfrm>
          <a:solidFill>
            <a:schemeClr val="bg1"/>
          </a:solidFill>
        </p:grpSpPr>
        <p:sp>
          <p:nvSpPr>
            <p:cNvPr id="136"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7" name="Group 166"/>
          <p:cNvGrpSpPr/>
          <p:nvPr/>
        </p:nvGrpSpPr>
        <p:grpSpPr>
          <a:xfrm>
            <a:off x="3214433" y="1491884"/>
            <a:ext cx="502710" cy="567012"/>
            <a:chOff x="6324605" y="2978150"/>
            <a:chExt cx="955672" cy="1077913"/>
          </a:xfrm>
        </p:grpSpPr>
        <p:sp>
          <p:nvSpPr>
            <p:cNvPr id="168"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2" name="Group 171"/>
          <p:cNvGrpSpPr/>
          <p:nvPr/>
        </p:nvGrpSpPr>
        <p:grpSpPr>
          <a:xfrm>
            <a:off x="3201067" y="2664920"/>
            <a:ext cx="463351" cy="572772"/>
            <a:chOff x="7704138" y="1692276"/>
            <a:chExt cx="1089025" cy="1346200"/>
          </a:xfrm>
        </p:grpSpPr>
        <p:sp>
          <p:nvSpPr>
            <p:cNvPr id="173"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7" name="Group 176"/>
          <p:cNvGrpSpPr/>
          <p:nvPr/>
        </p:nvGrpSpPr>
        <p:grpSpPr>
          <a:xfrm>
            <a:off x="3109442" y="3796008"/>
            <a:ext cx="607701" cy="608597"/>
            <a:chOff x="4557710" y="1269999"/>
            <a:chExt cx="1076324" cy="1077912"/>
          </a:xfrm>
        </p:grpSpPr>
        <p:sp>
          <p:nvSpPr>
            <p:cNvPr id="178"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2" name="Group 181"/>
          <p:cNvGrpSpPr/>
          <p:nvPr/>
        </p:nvGrpSpPr>
        <p:grpSpPr>
          <a:xfrm>
            <a:off x="3191297" y="4942817"/>
            <a:ext cx="511804" cy="616835"/>
            <a:chOff x="2071688" y="3263900"/>
            <a:chExt cx="912813" cy="1100138"/>
          </a:xfrm>
          <a:solidFill>
            <a:schemeClr val="bg1"/>
          </a:solidFill>
        </p:grpSpPr>
        <p:sp>
          <p:nvSpPr>
            <p:cNvPr id="183"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334604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TextBox 65"/>
          <p:cNvSpPr txBox="1"/>
          <p:nvPr/>
        </p:nvSpPr>
        <p:spPr>
          <a:xfrm>
            <a:off x="273582" y="154670"/>
            <a:ext cx="2241018" cy="584775"/>
          </a:xfrm>
          <a:prstGeom prst="rect">
            <a:avLst/>
          </a:prstGeom>
          <a:noFill/>
        </p:spPr>
        <p:txBody>
          <a:bodyPr wrap="square" rtlCol="0">
            <a:spAutoFit/>
          </a:bodyPr>
          <a:lstStyle/>
          <a:p>
            <a:r>
              <a:rPr lang="en-US" sz="3200" dirty="0">
                <a:solidFill>
                  <a:schemeClr val="bg1">
                    <a:lumMod val="75000"/>
                  </a:schemeClr>
                </a:solidFill>
              </a:rPr>
              <a:t>AIDA Model</a:t>
            </a:r>
          </a:p>
        </p:txBody>
      </p:sp>
      <p:sp>
        <p:nvSpPr>
          <p:cNvPr id="29" name="Rectangle 28"/>
          <p:cNvSpPr/>
          <p:nvPr/>
        </p:nvSpPr>
        <p:spPr>
          <a:xfrm>
            <a:off x="11963400" y="-3"/>
            <a:ext cx="2286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11963400" y="1713623"/>
            <a:ext cx="2286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11963400" y="3427248"/>
            <a:ext cx="2286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11963400" y="5140874"/>
            <a:ext cx="2286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11811000"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1600200" y="1295400"/>
            <a:ext cx="1828800" cy="4556744"/>
            <a:chOff x="1600200" y="1295400"/>
            <a:chExt cx="1828800" cy="4556744"/>
          </a:xfrm>
        </p:grpSpPr>
        <p:sp>
          <p:nvSpPr>
            <p:cNvPr id="14" name="Freeform 13"/>
            <p:cNvSpPr/>
            <p:nvPr/>
          </p:nvSpPr>
          <p:spPr>
            <a:xfrm rot="5400000">
              <a:off x="655328" y="3078472"/>
              <a:ext cx="3718544" cy="1828800"/>
            </a:xfrm>
            <a:custGeom>
              <a:avLst/>
              <a:gdLst>
                <a:gd name="connsiteX0" fmla="*/ 0 w 3718544"/>
                <a:gd name="connsiteY0" fmla="*/ 1828800 h 1828800"/>
                <a:gd name="connsiteX1" fmla="*/ 914400 w 3718544"/>
                <a:gd name="connsiteY1" fmla="*/ 914400 h 1828800"/>
                <a:gd name="connsiteX2" fmla="*/ 0 w 3718544"/>
                <a:gd name="connsiteY2" fmla="*/ 0 h 1828800"/>
                <a:gd name="connsiteX3" fmla="*/ 2804144 w 3718544"/>
                <a:gd name="connsiteY3" fmla="*/ 0 h 1828800"/>
                <a:gd name="connsiteX4" fmla="*/ 3718544 w 3718544"/>
                <a:gd name="connsiteY4" fmla="*/ 914400 h 1828800"/>
                <a:gd name="connsiteX5" fmla="*/ 2804144 w 3718544"/>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8544" h="1828800">
                  <a:moveTo>
                    <a:pt x="0" y="1828800"/>
                  </a:moveTo>
                  <a:cubicBezTo>
                    <a:pt x="505009" y="1828800"/>
                    <a:pt x="914400" y="1419409"/>
                    <a:pt x="914400" y="914400"/>
                  </a:cubicBezTo>
                  <a:cubicBezTo>
                    <a:pt x="914400" y="409391"/>
                    <a:pt x="505009" y="0"/>
                    <a:pt x="0" y="0"/>
                  </a:cubicBezTo>
                  <a:lnTo>
                    <a:pt x="2804144" y="0"/>
                  </a:lnTo>
                  <a:lnTo>
                    <a:pt x="3718544" y="914400"/>
                  </a:lnTo>
                  <a:lnTo>
                    <a:pt x="2804144" y="1828800"/>
                  </a:lnTo>
                  <a:close/>
                </a:path>
              </a:pathLst>
            </a:custGeom>
            <a:solidFill>
              <a:schemeClr val="accent6"/>
            </a:solidFill>
            <a:ln>
              <a:no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676400" y="1295400"/>
              <a:ext cx="1676400" cy="1676400"/>
            </a:xfrm>
            <a:prstGeom prst="ellipse">
              <a:avLst/>
            </a:prstGeom>
            <a:solidFill>
              <a:schemeClr val="accent6"/>
            </a:solidFill>
            <a:ln>
              <a:no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p:cNvSpPr/>
            <p:nvPr/>
          </p:nvSpPr>
          <p:spPr>
            <a:xfrm>
              <a:off x="2124075" y="1675791"/>
              <a:ext cx="781050" cy="915618"/>
            </a:xfrm>
            <a:custGeom>
              <a:avLst/>
              <a:gdLst/>
              <a:ahLst/>
              <a:cxnLst/>
              <a:rect l="l" t="t" r="r" b="b"/>
              <a:pathLst>
                <a:path w="455959" h="534516">
                  <a:moveTo>
                    <a:pt x="224092" y="72851"/>
                  </a:moveTo>
                  <a:lnTo>
                    <a:pt x="132824" y="336835"/>
                  </a:lnTo>
                  <a:lnTo>
                    <a:pt x="316998" y="336835"/>
                  </a:lnTo>
                  <a:lnTo>
                    <a:pt x="224502" y="72851"/>
                  </a:lnTo>
                  <a:close/>
                  <a:moveTo>
                    <a:pt x="226548" y="0"/>
                  </a:moveTo>
                  <a:cubicBezTo>
                    <a:pt x="235279" y="0"/>
                    <a:pt x="242510" y="204"/>
                    <a:pt x="248240" y="614"/>
                  </a:cubicBezTo>
                  <a:cubicBezTo>
                    <a:pt x="253970" y="1023"/>
                    <a:pt x="258608" y="1773"/>
                    <a:pt x="262155" y="2865"/>
                  </a:cubicBezTo>
                  <a:cubicBezTo>
                    <a:pt x="265702" y="3956"/>
                    <a:pt x="268431" y="5525"/>
                    <a:pt x="270341" y="7571"/>
                  </a:cubicBezTo>
                  <a:cubicBezTo>
                    <a:pt x="272251" y="9618"/>
                    <a:pt x="273751" y="12141"/>
                    <a:pt x="274843" y="15143"/>
                  </a:cubicBezTo>
                  <a:lnTo>
                    <a:pt x="452469" y="507094"/>
                  </a:lnTo>
                  <a:cubicBezTo>
                    <a:pt x="454652" y="513097"/>
                    <a:pt x="455812" y="517940"/>
                    <a:pt x="455948" y="521624"/>
                  </a:cubicBezTo>
                  <a:cubicBezTo>
                    <a:pt x="456084" y="525307"/>
                    <a:pt x="455061" y="528104"/>
                    <a:pt x="452878" y="530014"/>
                  </a:cubicBezTo>
                  <a:cubicBezTo>
                    <a:pt x="450696" y="531924"/>
                    <a:pt x="447080" y="533152"/>
                    <a:pt x="442033" y="533697"/>
                  </a:cubicBezTo>
                  <a:cubicBezTo>
                    <a:pt x="436985" y="534243"/>
                    <a:pt x="430232" y="534516"/>
                    <a:pt x="421773" y="534516"/>
                  </a:cubicBezTo>
                  <a:cubicBezTo>
                    <a:pt x="413315" y="534516"/>
                    <a:pt x="406562" y="534311"/>
                    <a:pt x="401514" y="533902"/>
                  </a:cubicBezTo>
                  <a:cubicBezTo>
                    <a:pt x="396466" y="533493"/>
                    <a:pt x="392646" y="532811"/>
                    <a:pt x="390054" y="531856"/>
                  </a:cubicBezTo>
                  <a:cubicBezTo>
                    <a:pt x="387462" y="530901"/>
                    <a:pt x="385552" y="529605"/>
                    <a:pt x="384324" y="527967"/>
                  </a:cubicBezTo>
                  <a:cubicBezTo>
                    <a:pt x="383097" y="526330"/>
                    <a:pt x="381937" y="524284"/>
                    <a:pt x="380846" y="521828"/>
                  </a:cubicBezTo>
                  <a:lnTo>
                    <a:pt x="335416" y="392906"/>
                  </a:lnTo>
                  <a:lnTo>
                    <a:pt x="115225" y="392906"/>
                  </a:lnTo>
                  <a:lnTo>
                    <a:pt x="71841" y="520191"/>
                  </a:lnTo>
                  <a:cubicBezTo>
                    <a:pt x="71023" y="522647"/>
                    <a:pt x="69931" y="524761"/>
                    <a:pt x="68567" y="526535"/>
                  </a:cubicBezTo>
                  <a:cubicBezTo>
                    <a:pt x="67203" y="528308"/>
                    <a:pt x="65225" y="529809"/>
                    <a:pt x="62633" y="531037"/>
                  </a:cubicBezTo>
                  <a:cubicBezTo>
                    <a:pt x="60040" y="532265"/>
                    <a:pt x="56357" y="533152"/>
                    <a:pt x="51582" y="533697"/>
                  </a:cubicBezTo>
                  <a:cubicBezTo>
                    <a:pt x="46807" y="534243"/>
                    <a:pt x="40600" y="534516"/>
                    <a:pt x="32960" y="534516"/>
                  </a:cubicBezTo>
                  <a:cubicBezTo>
                    <a:pt x="25047" y="534516"/>
                    <a:pt x="18567" y="534175"/>
                    <a:pt x="13519" y="533493"/>
                  </a:cubicBezTo>
                  <a:cubicBezTo>
                    <a:pt x="8471" y="532811"/>
                    <a:pt x="4924" y="531514"/>
                    <a:pt x="2878" y="529605"/>
                  </a:cubicBezTo>
                  <a:cubicBezTo>
                    <a:pt x="832" y="527695"/>
                    <a:pt x="-123" y="524898"/>
                    <a:pt x="13" y="521214"/>
                  </a:cubicBezTo>
                  <a:cubicBezTo>
                    <a:pt x="149" y="517531"/>
                    <a:pt x="1309" y="512688"/>
                    <a:pt x="3492" y="506685"/>
                  </a:cubicBezTo>
                  <a:lnTo>
                    <a:pt x="181118" y="14734"/>
                  </a:lnTo>
                  <a:cubicBezTo>
                    <a:pt x="182210" y="11732"/>
                    <a:pt x="183642" y="9277"/>
                    <a:pt x="185416" y="7367"/>
                  </a:cubicBezTo>
                  <a:cubicBezTo>
                    <a:pt x="187189" y="5457"/>
                    <a:pt x="189781" y="3956"/>
                    <a:pt x="193192" y="2865"/>
                  </a:cubicBezTo>
                  <a:cubicBezTo>
                    <a:pt x="196603" y="1773"/>
                    <a:pt x="200968" y="1023"/>
                    <a:pt x="206289" y="614"/>
                  </a:cubicBezTo>
                  <a:cubicBezTo>
                    <a:pt x="211609" y="204"/>
                    <a:pt x="218363" y="0"/>
                    <a:pt x="2265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1638300" y="3232007"/>
              <a:ext cx="1752600" cy="1600438"/>
            </a:xfrm>
            <a:prstGeom prst="rect">
              <a:avLst/>
            </a:prstGeom>
          </p:spPr>
          <p:txBody>
            <a:bodyPr wrap="square">
              <a:spAutoFit/>
            </a:bodyPr>
            <a:lstStyle/>
            <a:p>
              <a:pPr algn="ctr"/>
              <a:r>
                <a:rPr lang="en-US" sz="1400" b="1" dirty="0">
                  <a:solidFill>
                    <a:schemeClr val="bg1"/>
                  </a:solidFill>
                </a:rPr>
                <a:t>Donec non velit </a:t>
              </a:r>
              <a:r>
                <a:rPr lang="en-US" sz="1400" dirty="0">
                  <a:solidFill>
                    <a:schemeClr val="bg1"/>
                  </a:solidFill>
                </a:rPr>
                <a:t>euismod</a:t>
              </a:r>
              <a:r>
                <a:rPr lang="en-US" sz="1400" b="1" dirty="0">
                  <a:solidFill>
                    <a:schemeClr val="bg1"/>
                  </a:solidFill>
                </a:rPr>
                <a:t> </a:t>
              </a:r>
              <a:r>
                <a:rPr lang="en-US" sz="1400" dirty="0">
                  <a:solidFill>
                    <a:schemeClr val="bg1"/>
                  </a:solidFill>
                </a:rPr>
                <a:t>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grpSp>
      <p:grpSp>
        <p:nvGrpSpPr>
          <p:cNvPr id="3" name="Group 2"/>
          <p:cNvGrpSpPr/>
          <p:nvPr/>
        </p:nvGrpSpPr>
        <p:grpSpPr>
          <a:xfrm>
            <a:off x="3860800" y="1295400"/>
            <a:ext cx="1828800" cy="4556744"/>
            <a:chOff x="3860800" y="1295400"/>
            <a:chExt cx="1828800" cy="4556744"/>
          </a:xfrm>
        </p:grpSpPr>
        <p:sp>
          <p:nvSpPr>
            <p:cNvPr id="16" name="Freeform 15"/>
            <p:cNvSpPr/>
            <p:nvPr/>
          </p:nvSpPr>
          <p:spPr>
            <a:xfrm rot="5400000">
              <a:off x="2915928" y="3078472"/>
              <a:ext cx="3718544" cy="1828800"/>
            </a:xfrm>
            <a:custGeom>
              <a:avLst/>
              <a:gdLst>
                <a:gd name="connsiteX0" fmla="*/ 0 w 3718544"/>
                <a:gd name="connsiteY0" fmla="*/ 1828800 h 1828800"/>
                <a:gd name="connsiteX1" fmla="*/ 914400 w 3718544"/>
                <a:gd name="connsiteY1" fmla="*/ 914400 h 1828800"/>
                <a:gd name="connsiteX2" fmla="*/ 0 w 3718544"/>
                <a:gd name="connsiteY2" fmla="*/ 0 h 1828800"/>
                <a:gd name="connsiteX3" fmla="*/ 2804144 w 3718544"/>
                <a:gd name="connsiteY3" fmla="*/ 0 h 1828800"/>
                <a:gd name="connsiteX4" fmla="*/ 3718544 w 3718544"/>
                <a:gd name="connsiteY4" fmla="*/ 914400 h 1828800"/>
                <a:gd name="connsiteX5" fmla="*/ 2804144 w 3718544"/>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8544" h="1828800">
                  <a:moveTo>
                    <a:pt x="0" y="1828800"/>
                  </a:moveTo>
                  <a:cubicBezTo>
                    <a:pt x="505009" y="1828800"/>
                    <a:pt x="914400" y="1419409"/>
                    <a:pt x="914400" y="914400"/>
                  </a:cubicBezTo>
                  <a:cubicBezTo>
                    <a:pt x="914400" y="409391"/>
                    <a:pt x="505009" y="0"/>
                    <a:pt x="0" y="0"/>
                  </a:cubicBezTo>
                  <a:lnTo>
                    <a:pt x="2804144" y="0"/>
                  </a:lnTo>
                  <a:lnTo>
                    <a:pt x="3718544" y="914400"/>
                  </a:lnTo>
                  <a:lnTo>
                    <a:pt x="2804144" y="1828800"/>
                  </a:lnTo>
                  <a:close/>
                </a:path>
              </a:pathLst>
            </a:custGeom>
            <a:solidFill>
              <a:schemeClr val="tx2"/>
            </a:solidFill>
            <a:ln>
              <a:no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3937000" y="1295400"/>
              <a:ext cx="1676400" cy="1676400"/>
            </a:xfrm>
            <a:prstGeom prst="ellipse">
              <a:avLst/>
            </a:prstGeom>
            <a:solidFill>
              <a:schemeClr val="tx2"/>
            </a:solidFill>
            <a:ln>
              <a:no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4712750" y="1600200"/>
              <a:ext cx="124900" cy="1061650"/>
            </a:xfrm>
            <a:custGeom>
              <a:avLst/>
              <a:gdLst/>
              <a:ahLst/>
              <a:cxnLst/>
              <a:rect l="l" t="t" r="r" b="b"/>
              <a:pathLst>
                <a:path w="70396" h="534516">
                  <a:moveTo>
                    <a:pt x="35198" y="0"/>
                  </a:moveTo>
                  <a:cubicBezTo>
                    <a:pt x="42019" y="0"/>
                    <a:pt x="47681" y="341"/>
                    <a:pt x="52183" y="1023"/>
                  </a:cubicBezTo>
                  <a:cubicBezTo>
                    <a:pt x="56685" y="1705"/>
                    <a:pt x="60301" y="2523"/>
                    <a:pt x="63029" y="3478"/>
                  </a:cubicBezTo>
                  <a:cubicBezTo>
                    <a:pt x="65758" y="4433"/>
                    <a:pt x="67668" y="5729"/>
                    <a:pt x="68759" y="7367"/>
                  </a:cubicBezTo>
                  <a:cubicBezTo>
                    <a:pt x="69850" y="9004"/>
                    <a:pt x="70396" y="10914"/>
                    <a:pt x="70396" y="13096"/>
                  </a:cubicBezTo>
                  <a:lnTo>
                    <a:pt x="70396" y="521419"/>
                  </a:lnTo>
                  <a:cubicBezTo>
                    <a:pt x="70396" y="523602"/>
                    <a:pt x="69850" y="525512"/>
                    <a:pt x="68759" y="527149"/>
                  </a:cubicBezTo>
                  <a:cubicBezTo>
                    <a:pt x="67668" y="528786"/>
                    <a:pt x="65758" y="530082"/>
                    <a:pt x="63029" y="531037"/>
                  </a:cubicBezTo>
                  <a:cubicBezTo>
                    <a:pt x="60301" y="531992"/>
                    <a:pt x="56685" y="532811"/>
                    <a:pt x="52183" y="533493"/>
                  </a:cubicBezTo>
                  <a:cubicBezTo>
                    <a:pt x="47681" y="534175"/>
                    <a:pt x="42019" y="534516"/>
                    <a:pt x="35198" y="534516"/>
                  </a:cubicBezTo>
                  <a:cubicBezTo>
                    <a:pt x="28650" y="534516"/>
                    <a:pt x="23056" y="534175"/>
                    <a:pt x="18418" y="533493"/>
                  </a:cubicBezTo>
                  <a:cubicBezTo>
                    <a:pt x="13779" y="532811"/>
                    <a:pt x="10096" y="531992"/>
                    <a:pt x="7367" y="531037"/>
                  </a:cubicBezTo>
                  <a:cubicBezTo>
                    <a:pt x="4639" y="530082"/>
                    <a:pt x="2729" y="528786"/>
                    <a:pt x="1637" y="527149"/>
                  </a:cubicBezTo>
                  <a:cubicBezTo>
                    <a:pt x="546" y="525512"/>
                    <a:pt x="0" y="523602"/>
                    <a:pt x="0" y="521419"/>
                  </a:cubicBezTo>
                  <a:lnTo>
                    <a:pt x="0" y="13096"/>
                  </a:lnTo>
                  <a:cubicBezTo>
                    <a:pt x="0" y="10914"/>
                    <a:pt x="614" y="9004"/>
                    <a:pt x="1842" y="7367"/>
                  </a:cubicBezTo>
                  <a:cubicBezTo>
                    <a:pt x="3070" y="5729"/>
                    <a:pt x="5116" y="4433"/>
                    <a:pt x="7981" y="3478"/>
                  </a:cubicBezTo>
                  <a:cubicBezTo>
                    <a:pt x="10846" y="2523"/>
                    <a:pt x="14530" y="1705"/>
                    <a:pt x="19032" y="1023"/>
                  </a:cubicBezTo>
                  <a:cubicBezTo>
                    <a:pt x="23534" y="341"/>
                    <a:pt x="28923" y="0"/>
                    <a:pt x="3519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dirty="0"/>
            </a:p>
          </p:txBody>
        </p:sp>
        <p:sp>
          <p:nvSpPr>
            <p:cNvPr id="37" name="Rectangle 36"/>
            <p:cNvSpPr/>
            <p:nvPr/>
          </p:nvSpPr>
          <p:spPr>
            <a:xfrm>
              <a:off x="3898900" y="3232007"/>
              <a:ext cx="1752600" cy="1600438"/>
            </a:xfrm>
            <a:prstGeom prst="rect">
              <a:avLst/>
            </a:prstGeom>
          </p:spPr>
          <p:txBody>
            <a:bodyPr wrap="square">
              <a:spAutoFit/>
            </a:bodyPr>
            <a:lstStyle/>
            <a:p>
              <a:pPr algn="ctr"/>
              <a:r>
                <a:rPr lang="en-US" sz="1400" b="1" dirty="0">
                  <a:solidFill>
                    <a:schemeClr val="bg1"/>
                  </a:solidFill>
                </a:rPr>
                <a:t>Donec non velit </a:t>
              </a:r>
              <a:r>
                <a:rPr lang="en-US" sz="1400" dirty="0">
                  <a:solidFill>
                    <a:schemeClr val="bg1"/>
                  </a:solidFill>
                </a:rPr>
                <a:t>euismod</a:t>
              </a:r>
              <a:r>
                <a:rPr lang="en-US" sz="1400" b="1" dirty="0">
                  <a:solidFill>
                    <a:schemeClr val="bg1"/>
                  </a:solidFill>
                </a:rPr>
                <a:t> </a:t>
              </a:r>
              <a:r>
                <a:rPr lang="en-US" sz="1400" dirty="0">
                  <a:solidFill>
                    <a:schemeClr val="bg1"/>
                  </a:solidFill>
                </a:rPr>
                <a:t>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grpSp>
      <p:grpSp>
        <p:nvGrpSpPr>
          <p:cNvPr id="4" name="Group 3"/>
          <p:cNvGrpSpPr/>
          <p:nvPr/>
        </p:nvGrpSpPr>
        <p:grpSpPr>
          <a:xfrm>
            <a:off x="6121400" y="1295400"/>
            <a:ext cx="1828800" cy="4556744"/>
            <a:chOff x="6121400" y="1295400"/>
            <a:chExt cx="1828800" cy="4556744"/>
          </a:xfrm>
        </p:grpSpPr>
        <p:sp>
          <p:nvSpPr>
            <p:cNvPr id="19" name="Freeform 18"/>
            <p:cNvSpPr/>
            <p:nvPr/>
          </p:nvSpPr>
          <p:spPr>
            <a:xfrm rot="5400000">
              <a:off x="5176528" y="3078472"/>
              <a:ext cx="3718544" cy="1828800"/>
            </a:xfrm>
            <a:custGeom>
              <a:avLst/>
              <a:gdLst>
                <a:gd name="connsiteX0" fmla="*/ 0 w 3718544"/>
                <a:gd name="connsiteY0" fmla="*/ 1828800 h 1828800"/>
                <a:gd name="connsiteX1" fmla="*/ 914400 w 3718544"/>
                <a:gd name="connsiteY1" fmla="*/ 914400 h 1828800"/>
                <a:gd name="connsiteX2" fmla="*/ 0 w 3718544"/>
                <a:gd name="connsiteY2" fmla="*/ 0 h 1828800"/>
                <a:gd name="connsiteX3" fmla="*/ 2804144 w 3718544"/>
                <a:gd name="connsiteY3" fmla="*/ 0 h 1828800"/>
                <a:gd name="connsiteX4" fmla="*/ 3718544 w 3718544"/>
                <a:gd name="connsiteY4" fmla="*/ 914400 h 1828800"/>
                <a:gd name="connsiteX5" fmla="*/ 2804144 w 3718544"/>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8544" h="1828800">
                  <a:moveTo>
                    <a:pt x="0" y="1828800"/>
                  </a:moveTo>
                  <a:cubicBezTo>
                    <a:pt x="505009" y="1828800"/>
                    <a:pt x="914400" y="1419409"/>
                    <a:pt x="914400" y="914400"/>
                  </a:cubicBezTo>
                  <a:cubicBezTo>
                    <a:pt x="914400" y="409391"/>
                    <a:pt x="505009" y="0"/>
                    <a:pt x="0" y="0"/>
                  </a:cubicBezTo>
                  <a:lnTo>
                    <a:pt x="2804144" y="0"/>
                  </a:lnTo>
                  <a:lnTo>
                    <a:pt x="3718544" y="914400"/>
                  </a:lnTo>
                  <a:lnTo>
                    <a:pt x="2804144" y="1828800"/>
                  </a:lnTo>
                  <a:close/>
                </a:path>
              </a:pathLst>
            </a:custGeom>
            <a:solidFill>
              <a:schemeClr val="accent2"/>
            </a:solidFill>
            <a:ln>
              <a:no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6197600" y="1295400"/>
              <a:ext cx="1676400" cy="1676400"/>
            </a:xfrm>
            <a:prstGeom prst="ellipse">
              <a:avLst/>
            </a:prstGeom>
            <a:solidFill>
              <a:schemeClr val="accent2"/>
            </a:solidFill>
            <a:ln>
              <a:no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6767095" y="1715257"/>
              <a:ext cx="643355" cy="836685"/>
            </a:xfrm>
            <a:custGeom>
              <a:avLst/>
              <a:gdLst/>
              <a:ahLst/>
              <a:cxnLst/>
              <a:rect l="l" t="t" r="r" b="b"/>
              <a:pathLst>
                <a:path w="333189" h="433313">
                  <a:moveTo>
                    <a:pt x="57597" y="47886"/>
                  </a:moveTo>
                  <a:lnTo>
                    <a:pt x="57597" y="385093"/>
                  </a:lnTo>
                  <a:lnTo>
                    <a:pt x="116867" y="385093"/>
                  </a:lnTo>
                  <a:cubicBezTo>
                    <a:pt x="144549" y="385093"/>
                    <a:pt x="167878" y="381633"/>
                    <a:pt x="186854" y="374712"/>
                  </a:cubicBezTo>
                  <a:cubicBezTo>
                    <a:pt x="205829" y="367792"/>
                    <a:pt x="221680" y="357188"/>
                    <a:pt x="234404" y="342900"/>
                  </a:cubicBezTo>
                  <a:cubicBezTo>
                    <a:pt x="247129" y="328613"/>
                    <a:pt x="256673" y="310697"/>
                    <a:pt x="263035" y="289155"/>
                  </a:cubicBezTo>
                  <a:cubicBezTo>
                    <a:pt x="269398" y="267612"/>
                    <a:pt x="272579" y="242106"/>
                    <a:pt x="272579" y="212638"/>
                  </a:cubicBezTo>
                  <a:cubicBezTo>
                    <a:pt x="272579" y="189198"/>
                    <a:pt x="269677" y="167376"/>
                    <a:pt x="263872" y="147173"/>
                  </a:cubicBezTo>
                  <a:cubicBezTo>
                    <a:pt x="258068" y="126969"/>
                    <a:pt x="248971" y="109500"/>
                    <a:pt x="236581" y="94766"/>
                  </a:cubicBezTo>
                  <a:cubicBezTo>
                    <a:pt x="224191" y="80032"/>
                    <a:pt x="208508" y="68535"/>
                    <a:pt x="189533" y="60276"/>
                  </a:cubicBezTo>
                  <a:cubicBezTo>
                    <a:pt x="170557" y="52016"/>
                    <a:pt x="146112" y="47886"/>
                    <a:pt x="116198" y="47886"/>
                  </a:cubicBezTo>
                  <a:close/>
                  <a:moveTo>
                    <a:pt x="21431" y="0"/>
                  </a:moveTo>
                  <a:lnTo>
                    <a:pt x="119546" y="0"/>
                  </a:lnTo>
                  <a:cubicBezTo>
                    <a:pt x="157051" y="0"/>
                    <a:pt x="188751" y="4856"/>
                    <a:pt x="214647" y="14567"/>
                  </a:cubicBezTo>
                  <a:cubicBezTo>
                    <a:pt x="240544" y="24278"/>
                    <a:pt x="262254" y="38230"/>
                    <a:pt x="279778" y="56425"/>
                  </a:cubicBezTo>
                  <a:cubicBezTo>
                    <a:pt x="297303" y="74619"/>
                    <a:pt x="310586" y="96664"/>
                    <a:pt x="319627" y="122560"/>
                  </a:cubicBezTo>
                  <a:cubicBezTo>
                    <a:pt x="328668" y="148456"/>
                    <a:pt x="333189" y="177701"/>
                    <a:pt x="333189" y="210294"/>
                  </a:cubicBezTo>
                  <a:cubicBezTo>
                    <a:pt x="333189" y="247799"/>
                    <a:pt x="328389" y="280560"/>
                    <a:pt x="318790" y="308577"/>
                  </a:cubicBezTo>
                  <a:cubicBezTo>
                    <a:pt x="309191" y="336594"/>
                    <a:pt x="295182" y="359811"/>
                    <a:pt x="276765" y="378228"/>
                  </a:cubicBezTo>
                  <a:cubicBezTo>
                    <a:pt x="258347" y="396646"/>
                    <a:pt x="235744" y="410431"/>
                    <a:pt x="208955" y="419584"/>
                  </a:cubicBezTo>
                  <a:cubicBezTo>
                    <a:pt x="182166" y="428737"/>
                    <a:pt x="150242" y="433313"/>
                    <a:pt x="113184" y="433313"/>
                  </a:cubicBezTo>
                  <a:lnTo>
                    <a:pt x="21431" y="433313"/>
                  </a:lnTo>
                  <a:cubicBezTo>
                    <a:pt x="16297" y="433313"/>
                    <a:pt x="11441" y="431583"/>
                    <a:pt x="6865" y="428123"/>
                  </a:cubicBezTo>
                  <a:cubicBezTo>
                    <a:pt x="2288" y="424663"/>
                    <a:pt x="0" y="418579"/>
                    <a:pt x="0" y="409873"/>
                  </a:cubicBezTo>
                  <a:lnTo>
                    <a:pt x="0" y="23441"/>
                  </a:lnTo>
                  <a:cubicBezTo>
                    <a:pt x="0" y="14734"/>
                    <a:pt x="2288" y="8651"/>
                    <a:pt x="6865" y="5191"/>
                  </a:cubicBezTo>
                  <a:cubicBezTo>
                    <a:pt x="11441" y="1730"/>
                    <a:pt x="16297" y="0"/>
                    <a:pt x="2143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dirty="0"/>
            </a:p>
          </p:txBody>
        </p:sp>
        <p:sp>
          <p:nvSpPr>
            <p:cNvPr id="39" name="Rectangle 38"/>
            <p:cNvSpPr/>
            <p:nvPr/>
          </p:nvSpPr>
          <p:spPr>
            <a:xfrm>
              <a:off x="6159500" y="3232007"/>
              <a:ext cx="1752600" cy="1600438"/>
            </a:xfrm>
            <a:prstGeom prst="rect">
              <a:avLst/>
            </a:prstGeom>
          </p:spPr>
          <p:txBody>
            <a:bodyPr wrap="square">
              <a:spAutoFit/>
            </a:bodyPr>
            <a:lstStyle/>
            <a:p>
              <a:pPr algn="ctr"/>
              <a:r>
                <a:rPr lang="en-US" sz="1400" b="1" dirty="0">
                  <a:solidFill>
                    <a:schemeClr val="bg1"/>
                  </a:solidFill>
                </a:rPr>
                <a:t>Donec non velit </a:t>
              </a:r>
              <a:r>
                <a:rPr lang="en-US" sz="1400" dirty="0">
                  <a:solidFill>
                    <a:schemeClr val="bg1"/>
                  </a:solidFill>
                </a:rPr>
                <a:t>euismod</a:t>
              </a:r>
              <a:r>
                <a:rPr lang="en-US" sz="1400" b="1" dirty="0">
                  <a:solidFill>
                    <a:schemeClr val="bg1"/>
                  </a:solidFill>
                </a:rPr>
                <a:t> </a:t>
              </a:r>
              <a:r>
                <a:rPr lang="en-US" sz="1400" dirty="0">
                  <a:solidFill>
                    <a:schemeClr val="bg1"/>
                  </a:solidFill>
                </a:rPr>
                <a:t>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grpSp>
      <p:grpSp>
        <p:nvGrpSpPr>
          <p:cNvPr id="5" name="Group 4"/>
          <p:cNvGrpSpPr/>
          <p:nvPr/>
        </p:nvGrpSpPr>
        <p:grpSpPr>
          <a:xfrm>
            <a:off x="8382000" y="1295400"/>
            <a:ext cx="1828800" cy="4556744"/>
            <a:chOff x="8382000" y="1295400"/>
            <a:chExt cx="1828800" cy="4556744"/>
          </a:xfrm>
        </p:grpSpPr>
        <p:sp>
          <p:nvSpPr>
            <p:cNvPr id="22" name="Freeform 21"/>
            <p:cNvSpPr/>
            <p:nvPr/>
          </p:nvSpPr>
          <p:spPr>
            <a:xfrm rot="5400000">
              <a:off x="7437128" y="3078472"/>
              <a:ext cx="3718544" cy="1828800"/>
            </a:xfrm>
            <a:custGeom>
              <a:avLst/>
              <a:gdLst>
                <a:gd name="connsiteX0" fmla="*/ 0 w 3718544"/>
                <a:gd name="connsiteY0" fmla="*/ 1828800 h 1828800"/>
                <a:gd name="connsiteX1" fmla="*/ 914400 w 3718544"/>
                <a:gd name="connsiteY1" fmla="*/ 914400 h 1828800"/>
                <a:gd name="connsiteX2" fmla="*/ 0 w 3718544"/>
                <a:gd name="connsiteY2" fmla="*/ 0 h 1828800"/>
                <a:gd name="connsiteX3" fmla="*/ 2804144 w 3718544"/>
                <a:gd name="connsiteY3" fmla="*/ 0 h 1828800"/>
                <a:gd name="connsiteX4" fmla="*/ 3718544 w 3718544"/>
                <a:gd name="connsiteY4" fmla="*/ 914400 h 1828800"/>
                <a:gd name="connsiteX5" fmla="*/ 2804144 w 3718544"/>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8544" h="1828800">
                  <a:moveTo>
                    <a:pt x="0" y="1828800"/>
                  </a:moveTo>
                  <a:cubicBezTo>
                    <a:pt x="505009" y="1828800"/>
                    <a:pt x="914400" y="1419409"/>
                    <a:pt x="914400" y="914400"/>
                  </a:cubicBezTo>
                  <a:cubicBezTo>
                    <a:pt x="914400" y="409391"/>
                    <a:pt x="505009" y="0"/>
                    <a:pt x="0" y="0"/>
                  </a:cubicBezTo>
                  <a:lnTo>
                    <a:pt x="2804144" y="0"/>
                  </a:lnTo>
                  <a:lnTo>
                    <a:pt x="3718544" y="914400"/>
                  </a:lnTo>
                  <a:lnTo>
                    <a:pt x="2804144" y="1828800"/>
                  </a:lnTo>
                  <a:close/>
                </a:path>
              </a:pathLst>
            </a:custGeom>
            <a:ln>
              <a:no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8458200" y="1295400"/>
              <a:ext cx="1676400" cy="1676400"/>
            </a:xfrm>
            <a:prstGeom prst="ellipse">
              <a:avLst/>
            </a:prstGeom>
            <a:ln>
              <a:no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8905875" y="1675791"/>
              <a:ext cx="781050" cy="915618"/>
            </a:xfrm>
            <a:custGeom>
              <a:avLst/>
              <a:gdLst/>
              <a:ahLst/>
              <a:cxnLst/>
              <a:rect l="l" t="t" r="r" b="b"/>
              <a:pathLst>
                <a:path w="455959" h="534516">
                  <a:moveTo>
                    <a:pt x="224092" y="72851"/>
                  </a:moveTo>
                  <a:lnTo>
                    <a:pt x="132824" y="336835"/>
                  </a:lnTo>
                  <a:lnTo>
                    <a:pt x="316998" y="336835"/>
                  </a:lnTo>
                  <a:lnTo>
                    <a:pt x="224502" y="72851"/>
                  </a:lnTo>
                  <a:close/>
                  <a:moveTo>
                    <a:pt x="226548" y="0"/>
                  </a:moveTo>
                  <a:cubicBezTo>
                    <a:pt x="235279" y="0"/>
                    <a:pt x="242510" y="204"/>
                    <a:pt x="248240" y="614"/>
                  </a:cubicBezTo>
                  <a:cubicBezTo>
                    <a:pt x="253970" y="1023"/>
                    <a:pt x="258608" y="1773"/>
                    <a:pt x="262155" y="2865"/>
                  </a:cubicBezTo>
                  <a:cubicBezTo>
                    <a:pt x="265702" y="3956"/>
                    <a:pt x="268431" y="5525"/>
                    <a:pt x="270341" y="7571"/>
                  </a:cubicBezTo>
                  <a:cubicBezTo>
                    <a:pt x="272251" y="9618"/>
                    <a:pt x="273751" y="12141"/>
                    <a:pt x="274843" y="15143"/>
                  </a:cubicBezTo>
                  <a:lnTo>
                    <a:pt x="452469" y="507094"/>
                  </a:lnTo>
                  <a:cubicBezTo>
                    <a:pt x="454652" y="513097"/>
                    <a:pt x="455812" y="517940"/>
                    <a:pt x="455948" y="521624"/>
                  </a:cubicBezTo>
                  <a:cubicBezTo>
                    <a:pt x="456084" y="525307"/>
                    <a:pt x="455061" y="528104"/>
                    <a:pt x="452878" y="530014"/>
                  </a:cubicBezTo>
                  <a:cubicBezTo>
                    <a:pt x="450696" y="531924"/>
                    <a:pt x="447080" y="533152"/>
                    <a:pt x="442033" y="533697"/>
                  </a:cubicBezTo>
                  <a:cubicBezTo>
                    <a:pt x="436985" y="534243"/>
                    <a:pt x="430232" y="534516"/>
                    <a:pt x="421773" y="534516"/>
                  </a:cubicBezTo>
                  <a:cubicBezTo>
                    <a:pt x="413315" y="534516"/>
                    <a:pt x="406562" y="534311"/>
                    <a:pt x="401514" y="533902"/>
                  </a:cubicBezTo>
                  <a:cubicBezTo>
                    <a:pt x="396466" y="533493"/>
                    <a:pt x="392646" y="532811"/>
                    <a:pt x="390054" y="531856"/>
                  </a:cubicBezTo>
                  <a:cubicBezTo>
                    <a:pt x="387462" y="530901"/>
                    <a:pt x="385552" y="529605"/>
                    <a:pt x="384324" y="527967"/>
                  </a:cubicBezTo>
                  <a:cubicBezTo>
                    <a:pt x="383097" y="526330"/>
                    <a:pt x="381937" y="524284"/>
                    <a:pt x="380846" y="521828"/>
                  </a:cubicBezTo>
                  <a:lnTo>
                    <a:pt x="335416" y="392906"/>
                  </a:lnTo>
                  <a:lnTo>
                    <a:pt x="115225" y="392906"/>
                  </a:lnTo>
                  <a:lnTo>
                    <a:pt x="71841" y="520191"/>
                  </a:lnTo>
                  <a:cubicBezTo>
                    <a:pt x="71023" y="522647"/>
                    <a:pt x="69931" y="524761"/>
                    <a:pt x="68567" y="526535"/>
                  </a:cubicBezTo>
                  <a:cubicBezTo>
                    <a:pt x="67203" y="528308"/>
                    <a:pt x="65225" y="529809"/>
                    <a:pt x="62633" y="531037"/>
                  </a:cubicBezTo>
                  <a:cubicBezTo>
                    <a:pt x="60040" y="532265"/>
                    <a:pt x="56357" y="533152"/>
                    <a:pt x="51582" y="533697"/>
                  </a:cubicBezTo>
                  <a:cubicBezTo>
                    <a:pt x="46807" y="534243"/>
                    <a:pt x="40600" y="534516"/>
                    <a:pt x="32960" y="534516"/>
                  </a:cubicBezTo>
                  <a:cubicBezTo>
                    <a:pt x="25047" y="534516"/>
                    <a:pt x="18567" y="534175"/>
                    <a:pt x="13519" y="533493"/>
                  </a:cubicBezTo>
                  <a:cubicBezTo>
                    <a:pt x="8471" y="532811"/>
                    <a:pt x="4924" y="531514"/>
                    <a:pt x="2878" y="529605"/>
                  </a:cubicBezTo>
                  <a:cubicBezTo>
                    <a:pt x="832" y="527695"/>
                    <a:pt x="-123" y="524898"/>
                    <a:pt x="13" y="521214"/>
                  </a:cubicBezTo>
                  <a:cubicBezTo>
                    <a:pt x="149" y="517531"/>
                    <a:pt x="1309" y="512688"/>
                    <a:pt x="3492" y="506685"/>
                  </a:cubicBezTo>
                  <a:lnTo>
                    <a:pt x="181118" y="14734"/>
                  </a:lnTo>
                  <a:cubicBezTo>
                    <a:pt x="182210" y="11732"/>
                    <a:pt x="183642" y="9277"/>
                    <a:pt x="185416" y="7367"/>
                  </a:cubicBezTo>
                  <a:cubicBezTo>
                    <a:pt x="187189" y="5457"/>
                    <a:pt x="189781" y="3956"/>
                    <a:pt x="193192" y="2865"/>
                  </a:cubicBezTo>
                  <a:cubicBezTo>
                    <a:pt x="196603" y="1773"/>
                    <a:pt x="200968" y="1023"/>
                    <a:pt x="206289" y="614"/>
                  </a:cubicBezTo>
                  <a:cubicBezTo>
                    <a:pt x="211609" y="204"/>
                    <a:pt x="218363" y="0"/>
                    <a:pt x="2265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8420100" y="3232007"/>
              <a:ext cx="1752600" cy="1600438"/>
            </a:xfrm>
            <a:prstGeom prst="rect">
              <a:avLst/>
            </a:prstGeom>
          </p:spPr>
          <p:txBody>
            <a:bodyPr wrap="square">
              <a:spAutoFit/>
            </a:bodyPr>
            <a:lstStyle/>
            <a:p>
              <a:pPr algn="ctr"/>
              <a:r>
                <a:rPr lang="en-US" sz="1400" b="1" dirty="0">
                  <a:solidFill>
                    <a:schemeClr val="bg1"/>
                  </a:solidFill>
                </a:rPr>
                <a:t>Donec non velit </a:t>
              </a:r>
              <a:r>
                <a:rPr lang="en-US" sz="1400" dirty="0">
                  <a:solidFill>
                    <a:schemeClr val="bg1"/>
                  </a:solidFill>
                </a:rPr>
                <a:t>euismod</a:t>
              </a:r>
              <a:r>
                <a:rPr lang="en-US" sz="1400" b="1" dirty="0">
                  <a:solidFill>
                    <a:schemeClr val="bg1"/>
                  </a:solidFill>
                </a:rPr>
                <a:t> </a:t>
              </a:r>
              <a:r>
                <a:rPr lang="en-US" sz="1400" dirty="0">
                  <a:solidFill>
                    <a:schemeClr val="bg1"/>
                  </a:solidFill>
                </a:rPr>
                <a:t>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grpSp>
    </p:spTree>
    <p:extLst>
      <p:ext uri="{BB962C8B-B14F-4D97-AF65-F5344CB8AC3E}">
        <p14:creationId xmlns:p14="http://schemas.microsoft.com/office/powerpoint/2010/main" val="6992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750"/>
                                        <p:tgtEl>
                                          <p:spTgt spid="3"/>
                                        </p:tgtEl>
                                      </p:cBhvr>
                                    </p:animEffect>
                                    <p:anim calcmode="lin" valueType="num">
                                      <p:cBhvr>
                                        <p:cTn id="14" dur="750" fill="hold"/>
                                        <p:tgtEl>
                                          <p:spTgt spid="3"/>
                                        </p:tgtEl>
                                        <p:attrNameLst>
                                          <p:attrName>ppt_x</p:attrName>
                                        </p:attrNameLst>
                                      </p:cBhvr>
                                      <p:tavLst>
                                        <p:tav tm="0">
                                          <p:val>
                                            <p:strVal val="#ppt_x"/>
                                          </p:val>
                                        </p:tav>
                                        <p:tav tm="100000">
                                          <p:val>
                                            <p:strVal val="#ppt_x"/>
                                          </p:val>
                                        </p:tav>
                                      </p:tavLst>
                                    </p:anim>
                                    <p:anim calcmode="lin" valueType="num">
                                      <p:cBhvr>
                                        <p:cTn id="15" dur="7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750"/>
                                        <p:tgtEl>
                                          <p:spTgt spid="4"/>
                                        </p:tgtEl>
                                      </p:cBhvr>
                                    </p:animEffect>
                                    <p:anim calcmode="lin" valueType="num">
                                      <p:cBhvr>
                                        <p:cTn id="20" dur="750" fill="hold"/>
                                        <p:tgtEl>
                                          <p:spTgt spid="4"/>
                                        </p:tgtEl>
                                        <p:attrNameLst>
                                          <p:attrName>ppt_x</p:attrName>
                                        </p:attrNameLst>
                                      </p:cBhvr>
                                      <p:tavLst>
                                        <p:tav tm="0">
                                          <p:val>
                                            <p:strVal val="#ppt_x"/>
                                          </p:val>
                                        </p:tav>
                                        <p:tav tm="100000">
                                          <p:val>
                                            <p:strVal val="#ppt_x"/>
                                          </p:val>
                                        </p:tav>
                                      </p:tavLst>
                                    </p:anim>
                                    <p:anim calcmode="lin" valueType="num">
                                      <p:cBhvr>
                                        <p:cTn id="21" dur="75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750"/>
                                        <p:tgtEl>
                                          <p:spTgt spid="5"/>
                                        </p:tgtEl>
                                      </p:cBhvr>
                                    </p:animEffect>
                                    <p:anim calcmode="lin" valueType="num">
                                      <p:cBhvr>
                                        <p:cTn id="26" dur="750" fill="hold"/>
                                        <p:tgtEl>
                                          <p:spTgt spid="5"/>
                                        </p:tgtEl>
                                        <p:attrNameLst>
                                          <p:attrName>ppt_x</p:attrName>
                                        </p:attrNameLst>
                                      </p:cBhvr>
                                      <p:tavLst>
                                        <p:tav tm="0">
                                          <p:val>
                                            <p:strVal val="#ppt_x"/>
                                          </p:val>
                                        </p:tav>
                                        <p:tav tm="100000">
                                          <p:val>
                                            <p:strVal val="#ppt_x"/>
                                          </p:val>
                                        </p:tav>
                                      </p:tavLst>
                                    </p:anim>
                                    <p:anim calcmode="lin" valueType="num">
                                      <p:cBhvr>
                                        <p:cTn id="27"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TextBox 65"/>
          <p:cNvSpPr txBox="1"/>
          <p:nvPr/>
        </p:nvSpPr>
        <p:spPr>
          <a:xfrm>
            <a:off x="273582" y="154670"/>
            <a:ext cx="2241018" cy="584775"/>
          </a:xfrm>
          <a:prstGeom prst="rect">
            <a:avLst/>
          </a:prstGeom>
          <a:noFill/>
        </p:spPr>
        <p:txBody>
          <a:bodyPr wrap="square" rtlCol="0">
            <a:spAutoFit/>
          </a:bodyPr>
          <a:lstStyle/>
          <a:p>
            <a:r>
              <a:rPr lang="en-US" sz="3200" dirty="0">
                <a:solidFill>
                  <a:schemeClr val="bg1">
                    <a:lumMod val="75000"/>
                  </a:schemeClr>
                </a:solidFill>
              </a:rPr>
              <a:t>AIDA Model</a:t>
            </a:r>
          </a:p>
        </p:txBody>
      </p:sp>
      <p:sp>
        <p:nvSpPr>
          <p:cNvPr id="29" name="Rectangle 28"/>
          <p:cNvSpPr/>
          <p:nvPr/>
        </p:nvSpPr>
        <p:spPr>
          <a:xfrm>
            <a:off x="11963400" y="-3"/>
            <a:ext cx="2286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11963400" y="1713623"/>
            <a:ext cx="2286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11963400" y="3427248"/>
            <a:ext cx="2286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11963400" y="5140874"/>
            <a:ext cx="2286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11811000"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Block Arc 2"/>
          <p:cNvSpPr/>
          <p:nvPr/>
        </p:nvSpPr>
        <p:spPr>
          <a:xfrm>
            <a:off x="609600" y="1356741"/>
            <a:ext cx="4601056" cy="4601056"/>
          </a:xfrm>
          <a:prstGeom prst="blockArc">
            <a:avLst>
              <a:gd name="adj1" fmla="val 10968588"/>
              <a:gd name="adj2" fmla="val 16007431"/>
              <a:gd name="adj3" fmla="val 16923"/>
            </a:avLst>
          </a:prstGeom>
          <a:solidFill>
            <a:schemeClr val="accent6"/>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Block Arc 26"/>
          <p:cNvSpPr/>
          <p:nvPr/>
        </p:nvSpPr>
        <p:spPr>
          <a:xfrm rot="5400000">
            <a:off x="609600" y="1356741"/>
            <a:ext cx="4601056" cy="4601056"/>
          </a:xfrm>
          <a:prstGeom prst="blockArc">
            <a:avLst>
              <a:gd name="adj1" fmla="val 10968588"/>
              <a:gd name="adj2" fmla="val 16007431"/>
              <a:gd name="adj3" fmla="val 16923"/>
            </a:avLst>
          </a:prstGeom>
          <a:solidFill>
            <a:schemeClr val="tx2"/>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Block Arc 27"/>
          <p:cNvSpPr/>
          <p:nvPr/>
        </p:nvSpPr>
        <p:spPr>
          <a:xfrm rot="10800000">
            <a:off x="609600" y="1356741"/>
            <a:ext cx="4601056" cy="4601056"/>
          </a:xfrm>
          <a:prstGeom prst="blockArc">
            <a:avLst>
              <a:gd name="adj1" fmla="val 10968588"/>
              <a:gd name="adj2" fmla="val 16007431"/>
              <a:gd name="adj3" fmla="val 16923"/>
            </a:avLst>
          </a:prstGeom>
          <a:solidFill>
            <a:schemeClr val="accent2"/>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Block Arc 40"/>
          <p:cNvSpPr/>
          <p:nvPr/>
        </p:nvSpPr>
        <p:spPr>
          <a:xfrm rot="16200000">
            <a:off x="609600" y="1356741"/>
            <a:ext cx="4601056" cy="4601056"/>
          </a:xfrm>
          <a:prstGeom prst="blockArc">
            <a:avLst>
              <a:gd name="adj1" fmla="val 10968588"/>
              <a:gd name="adj2" fmla="val 16007431"/>
              <a:gd name="adj3" fmla="val 16923"/>
            </a:avLst>
          </a:prstGeom>
          <a:solidFill>
            <a:schemeClr val="accent1"/>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 name="Group 3"/>
          <p:cNvGrpSpPr/>
          <p:nvPr/>
        </p:nvGrpSpPr>
        <p:grpSpPr>
          <a:xfrm>
            <a:off x="5593198" y="1240701"/>
            <a:ext cx="5973591" cy="1232373"/>
            <a:chOff x="5593198" y="1240701"/>
            <a:chExt cx="5973591" cy="1232373"/>
          </a:xfrm>
        </p:grpSpPr>
        <p:sp>
          <p:nvSpPr>
            <p:cNvPr id="80" name="Rectangle 79"/>
            <p:cNvSpPr/>
            <p:nvPr/>
          </p:nvSpPr>
          <p:spPr>
            <a:xfrm>
              <a:off x="5593198" y="1642077"/>
              <a:ext cx="5973591" cy="830997"/>
            </a:xfrm>
            <a:prstGeom prst="rect">
              <a:avLst/>
            </a:prstGeom>
          </p:spPr>
          <p:txBody>
            <a:bodyPr wrap="square">
              <a:spAutoFit/>
            </a:bodyPr>
            <a:lstStyle/>
            <a:p>
              <a:r>
                <a:rPr lang="en-US" sz="1600" dirty="0">
                  <a:solidFill>
                    <a:schemeClr val="accent6"/>
                  </a:solidFill>
                </a:rPr>
                <a:t>Donec non velit </a:t>
              </a:r>
              <a:r>
                <a:rPr lang="en-US" sz="1600" dirty="0">
                  <a:solidFill>
                    <a:schemeClr val="bg1">
                      <a:lumMod val="75000"/>
                    </a:schemeClr>
                  </a:solidFill>
                </a:rPr>
                <a:t>euismod nisi fermentum facilisis. In nec dui ipsum. Proin vitae justo libero. Morbi malesuada, risus quis ullamcorper hendrerit, mauris dolor interdum </a:t>
              </a:r>
              <a:r>
                <a:rPr lang="en-US" sz="1600" dirty="0" smtClean="0">
                  <a:solidFill>
                    <a:schemeClr val="bg1">
                      <a:lumMod val="75000"/>
                    </a:schemeClr>
                  </a:solidFill>
                </a:rPr>
                <a:t>ipsum. </a:t>
              </a:r>
              <a:endParaRPr lang="en-US" sz="1600" dirty="0"/>
            </a:p>
          </p:txBody>
        </p:sp>
        <p:sp>
          <p:nvSpPr>
            <p:cNvPr id="81" name="TextBox 80"/>
            <p:cNvSpPr txBox="1"/>
            <p:nvPr/>
          </p:nvSpPr>
          <p:spPr>
            <a:xfrm>
              <a:off x="5593198" y="1240701"/>
              <a:ext cx="1865271" cy="461665"/>
            </a:xfrm>
            <a:prstGeom prst="rect">
              <a:avLst/>
            </a:prstGeom>
            <a:noFill/>
          </p:spPr>
          <p:txBody>
            <a:bodyPr wrap="square" rtlCol="0">
              <a:spAutoFit/>
            </a:bodyPr>
            <a:lstStyle/>
            <a:p>
              <a:r>
                <a:rPr lang="en-US" dirty="0" smtClean="0">
                  <a:solidFill>
                    <a:schemeClr val="accent6"/>
                  </a:solidFill>
                </a:rPr>
                <a:t>Awareness</a:t>
              </a:r>
              <a:endParaRPr lang="en-US" dirty="0">
                <a:solidFill>
                  <a:schemeClr val="accent6"/>
                </a:solidFill>
              </a:endParaRPr>
            </a:p>
          </p:txBody>
        </p:sp>
      </p:grpSp>
      <p:grpSp>
        <p:nvGrpSpPr>
          <p:cNvPr id="6" name="Group 5"/>
          <p:cNvGrpSpPr/>
          <p:nvPr/>
        </p:nvGrpSpPr>
        <p:grpSpPr>
          <a:xfrm>
            <a:off x="5593198" y="2511853"/>
            <a:ext cx="5973591" cy="1202698"/>
            <a:chOff x="5593198" y="2511853"/>
            <a:chExt cx="5973591" cy="1202698"/>
          </a:xfrm>
        </p:grpSpPr>
        <p:sp>
          <p:nvSpPr>
            <p:cNvPr id="82" name="TextBox 81"/>
            <p:cNvSpPr txBox="1"/>
            <p:nvPr/>
          </p:nvSpPr>
          <p:spPr>
            <a:xfrm>
              <a:off x="5617907" y="2511853"/>
              <a:ext cx="2438400" cy="461665"/>
            </a:xfrm>
            <a:prstGeom prst="rect">
              <a:avLst/>
            </a:prstGeom>
            <a:noFill/>
          </p:spPr>
          <p:txBody>
            <a:bodyPr wrap="square" rtlCol="0">
              <a:spAutoFit/>
            </a:bodyPr>
            <a:lstStyle/>
            <a:p>
              <a:r>
                <a:rPr lang="en-US" dirty="0" smtClean="0">
                  <a:solidFill>
                    <a:schemeClr val="tx2"/>
                  </a:solidFill>
                </a:rPr>
                <a:t>Interest</a:t>
              </a:r>
              <a:endParaRPr lang="en-US" dirty="0">
                <a:solidFill>
                  <a:schemeClr val="tx2"/>
                </a:solidFill>
              </a:endParaRPr>
            </a:p>
          </p:txBody>
        </p:sp>
        <p:sp>
          <p:nvSpPr>
            <p:cNvPr id="83" name="Rectangle 82"/>
            <p:cNvSpPr/>
            <p:nvPr/>
          </p:nvSpPr>
          <p:spPr>
            <a:xfrm>
              <a:off x="5593198" y="2883554"/>
              <a:ext cx="5973591" cy="830997"/>
            </a:xfrm>
            <a:prstGeom prst="rect">
              <a:avLst/>
            </a:prstGeom>
          </p:spPr>
          <p:txBody>
            <a:bodyPr wrap="square">
              <a:spAutoFit/>
            </a:bodyPr>
            <a:lstStyle/>
            <a:p>
              <a:r>
                <a:rPr lang="en-US" sz="1600" dirty="0">
                  <a:solidFill>
                    <a:schemeClr val="tx2"/>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grpSp>
      <p:grpSp>
        <p:nvGrpSpPr>
          <p:cNvPr id="7" name="Group 6"/>
          <p:cNvGrpSpPr/>
          <p:nvPr/>
        </p:nvGrpSpPr>
        <p:grpSpPr>
          <a:xfrm>
            <a:off x="5593199" y="3767256"/>
            <a:ext cx="5973590" cy="1149993"/>
            <a:chOff x="5593199" y="3767256"/>
            <a:chExt cx="5973590" cy="1149993"/>
          </a:xfrm>
        </p:grpSpPr>
        <p:sp>
          <p:nvSpPr>
            <p:cNvPr id="84" name="TextBox 83"/>
            <p:cNvSpPr txBox="1"/>
            <p:nvPr/>
          </p:nvSpPr>
          <p:spPr>
            <a:xfrm>
              <a:off x="5617907" y="3767256"/>
              <a:ext cx="932354" cy="400110"/>
            </a:xfrm>
            <a:prstGeom prst="rect">
              <a:avLst/>
            </a:prstGeom>
            <a:noFill/>
          </p:spPr>
          <p:txBody>
            <a:bodyPr wrap="square" rtlCol="0">
              <a:spAutoFit/>
            </a:bodyPr>
            <a:lstStyle/>
            <a:p>
              <a:r>
                <a:rPr lang="en-US" sz="2000" dirty="0" smtClean="0">
                  <a:solidFill>
                    <a:schemeClr val="accent2"/>
                  </a:solidFill>
                </a:rPr>
                <a:t>Desire</a:t>
              </a:r>
              <a:endParaRPr lang="en-US" sz="2000" dirty="0">
                <a:solidFill>
                  <a:schemeClr val="accent2"/>
                </a:solidFill>
              </a:endParaRPr>
            </a:p>
          </p:txBody>
        </p:sp>
        <p:sp>
          <p:nvSpPr>
            <p:cNvPr id="85" name="Rectangle 84"/>
            <p:cNvSpPr/>
            <p:nvPr/>
          </p:nvSpPr>
          <p:spPr>
            <a:xfrm>
              <a:off x="5593199" y="4086252"/>
              <a:ext cx="5973590" cy="830997"/>
            </a:xfrm>
            <a:prstGeom prst="rect">
              <a:avLst/>
            </a:prstGeom>
          </p:spPr>
          <p:txBody>
            <a:bodyPr wrap="square">
              <a:spAutoFit/>
            </a:bodyPr>
            <a:lstStyle/>
            <a:p>
              <a:r>
                <a:rPr lang="en-US" sz="1600" dirty="0">
                  <a:solidFill>
                    <a:schemeClr val="accent2"/>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grpSp>
      <p:grpSp>
        <p:nvGrpSpPr>
          <p:cNvPr id="8" name="Group 7"/>
          <p:cNvGrpSpPr/>
          <p:nvPr/>
        </p:nvGrpSpPr>
        <p:grpSpPr>
          <a:xfrm>
            <a:off x="5593198" y="4976317"/>
            <a:ext cx="5744992" cy="1113017"/>
            <a:chOff x="5593198" y="4976317"/>
            <a:chExt cx="5744992" cy="1113017"/>
          </a:xfrm>
        </p:grpSpPr>
        <p:sp>
          <p:nvSpPr>
            <p:cNvPr id="86" name="TextBox 85"/>
            <p:cNvSpPr txBox="1"/>
            <p:nvPr/>
          </p:nvSpPr>
          <p:spPr>
            <a:xfrm>
              <a:off x="5593198" y="4976317"/>
              <a:ext cx="2438400" cy="400110"/>
            </a:xfrm>
            <a:prstGeom prst="rect">
              <a:avLst/>
            </a:prstGeom>
            <a:noFill/>
          </p:spPr>
          <p:txBody>
            <a:bodyPr wrap="square" rtlCol="0">
              <a:spAutoFit/>
            </a:bodyPr>
            <a:lstStyle/>
            <a:p>
              <a:r>
                <a:rPr lang="en-US" sz="2000" dirty="0" smtClean="0">
                  <a:solidFill>
                    <a:schemeClr val="accent1"/>
                  </a:solidFill>
                </a:rPr>
                <a:t>Action</a:t>
              </a:r>
              <a:endParaRPr lang="en-US" sz="2000" dirty="0">
                <a:solidFill>
                  <a:schemeClr val="accent1"/>
                </a:solidFill>
              </a:endParaRPr>
            </a:p>
          </p:txBody>
        </p:sp>
        <p:sp>
          <p:nvSpPr>
            <p:cNvPr id="87" name="Rectangle 86"/>
            <p:cNvSpPr/>
            <p:nvPr/>
          </p:nvSpPr>
          <p:spPr>
            <a:xfrm>
              <a:off x="5593198" y="5258337"/>
              <a:ext cx="5744992" cy="830997"/>
            </a:xfrm>
            <a:prstGeom prst="rect">
              <a:avLst/>
            </a:prstGeom>
          </p:spPr>
          <p:txBody>
            <a:bodyPr wrap="square">
              <a:spAutoFit/>
            </a:bodyPr>
            <a:lstStyle/>
            <a:p>
              <a:r>
                <a:rPr lang="en-US" sz="1600" dirty="0">
                  <a:solidFill>
                    <a:schemeClr val="accent1"/>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grpSp>
      <p:grpSp>
        <p:nvGrpSpPr>
          <p:cNvPr id="2" name="Group 1"/>
          <p:cNvGrpSpPr/>
          <p:nvPr/>
        </p:nvGrpSpPr>
        <p:grpSpPr>
          <a:xfrm>
            <a:off x="777359" y="1519742"/>
            <a:ext cx="4266092" cy="4275693"/>
            <a:chOff x="777359" y="1519742"/>
            <a:chExt cx="4266092" cy="4275693"/>
          </a:xfrm>
        </p:grpSpPr>
        <p:sp>
          <p:nvSpPr>
            <p:cNvPr id="5" name="Isosceles Triangle 4"/>
            <p:cNvSpPr/>
            <p:nvPr/>
          </p:nvSpPr>
          <p:spPr>
            <a:xfrm rot="5222344">
              <a:off x="2821746" y="1588970"/>
              <a:ext cx="436674" cy="298217"/>
            </a:xfrm>
            <a:prstGeom prst="triangle">
              <a:avLst/>
            </a:prstGeom>
            <a:solidFill>
              <a:schemeClr val="accent6"/>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Isosceles Triangle 42"/>
            <p:cNvSpPr/>
            <p:nvPr/>
          </p:nvSpPr>
          <p:spPr>
            <a:xfrm rot="10619947">
              <a:off x="4606777" y="3618146"/>
              <a:ext cx="436674" cy="298217"/>
            </a:xfrm>
            <a:prstGeom prst="triangle">
              <a:avLst/>
            </a:prstGeom>
            <a:solidFill>
              <a:schemeClr val="tx2"/>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Isosceles Triangle 43"/>
            <p:cNvSpPr/>
            <p:nvPr/>
          </p:nvSpPr>
          <p:spPr>
            <a:xfrm rot="16006376">
              <a:off x="2562663" y="5427989"/>
              <a:ext cx="436674" cy="298217"/>
            </a:xfrm>
            <a:prstGeom prst="triangle">
              <a:avLst/>
            </a:prstGeom>
            <a:solidFill>
              <a:schemeClr val="accent2"/>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Isosceles Triangle 44"/>
            <p:cNvSpPr/>
            <p:nvPr/>
          </p:nvSpPr>
          <p:spPr>
            <a:xfrm rot="21407614">
              <a:off x="777359" y="3388475"/>
              <a:ext cx="436674" cy="298217"/>
            </a:xfrm>
            <a:prstGeom prst="triangle">
              <a:avLst/>
            </a:prstGeom>
            <a:solidFill>
              <a:schemeClr val="accent1"/>
            </a:solidFill>
            <a:ln w="38100">
              <a:solidFill>
                <a:schemeClr val="bg1">
                  <a:lumMod val="95000"/>
                </a:schemeClr>
              </a:solidFill>
            </a:ln>
            <a:effectLst>
              <a:outerShdw blurRad="25400" dist="127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p:cNvSpPr/>
            <p:nvPr/>
          </p:nvSpPr>
          <p:spPr>
            <a:xfrm>
              <a:off x="1596435" y="2343576"/>
              <a:ext cx="2627386" cy="262738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rot="18688565">
              <a:off x="1047350" y="2289420"/>
              <a:ext cx="1569298" cy="863124"/>
            </a:xfrm>
            <a:prstGeom prst="rect">
              <a:avLst/>
            </a:prstGeom>
            <a:noFill/>
          </p:spPr>
          <p:txBody>
            <a:bodyPr wrap="square" rtlCol="0">
              <a:prstTxWarp prst="textArchUp">
                <a:avLst>
                  <a:gd name="adj" fmla="val 10507065"/>
                </a:avLst>
              </a:prstTxWarp>
              <a:spAutoFit/>
            </a:bodyPr>
            <a:lstStyle/>
            <a:p>
              <a:pPr algn="ctr"/>
              <a:r>
                <a:rPr lang="en-US" sz="3200" dirty="0" smtClean="0">
                  <a:solidFill>
                    <a:schemeClr val="bg1"/>
                  </a:solidFill>
                </a:rPr>
                <a:t>Action</a:t>
              </a:r>
              <a:endParaRPr lang="en-US" sz="3200" dirty="0">
                <a:solidFill>
                  <a:schemeClr val="bg1"/>
                </a:solidFill>
              </a:endParaRPr>
            </a:p>
          </p:txBody>
        </p:sp>
        <p:sp>
          <p:nvSpPr>
            <p:cNvPr id="48" name="TextBox 47"/>
            <p:cNvSpPr txBox="1"/>
            <p:nvPr/>
          </p:nvSpPr>
          <p:spPr>
            <a:xfrm rot="2924184">
              <a:off x="3046465" y="2261468"/>
              <a:ext cx="1922938" cy="863124"/>
            </a:xfrm>
            <a:prstGeom prst="rect">
              <a:avLst/>
            </a:prstGeom>
            <a:noFill/>
          </p:spPr>
          <p:txBody>
            <a:bodyPr wrap="square" rtlCol="0">
              <a:prstTxWarp prst="textArchUp">
                <a:avLst>
                  <a:gd name="adj" fmla="val 10507065"/>
                </a:avLst>
              </a:prstTxWarp>
              <a:spAutoFit/>
            </a:bodyPr>
            <a:lstStyle/>
            <a:p>
              <a:pPr algn="ctr"/>
              <a:r>
                <a:rPr lang="en-US" sz="3200" dirty="0" smtClean="0">
                  <a:solidFill>
                    <a:schemeClr val="bg1"/>
                  </a:solidFill>
                </a:rPr>
                <a:t>Awareness</a:t>
              </a:r>
              <a:endParaRPr lang="en-US" sz="3200" dirty="0">
                <a:solidFill>
                  <a:schemeClr val="bg1"/>
                </a:solidFill>
              </a:endParaRPr>
            </a:p>
          </p:txBody>
        </p:sp>
        <p:sp>
          <p:nvSpPr>
            <p:cNvPr id="49" name="TextBox 48"/>
            <p:cNvSpPr txBox="1"/>
            <p:nvPr/>
          </p:nvSpPr>
          <p:spPr>
            <a:xfrm rot="18840788">
              <a:off x="3026554" y="4315549"/>
              <a:ext cx="1922938" cy="863124"/>
            </a:xfrm>
            <a:prstGeom prst="rect">
              <a:avLst/>
            </a:prstGeom>
            <a:noFill/>
          </p:spPr>
          <p:txBody>
            <a:bodyPr wrap="square" rtlCol="0">
              <a:prstTxWarp prst="textArchDown">
                <a:avLst/>
              </a:prstTxWarp>
              <a:spAutoFit/>
            </a:bodyPr>
            <a:lstStyle/>
            <a:p>
              <a:pPr algn="ctr"/>
              <a:r>
                <a:rPr lang="en-US" sz="3200" dirty="0" smtClean="0">
                  <a:solidFill>
                    <a:schemeClr val="bg1"/>
                  </a:solidFill>
                </a:rPr>
                <a:t>Interest</a:t>
              </a:r>
              <a:endParaRPr lang="en-US" sz="3200" dirty="0">
                <a:solidFill>
                  <a:schemeClr val="bg1"/>
                </a:solidFill>
              </a:endParaRPr>
            </a:p>
          </p:txBody>
        </p:sp>
        <p:sp>
          <p:nvSpPr>
            <p:cNvPr id="50" name="TextBox 49"/>
            <p:cNvSpPr txBox="1"/>
            <p:nvPr/>
          </p:nvSpPr>
          <p:spPr>
            <a:xfrm rot="2528329">
              <a:off x="822621" y="4232202"/>
              <a:ext cx="1922938" cy="863124"/>
            </a:xfrm>
            <a:prstGeom prst="rect">
              <a:avLst/>
            </a:prstGeom>
            <a:noFill/>
          </p:spPr>
          <p:txBody>
            <a:bodyPr wrap="square" rtlCol="0">
              <a:prstTxWarp prst="textArchDown">
                <a:avLst/>
              </a:prstTxWarp>
              <a:spAutoFit/>
            </a:bodyPr>
            <a:lstStyle/>
            <a:p>
              <a:pPr algn="ctr"/>
              <a:r>
                <a:rPr lang="en-US" sz="3200" dirty="0" smtClean="0">
                  <a:solidFill>
                    <a:schemeClr val="bg1"/>
                  </a:solidFill>
                </a:rPr>
                <a:t>Desire</a:t>
              </a:r>
              <a:endParaRPr lang="en-US" sz="3200" dirty="0">
                <a:solidFill>
                  <a:schemeClr val="bg1"/>
                </a:solidFill>
              </a:endParaRPr>
            </a:p>
          </p:txBody>
        </p:sp>
        <p:cxnSp>
          <p:nvCxnSpPr>
            <p:cNvPr id="21" name="Straight Connector 20"/>
            <p:cNvCxnSpPr>
              <a:stCxn id="10" idx="0"/>
              <a:endCxn id="10" idx="4"/>
            </p:cNvCxnSpPr>
            <p:nvPr/>
          </p:nvCxnSpPr>
          <p:spPr>
            <a:xfrm>
              <a:off x="2910128" y="2343576"/>
              <a:ext cx="0" cy="2627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2"/>
              <a:endCxn id="10" idx="6"/>
            </p:cNvCxnSpPr>
            <p:nvPr/>
          </p:nvCxnSpPr>
          <p:spPr>
            <a:xfrm>
              <a:off x="1596435" y="3657269"/>
              <a:ext cx="262738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2255725" y="2931447"/>
              <a:ext cx="502710" cy="567012"/>
              <a:chOff x="6324605" y="2978150"/>
              <a:chExt cx="955672" cy="1077913"/>
            </a:xfrm>
            <a:solidFill>
              <a:schemeClr val="accent6"/>
            </a:solidFill>
          </p:grpSpPr>
          <p:sp>
            <p:nvSpPr>
              <p:cNvPr id="89"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p:nvPr/>
          </p:nvGrpSpPr>
          <p:grpSpPr>
            <a:xfrm>
              <a:off x="3125131" y="2936903"/>
              <a:ext cx="463351" cy="572772"/>
              <a:chOff x="7704138" y="1692276"/>
              <a:chExt cx="1089025" cy="1346200"/>
            </a:xfrm>
            <a:solidFill>
              <a:schemeClr val="tx2"/>
            </a:solidFill>
          </p:grpSpPr>
          <p:sp>
            <p:nvSpPr>
              <p:cNvPr id="94"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8" name="Group 97"/>
            <p:cNvGrpSpPr/>
            <p:nvPr/>
          </p:nvGrpSpPr>
          <p:grpSpPr>
            <a:xfrm>
              <a:off x="2193155" y="3804864"/>
              <a:ext cx="536061" cy="536851"/>
              <a:chOff x="4557710" y="1269999"/>
              <a:chExt cx="1076324" cy="1077912"/>
            </a:xfrm>
            <a:solidFill>
              <a:schemeClr val="accent1"/>
            </a:solidFill>
          </p:grpSpPr>
          <p:sp>
            <p:nvSpPr>
              <p:cNvPr id="99"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3" name="Group 102"/>
            <p:cNvGrpSpPr/>
            <p:nvPr/>
          </p:nvGrpSpPr>
          <p:grpSpPr>
            <a:xfrm>
              <a:off x="3130160" y="3819024"/>
              <a:ext cx="511804" cy="616835"/>
              <a:chOff x="2071688" y="3263900"/>
              <a:chExt cx="912813" cy="1100138"/>
            </a:xfrm>
            <a:solidFill>
              <a:schemeClr val="accent2"/>
            </a:solidFill>
          </p:grpSpPr>
          <p:sp>
            <p:nvSpPr>
              <p:cNvPr id="104"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68759099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TextBox 65"/>
          <p:cNvSpPr txBox="1"/>
          <p:nvPr/>
        </p:nvSpPr>
        <p:spPr>
          <a:xfrm>
            <a:off x="273582" y="154670"/>
            <a:ext cx="2241018" cy="584775"/>
          </a:xfrm>
          <a:prstGeom prst="rect">
            <a:avLst/>
          </a:prstGeom>
          <a:noFill/>
        </p:spPr>
        <p:txBody>
          <a:bodyPr wrap="square" rtlCol="0">
            <a:spAutoFit/>
          </a:bodyPr>
          <a:lstStyle/>
          <a:p>
            <a:r>
              <a:rPr lang="en-US" sz="3200" dirty="0">
                <a:solidFill>
                  <a:schemeClr val="bg1">
                    <a:lumMod val="75000"/>
                  </a:schemeClr>
                </a:solidFill>
              </a:rPr>
              <a:t>AIDA Model</a:t>
            </a:r>
          </a:p>
        </p:txBody>
      </p:sp>
      <p:sp>
        <p:nvSpPr>
          <p:cNvPr id="51" name="Rectangle 50"/>
          <p:cNvSpPr/>
          <p:nvPr/>
        </p:nvSpPr>
        <p:spPr>
          <a:xfrm>
            <a:off x="11963400" y="-3"/>
            <a:ext cx="2286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11963400" y="1713623"/>
            <a:ext cx="2286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11963400" y="3427248"/>
            <a:ext cx="2286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11963400" y="5140874"/>
            <a:ext cx="2286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a:off x="11811000"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ent Arrow 26"/>
          <p:cNvSpPr/>
          <p:nvPr/>
        </p:nvSpPr>
        <p:spPr>
          <a:xfrm>
            <a:off x="1069171" y="1499774"/>
            <a:ext cx="1267452" cy="1352897"/>
          </a:xfrm>
          <a:prstGeom prst="bentArrow">
            <a:avLst>
              <a:gd name="adj1" fmla="val 16531"/>
              <a:gd name="adj2" fmla="val 16438"/>
              <a:gd name="adj3" fmla="val 21316"/>
              <a:gd name="adj4" fmla="val 78684"/>
            </a:avLst>
          </a:prstGeom>
          <a:solidFill>
            <a:schemeClr val="accent1"/>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Bent Arrow 28"/>
          <p:cNvSpPr/>
          <p:nvPr/>
        </p:nvSpPr>
        <p:spPr>
          <a:xfrm rot="5400000">
            <a:off x="3982344" y="1542497"/>
            <a:ext cx="1267452" cy="1352897"/>
          </a:xfrm>
          <a:prstGeom prst="bentArrow">
            <a:avLst>
              <a:gd name="adj1" fmla="val 16531"/>
              <a:gd name="adj2" fmla="val 16438"/>
              <a:gd name="adj3" fmla="val 21316"/>
              <a:gd name="adj4" fmla="val 78684"/>
            </a:avLst>
          </a:prstGeom>
          <a:solidFill>
            <a:schemeClr val="accent6"/>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Bent Arrow 29"/>
          <p:cNvSpPr/>
          <p:nvPr/>
        </p:nvSpPr>
        <p:spPr>
          <a:xfrm rot="10800000">
            <a:off x="3950995" y="4466088"/>
            <a:ext cx="1267452" cy="1352897"/>
          </a:xfrm>
          <a:prstGeom prst="bentArrow">
            <a:avLst>
              <a:gd name="adj1" fmla="val 16531"/>
              <a:gd name="adj2" fmla="val 16438"/>
              <a:gd name="adj3" fmla="val 21316"/>
              <a:gd name="adj4" fmla="val 78684"/>
            </a:avLst>
          </a:prstGeom>
          <a:solidFill>
            <a:schemeClr val="tx2"/>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Bent Arrow 30"/>
          <p:cNvSpPr/>
          <p:nvPr/>
        </p:nvSpPr>
        <p:spPr>
          <a:xfrm rot="16200000">
            <a:off x="1020875" y="4423364"/>
            <a:ext cx="1267452" cy="1352897"/>
          </a:xfrm>
          <a:prstGeom prst="bentArrow">
            <a:avLst>
              <a:gd name="adj1" fmla="val 16531"/>
              <a:gd name="adj2" fmla="val 16438"/>
              <a:gd name="adj3" fmla="val 21316"/>
              <a:gd name="adj4" fmla="val 78684"/>
            </a:avLst>
          </a:prstGeom>
          <a:solidFill>
            <a:schemeClr val="accent2"/>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38"/>
          <p:cNvSpPr/>
          <p:nvPr/>
        </p:nvSpPr>
        <p:spPr>
          <a:xfrm>
            <a:off x="6199359" y="1642077"/>
            <a:ext cx="5002041" cy="830997"/>
          </a:xfrm>
          <a:prstGeom prst="rect">
            <a:avLst/>
          </a:prstGeom>
        </p:spPr>
        <p:txBody>
          <a:bodyPr wrap="square">
            <a:spAutoFit/>
          </a:bodyPr>
          <a:lstStyle/>
          <a:p>
            <a:r>
              <a:rPr lang="en-US" sz="1600" dirty="0">
                <a:solidFill>
                  <a:schemeClr val="accent6"/>
                </a:solidFill>
              </a:rPr>
              <a:t>Donec non velit </a:t>
            </a:r>
            <a:r>
              <a:rPr lang="en-US" sz="1600" dirty="0">
                <a:solidFill>
                  <a:schemeClr val="bg1">
                    <a:lumMod val="75000"/>
                  </a:schemeClr>
                </a:solidFill>
              </a:rPr>
              <a:t>euismod nisi fermentum facilisis. In nec dui ipsum. Proin vitae justo libero. Morbi malesuada, risus quis ullamcorper hendrerit, mauris dolor interdum </a:t>
            </a:r>
            <a:r>
              <a:rPr lang="en-US" sz="1600" dirty="0" smtClean="0">
                <a:solidFill>
                  <a:schemeClr val="bg1">
                    <a:lumMod val="75000"/>
                  </a:schemeClr>
                </a:solidFill>
              </a:rPr>
              <a:t>ipsum. </a:t>
            </a:r>
            <a:endParaRPr lang="en-US" sz="1600" dirty="0"/>
          </a:p>
        </p:txBody>
      </p:sp>
      <p:sp>
        <p:nvSpPr>
          <p:cNvPr id="41" name="TextBox 40"/>
          <p:cNvSpPr txBox="1"/>
          <p:nvPr/>
        </p:nvSpPr>
        <p:spPr>
          <a:xfrm>
            <a:off x="6224068" y="2511853"/>
            <a:ext cx="2438400" cy="461665"/>
          </a:xfrm>
          <a:prstGeom prst="rect">
            <a:avLst/>
          </a:prstGeom>
          <a:noFill/>
        </p:spPr>
        <p:txBody>
          <a:bodyPr wrap="square" rtlCol="0">
            <a:spAutoFit/>
          </a:bodyPr>
          <a:lstStyle/>
          <a:p>
            <a:r>
              <a:rPr lang="en-US" dirty="0" smtClean="0">
                <a:solidFill>
                  <a:schemeClr val="tx2"/>
                </a:solidFill>
              </a:rPr>
              <a:t>Interest</a:t>
            </a:r>
            <a:endParaRPr lang="en-US" dirty="0">
              <a:solidFill>
                <a:schemeClr val="tx2"/>
              </a:solidFill>
            </a:endParaRPr>
          </a:p>
        </p:txBody>
      </p:sp>
      <p:sp>
        <p:nvSpPr>
          <p:cNvPr id="42" name="Rectangle 41"/>
          <p:cNvSpPr/>
          <p:nvPr/>
        </p:nvSpPr>
        <p:spPr>
          <a:xfrm>
            <a:off x="6199359" y="2883554"/>
            <a:ext cx="5002041" cy="830997"/>
          </a:xfrm>
          <a:prstGeom prst="rect">
            <a:avLst/>
          </a:prstGeom>
        </p:spPr>
        <p:txBody>
          <a:bodyPr wrap="square">
            <a:spAutoFit/>
          </a:bodyPr>
          <a:lstStyle/>
          <a:p>
            <a:r>
              <a:rPr lang="en-US" sz="1600" dirty="0">
                <a:solidFill>
                  <a:schemeClr val="tx2"/>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sp>
        <p:nvSpPr>
          <p:cNvPr id="43" name="TextBox 42"/>
          <p:cNvSpPr txBox="1"/>
          <p:nvPr/>
        </p:nvSpPr>
        <p:spPr>
          <a:xfrm>
            <a:off x="6224068" y="3767256"/>
            <a:ext cx="932354" cy="400110"/>
          </a:xfrm>
          <a:prstGeom prst="rect">
            <a:avLst/>
          </a:prstGeom>
          <a:noFill/>
        </p:spPr>
        <p:txBody>
          <a:bodyPr wrap="square" rtlCol="0">
            <a:spAutoFit/>
          </a:bodyPr>
          <a:lstStyle/>
          <a:p>
            <a:r>
              <a:rPr lang="en-US" sz="2000" dirty="0" smtClean="0">
                <a:solidFill>
                  <a:schemeClr val="accent2"/>
                </a:solidFill>
              </a:rPr>
              <a:t>Desire</a:t>
            </a:r>
            <a:endParaRPr lang="en-US" sz="2000" dirty="0">
              <a:solidFill>
                <a:schemeClr val="accent2"/>
              </a:solidFill>
            </a:endParaRPr>
          </a:p>
        </p:txBody>
      </p:sp>
      <p:sp>
        <p:nvSpPr>
          <p:cNvPr id="44" name="Rectangle 43"/>
          <p:cNvSpPr/>
          <p:nvPr/>
        </p:nvSpPr>
        <p:spPr>
          <a:xfrm>
            <a:off x="6199360" y="4086252"/>
            <a:ext cx="5002040" cy="830997"/>
          </a:xfrm>
          <a:prstGeom prst="rect">
            <a:avLst/>
          </a:prstGeom>
        </p:spPr>
        <p:txBody>
          <a:bodyPr wrap="square">
            <a:spAutoFit/>
          </a:bodyPr>
          <a:lstStyle/>
          <a:p>
            <a:r>
              <a:rPr lang="en-US" sz="1600" dirty="0">
                <a:solidFill>
                  <a:schemeClr val="accent2"/>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sp>
        <p:nvSpPr>
          <p:cNvPr id="45" name="TextBox 44"/>
          <p:cNvSpPr txBox="1"/>
          <p:nvPr/>
        </p:nvSpPr>
        <p:spPr>
          <a:xfrm>
            <a:off x="6199359" y="4976317"/>
            <a:ext cx="2438400" cy="400110"/>
          </a:xfrm>
          <a:prstGeom prst="rect">
            <a:avLst/>
          </a:prstGeom>
          <a:noFill/>
        </p:spPr>
        <p:txBody>
          <a:bodyPr wrap="square" rtlCol="0">
            <a:spAutoFit/>
          </a:bodyPr>
          <a:lstStyle/>
          <a:p>
            <a:r>
              <a:rPr lang="en-US" sz="2000" dirty="0" smtClean="0">
                <a:solidFill>
                  <a:schemeClr val="accent1"/>
                </a:solidFill>
              </a:rPr>
              <a:t>Action</a:t>
            </a:r>
            <a:endParaRPr lang="en-US" sz="2000" dirty="0">
              <a:solidFill>
                <a:schemeClr val="accent1"/>
              </a:solidFill>
            </a:endParaRPr>
          </a:p>
        </p:txBody>
      </p:sp>
      <p:sp>
        <p:nvSpPr>
          <p:cNvPr id="46" name="Rectangle 45"/>
          <p:cNvSpPr/>
          <p:nvPr/>
        </p:nvSpPr>
        <p:spPr>
          <a:xfrm>
            <a:off x="6199359" y="5258337"/>
            <a:ext cx="4810622" cy="830997"/>
          </a:xfrm>
          <a:prstGeom prst="rect">
            <a:avLst/>
          </a:prstGeom>
        </p:spPr>
        <p:txBody>
          <a:bodyPr wrap="square">
            <a:spAutoFit/>
          </a:bodyPr>
          <a:lstStyle/>
          <a:p>
            <a:r>
              <a:rPr lang="en-US" sz="1600" dirty="0">
                <a:solidFill>
                  <a:schemeClr val="accent1"/>
                </a:solidFill>
              </a:rPr>
              <a:t>Donec non velit </a:t>
            </a:r>
            <a:r>
              <a:rPr lang="en-US" sz="1600" dirty="0">
                <a:solidFill>
                  <a:schemeClr val="bg1">
                    <a:lumMod val="75000"/>
                  </a:schemeClr>
                </a:solidFill>
              </a:rPr>
              <a:t>euismod nisi fermentum facilisis. In nec dui ipsum. Proin vitae justo libero. Morbi malesuada, risus quis ullamcorper </a:t>
            </a:r>
            <a:r>
              <a:rPr lang="en-US" sz="1600" dirty="0" smtClean="0">
                <a:solidFill>
                  <a:schemeClr val="bg1">
                    <a:lumMod val="75000"/>
                  </a:schemeClr>
                </a:solidFill>
              </a:rPr>
              <a:t>hendrerit. </a:t>
            </a:r>
            <a:endParaRPr lang="en-US" sz="1600" dirty="0"/>
          </a:p>
        </p:txBody>
      </p:sp>
      <p:sp>
        <p:nvSpPr>
          <p:cNvPr id="49" name="TextBox 48"/>
          <p:cNvSpPr txBox="1"/>
          <p:nvPr/>
        </p:nvSpPr>
        <p:spPr>
          <a:xfrm>
            <a:off x="6224068" y="1254121"/>
            <a:ext cx="2438400" cy="461665"/>
          </a:xfrm>
          <a:prstGeom prst="rect">
            <a:avLst/>
          </a:prstGeom>
          <a:noFill/>
        </p:spPr>
        <p:txBody>
          <a:bodyPr wrap="square" rtlCol="0">
            <a:spAutoFit/>
          </a:bodyPr>
          <a:lstStyle/>
          <a:p>
            <a:r>
              <a:rPr lang="en-US" dirty="0">
                <a:solidFill>
                  <a:schemeClr val="accent6"/>
                </a:solidFill>
              </a:rPr>
              <a:t>Awareness</a:t>
            </a:r>
          </a:p>
        </p:txBody>
      </p:sp>
      <p:grpSp>
        <p:nvGrpSpPr>
          <p:cNvPr id="7" name="Group 6"/>
          <p:cNvGrpSpPr/>
          <p:nvPr/>
        </p:nvGrpSpPr>
        <p:grpSpPr>
          <a:xfrm>
            <a:off x="2141365" y="2674765"/>
            <a:ext cx="1969230" cy="1969230"/>
            <a:chOff x="2141365" y="2674765"/>
            <a:chExt cx="1969230" cy="1969230"/>
          </a:xfrm>
        </p:grpSpPr>
        <p:sp>
          <p:nvSpPr>
            <p:cNvPr id="4" name="Oval 3"/>
            <p:cNvSpPr/>
            <p:nvPr/>
          </p:nvSpPr>
          <p:spPr>
            <a:xfrm>
              <a:off x="2141365" y="2674765"/>
              <a:ext cx="1969230" cy="1969230"/>
            </a:xfrm>
            <a:prstGeom prst="ellipse">
              <a:avLst/>
            </a:prstGeom>
            <a:solidFill>
              <a:schemeClr val="bg1">
                <a:lumMod val="95000"/>
              </a:schemeClr>
            </a:solidFill>
            <a:ln>
              <a:noFill/>
            </a:ln>
            <a:effectLst>
              <a:outerShdw blurRad="25400" dist="127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415748" y="3243881"/>
              <a:ext cx="1421158" cy="830997"/>
            </a:xfrm>
            <a:prstGeom prst="rect">
              <a:avLst/>
            </a:prstGeom>
          </p:spPr>
          <p:txBody>
            <a:bodyPr wrap="none">
              <a:spAutoFit/>
            </a:bodyPr>
            <a:lstStyle/>
            <a:p>
              <a:pPr algn="ctr"/>
              <a:r>
                <a:rPr lang="en-US" sz="4800" dirty="0">
                  <a:solidFill>
                    <a:schemeClr val="bg1">
                      <a:lumMod val="75000"/>
                    </a:schemeClr>
                  </a:solidFill>
                </a:rPr>
                <a:t>AIDA</a:t>
              </a:r>
              <a:endParaRPr lang="en-US" sz="4800" dirty="0"/>
            </a:p>
          </p:txBody>
        </p:sp>
      </p:grpSp>
      <p:grpSp>
        <p:nvGrpSpPr>
          <p:cNvPr id="2" name="Group 1"/>
          <p:cNvGrpSpPr/>
          <p:nvPr/>
        </p:nvGrpSpPr>
        <p:grpSpPr>
          <a:xfrm>
            <a:off x="2459980" y="1066800"/>
            <a:ext cx="1332000" cy="1332000"/>
            <a:chOff x="2459980" y="1066800"/>
            <a:chExt cx="1332000" cy="1332000"/>
          </a:xfrm>
        </p:grpSpPr>
        <p:sp>
          <p:nvSpPr>
            <p:cNvPr id="76" name="Oval 75"/>
            <p:cNvSpPr/>
            <p:nvPr/>
          </p:nvSpPr>
          <p:spPr>
            <a:xfrm>
              <a:off x="2459980" y="1066800"/>
              <a:ext cx="1332000" cy="1332000"/>
            </a:xfrm>
            <a:prstGeom prst="ellipse">
              <a:avLst/>
            </a:prstGeom>
            <a:solidFill>
              <a:schemeClr val="accent6"/>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7" name="Group 46"/>
            <p:cNvGrpSpPr/>
            <p:nvPr/>
          </p:nvGrpSpPr>
          <p:grpSpPr>
            <a:xfrm>
              <a:off x="2824158" y="1427740"/>
              <a:ext cx="592923" cy="668764"/>
              <a:chOff x="6324605" y="2978150"/>
              <a:chExt cx="955672" cy="1077913"/>
            </a:xfrm>
            <a:solidFill>
              <a:schemeClr val="bg1"/>
            </a:solidFill>
          </p:grpSpPr>
          <p:sp>
            <p:nvSpPr>
              <p:cNvPr id="48"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3" name="Group 2"/>
          <p:cNvGrpSpPr/>
          <p:nvPr/>
        </p:nvGrpSpPr>
        <p:grpSpPr>
          <a:xfrm>
            <a:off x="4420618" y="3014811"/>
            <a:ext cx="1332000" cy="1332000"/>
            <a:chOff x="4420618" y="3014811"/>
            <a:chExt cx="1332000" cy="1332000"/>
          </a:xfrm>
        </p:grpSpPr>
        <p:sp>
          <p:nvSpPr>
            <p:cNvPr id="78" name="Oval 77"/>
            <p:cNvSpPr/>
            <p:nvPr/>
          </p:nvSpPr>
          <p:spPr>
            <a:xfrm rot="5400000">
              <a:off x="4420618" y="3014811"/>
              <a:ext cx="1332000" cy="1332000"/>
            </a:xfrm>
            <a:prstGeom prst="ellipse">
              <a:avLst/>
            </a:prstGeom>
            <a:solidFill>
              <a:schemeClr val="tx2"/>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2" name="Group 81"/>
            <p:cNvGrpSpPr/>
            <p:nvPr/>
          </p:nvGrpSpPr>
          <p:grpSpPr>
            <a:xfrm>
              <a:off x="4815375" y="3379253"/>
              <a:ext cx="542486" cy="670595"/>
              <a:chOff x="7704138" y="1692276"/>
              <a:chExt cx="1089025" cy="1346200"/>
            </a:xfrm>
            <a:solidFill>
              <a:schemeClr val="bg1"/>
            </a:solidFill>
          </p:grpSpPr>
          <p:sp>
            <p:nvSpPr>
              <p:cNvPr id="83"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p:cNvGrpSpPr/>
          <p:nvPr/>
        </p:nvGrpSpPr>
        <p:grpSpPr>
          <a:xfrm>
            <a:off x="2459980" y="4953000"/>
            <a:ext cx="1332000" cy="1332000"/>
            <a:chOff x="2459980" y="4953000"/>
            <a:chExt cx="1332000" cy="1332000"/>
          </a:xfrm>
        </p:grpSpPr>
        <p:sp>
          <p:nvSpPr>
            <p:cNvPr id="77" name="Oval 76"/>
            <p:cNvSpPr/>
            <p:nvPr/>
          </p:nvSpPr>
          <p:spPr>
            <a:xfrm>
              <a:off x="2459980" y="4953000"/>
              <a:ext cx="1332000" cy="1332000"/>
            </a:xfrm>
            <a:prstGeom prst="ellipse">
              <a:avLst/>
            </a:prstGeom>
            <a:solidFill>
              <a:schemeClr val="accent2"/>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7" name="Group 86"/>
            <p:cNvGrpSpPr/>
            <p:nvPr/>
          </p:nvGrpSpPr>
          <p:grpSpPr>
            <a:xfrm>
              <a:off x="2786574" y="5334000"/>
              <a:ext cx="642426" cy="643373"/>
              <a:chOff x="4557710" y="1269999"/>
              <a:chExt cx="1076324" cy="1077912"/>
            </a:xfrm>
            <a:solidFill>
              <a:schemeClr val="bg1"/>
            </a:solidFill>
          </p:grpSpPr>
          <p:sp>
            <p:nvSpPr>
              <p:cNvPr id="88"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6" name="Group 5"/>
          <p:cNvGrpSpPr/>
          <p:nvPr/>
        </p:nvGrpSpPr>
        <p:grpSpPr>
          <a:xfrm>
            <a:off x="533400" y="3018231"/>
            <a:ext cx="1332000" cy="1332000"/>
            <a:chOff x="533400" y="3018231"/>
            <a:chExt cx="1332000" cy="1332000"/>
          </a:xfrm>
        </p:grpSpPr>
        <p:sp>
          <p:nvSpPr>
            <p:cNvPr id="79" name="Oval 78"/>
            <p:cNvSpPr/>
            <p:nvPr/>
          </p:nvSpPr>
          <p:spPr>
            <a:xfrm rot="5400000">
              <a:off x="533400" y="3018231"/>
              <a:ext cx="1332000" cy="1332000"/>
            </a:xfrm>
            <a:prstGeom prst="ellipse">
              <a:avLst/>
            </a:prstGeom>
            <a:solidFill>
              <a:schemeClr val="accent1"/>
            </a:solidFill>
            <a:ln w="38100">
              <a:solidFill>
                <a:schemeClr val="bg1">
                  <a:lumMod val="95000"/>
                </a:schemeClr>
              </a:solidFill>
            </a:ln>
            <a:effectLst>
              <a:outerShdw blurRad="25400" dist="254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2" name="Group 91"/>
            <p:cNvGrpSpPr/>
            <p:nvPr/>
          </p:nvGrpSpPr>
          <p:grpSpPr>
            <a:xfrm>
              <a:off x="872550" y="3299052"/>
              <a:ext cx="659634" cy="795002"/>
              <a:chOff x="2071688" y="3263900"/>
              <a:chExt cx="912813" cy="1100138"/>
            </a:xfrm>
            <a:solidFill>
              <a:schemeClr val="bg1"/>
            </a:solidFill>
          </p:grpSpPr>
          <p:sp>
            <p:nvSpPr>
              <p:cNvPr id="93"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10405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childTnLst>
                          </p:cTn>
                        </p:par>
                        <p:par>
                          <p:cTn id="56" fill="hold">
                            <p:stCondLst>
                              <p:cond delay="3500"/>
                            </p:stCondLst>
                            <p:childTnLst>
                              <p:par>
                                <p:cTn id="57" presetID="10" presetClass="entr" presetSubtype="0"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animBg="1"/>
      <p:bldP spid="31" grpId="0" animBg="1"/>
      <p:bldP spid="39" grpId="0"/>
      <p:bldP spid="41" grpId="0"/>
      <p:bldP spid="42" grpId="0"/>
      <p:bldP spid="43" grpId="0"/>
      <p:bldP spid="44" grpId="0"/>
      <p:bldP spid="45" grpId="0"/>
      <p:bldP spid="46"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TextBox 65"/>
          <p:cNvSpPr txBox="1"/>
          <p:nvPr/>
        </p:nvSpPr>
        <p:spPr>
          <a:xfrm>
            <a:off x="273582" y="154670"/>
            <a:ext cx="2241018" cy="584775"/>
          </a:xfrm>
          <a:prstGeom prst="rect">
            <a:avLst/>
          </a:prstGeom>
          <a:noFill/>
        </p:spPr>
        <p:txBody>
          <a:bodyPr wrap="square" rtlCol="0">
            <a:spAutoFit/>
          </a:bodyPr>
          <a:lstStyle/>
          <a:p>
            <a:r>
              <a:rPr lang="en-US" sz="3200" dirty="0">
                <a:solidFill>
                  <a:schemeClr val="bg1">
                    <a:lumMod val="75000"/>
                  </a:schemeClr>
                </a:solidFill>
              </a:rPr>
              <a:t>AIDA Model</a:t>
            </a:r>
          </a:p>
        </p:txBody>
      </p:sp>
      <p:sp>
        <p:nvSpPr>
          <p:cNvPr id="47" name="Rectangle 46"/>
          <p:cNvSpPr/>
          <p:nvPr/>
        </p:nvSpPr>
        <p:spPr>
          <a:xfrm>
            <a:off x="11963400" y="-3"/>
            <a:ext cx="228600" cy="17135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1963400" y="1713623"/>
            <a:ext cx="228600" cy="171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11963400" y="3427248"/>
            <a:ext cx="228600" cy="171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11963400" y="5140874"/>
            <a:ext cx="228600" cy="171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11811000" y="0"/>
            <a:ext cx="152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972865" y="1669904"/>
            <a:ext cx="4040327" cy="1713628"/>
            <a:chOff x="972865" y="1669904"/>
            <a:chExt cx="4040327" cy="1713628"/>
          </a:xfrm>
        </p:grpSpPr>
        <p:sp>
          <p:nvSpPr>
            <p:cNvPr id="3" name="Rounded Rectangle 2"/>
            <p:cNvSpPr/>
            <p:nvPr/>
          </p:nvSpPr>
          <p:spPr>
            <a:xfrm>
              <a:off x="972865" y="1669904"/>
              <a:ext cx="3999186" cy="1713627"/>
            </a:xfrm>
            <a:prstGeom prst="roundRect">
              <a:avLst>
                <a:gd name="adj" fmla="val 4577"/>
              </a:avLst>
            </a:prstGeom>
            <a:solidFill>
              <a:schemeClr val="bg1">
                <a:lumMod val="95000"/>
              </a:schemeClr>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ound Same Side Corner Rectangle 81"/>
            <p:cNvSpPr/>
            <p:nvPr/>
          </p:nvSpPr>
          <p:spPr>
            <a:xfrm rot="5400000">
              <a:off x="2667435" y="1078919"/>
              <a:ext cx="1713627" cy="2895599"/>
            </a:xfrm>
            <a:prstGeom prst="round2SameRect">
              <a:avLst>
                <a:gd name="adj1" fmla="val 4394"/>
                <a:gd name="adj2" fmla="val 0"/>
              </a:avLst>
            </a:prstGeom>
            <a:solidFill>
              <a:schemeClr val="accent6"/>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209253" y="2206876"/>
              <a:ext cx="2803939" cy="954107"/>
            </a:xfrm>
            <a:prstGeom prst="rect">
              <a:avLst/>
            </a:prstGeom>
          </p:spPr>
          <p:txBody>
            <a:bodyPr wrap="square">
              <a:spAutoFit/>
            </a:bodyPr>
            <a:lstStyle/>
            <a:p>
              <a:r>
                <a:rPr lang="en-US" sz="1400" dirty="0">
                  <a:solidFill>
                    <a:schemeClr val="bg1"/>
                  </a:solidFill>
                </a:rPr>
                <a:t>Donec non velit euismod 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sp>
          <p:nvSpPr>
            <p:cNvPr id="43" name="TextBox 42"/>
            <p:cNvSpPr txBox="1"/>
            <p:nvPr/>
          </p:nvSpPr>
          <p:spPr>
            <a:xfrm>
              <a:off x="2209253" y="1794052"/>
              <a:ext cx="1865271" cy="461665"/>
            </a:xfrm>
            <a:prstGeom prst="rect">
              <a:avLst/>
            </a:prstGeom>
            <a:noFill/>
          </p:spPr>
          <p:txBody>
            <a:bodyPr wrap="square" rtlCol="0">
              <a:spAutoFit/>
            </a:bodyPr>
            <a:lstStyle/>
            <a:p>
              <a:r>
                <a:rPr lang="en-US" dirty="0" smtClean="0">
                  <a:solidFill>
                    <a:schemeClr val="bg1"/>
                  </a:solidFill>
                </a:rPr>
                <a:t>Awareness</a:t>
              </a:r>
              <a:endParaRPr lang="en-US" dirty="0">
                <a:solidFill>
                  <a:schemeClr val="bg1"/>
                </a:solidFill>
              </a:endParaRPr>
            </a:p>
          </p:txBody>
        </p:sp>
        <p:grpSp>
          <p:nvGrpSpPr>
            <p:cNvPr id="49" name="Group 48"/>
            <p:cNvGrpSpPr/>
            <p:nvPr/>
          </p:nvGrpSpPr>
          <p:grpSpPr>
            <a:xfrm>
              <a:off x="1219450" y="2121618"/>
              <a:ext cx="592923" cy="668764"/>
              <a:chOff x="6324605" y="2978150"/>
              <a:chExt cx="955672" cy="1077913"/>
            </a:xfrm>
            <a:solidFill>
              <a:schemeClr val="accent6"/>
            </a:solidFill>
          </p:grpSpPr>
          <p:sp>
            <p:nvSpPr>
              <p:cNvPr id="53" name="Freeform 33"/>
              <p:cNvSpPr>
                <a:spLocks noEditPoints="1"/>
              </p:cNvSpPr>
              <p:nvPr/>
            </p:nvSpPr>
            <p:spPr bwMode="auto">
              <a:xfrm>
                <a:off x="6862766" y="2978150"/>
                <a:ext cx="223838" cy="223838"/>
              </a:xfrm>
              <a:custGeom>
                <a:avLst/>
                <a:gdLst>
                  <a:gd name="T0" fmla="*/ 64 w 141"/>
                  <a:gd name="T1" fmla="*/ 48 h 141"/>
                  <a:gd name="T2" fmla="*/ 40 w 141"/>
                  <a:gd name="T3" fmla="*/ 70 h 141"/>
                  <a:gd name="T4" fmla="*/ 64 w 141"/>
                  <a:gd name="T5" fmla="*/ 91 h 141"/>
                  <a:gd name="T6" fmla="*/ 77 w 141"/>
                  <a:gd name="T7" fmla="*/ 91 h 141"/>
                  <a:gd name="T8" fmla="*/ 103 w 141"/>
                  <a:gd name="T9" fmla="*/ 70 h 141"/>
                  <a:gd name="T10" fmla="*/ 77 w 141"/>
                  <a:gd name="T11" fmla="*/ 48 h 141"/>
                  <a:gd name="T12" fmla="*/ 71 w 141"/>
                  <a:gd name="T13" fmla="*/ 0 h 141"/>
                  <a:gd name="T14" fmla="*/ 76 w 141"/>
                  <a:gd name="T15" fmla="*/ 3 h 141"/>
                  <a:gd name="T16" fmla="*/ 77 w 141"/>
                  <a:gd name="T17" fmla="*/ 9 h 141"/>
                  <a:gd name="T18" fmla="*/ 80 w 141"/>
                  <a:gd name="T19" fmla="*/ 26 h 141"/>
                  <a:gd name="T20" fmla="*/ 91 w 141"/>
                  <a:gd name="T21" fmla="*/ 45 h 141"/>
                  <a:gd name="T22" fmla="*/ 117 w 141"/>
                  <a:gd name="T23" fmla="*/ 60 h 141"/>
                  <a:gd name="T24" fmla="*/ 135 w 141"/>
                  <a:gd name="T25" fmla="*/ 63 h 141"/>
                  <a:gd name="T26" fmla="*/ 141 w 141"/>
                  <a:gd name="T27" fmla="*/ 67 h 141"/>
                  <a:gd name="T28" fmla="*/ 141 w 141"/>
                  <a:gd name="T29" fmla="*/ 73 h 141"/>
                  <a:gd name="T30" fmla="*/ 135 w 141"/>
                  <a:gd name="T31" fmla="*/ 76 h 141"/>
                  <a:gd name="T32" fmla="*/ 115 w 141"/>
                  <a:gd name="T33" fmla="*/ 79 h 141"/>
                  <a:gd name="T34" fmla="*/ 91 w 141"/>
                  <a:gd name="T35" fmla="*/ 94 h 141"/>
                  <a:gd name="T36" fmla="*/ 80 w 141"/>
                  <a:gd name="T37" fmla="*/ 115 h 141"/>
                  <a:gd name="T38" fmla="*/ 77 w 141"/>
                  <a:gd name="T39" fmla="*/ 130 h 141"/>
                  <a:gd name="T40" fmla="*/ 77 w 141"/>
                  <a:gd name="T41" fmla="*/ 135 h 141"/>
                  <a:gd name="T42" fmla="*/ 74 w 141"/>
                  <a:gd name="T43" fmla="*/ 139 h 141"/>
                  <a:gd name="T44" fmla="*/ 67 w 141"/>
                  <a:gd name="T45" fmla="*/ 139 h 141"/>
                  <a:gd name="T46" fmla="*/ 64 w 141"/>
                  <a:gd name="T47" fmla="*/ 135 h 141"/>
                  <a:gd name="T48" fmla="*/ 64 w 141"/>
                  <a:gd name="T49" fmla="*/ 124 h 141"/>
                  <a:gd name="T50" fmla="*/ 56 w 141"/>
                  <a:gd name="T51" fmla="*/ 104 h 141"/>
                  <a:gd name="T52" fmla="*/ 40 w 141"/>
                  <a:gd name="T53" fmla="*/ 85 h 141"/>
                  <a:gd name="T54" fmla="*/ 6 w 141"/>
                  <a:gd name="T55" fmla="*/ 76 h 141"/>
                  <a:gd name="T56" fmla="*/ 3 w 141"/>
                  <a:gd name="T57" fmla="*/ 76 h 141"/>
                  <a:gd name="T58" fmla="*/ 0 w 141"/>
                  <a:gd name="T59" fmla="*/ 70 h 141"/>
                  <a:gd name="T60" fmla="*/ 3 w 141"/>
                  <a:gd name="T61" fmla="*/ 63 h 141"/>
                  <a:gd name="T62" fmla="*/ 6 w 141"/>
                  <a:gd name="T63" fmla="*/ 63 h 141"/>
                  <a:gd name="T64" fmla="*/ 40 w 141"/>
                  <a:gd name="T65" fmla="*/ 54 h 141"/>
                  <a:gd name="T66" fmla="*/ 56 w 141"/>
                  <a:gd name="T67" fmla="*/ 35 h 141"/>
                  <a:gd name="T68" fmla="*/ 64 w 141"/>
                  <a:gd name="T69" fmla="*/ 15 h 141"/>
                  <a:gd name="T70" fmla="*/ 64 w 141"/>
                  <a:gd name="T71" fmla="*/ 6 h 141"/>
                  <a:gd name="T72" fmla="*/ 67 w 141"/>
                  <a:gd name="T7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41">
                    <a:moveTo>
                      <a:pt x="71" y="35"/>
                    </a:moveTo>
                    <a:lnTo>
                      <a:pt x="64" y="48"/>
                    </a:lnTo>
                    <a:lnTo>
                      <a:pt x="53" y="60"/>
                    </a:lnTo>
                    <a:lnTo>
                      <a:pt x="40" y="70"/>
                    </a:lnTo>
                    <a:lnTo>
                      <a:pt x="53" y="79"/>
                    </a:lnTo>
                    <a:lnTo>
                      <a:pt x="64" y="91"/>
                    </a:lnTo>
                    <a:lnTo>
                      <a:pt x="71" y="104"/>
                    </a:lnTo>
                    <a:lnTo>
                      <a:pt x="77" y="91"/>
                    </a:lnTo>
                    <a:lnTo>
                      <a:pt x="88" y="79"/>
                    </a:lnTo>
                    <a:lnTo>
                      <a:pt x="103" y="70"/>
                    </a:lnTo>
                    <a:lnTo>
                      <a:pt x="88" y="60"/>
                    </a:lnTo>
                    <a:lnTo>
                      <a:pt x="77" y="48"/>
                    </a:lnTo>
                    <a:lnTo>
                      <a:pt x="71" y="35"/>
                    </a:lnTo>
                    <a:close/>
                    <a:moveTo>
                      <a:pt x="71" y="0"/>
                    </a:moveTo>
                    <a:lnTo>
                      <a:pt x="74" y="0"/>
                    </a:lnTo>
                    <a:lnTo>
                      <a:pt x="76" y="3"/>
                    </a:lnTo>
                    <a:lnTo>
                      <a:pt x="77" y="6"/>
                    </a:lnTo>
                    <a:lnTo>
                      <a:pt x="77" y="9"/>
                    </a:lnTo>
                    <a:lnTo>
                      <a:pt x="79" y="15"/>
                    </a:lnTo>
                    <a:lnTo>
                      <a:pt x="80" y="26"/>
                    </a:lnTo>
                    <a:lnTo>
                      <a:pt x="85" y="35"/>
                    </a:lnTo>
                    <a:lnTo>
                      <a:pt x="91" y="45"/>
                    </a:lnTo>
                    <a:lnTo>
                      <a:pt x="102" y="54"/>
                    </a:lnTo>
                    <a:lnTo>
                      <a:pt x="117" y="60"/>
                    </a:lnTo>
                    <a:lnTo>
                      <a:pt x="135" y="63"/>
                    </a:lnTo>
                    <a:lnTo>
                      <a:pt x="135" y="63"/>
                    </a:lnTo>
                    <a:lnTo>
                      <a:pt x="138" y="63"/>
                    </a:lnTo>
                    <a:lnTo>
                      <a:pt x="141" y="67"/>
                    </a:lnTo>
                    <a:lnTo>
                      <a:pt x="141" y="70"/>
                    </a:lnTo>
                    <a:lnTo>
                      <a:pt x="141" y="73"/>
                    </a:lnTo>
                    <a:lnTo>
                      <a:pt x="138" y="76"/>
                    </a:lnTo>
                    <a:lnTo>
                      <a:pt x="135" y="76"/>
                    </a:lnTo>
                    <a:lnTo>
                      <a:pt x="135" y="76"/>
                    </a:lnTo>
                    <a:lnTo>
                      <a:pt x="115" y="79"/>
                    </a:lnTo>
                    <a:lnTo>
                      <a:pt x="102" y="85"/>
                    </a:lnTo>
                    <a:lnTo>
                      <a:pt x="91" y="94"/>
                    </a:lnTo>
                    <a:lnTo>
                      <a:pt x="85" y="104"/>
                    </a:lnTo>
                    <a:lnTo>
                      <a:pt x="80" y="115"/>
                    </a:lnTo>
                    <a:lnTo>
                      <a:pt x="77" y="124"/>
                    </a:lnTo>
                    <a:lnTo>
                      <a:pt x="77" y="130"/>
                    </a:lnTo>
                    <a:lnTo>
                      <a:pt x="77" y="133"/>
                    </a:lnTo>
                    <a:lnTo>
                      <a:pt x="77" y="135"/>
                    </a:lnTo>
                    <a:lnTo>
                      <a:pt x="76" y="138"/>
                    </a:lnTo>
                    <a:lnTo>
                      <a:pt x="74" y="139"/>
                    </a:lnTo>
                    <a:lnTo>
                      <a:pt x="71" y="141"/>
                    </a:lnTo>
                    <a:lnTo>
                      <a:pt x="67" y="139"/>
                    </a:lnTo>
                    <a:lnTo>
                      <a:pt x="65" y="138"/>
                    </a:lnTo>
                    <a:lnTo>
                      <a:pt x="64" y="135"/>
                    </a:lnTo>
                    <a:lnTo>
                      <a:pt x="64" y="130"/>
                    </a:lnTo>
                    <a:lnTo>
                      <a:pt x="64" y="124"/>
                    </a:lnTo>
                    <a:lnTo>
                      <a:pt x="61" y="115"/>
                    </a:lnTo>
                    <a:lnTo>
                      <a:pt x="56" y="104"/>
                    </a:lnTo>
                    <a:lnTo>
                      <a:pt x="50" y="94"/>
                    </a:lnTo>
                    <a:lnTo>
                      <a:pt x="40" y="85"/>
                    </a:lnTo>
                    <a:lnTo>
                      <a:pt x="26" y="79"/>
                    </a:lnTo>
                    <a:lnTo>
                      <a:pt x="6" y="76"/>
                    </a:lnTo>
                    <a:lnTo>
                      <a:pt x="6" y="76"/>
                    </a:lnTo>
                    <a:lnTo>
                      <a:pt x="3" y="76"/>
                    </a:lnTo>
                    <a:lnTo>
                      <a:pt x="2" y="73"/>
                    </a:lnTo>
                    <a:lnTo>
                      <a:pt x="0" y="70"/>
                    </a:lnTo>
                    <a:lnTo>
                      <a:pt x="2" y="67"/>
                    </a:lnTo>
                    <a:lnTo>
                      <a:pt x="3" y="63"/>
                    </a:lnTo>
                    <a:lnTo>
                      <a:pt x="6" y="63"/>
                    </a:lnTo>
                    <a:lnTo>
                      <a:pt x="6" y="63"/>
                    </a:lnTo>
                    <a:lnTo>
                      <a:pt x="26" y="60"/>
                    </a:lnTo>
                    <a:lnTo>
                      <a:pt x="40" y="54"/>
                    </a:lnTo>
                    <a:lnTo>
                      <a:pt x="50" y="45"/>
                    </a:lnTo>
                    <a:lnTo>
                      <a:pt x="56" y="35"/>
                    </a:lnTo>
                    <a:lnTo>
                      <a:pt x="61" y="26"/>
                    </a:lnTo>
                    <a:lnTo>
                      <a:pt x="64" y="15"/>
                    </a:lnTo>
                    <a:lnTo>
                      <a:pt x="64" y="9"/>
                    </a:lnTo>
                    <a:lnTo>
                      <a:pt x="64" y="6"/>
                    </a:lnTo>
                    <a:lnTo>
                      <a:pt x="65" y="3"/>
                    </a:lnTo>
                    <a:lnTo>
                      <a:pt x="67" y="0"/>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4"/>
              <p:cNvSpPr>
                <a:spLocks noEditPoints="1"/>
              </p:cNvSpPr>
              <p:nvPr/>
            </p:nvSpPr>
            <p:spPr bwMode="auto">
              <a:xfrm>
                <a:off x="6324605" y="3048003"/>
                <a:ext cx="466726" cy="468314"/>
              </a:xfrm>
              <a:custGeom>
                <a:avLst/>
                <a:gdLst>
                  <a:gd name="T0" fmla="*/ 143 w 294"/>
                  <a:gd name="T1" fmla="*/ 63 h 295"/>
                  <a:gd name="T2" fmla="*/ 120 w 294"/>
                  <a:gd name="T3" fmla="*/ 104 h 295"/>
                  <a:gd name="T4" fmla="*/ 81 w 294"/>
                  <a:gd name="T5" fmla="*/ 137 h 295"/>
                  <a:gd name="T6" fmla="*/ 81 w 294"/>
                  <a:gd name="T7" fmla="*/ 157 h 295"/>
                  <a:gd name="T8" fmla="*/ 120 w 294"/>
                  <a:gd name="T9" fmla="*/ 190 h 295"/>
                  <a:gd name="T10" fmla="*/ 143 w 294"/>
                  <a:gd name="T11" fmla="*/ 231 h 295"/>
                  <a:gd name="T12" fmla="*/ 152 w 294"/>
                  <a:gd name="T13" fmla="*/ 231 h 295"/>
                  <a:gd name="T14" fmla="*/ 175 w 294"/>
                  <a:gd name="T15" fmla="*/ 190 h 295"/>
                  <a:gd name="T16" fmla="*/ 214 w 294"/>
                  <a:gd name="T17" fmla="*/ 157 h 295"/>
                  <a:gd name="T18" fmla="*/ 214 w 294"/>
                  <a:gd name="T19" fmla="*/ 137 h 295"/>
                  <a:gd name="T20" fmla="*/ 175 w 294"/>
                  <a:gd name="T21" fmla="*/ 104 h 295"/>
                  <a:gd name="T22" fmla="*/ 152 w 294"/>
                  <a:gd name="T23" fmla="*/ 63 h 295"/>
                  <a:gd name="T24" fmla="*/ 148 w 294"/>
                  <a:gd name="T25" fmla="*/ 0 h 295"/>
                  <a:gd name="T26" fmla="*/ 154 w 294"/>
                  <a:gd name="T27" fmla="*/ 3 h 295"/>
                  <a:gd name="T28" fmla="*/ 154 w 294"/>
                  <a:gd name="T29" fmla="*/ 10 h 295"/>
                  <a:gd name="T30" fmla="*/ 158 w 294"/>
                  <a:gd name="T31" fmla="*/ 36 h 295"/>
                  <a:gd name="T32" fmla="*/ 170 w 294"/>
                  <a:gd name="T33" fmla="*/ 74 h 295"/>
                  <a:gd name="T34" fmla="*/ 206 w 294"/>
                  <a:gd name="T35" fmla="*/ 116 h 295"/>
                  <a:gd name="T36" fmla="*/ 256 w 294"/>
                  <a:gd name="T37" fmla="*/ 139 h 295"/>
                  <a:gd name="T38" fmla="*/ 291 w 294"/>
                  <a:gd name="T39" fmla="*/ 142 h 295"/>
                  <a:gd name="T40" fmla="*/ 294 w 294"/>
                  <a:gd name="T41" fmla="*/ 148 h 295"/>
                  <a:gd name="T42" fmla="*/ 291 w 294"/>
                  <a:gd name="T43" fmla="*/ 152 h 295"/>
                  <a:gd name="T44" fmla="*/ 256 w 294"/>
                  <a:gd name="T45" fmla="*/ 157 h 295"/>
                  <a:gd name="T46" fmla="*/ 206 w 294"/>
                  <a:gd name="T47" fmla="*/ 178 h 295"/>
                  <a:gd name="T48" fmla="*/ 170 w 294"/>
                  <a:gd name="T49" fmla="*/ 220 h 295"/>
                  <a:gd name="T50" fmla="*/ 158 w 294"/>
                  <a:gd name="T51" fmla="*/ 258 h 295"/>
                  <a:gd name="T52" fmla="*/ 154 w 294"/>
                  <a:gd name="T53" fmla="*/ 284 h 295"/>
                  <a:gd name="T54" fmla="*/ 154 w 294"/>
                  <a:gd name="T55" fmla="*/ 290 h 295"/>
                  <a:gd name="T56" fmla="*/ 148 w 294"/>
                  <a:gd name="T57" fmla="*/ 295 h 295"/>
                  <a:gd name="T58" fmla="*/ 142 w 294"/>
                  <a:gd name="T59" fmla="*/ 290 h 295"/>
                  <a:gd name="T60" fmla="*/ 142 w 294"/>
                  <a:gd name="T61" fmla="*/ 284 h 295"/>
                  <a:gd name="T62" fmla="*/ 137 w 294"/>
                  <a:gd name="T63" fmla="*/ 258 h 295"/>
                  <a:gd name="T64" fmla="*/ 123 w 294"/>
                  <a:gd name="T65" fmla="*/ 220 h 295"/>
                  <a:gd name="T66" fmla="*/ 89 w 294"/>
                  <a:gd name="T67" fmla="*/ 178 h 295"/>
                  <a:gd name="T68" fmla="*/ 37 w 294"/>
                  <a:gd name="T69" fmla="*/ 157 h 295"/>
                  <a:gd name="T70" fmla="*/ 4 w 294"/>
                  <a:gd name="T71" fmla="*/ 152 h 295"/>
                  <a:gd name="T72" fmla="*/ 0 w 294"/>
                  <a:gd name="T73" fmla="*/ 148 h 295"/>
                  <a:gd name="T74" fmla="*/ 4 w 294"/>
                  <a:gd name="T75" fmla="*/ 142 h 295"/>
                  <a:gd name="T76" fmla="*/ 37 w 294"/>
                  <a:gd name="T77" fmla="*/ 139 h 295"/>
                  <a:gd name="T78" fmla="*/ 89 w 294"/>
                  <a:gd name="T79" fmla="*/ 116 h 295"/>
                  <a:gd name="T80" fmla="*/ 123 w 294"/>
                  <a:gd name="T81" fmla="*/ 74 h 295"/>
                  <a:gd name="T82" fmla="*/ 137 w 294"/>
                  <a:gd name="T83" fmla="*/ 36 h 295"/>
                  <a:gd name="T84" fmla="*/ 142 w 294"/>
                  <a:gd name="T85" fmla="*/ 10 h 295"/>
                  <a:gd name="T86" fmla="*/ 142 w 294"/>
                  <a:gd name="T87" fmla="*/ 3 h 295"/>
                  <a:gd name="T88" fmla="*/ 148 w 294"/>
                  <a:gd name="T8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48" y="48"/>
                    </a:moveTo>
                    <a:lnTo>
                      <a:pt x="143" y="63"/>
                    </a:lnTo>
                    <a:lnTo>
                      <a:pt x="136" y="80"/>
                    </a:lnTo>
                    <a:lnTo>
                      <a:pt x="120" y="104"/>
                    </a:lnTo>
                    <a:lnTo>
                      <a:pt x="102" y="122"/>
                    </a:lnTo>
                    <a:lnTo>
                      <a:pt x="81" y="137"/>
                    </a:lnTo>
                    <a:lnTo>
                      <a:pt x="55" y="148"/>
                    </a:lnTo>
                    <a:lnTo>
                      <a:pt x="81" y="157"/>
                    </a:lnTo>
                    <a:lnTo>
                      <a:pt x="102" y="172"/>
                    </a:lnTo>
                    <a:lnTo>
                      <a:pt x="120" y="190"/>
                    </a:lnTo>
                    <a:lnTo>
                      <a:pt x="136" y="214"/>
                    </a:lnTo>
                    <a:lnTo>
                      <a:pt x="143" y="231"/>
                    </a:lnTo>
                    <a:lnTo>
                      <a:pt x="148" y="246"/>
                    </a:lnTo>
                    <a:lnTo>
                      <a:pt x="152" y="231"/>
                    </a:lnTo>
                    <a:lnTo>
                      <a:pt x="160" y="214"/>
                    </a:lnTo>
                    <a:lnTo>
                      <a:pt x="175" y="190"/>
                    </a:lnTo>
                    <a:lnTo>
                      <a:pt x="193" y="172"/>
                    </a:lnTo>
                    <a:lnTo>
                      <a:pt x="214" y="157"/>
                    </a:lnTo>
                    <a:lnTo>
                      <a:pt x="240" y="148"/>
                    </a:lnTo>
                    <a:lnTo>
                      <a:pt x="214" y="137"/>
                    </a:lnTo>
                    <a:lnTo>
                      <a:pt x="193" y="122"/>
                    </a:lnTo>
                    <a:lnTo>
                      <a:pt x="175" y="104"/>
                    </a:lnTo>
                    <a:lnTo>
                      <a:pt x="160" y="80"/>
                    </a:lnTo>
                    <a:lnTo>
                      <a:pt x="152" y="63"/>
                    </a:lnTo>
                    <a:lnTo>
                      <a:pt x="148" y="48"/>
                    </a:lnTo>
                    <a:close/>
                    <a:moveTo>
                      <a:pt x="148" y="0"/>
                    </a:moveTo>
                    <a:lnTo>
                      <a:pt x="151" y="1"/>
                    </a:lnTo>
                    <a:lnTo>
                      <a:pt x="154" y="3"/>
                    </a:lnTo>
                    <a:lnTo>
                      <a:pt x="154" y="6"/>
                    </a:lnTo>
                    <a:lnTo>
                      <a:pt x="154" y="10"/>
                    </a:lnTo>
                    <a:lnTo>
                      <a:pt x="155" y="21"/>
                    </a:lnTo>
                    <a:lnTo>
                      <a:pt x="158" y="36"/>
                    </a:lnTo>
                    <a:lnTo>
                      <a:pt x="163" y="54"/>
                    </a:lnTo>
                    <a:lnTo>
                      <a:pt x="170" y="74"/>
                    </a:lnTo>
                    <a:lnTo>
                      <a:pt x="187" y="98"/>
                    </a:lnTo>
                    <a:lnTo>
                      <a:pt x="206" y="116"/>
                    </a:lnTo>
                    <a:lnTo>
                      <a:pt x="229" y="130"/>
                    </a:lnTo>
                    <a:lnTo>
                      <a:pt x="256" y="139"/>
                    </a:lnTo>
                    <a:lnTo>
                      <a:pt x="288" y="140"/>
                    </a:lnTo>
                    <a:lnTo>
                      <a:pt x="291" y="142"/>
                    </a:lnTo>
                    <a:lnTo>
                      <a:pt x="294" y="143"/>
                    </a:lnTo>
                    <a:lnTo>
                      <a:pt x="294" y="148"/>
                    </a:lnTo>
                    <a:lnTo>
                      <a:pt x="294" y="151"/>
                    </a:lnTo>
                    <a:lnTo>
                      <a:pt x="291" y="152"/>
                    </a:lnTo>
                    <a:lnTo>
                      <a:pt x="288" y="154"/>
                    </a:lnTo>
                    <a:lnTo>
                      <a:pt x="256" y="157"/>
                    </a:lnTo>
                    <a:lnTo>
                      <a:pt x="229" y="165"/>
                    </a:lnTo>
                    <a:lnTo>
                      <a:pt x="206" y="178"/>
                    </a:lnTo>
                    <a:lnTo>
                      <a:pt x="187" y="196"/>
                    </a:lnTo>
                    <a:lnTo>
                      <a:pt x="170" y="220"/>
                    </a:lnTo>
                    <a:lnTo>
                      <a:pt x="163" y="240"/>
                    </a:lnTo>
                    <a:lnTo>
                      <a:pt x="158" y="258"/>
                    </a:lnTo>
                    <a:lnTo>
                      <a:pt x="155" y="273"/>
                    </a:lnTo>
                    <a:lnTo>
                      <a:pt x="154" y="284"/>
                    </a:lnTo>
                    <a:lnTo>
                      <a:pt x="154" y="288"/>
                    </a:lnTo>
                    <a:lnTo>
                      <a:pt x="154" y="290"/>
                    </a:lnTo>
                    <a:lnTo>
                      <a:pt x="151" y="293"/>
                    </a:lnTo>
                    <a:lnTo>
                      <a:pt x="148" y="295"/>
                    </a:lnTo>
                    <a:lnTo>
                      <a:pt x="145" y="293"/>
                    </a:lnTo>
                    <a:lnTo>
                      <a:pt x="142" y="290"/>
                    </a:lnTo>
                    <a:lnTo>
                      <a:pt x="142" y="288"/>
                    </a:lnTo>
                    <a:lnTo>
                      <a:pt x="142" y="284"/>
                    </a:lnTo>
                    <a:lnTo>
                      <a:pt x="140" y="273"/>
                    </a:lnTo>
                    <a:lnTo>
                      <a:pt x="137" y="258"/>
                    </a:lnTo>
                    <a:lnTo>
                      <a:pt x="132" y="240"/>
                    </a:lnTo>
                    <a:lnTo>
                      <a:pt x="123" y="220"/>
                    </a:lnTo>
                    <a:lnTo>
                      <a:pt x="108" y="196"/>
                    </a:lnTo>
                    <a:lnTo>
                      <a:pt x="89" y="178"/>
                    </a:lnTo>
                    <a:lnTo>
                      <a:pt x="66" y="165"/>
                    </a:lnTo>
                    <a:lnTo>
                      <a:pt x="37" y="157"/>
                    </a:lnTo>
                    <a:lnTo>
                      <a:pt x="7" y="154"/>
                    </a:lnTo>
                    <a:lnTo>
                      <a:pt x="4" y="152"/>
                    </a:lnTo>
                    <a:lnTo>
                      <a:pt x="1" y="151"/>
                    </a:lnTo>
                    <a:lnTo>
                      <a:pt x="0" y="148"/>
                    </a:lnTo>
                    <a:lnTo>
                      <a:pt x="1" y="143"/>
                    </a:lnTo>
                    <a:lnTo>
                      <a:pt x="4" y="142"/>
                    </a:lnTo>
                    <a:lnTo>
                      <a:pt x="7" y="140"/>
                    </a:lnTo>
                    <a:lnTo>
                      <a:pt x="37" y="139"/>
                    </a:lnTo>
                    <a:lnTo>
                      <a:pt x="66" y="130"/>
                    </a:lnTo>
                    <a:lnTo>
                      <a:pt x="89" y="116"/>
                    </a:lnTo>
                    <a:lnTo>
                      <a:pt x="108" y="98"/>
                    </a:lnTo>
                    <a:lnTo>
                      <a:pt x="123" y="74"/>
                    </a:lnTo>
                    <a:lnTo>
                      <a:pt x="132" y="54"/>
                    </a:lnTo>
                    <a:lnTo>
                      <a:pt x="137" y="36"/>
                    </a:lnTo>
                    <a:lnTo>
                      <a:pt x="140" y="21"/>
                    </a:lnTo>
                    <a:lnTo>
                      <a:pt x="142" y="10"/>
                    </a:lnTo>
                    <a:lnTo>
                      <a:pt x="142" y="6"/>
                    </a:lnTo>
                    <a:lnTo>
                      <a:pt x="142" y="3"/>
                    </a:lnTo>
                    <a:lnTo>
                      <a:pt x="145" y="1"/>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5"/>
              <p:cNvSpPr>
                <a:spLocks noEditPoints="1"/>
              </p:cNvSpPr>
              <p:nvPr/>
            </p:nvSpPr>
            <p:spPr bwMode="auto">
              <a:xfrm>
                <a:off x="6935788" y="3606802"/>
                <a:ext cx="344489" cy="346075"/>
              </a:xfrm>
              <a:custGeom>
                <a:avLst/>
                <a:gdLst>
                  <a:gd name="T0" fmla="*/ 102 w 217"/>
                  <a:gd name="T1" fmla="*/ 57 h 218"/>
                  <a:gd name="T2" fmla="*/ 81 w 217"/>
                  <a:gd name="T3" fmla="*/ 88 h 218"/>
                  <a:gd name="T4" fmla="*/ 46 w 217"/>
                  <a:gd name="T5" fmla="*/ 109 h 218"/>
                  <a:gd name="T6" fmla="*/ 81 w 217"/>
                  <a:gd name="T7" fmla="*/ 131 h 218"/>
                  <a:gd name="T8" fmla="*/ 102 w 217"/>
                  <a:gd name="T9" fmla="*/ 160 h 218"/>
                  <a:gd name="T10" fmla="*/ 113 w 217"/>
                  <a:gd name="T11" fmla="*/ 160 h 218"/>
                  <a:gd name="T12" fmla="*/ 134 w 217"/>
                  <a:gd name="T13" fmla="*/ 131 h 218"/>
                  <a:gd name="T14" fmla="*/ 169 w 217"/>
                  <a:gd name="T15" fmla="*/ 109 h 218"/>
                  <a:gd name="T16" fmla="*/ 134 w 217"/>
                  <a:gd name="T17" fmla="*/ 88 h 218"/>
                  <a:gd name="T18" fmla="*/ 113 w 217"/>
                  <a:gd name="T19" fmla="*/ 57 h 218"/>
                  <a:gd name="T20" fmla="*/ 108 w 217"/>
                  <a:gd name="T21" fmla="*/ 0 h 218"/>
                  <a:gd name="T22" fmla="*/ 113 w 217"/>
                  <a:gd name="T23" fmla="*/ 3 h 218"/>
                  <a:gd name="T24" fmla="*/ 114 w 217"/>
                  <a:gd name="T25" fmla="*/ 11 h 218"/>
                  <a:gd name="T26" fmla="*/ 117 w 217"/>
                  <a:gd name="T27" fmla="*/ 29 h 218"/>
                  <a:gd name="T28" fmla="*/ 126 w 217"/>
                  <a:gd name="T29" fmla="*/ 56 h 218"/>
                  <a:gd name="T30" fmla="*/ 148 w 217"/>
                  <a:gd name="T31" fmla="*/ 83 h 218"/>
                  <a:gd name="T32" fmla="*/ 184 w 217"/>
                  <a:gd name="T33" fmla="*/ 100 h 218"/>
                  <a:gd name="T34" fmla="*/ 210 w 217"/>
                  <a:gd name="T35" fmla="*/ 103 h 218"/>
                  <a:gd name="T36" fmla="*/ 216 w 217"/>
                  <a:gd name="T37" fmla="*/ 106 h 218"/>
                  <a:gd name="T38" fmla="*/ 216 w 217"/>
                  <a:gd name="T39" fmla="*/ 112 h 218"/>
                  <a:gd name="T40" fmla="*/ 210 w 217"/>
                  <a:gd name="T41" fmla="*/ 115 h 218"/>
                  <a:gd name="T42" fmla="*/ 164 w 217"/>
                  <a:gd name="T43" fmla="*/ 125 h 218"/>
                  <a:gd name="T44" fmla="*/ 136 w 217"/>
                  <a:gd name="T45" fmla="*/ 148 h 218"/>
                  <a:gd name="T46" fmla="*/ 120 w 217"/>
                  <a:gd name="T47" fmla="*/ 175 h 218"/>
                  <a:gd name="T48" fmla="*/ 114 w 217"/>
                  <a:gd name="T49" fmla="*/ 199 h 218"/>
                  <a:gd name="T50" fmla="*/ 114 w 217"/>
                  <a:gd name="T51" fmla="*/ 212 h 218"/>
                  <a:gd name="T52" fmla="*/ 111 w 217"/>
                  <a:gd name="T53" fmla="*/ 218 h 218"/>
                  <a:gd name="T54" fmla="*/ 105 w 217"/>
                  <a:gd name="T55" fmla="*/ 218 h 218"/>
                  <a:gd name="T56" fmla="*/ 101 w 217"/>
                  <a:gd name="T57" fmla="*/ 212 h 218"/>
                  <a:gd name="T58" fmla="*/ 101 w 217"/>
                  <a:gd name="T59" fmla="*/ 199 h 218"/>
                  <a:gd name="T60" fmla="*/ 95 w 217"/>
                  <a:gd name="T61" fmla="*/ 175 h 218"/>
                  <a:gd name="T62" fmla="*/ 80 w 217"/>
                  <a:gd name="T63" fmla="*/ 148 h 218"/>
                  <a:gd name="T64" fmla="*/ 53 w 217"/>
                  <a:gd name="T65" fmla="*/ 125 h 218"/>
                  <a:gd name="T66" fmla="*/ 6 w 217"/>
                  <a:gd name="T67" fmla="*/ 115 h 218"/>
                  <a:gd name="T68" fmla="*/ 0 w 217"/>
                  <a:gd name="T69" fmla="*/ 112 h 218"/>
                  <a:gd name="T70" fmla="*/ 0 w 217"/>
                  <a:gd name="T71" fmla="*/ 106 h 218"/>
                  <a:gd name="T72" fmla="*/ 6 w 217"/>
                  <a:gd name="T73" fmla="*/ 103 h 218"/>
                  <a:gd name="T74" fmla="*/ 53 w 217"/>
                  <a:gd name="T75" fmla="*/ 94 h 218"/>
                  <a:gd name="T76" fmla="*/ 80 w 217"/>
                  <a:gd name="T77" fmla="*/ 69 h 218"/>
                  <a:gd name="T78" fmla="*/ 95 w 217"/>
                  <a:gd name="T79" fmla="*/ 42 h 218"/>
                  <a:gd name="T80" fmla="*/ 101 w 217"/>
                  <a:gd name="T81" fmla="*/ 18 h 218"/>
                  <a:gd name="T82" fmla="*/ 101 w 217"/>
                  <a:gd name="T83" fmla="*/ 6 h 218"/>
                  <a:gd name="T84" fmla="*/ 105 w 217"/>
                  <a:gd name="T85"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8">
                    <a:moveTo>
                      <a:pt x="108" y="42"/>
                    </a:moveTo>
                    <a:lnTo>
                      <a:pt x="102" y="57"/>
                    </a:lnTo>
                    <a:lnTo>
                      <a:pt x="93" y="72"/>
                    </a:lnTo>
                    <a:lnTo>
                      <a:pt x="81" y="88"/>
                    </a:lnTo>
                    <a:lnTo>
                      <a:pt x="66" y="100"/>
                    </a:lnTo>
                    <a:lnTo>
                      <a:pt x="46" y="109"/>
                    </a:lnTo>
                    <a:lnTo>
                      <a:pt x="66" y="118"/>
                    </a:lnTo>
                    <a:lnTo>
                      <a:pt x="81" y="131"/>
                    </a:lnTo>
                    <a:lnTo>
                      <a:pt x="93" y="145"/>
                    </a:lnTo>
                    <a:lnTo>
                      <a:pt x="102" y="160"/>
                    </a:lnTo>
                    <a:lnTo>
                      <a:pt x="108" y="175"/>
                    </a:lnTo>
                    <a:lnTo>
                      <a:pt x="113" y="160"/>
                    </a:lnTo>
                    <a:lnTo>
                      <a:pt x="122" y="145"/>
                    </a:lnTo>
                    <a:lnTo>
                      <a:pt x="134" y="131"/>
                    </a:lnTo>
                    <a:lnTo>
                      <a:pt x="149" y="118"/>
                    </a:lnTo>
                    <a:lnTo>
                      <a:pt x="169" y="109"/>
                    </a:lnTo>
                    <a:lnTo>
                      <a:pt x="149" y="100"/>
                    </a:lnTo>
                    <a:lnTo>
                      <a:pt x="134" y="88"/>
                    </a:lnTo>
                    <a:lnTo>
                      <a:pt x="122" y="72"/>
                    </a:lnTo>
                    <a:lnTo>
                      <a:pt x="113" y="57"/>
                    </a:lnTo>
                    <a:lnTo>
                      <a:pt x="108" y="42"/>
                    </a:lnTo>
                    <a:close/>
                    <a:moveTo>
                      <a:pt x="108" y="0"/>
                    </a:moveTo>
                    <a:lnTo>
                      <a:pt x="111" y="1"/>
                    </a:lnTo>
                    <a:lnTo>
                      <a:pt x="113" y="3"/>
                    </a:lnTo>
                    <a:lnTo>
                      <a:pt x="114" y="6"/>
                    </a:lnTo>
                    <a:lnTo>
                      <a:pt x="114" y="11"/>
                    </a:lnTo>
                    <a:lnTo>
                      <a:pt x="114" y="18"/>
                    </a:lnTo>
                    <a:lnTo>
                      <a:pt x="117" y="29"/>
                    </a:lnTo>
                    <a:lnTo>
                      <a:pt x="120" y="42"/>
                    </a:lnTo>
                    <a:lnTo>
                      <a:pt x="126" y="56"/>
                    </a:lnTo>
                    <a:lnTo>
                      <a:pt x="136" y="69"/>
                    </a:lnTo>
                    <a:lnTo>
                      <a:pt x="148" y="83"/>
                    </a:lnTo>
                    <a:lnTo>
                      <a:pt x="164" y="94"/>
                    </a:lnTo>
                    <a:lnTo>
                      <a:pt x="184" y="100"/>
                    </a:lnTo>
                    <a:lnTo>
                      <a:pt x="210" y="103"/>
                    </a:lnTo>
                    <a:lnTo>
                      <a:pt x="210" y="103"/>
                    </a:lnTo>
                    <a:lnTo>
                      <a:pt x="214" y="104"/>
                    </a:lnTo>
                    <a:lnTo>
                      <a:pt x="216" y="106"/>
                    </a:lnTo>
                    <a:lnTo>
                      <a:pt x="217" y="109"/>
                    </a:lnTo>
                    <a:lnTo>
                      <a:pt x="216" y="112"/>
                    </a:lnTo>
                    <a:lnTo>
                      <a:pt x="214" y="115"/>
                    </a:lnTo>
                    <a:lnTo>
                      <a:pt x="210" y="115"/>
                    </a:lnTo>
                    <a:lnTo>
                      <a:pt x="184" y="118"/>
                    </a:lnTo>
                    <a:lnTo>
                      <a:pt x="164" y="125"/>
                    </a:lnTo>
                    <a:lnTo>
                      <a:pt x="148" y="136"/>
                    </a:lnTo>
                    <a:lnTo>
                      <a:pt x="136" y="148"/>
                    </a:lnTo>
                    <a:lnTo>
                      <a:pt x="126" y="162"/>
                    </a:lnTo>
                    <a:lnTo>
                      <a:pt x="120" y="175"/>
                    </a:lnTo>
                    <a:lnTo>
                      <a:pt x="117" y="189"/>
                    </a:lnTo>
                    <a:lnTo>
                      <a:pt x="114" y="199"/>
                    </a:lnTo>
                    <a:lnTo>
                      <a:pt x="114" y="208"/>
                    </a:lnTo>
                    <a:lnTo>
                      <a:pt x="114" y="212"/>
                    </a:lnTo>
                    <a:lnTo>
                      <a:pt x="113" y="215"/>
                    </a:lnTo>
                    <a:lnTo>
                      <a:pt x="111" y="218"/>
                    </a:lnTo>
                    <a:lnTo>
                      <a:pt x="108" y="218"/>
                    </a:lnTo>
                    <a:lnTo>
                      <a:pt x="105" y="218"/>
                    </a:lnTo>
                    <a:lnTo>
                      <a:pt x="102" y="215"/>
                    </a:lnTo>
                    <a:lnTo>
                      <a:pt x="101" y="212"/>
                    </a:lnTo>
                    <a:lnTo>
                      <a:pt x="101" y="208"/>
                    </a:lnTo>
                    <a:lnTo>
                      <a:pt x="101" y="199"/>
                    </a:lnTo>
                    <a:lnTo>
                      <a:pt x="99" y="189"/>
                    </a:lnTo>
                    <a:lnTo>
                      <a:pt x="95" y="175"/>
                    </a:lnTo>
                    <a:lnTo>
                      <a:pt x="89" y="162"/>
                    </a:lnTo>
                    <a:lnTo>
                      <a:pt x="80" y="148"/>
                    </a:lnTo>
                    <a:lnTo>
                      <a:pt x="68" y="136"/>
                    </a:lnTo>
                    <a:lnTo>
                      <a:pt x="53" y="125"/>
                    </a:lnTo>
                    <a:lnTo>
                      <a:pt x="31" y="118"/>
                    </a:lnTo>
                    <a:lnTo>
                      <a:pt x="6" y="115"/>
                    </a:lnTo>
                    <a:lnTo>
                      <a:pt x="3" y="115"/>
                    </a:lnTo>
                    <a:lnTo>
                      <a:pt x="0" y="112"/>
                    </a:lnTo>
                    <a:lnTo>
                      <a:pt x="0" y="109"/>
                    </a:lnTo>
                    <a:lnTo>
                      <a:pt x="0" y="106"/>
                    </a:lnTo>
                    <a:lnTo>
                      <a:pt x="3" y="104"/>
                    </a:lnTo>
                    <a:lnTo>
                      <a:pt x="6" y="103"/>
                    </a:lnTo>
                    <a:lnTo>
                      <a:pt x="31" y="100"/>
                    </a:lnTo>
                    <a:lnTo>
                      <a:pt x="53" y="94"/>
                    </a:lnTo>
                    <a:lnTo>
                      <a:pt x="68" y="83"/>
                    </a:lnTo>
                    <a:lnTo>
                      <a:pt x="80" y="69"/>
                    </a:lnTo>
                    <a:lnTo>
                      <a:pt x="89" y="56"/>
                    </a:lnTo>
                    <a:lnTo>
                      <a:pt x="95" y="42"/>
                    </a:lnTo>
                    <a:lnTo>
                      <a:pt x="99" y="29"/>
                    </a:lnTo>
                    <a:lnTo>
                      <a:pt x="101" y="18"/>
                    </a:lnTo>
                    <a:lnTo>
                      <a:pt x="101" y="11"/>
                    </a:lnTo>
                    <a:lnTo>
                      <a:pt x="101" y="6"/>
                    </a:lnTo>
                    <a:lnTo>
                      <a:pt x="102" y="3"/>
                    </a:lnTo>
                    <a:lnTo>
                      <a:pt x="105" y="1"/>
                    </a:lnTo>
                    <a:lnTo>
                      <a:pt x="1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6"/>
              <p:cNvSpPr>
                <a:spLocks noEditPoints="1"/>
              </p:cNvSpPr>
              <p:nvPr/>
            </p:nvSpPr>
            <p:spPr bwMode="auto">
              <a:xfrm>
                <a:off x="6345239" y="3260725"/>
                <a:ext cx="790574" cy="795338"/>
              </a:xfrm>
              <a:custGeom>
                <a:avLst/>
                <a:gdLst>
                  <a:gd name="T0" fmla="*/ 295 w 498"/>
                  <a:gd name="T1" fmla="*/ 141 h 501"/>
                  <a:gd name="T2" fmla="*/ 26 w 498"/>
                  <a:gd name="T3" fmla="*/ 410 h 501"/>
                  <a:gd name="T4" fmla="*/ 89 w 498"/>
                  <a:gd name="T5" fmla="*/ 475 h 501"/>
                  <a:gd name="T6" fmla="*/ 360 w 498"/>
                  <a:gd name="T7" fmla="*/ 204 h 501"/>
                  <a:gd name="T8" fmla="*/ 295 w 498"/>
                  <a:gd name="T9" fmla="*/ 141 h 501"/>
                  <a:gd name="T10" fmla="*/ 409 w 498"/>
                  <a:gd name="T11" fmla="*/ 26 h 501"/>
                  <a:gd name="T12" fmla="*/ 409 w 498"/>
                  <a:gd name="T13" fmla="*/ 26 h 501"/>
                  <a:gd name="T14" fmla="*/ 313 w 498"/>
                  <a:gd name="T15" fmla="*/ 123 h 501"/>
                  <a:gd name="T16" fmla="*/ 378 w 498"/>
                  <a:gd name="T17" fmla="*/ 186 h 501"/>
                  <a:gd name="T18" fmla="*/ 473 w 498"/>
                  <a:gd name="T19" fmla="*/ 89 h 501"/>
                  <a:gd name="T20" fmla="*/ 409 w 498"/>
                  <a:gd name="T21" fmla="*/ 26 h 501"/>
                  <a:gd name="T22" fmla="*/ 409 w 498"/>
                  <a:gd name="T23" fmla="*/ 0 h 501"/>
                  <a:gd name="T24" fmla="*/ 417 w 498"/>
                  <a:gd name="T25" fmla="*/ 2 h 501"/>
                  <a:gd name="T26" fmla="*/ 423 w 498"/>
                  <a:gd name="T27" fmla="*/ 3 h 501"/>
                  <a:gd name="T28" fmla="*/ 428 w 498"/>
                  <a:gd name="T29" fmla="*/ 8 h 501"/>
                  <a:gd name="T30" fmla="*/ 491 w 498"/>
                  <a:gd name="T31" fmla="*/ 71 h 501"/>
                  <a:gd name="T32" fmla="*/ 495 w 498"/>
                  <a:gd name="T33" fmla="*/ 77 h 501"/>
                  <a:gd name="T34" fmla="*/ 498 w 498"/>
                  <a:gd name="T35" fmla="*/ 83 h 501"/>
                  <a:gd name="T36" fmla="*/ 498 w 498"/>
                  <a:gd name="T37" fmla="*/ 89 h 501"/>
                  <a:gd name="T38" fmla="*/ 498 w 498"/>
                  <a:gd name="T39" fmla="*/ 97 h 501"/>
                  <a:gd name="T40" fmla="*/ 495 w 498"/>
                  <a:gd name="T41" fmla="*/ 103 h 501"/>
                  <a:gd name="T42" fmla="*/ 491 w 498"/>
                  <a:gd name="T43" fmla="*/ 108 h 501"/>
                  <a:gd name="T44" fmla="*/ 107 w 498"/>
                  <a:gd name="T45" fmla="*/ 493 h 501"/>
                  <a:gd name="T46" fmla="*/ 103 w 498"/>
                  <a:gd name="T47" fmla="*/ 496 h 501"/>
                  <a:gd name="T48" fmla="*/ 97 w 498"/>
                  <a:gd name="T49" fmla="*/ 499 h 501"/>
                  <a:gd name="T50" fmla="*/ 89 w 498"/>
                  <a:gd name="T51" fmla="*/ 501 h 501"/>
                  <a:gd name="T52" fmla="*/ 83 w 498"/>
                  <a:gd name="T53" fmla="*/ 499 h 501"/>
                  <a:gd name="T54" fmla="*/ 77 w 498"/>
                  <a:gd name="T55" fmla="*/ 496 h 501"/>
                  <a:gd name="T56" fmla="*/ 71 w 498"/>
                  <a:gd name="T57" fmla="*/ 493 h 501"/>
                  <a:gd name="T58" fmla="*/ 8 w 498"/>
                  <a:gd name="T59" fmla="*/ 428 h 501"/>
                  <a:gd name="T60" fmla="*/ 3 w 498"/>
                  <a:gd name="T61" fmla="*/ 423 h 501"/>
                  <a:gd name="T62" fmla="*/ 2 w 498"/>
                  <a:gd name="T63" fmla="*/ 417 h 501"/>
                  <a:gd name="T64" fmla="*/ 0 w 498"/>
                  <a:gd name="T65" fmla="*/ 410 h 501"/>
                  <a:gd name="T66" fmla="*/ 2 w 498"/>
                  <a:gd name="T67" fmla="*/ 404 h 501"/>
                  <a:gd name="T68" fmla="*/ 3 w 498"/>
                  <a:gd name="T69" fmla="*/ 398 h 501"/>
                  <a:gd name="T70" fmla="*/ 8 w 498"/>
                  <a:gd name="T71" fmla="*/ 392 h 501"/>
                  <a:gd name="T72" fmla="*/ 391 w 498"/>
                  <a:gd name="T73" fmla="*/ 8 h 501"/>
                  <a:gd name="T74" fmla="*/ 397 w 498"/>
                  <a:gd name="T75" fmla="*/ 3 h 501"/>
                  <a:gd name="T76" fmla="*/ 403 w 498"/>
                  <a:gd name="T77" fmla="*/ 2 h 501"/>
                  <a:gd name="T78" fmla="*/ 409 w 498"/>
                  <a:gd name="T7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8" h="501">
                    <a:moveTo>
                      <a:pt x="295" y="141"/>
                    </a:moveTo>
                    <a:lnTo>
                      <a:pt x="26" y="410"/>
                    </a:lnTo>
                    <a:lnTo>
                      <a:pt x="89" y="475"/>
                    </a:lnTo>
                    <a:lnTo>
                      <a:pt x="360" y="204"/>
                    </a:lnTo>
                    <a:lnTo>
                      <a:pt x="295" y="141"/>
                    </a:lnTo>
                    <a:close/>
                    <a:moveTo>
                      <a:pt x="409" y="26"/>
                    </a:moveTo>
                    <a:lnTo>
                      <a:pt x="409" y="26"/>
                    </a:lnTo>
                    <a:lnTo>
                      <a:pt x="313" y="123"/>
                    </a:lnTo>
                    <a:lnTo>
                      <a:pt x="378" y="186"/>
                    </a:lnTo>
                    <a:lnTo>
                      <a:pt x="473" y="89"/>
                    </a:lnTo>
                    <a:lnTo>
                      <a:pt x="409" y="26"/>
                    </a:lnTo>
                    <a:close/>
                    <a:moveTo>
                      <a:pt x="409" y="0"/>
                    </a:moveTo>
                    <a:lnTo>
                      <a:pt x="417" y="2"/>
                    </a:lnTo>
                    <a:lnTo>
                      <a:pt x="423" y="3"/>
                    </a:lnTo>
                    <a:lnTo>
                      <a:pt x="428" y="8"/>
                    </a:lnTo>
                    <a:lnTo>
                      <a:pt x="491" y="71"/>
                    </a:lnTo>
                    <a:lnTo>
                      <a:pt x="495" y="77"/>
                    </a:lnTo>
                    <a:lnTo>
                      <a:pt x="498" y="83"/>
                    </a:lnTo>
                    <a:lnTo>
                      <a:pt x="498" y="89"/>
                    </a:lnTo>
                    <a:lnTo>
                      <a:pt x="498" y="97"/>
                    </a:lnTo>
                    <a:lnTo>
                      <a:pt x="495" y="103"/>
                    </a:lnTo>
                    <a:lnTo>
                      <a:pt x="491" y="108"/>
                    </a:lnTo>
                    <a:lnTo>
                      <a:pt x="107" y="493"/>
                    </a:lnTo>
                    <a:lnTo>
                      <a:pt x="103" y="496"/>
                    </a:lnTo>
                    <a:lnTo>
                      <a:pt x="97" y="499"/>
                    </a:lnTo>
                    <a:lnTo>
                      <a:pt x="89" y="501"/>
                    </a:lnTo>
                    <a:lnTo>
                      <a:pt x="83" y="499"/>
                    </a:lnTo>
                    <a:lnTo>
                      <a:pt x="77" y="496"/>
                    </a:lnTo>
                    <a:lnTo>
                      <a:pt x="71" y="493"/>
                    </a:lnTo>
                    <a:lnTo>
                      <a:pt x="8" y="428"/>
                    </a:lnTo>
                    <a:lnTo>
                      <a:pt x="3" y="423"/>
                    </a:lnTo>
                    <a:lnTo>
                      <a:pt x="2" y="417"/>
                    </a:lnTo>
                    <a:lnTo>
                      <a:pt x="0" y="410"/>
                    </a:lnTo>
                    <a:lnTo>
                      <a:pt x="2" y="404"/>
                    </a:lnTo>
                    <a:lnTo>
                      <a:pt x="3" y="398"/>
                    </a:lnTo>
                    <a:lnTo>
                      <a:pt x="8" y="392"/>
                    </a:lnTo>
                    <a:lnTo>
                      <a:pt x="391" y="8"/>
                    </a:lnTo>
                    <a:lnTo>
                      <a:pt x="397" y="3"/>
                    </a:lnTo>
                    <a:lnTo>
                      <a:pt x="403" y="2"/>
                    </a:lnTo>
                    <a:lnTo>
                      <a:pt x="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p:cNvGrpSpPr/>
          <p:nvPr/>
        </p:nvGrpSpPr>
        <p:grpSpPr>
          <a:xfrm>
            <a:off x="7101271" y="1669903"/>
            <a:ext cx="4000117" cy="1713961"/>
            <a:chOff x="7101271" y="1669903"/>
            <a:chExt cx="4000117" cy="1713961"/>
          </a:xfrm>
        </p:grpSpPr>
        <p:sp>
          <p:nvSpPr>
            <p:cNvPr id="83" name="Rounded Rectangle 82"/>
            <p:cNvSpPr/>
            <p:nvPr/>
          </p:nvSpPr>
          <p:spPr>
            <a:xfrm>
              <a:off x="7124700" y="1669903"/>
              <a:ext cx="3976688" cy="1713627"/>
            </a:xfrm>
            <a:prstGeom prst="roundRect">
              <a:avLst>
                <a:gd name="adj" fmla="val 4577"/>
              </a:avLst>
            </a:prstGeom>
            <a:solidFill>
              <a:schemeClr val="bg1">
                <a:lumMod val="95000"/>
              </a:schemeClr>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 Same Side Corner Rectangle 51"/>
            <p:cNvSpPr/>
            <p:nvPr/>
          </p:nvSpPr>
          <p:spPr>
            <a:xfrm rot="16200000" flipH="1">
              <a:off x="7715687" y="1079251"/>
              <a:ext cx="1713627" cy="2895599"/>
            </a:xfrm>
            <a:prstGeom prst="round2SameRect">
              <a:avLst>
                <a:gd name="adj1" fmla="val 4394"/>
                <a:gd name="adj2" fmla="val 0"/>
              </a:avLst>
            </a:prstGeom>
            <a:solidFill>
              <a:schemeClr val="tx2"/>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a:off x="7101271" y="2206876"/>
              <a:ext cx="2803939" cy="954107"/>
            </a:xfrm>
            <a:prstGeom prst="rect">
              <a:avLst/>
            </a:prstGeom>
          </p:spPr>
          <p:txBody>
            <a:bodyPr wrap="square">
              <a:spAutoFit/>
            </a:bodyPr>
            <a:lstStyle/>
            <a:p>
              <a:pPr algn="r"/>
              <a:r>
                <a:rPr lang="en-US" sz="1400" dirty="0">
                  <a:solidFill>
                    <a:schemeClr val="bg1"/>
                  </a:solidFill>
                </a:rPr>
                <a:t>Donec non velit euismod 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sp>
          <p:nvSpPr>
            <p:cNvPr id="55" name="TextBox 54"/>
            <p:cNvSpPr txBox="1"/>
            <p:nvPr/>
          </p:nvSpPr>
          <p:spPr>
            <a:xfrm>
              <a:off x="8039939" y="1794052"/>
              <a:ext cx="1865271" cy="830997"/>
            </a:xfrm>
            <a:prstGeom prst="rect">
              <a:avLst/>
            </a:prstGeom>
            <a:noFill/>
          </p:spPr>
          <p:txBody>
            <a:bodyPr wrap="square" rtlCol="0">
              <a:spAutoFit/>
            </a:bodyPr>
            <a:lstStyle/>
            <a:p>
              <a:pPr algn="r"/>
              <a:r>
                <a:rPr lang="en-US" dirty="0">
                  <a:solidFill>
                    <a:schemeClr val="bg1"/>
                  </a:solidFill>
                </a:rPr>
                <a:t>Interest</a:t>
              </a:r>
            </a:p>
            <a:p>
              <a:pPr algn="r"/>
              <a:endParaRPr lang="en-US" dirty="0">
                <a:solidFill>
                  <a:schemeClr val="bg1"/>
                </a:solidFill>
              </a:endParaRPr>
            </a:p>
          </p:txBody>
        </p:sp>
        <p:grpSp>
          <p:nvGrpSpPr>
            <p:cNvPr id="64" name="Group 63"/>
            <p:cNvGrpSpPr/>
            <p:nvPr/>
          </p:nvGrpSpPr>
          <p:grpSpPr>
            <a:xfrm>
              <a:off x="10224489" y="2203466"/>
              <a:ext cx="542486" cy="670595"/>
              <a:chOff x="7704138" y="1692276"/>
              <a:chExt cx="1089025" cy="1346200"/>
            </a:xfrm>
            <a:solidFill>
              <a:schemeClr val="tx2"/>
            </a:solidFill>
          </p:grpSpPr>
          <p:sp>
            <p:nvSpPr>
              <p:cNvPr id="65" name="Freeform 16"/>
              <p:cNvSpPr>
                <a:spLocks/>
              </p:cNvSpPr>
              <p:nvPr/>
            </p:nvSpPr>
            <p:spPr bwMode="auto">
              <a:xfrm>
                <a:off x="8412164" y="2671763"/>
                <a:ext cx="101599" cy="114299"/>
              </a:xfrm>
              <a:custGeom>
                <a:avLst/>
                <a:gdLst>
                  <a:gd name="T0" fmla="*/ 24 w 64"/>
                  <a:gd name="T1" fmla="*/ 0 h 72"/>
                  <a:gd name="T2" fmla="*/ 57 w 64"/>
                  <a:gd name="T3" fmla="*/ 0 h 72"/>
                  <a:gd name="T4" fmla="*/ 60 w 64"/>
                  <a:gd name="T5" fmla="*/ 0 h 72"/>
                  <a:gd name="T6" fmla="*/ 64 w 64"/>
                  <a:gd name="T7" fmla="*/ 3 h 72"/>
                  <a:gd name="T8" fmla="*/ 64 w 64"/>
                  <a:gd name="T9" fmla="*/ 7 h 72"/>
                  <a:gd name="T10" fmla="*/ 64 w 64"/>
                  <a:gd name="T11" fmla="*/ 11 h 72"/>
                  <a:gd name="T12" fmla="*/ 60 w 64"/>
                  <a:gd name="T13" fmla="*/ 14 h 72"/>
                  <a:gd name="T14" fmla="*/ 57 w 64"/>
                  <a:gd name="T15" fmla="*/ 16 h 72"/>
                  <a:gd name="T16" fmla="*/ 49 w 64"/>
                  <a:gd name="T17" fmla="*/ 16 h 72"/>
                  <a:gd name="T18" fmla="*/ 49 w 64"/>
                  <a:gd name="T19" fmla="*/ 47 h 72"/>
                  <a:gd name="T20" fmla="*/ 48 w 64"/>
                  <a:gd name="T21" fmla="*/ 54 h 72"/>
                  <a:gd name="T22" fmla="*/ 44 w 64"/>
                  <a:gd name="T23" fmla="*/ 62 h 72"/>
                  <a:gd name="T24" fmla="*/ 39 w 64"/>
                  <a:gd name="T25" fmla="*/ 67 h 72"/>
                  <a:gd name="T26" fmla="*/ 31 w 64"/>
                  <a:gd name="T27" fmla="*/ 71 h 72"/>
                  <a:gd name="T28" fmla="*/ 24 w 64"/>
                  <a:gd name="T29" fmla="*/ 72 h 72"/>
                  <a:gd name="T30" fmla="*/ 17 w 64"/>
                  <a:gd name="T31" fmla="*/ 71 h 72"/>
                  <a:gd name="T32" fmla="*/ 9 w 64"/>
                  <a:gd name="T33" fmla="*/ 67 h 72"/>
                  <a:gd name="T34" fmla="*/ 6 w 64"/>
                  <a:gd name="T35" fmla="*/ 62 h 72"/>
                  <a:gd name="T36" fmla="*/ 2 w 64"/>
                  <a:gd name="T37" fmla="*/ 54 h 72"/>
                  <a:gd name="T38" fmla="*/ 0 w 64"/>
                  <a:gd name="T39" fmla="*/ 47 h 72"/>
                  <a:gd name="T40" fmla="*/ 2 w 64"/>
                  <a:gd name="T41" fmla="*/ 43 h 72"/>
                  <a:gd name="T42" fmla="*/ 4 w 64"/>
                  <a:gd name="T43" fmla="*/ 40 h 72"/>
                  <a:gd name="T44" fmla="*/ 8 w 64"/>
                  <a:gd name="T45" fmla="*/ 40 h 72"/>
                  <a:gd name="T46" fmla="*/ 13 w 64"/>
                  <a:gd name="T47" fmla="*/ 40 h 72"/>
                  <a:gd name="T48" fmla="*/ 15 w 64"/>
                  <a:gd name="T49" fmla="*/ 43 h 72"/>
                  <a:gd name="T50" fmla="*/ 17 w 64"/>
                  <a:gd name="T51" fmla="*/ 47 h 72"/>
                  <a:gd name="T52" fmla="*/ 19 w 64"/>
                  <a:gd name="T53" fmla="*/ 52 h 72"/>
                  <a:gd name="T54" fmla="*/ 20 w 64"/>
                  <a:gd name="T55" fmla="*/ 54 h 72"/>
                  <a:gd name="T56" fmla="*/ 24 w 64"/>
                  <a:gd name="T57" fmla="*/ 56 h 72"/>
                  <a:gd name="T58" fmla="*/ 29 w 64"/>
                  <a:gd name="T59" fmla="*/ 54 h 72"/>
                  <a:gd name="T60" fmla="*/ 31 w 64"/>
                  <a:gd name="T61" fmla="*/ 52 h 72"/>
                  <a:gd name="T62" fmla="*/ 33 w 64"/>
                  <a:gd name="T63" fmla="*/ 47 h 72"/>
                  <a:gd name="T64" fmla="*/ 33 w 64"/>
                  <a:gd name="T65" fmla="*/ 16 h 72"/>
                  <a:gd name="T66" fmla="*/ 24 w 64"/>
                  <a:gd name="T67" fmla="*/ 16 h 72"/>
                  <a:gd name="T68" fmla="*/ 20 w 64"/>
                  <a:gd name="T69" fmla="*/ 14 h 72"/>
                  <a:gd name="T70" fmla="*/ 19 w 64"/>
                  <a:gd name="T71" fmla="*/ 11 h 72"/>
                  <a:gd name="T72" fmla="*/ 17 w 64"/>
                  <a:gd name="T73" fmla="*/ 7 h 72"/>
                  <a:gd name="T74" fmla="*/ 19 w 64"/>
                  <a:gd name="T75" fmla="*/ 3 h 72"/>
                  <a:gd name="T76" fmla="*/ 20 w 64"/>
                  <a:gd name="T77" fmla="*/ 0 h 72"/>
                  <a:gd name="T78" fmla="*/ 24 w 64"/>
                  <a:gd name="T7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72">
                    <a:moveTo>
                      <a:pt x="24" y="0"/>
                    </a:moveTo>
                    <a:lnTo>
                      <a:pt x="57" y="0"/>
                    </a:lnTo>
                    <a:lnTo>
                      <a:pt x="60" y="0"/>
                    </a:lnTo>
                    <a:lnTo>
                      <a:pt x="64" y="3"/>
                    </a:lnTo>
                    <a:lnTo>
                      <a:pt x="64" y="7"/>
                    </a:lnTo>
                    <a:lnTo>
                      <a:pt x="64" y="11"/>
                    </a:lnTo>
                    <a:lnTo>
                      <a:pt x="60" y="14"/>
                    </a:lnTo>
                    <a:lnTo>
                      <a:pt x="57" y="16"/>
                    </a:lnTo>
                    <a:lnTo>
                      <a:pt x="49" y="16"/>
                    </a:lnTo>
                    <a:lnTo>
                      <a:pt x="49" y="47"/>
                    </a:lnTo>
                    <a:lnTo>
                      <a:pt x="48" y="54"/>
                    </a:lnTo>
                    <a:lnTo>
                      <a:pt x="44" y="62"/>
                    </a:lnTo>
                    <a:lnTo>
                      <a:pt x="39" y="67"/>
                    </a:lnTo>
                    <a:lnTo>
                      <a:pt x="31" y="71"/>
                    </a:lnTo>
                    <a:lnTo>
                      <a:pt x="24" y="72"/>
                    </a:lnTo>
                    <a:lnTo>
                      <a:pt x="17" y="71"/>
                    </a:lnTo>
                    <a:lnTo>
                      <a:pt x="9" y="67"/>
                    </a:lnTo>
                    <a:lnTo>
                      <a:pt x="6" y="62"/>
                    </a:lnTo>
                    <a:lnTo>
                      <a:pt x="2" y="54"/>
                    </a:lnTo>
                    <a:lnTo>
                      <a:pt x="0" y="47"/>
                    </a:lnTo>
                    <a:lnTo>
                      <a:pt x="2" y="43"/>
                    </a:lnTo>
                    <a:lnTo>
                      <a:pt x="4" y="40"/>
                    </a:lnTo>
                    <a:lnTo>
                      <a:pt x="8" y="40"/>
                    </a:lnTo>
                    <a:lnTo>
                      <a:pt x="13" y="40"/>
                    </a:lnTo>
                    <a:lnTo>
                      <a:pt x="15" y="43"/>
                    </a:lnTo>
                    <a:lnTo>
                      <a:pt x="17" y="47"/>
                    </a:lnTo>
                    <a:lnTo>
                      <a:pt x="19" y="52"/>
                    </a:lnTo>
                    <a:lnTo>
                      <a:pt x="20" y="54"/>
                    </a:lnTo>
                    <a:lnTo>
                      <a:pt x="24" y="56"/>
                    </a:lnTo>
                    <a:lnTo>
                      <a:pt x="29" y="54"/>
                    </a:lnTo>
                    <a:lnTo>
                      <a:pt x="31" y="52"/>
                    </a:lnTo>
                    <a:lnTo>
                      <a:pt x="33" y="47"/>
                    </a:lnTo>
                    <a:lnTo>
                      <a:pt x="33" y="16"/>
                    </a:lnTo>
                    <a:lnTo>
                      <a:pt x="24" y="16"/>
                    </a:lnTo>
                    <a:lnTo>
                      <a:pt x="20" y="14"/>
                    </a:lnTo>
                    <a:lnTo>
                      <a:pt x="19" y="11"/>
                    </a:lnTo>
                    <a:lnTo>
                      <a:pt x="17" y="7"/>
                    </a:lnTo>
                    <a:lnTo>
                      <a:pt x="19" y="3"/>
                    </a:lnTo>
                    <a:lnTo>
                      <a:pt x="20"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7"/>
              <p:cNvSpPr>
                <a:spLocks noEditPoints="1"/>
              </p:cNvSpPr>
              <p:nvPr/>
            </p:nvSpPr>
            <p:spPr bwMode="auto">
              <a:xfrm>
                <a:off x="8096251" y="2212976"/>
                <a:ext cx="304800" cy="304800"/>
              </a:xfrm>
              <a:custGeom>
                <a:avLst/>
                <a:gdLst>
                  <a:gd name="T0" fmla="*/ 56 w 192"/>
                  <a:gd name="T1" fmla="*/ 16 h 192"/>
                  <a:gd name="T2" fmla="*/ 40 w 192"/>
                  <a:gd name="T3" fmla="*/ 20 h 192"/>
                  <a:gd name="T4" fmla="*/ 27 w 192"/>
                  <a:gd name="T5" fmla="*/ 29 h 192"/>
                  <a:gd name="T6" fmla="*/ 18 w 192"/>
                  <a:gd name="T7" fmla="*/ 41 h 192"/>
                  <a:gd name="T8" fmla="*/ 16 w 192"/>
                  <a:gd name="T9" fmla="*/ 56 h 192"/>
                  <a:gd name="T10" fmla="*/ 20 w 192"/>
                  <a:gd name="T11" fmla="*/ 81 h 192"/>
                  <a:gd name="T12" fmla="*/ 29 w 192"/>
                  <a:gd name="T13" fmla="*/ 105 h 192"/>
                  <a:gd name="T14" fmla="*/ 41 w 192"/>
                  <a:gd name="T15" fmla="*/ 125 h 192"/>
                  <a:gd name="T16" fmla="*/ 58 w 192"/>
                  <a:gd name="T17" fmla="*/ 145 h 192"/>
                  <a:gd name="T18" fmla="*/ 72 w 192"/>
                  <a:gd name="T19" fmla="*/ 160 h 192"/>
                  <a:gd name="T20" fmla="*/ 85 w 192"/>
                  <a:gd name="T21" fmla="*/ 170 h 192"/>
                  <a:gd name="T22" fmla="*/ 96 w 192"/>
                  <a:gd name="T23" fmla="*/ 176 h 192"/>
                  <a:gd name="T24" fmla="*/ 105 w 192"/>
                  <a:gd name="T25" fmla="*/ 169 h 192"/>
                  <a:gd name="T26" fmla="*/ 119 w 192"/>
                  <a:gd name="T27" fmla="*/ 156 h 192"/>
                  <a:gd name="T28" fmla="*/ 134 w 192"/>
                  <a:gd name="T29" fmla="*/ 138 h 192"/>
                  <a:gd name="T30" fmla="*/ 148 w 192"/>
                  <a:gd name="T31" fmla="*/ 118 h 192"/>
                  <a:gd name="T32" fmla="*/ 163 w 192"/>
                  <a:gd name="T33" fmla="*/ 98 h 192"/>
                  <a:gd name="T34" fmla="*/ 172 w 192"/>
                  <a:gd name="T35" fmla="*/ 76 h 192"/>
                  <a:gd name="T36" fmla="*/ 176 w 192"/>
                  <a:gd name="T37" fmla="*/ 56 h 192"/>
                  <a:gd name="T38" fmla="*/ 172 w 192"/>
                  <a:gd name="T39" fmla="*/ 41 h 192"/>
                  <a:gd name="T40" fmla="*/ 163 w 192"/>
                  <a:gd name="T41" fmla="*/ 29 h 192"/>
                  <a:gd name="T42" fmla="*/ 150 w 192"/>
                  <a:gd name="T43" fmla="*/ 20 h 192"/>
                  <a:gd name="T44" fmla="*/ 136 w 192"/>
                  <a:gd name="T45" fmla="*/ 16 h 192"/>
                  <a:gd name="T46" fmla="*/ 127 w 192"/>
                  <a:gd name="T47" fmla="*/ 16 h 192"/>
                  <a:gd name="T48" fmla="*/ 119 w 192"/>
                  <a:gd name="T49" fmla="*/ 20 h 192"/>
                  <a:gd name="T50" fmla="*/ 114 w 192"/>
                  <a:gd name="T51" fmla="*/ 23 h 192"/>
                  <a:gd name="T52" fmla="*/ 107 w 192"/>
                  <a:gd name="T53" fmla="*/ 29 h 192"/>
                  <a:gd name="T54" fmla="*/ 96 w 192"/>
                  <a:gd name="T55" fmla="*/ 40 h 192"/>
                  <a:gd name="T56" fmla="*/ 85 w 192"/>
                  <a:gd name="T57" fmla="*/ 29 h 192"/>
                  <a:gd name="T58" fmla="*/ 78 w 192"/>
                  <a:gd name="T59" fmla="*/ 23 h 192"/>
                  <a:gd name="T60" fmla="*/ 70 w 192"/>
                  <a:gd name="T61" fmla="*/ 20 h 192"/>
                  <a:gd name="T62" fmla="*/ 63 w 192"/>
                  <a:gd name="T63" fmla="*/ 16 h 192"/>
                  <a:gd name="T64" fmla="*/ 56 w 192"/>
                  <a:gd name="T65" fmla="*/ 16 h 192"/>
                  <a:gd name="T66" fmla="*/ 56 w 192"/>
                  <a:gd name="T67" fmla="*/ 0 h 192"/>
                  <a:gd name="T68" fmla="*/ 78 w 192"/>
                  <a:gd name="T69" fmla="*/ 5 h 192"/>
                  <a:gd name="T70" fmla="*/ 96 w 192"/>
                  <a:gd name="T71" fmla="*/ 18 h 192"/>
                  <a:gd name="T72" fmla="*/ 114 w 192"/>
                  <a:gd name="T73" fmla="*/ 5 h 192"/>
                  <a:gd name="T74" fmla="*/ 136 w 192"/>
                  <a:gd name="T75" fmla="*/ 0 h 192"/>
                  <a:gd name="T76" fmla="*/ 158 w 192"/>
                  <a:gd name="T77" fmla="*/ 5 h 192"/>
                  <a:gd name="T78" fmla="*/ 176 w 192"/>
                  <a:gd name="T79" fmla="*/ 16 h 192"/>
                  <a:gd name="T80" fmla="*/ 187 w 192"/>
                  <a:gd name="T81" fmla="*/ 34 h 192"/>
                  <a:gd name="T82" fmla="*/ 192 w 192"/>
                  <a:gd name="T83" fmla="*/ 56 h 192"/>
                  <a:gd name="T84" fmla="*/ 188 w 192"/>
                  <a:gd name="T85" fmla="*/ 78 h 192"/>
                  <a:gd name="T86" fmla="*/ 179 w 192"/>
                  <a:gd name="T87" fmla="*/ 101 h 192"/>
                  <a:gd name="T88" fmla="*/ 165 w 192"/>
                  <a:gd name="T89" fmla="*/ 123 h 192"/>
                  <a:gd name="T90" fmla="*/ 150 w 192"/>
                  <a:gd name="T91" fmla="*/ 145 h 192"/>
                  <a:gd name="T92" fmla="*/ 132 w 192"/>
                  <a:gd name="T93" fmla="*/ 163 h 192"/>
                  <a:gd name="T94" fmla="*/ 118 w 192"/>
                  <a:gd name="T95" fmla="*/ 180 h 192"/>
                  <a:gd name="T96" fmla="*/ 105 w 192"/>
                  <a:gd name="T97" fmla="*/ 189 h 192"/>
                  <a:gd name="T98" fmla="*/ 96 w 192"/>
                  <a:gd name="T99" fmla="*/ 192 h 192"/>
                  <a:gd name="T100" fmla="*/ 87 w 192"/>
                  <a:gd name="T101" fmla="*/ 189 h 192"/>
                  <a:gd name="T102" fmla="*/ 74 w 192"/>
                  <a:gd name="T103" fmla="*/ 181 h 192"/>
                  <a:gd name="T104" fmla="*/ 58 w 192"/>
                  <a:gd name="T105" fmla="*/ 169 h 192"/>
                  <a:gd name="T106" fmla="*/ 41 w 192"/>
                  <a:gd name="T107" fmla="*/ 150 h 192"/>
                  <a:gd name="T108" fmla="*/ 25 w 192"/>
                  <a:gd name="T109" fmla="*/ 130 h 192"/>
                  <a:gd name="T110" fmla="*/ 12 w 192"/>
                  <a:gd name="T111" fmla="*/ 109 h 192"/>
                  <a:gd name="T112" fmla="*/ 3 w 192"/>
                  <a:gd name="T113" fmla="*/ 83 h 192"/>
                  <a:gd name="T114" fmla="*/ 0 w 192"/>
                  <a:gd name="T115" fmla="*/ 56 h 192"/>
                  <a:gd name="T116" fmla="*/ 3 w 192"/>
                  <a:gd name="T117" fmla="*/ 34 h 192"/>
                  <a:gd name="T118" fmla="*/ 16 w 192"/>
                  <a:gd name="T119" fmla="*/ 16 h 192"/>
                  <a:gd name="T120" fmla="*/ 34 w 192"/>
                  <a:gd name="T121" fmla="*/ 5 h 192"/>
                  <a:gd name="T122" fmla="*/ 56 w 192"/>
                  <a:gd name="T1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92">
                    <a:moveTo>
                      <a:pt x="56" y="16"/>
                    </a:moveTo>
                    <a:lnTo>
                      <a:pt x="40" y="20"/>
                    </a:lnTo>
                    <a:lnTo>
                      <a:pt x="27" y="29"/>
                    </a:lnTo>
                    <a:lnTo>
                      <a:pt x="18" y="41"/>
                    </a:lnTo>
                    <a:lnTo>
                      <a:pt x="16" y="56"/>
                    </a:lnTo>
                    <a:lnTo>
                      <a:pt x="20" y="81"/>
                    </a:lnTo>
                    <a:lnTo>
                      <a:pt x="29" y="105"/>
                    </a:lnTo>
                    <a:lnTo>
                      <a:pt x="41" y="125"/>
                    </a:lnTo>
                    <a:lnTo>
                      <a:pt x="58" y="145"/>
                    </a:lnTo>
                    <a:lnTo>
                      <a:pt x="72" y="160"/>
                    </a:lnTo>
                    <a:lnTo>
                      <a:pt x="85" y="170"/>
                    </a:lnTo>
                    <a:lnTo>
                      <a:pt x="96" y="176"/>
                    </a:lnTo>
                    <a:lnTo>
                      <a:pt x="105" y="169"/>
                    </a:lnTo>
                    <a:lnTo>
                      <a:pt x="119" y="156"/>
                    </a:lnTo>
                    <a:lnTo>
                      <a:pt x="134" y="138"/>
                    </a:lnTo>
                    <a:lnTo>
                      <a:pt x="148" y="118"/>
                    </a:lnTo>
                    <a:lnTo>
                      <a:pt x="163" y="98"/>
                    </a:lnTo>
                    <a:lnTo>
                      <a:pt x="172" y="76"/>
                    </a:lnTo>
                    <a:lnTo>
                      <a:pt x="176" y="56"/>
                    </a:lnTo>
                    <a:lnTo>
                      <a:pt x="172" y="41"/>
                    </a:lnTo>
                    <a:lnTo>
                      <a:pt x="163" y="29"/>
                    </a:lnTo>
                    <a:lnTo>
                      <a:pt x="150" y="20"/>
                    </a:lnTo>
                    <a:lnTo>
                      <a:pt x="136" y="16"/>
                    </a:lnTo>
                    <a:lnTo>
                      <a:pt x="127" y="16"/>
                    </a:lnTo>
                    <a:lnTo>
                      <a:pt x="119" y="20"/>
                    </a:lnTo>
                    <a:lnTo>
                      <a:pt x="114" y="23"/>
                    </a:lnTo>
                    <a:lnTo>
                      <a:pt x="107" y="29"/>
                    </a:lnTo>
                    <a:lnTo>
                      <a:pt x="96" y="40"/>
                    </a:lnTo>
                    <a:lnTo>
                      <a:pt x="85" y="29"/>
                    </a:lnTo>
                    <a:lnTo>
                      <a:pt x="78" y="23"/>
                    </a:lnTo>
                    <a:lnTo>
                      <a:pt x="70" y="20"/>
                    </a:lnTo>
                    <a:lnTo>
                      <a:pt x="63" y="16"/>
                    </a:lnTo>
                    <a:lnTo>
                      <a:pt x="56" y="16"/>
                    </a:lnTo>
                    <a:close/>
                    <a:moveTo>
                      <a:pt x="56" y="0"/>
                    </a:moveTo>
                    <a:lnTo>
                      <a:pt x="78" y="5"/>
                    </a:lnTo>
                    <a:lnTo>
                      <a:pt x="96" y="18"/>
                    </a:lnTo>
                    <a:lnTo>
                      <a:pt x="114" y="5"/>
                    </a:lnTo>
                    <a:lnTo>
                      <a:pt x="136" y="0"/>
                    </a:lnTo>
                    <a:lnTo>
                      <a:pt x="158" y="5"/>
                    </a:lnTo>
                    <a:lnTo>
                      <a:pt x="176" y="16"/>
                    </a:lnTo>
                    <a:lnTo>
                      <a:pt x="187" y="34"/>
                    </a:lnTo>
                    <a:lnTo>
                      <a:pt x="192" y="56"/>
                    </a:lnTo>
                    <a:lnTo>
                      <a:pt x="188" y="78"/>
                    </a:lnTo>
                    <a:lnTo>
                      <a:pt x="179" y="101"/>
                    </a:lnTo>
                    <a:lnTo>
                      <a:pt x="165" y="123"/>
                    </a:lnTo>
                    <a:lnTo>
                      <a:pt x="150" y="145"/>
                    </a:lnTo>
                    <a:lnTo>
                      <a:pt x="132" y="163"/>
                    </a:lnTo>
                    <a:lnTo>
                      <a:pt x="118" y="180"/>
                    </a:lnTo>
                    <a:lnTo>
                      <a:pt x="105" y="189"/>
                    </a:lnTo>
                    <a:lnTo>
                      <a:pt x="96" y="192"/>
                    </a:lnTo>
                    <a:lnTo>
                      <a:pt x="87" y="189"/>
                    </a:lnTo>
                    <a:lnTo>
                      <a:pt x="74" y="181"/>
                    </a:lnTo>
                    <a:lnTo>
                      <a:pt x="58" y="169"/>
                    </a:lnTo>
                    <a:lnTo>
                      <a:pt x="41" y="150"/>
                    </a:lnTo>
                    <a:lnTo>
                      <a:pt x="25" y="130"/>
                    </a:lnTo>
                    <a:lnTo>
                      <a:pt x="12" y="109"/>
                    </a:lnTo>
                    <a:lnTo>
                      <a:pt x="3" y="83"/>
                    </a:lnTo>
                    <a:lnTo>
                      <a:pt x="0" y="56"/>
                    </a:lnTo>
                    <a:lnTo>
                      <a:pt x="3" y="34"/>
                    </a:lnTo>
                    <a:lnTo>
                      <a:pt x="16" y="16"/>
                    </a:lnTo>
                    <a:lnTo>
                      <a:pt x="34" y="5"/>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8"/>
              <p:cNvSpPr>
                <a:spLocks/>
              </p:cNvSpPr>
              <p:nvPr/>
            </p:nvSpPr>
            <p:spPr bwMode="auto">
              <a:xfrm>
                <a:off x="7980363" y="1946276"/>
                <a:ext cx="103188" cy="112712"/>
              </a:xfrm>
              <a:custGeom>
                <a:avLst/>
                <a:gdLst>
                  <a:gd name="T0" fmla="*/ 25 w 65"/>
                  <a:gd name="T1" fmla="*/ 0 h 71"/>
                  <a:gd name="T2" fmla="*/ 56 w 65"/>
                  <a:gd name="T3" fmla="*/ 0 h 71"/>
                  <a:gd name="T4" fmla="*/ 60 w 65"/>
                  <a:gd name="T5" fmla="*/ 0 h 71"/>
                  <a:gd name="T6" fmla="*/ 63 w 65"/>
                  <a:gd name="T7" fmla="*/ 4 h 71"/>
                  <a:gd name="T8" fmla="*/ 65 w 65"/>
                  <a:gd name="T9" fmla="*/ 8 h 71"/>
                  <a:gd name="T10" fmla="*/ 63 w 65"/>
                  <a:gd name="T11" fmla="*/ 11 h 71"/>
                  <a:gd name="T12" fmla="*/ 60 w 65"/>
                  <a:gd name="T13" fmla="*/ 15 h 71"/>
                  <a:gd name="T14" fmla="*/ 56 w 65"/>
                  <a:gd name="T15" fmla="*/ 17 h 71"/>
                  <a:gd name="T16" fmla="*/ 49 w 65"/>
                  <a:gd name="T17" fmla="*/ 17 h 71"/>
                  <a:gd name="T18" fmla="*/ 49 w 65"/>
                  <a:gd name="T19" fmla="*/ 48 h 71"/>
                  <a:gd name="T20" fmla="*/ 47 w 65"/>
                  <a:gd name="T21" fmla="*/ 55 h 71"/>
                  <a:gd name="T22" fmla="*/ 43 w 65"/>
                  <a:gd name="T23" fmla="*/ 62 h 71"/>
                  <a:gd name="T24" fmla="*/ 38 w 65"/>
                  <a:gd name="T25" fmla="*/ 68 h 71"/>
                  <a:gd name="T26" fmla="*/ 33 w 65"/>
                  <a:gd name="T27" fmla="*/ 71 h 71"/>
                  <a:gd name="T28" fmla="*/ 25 w 65"/>
                  <a:gd name="T29" fmla="*/ 71 h 71"/>
                  <a:gd name="T30" fmla="*/ 16 w 65"/>
                  <a:gd name="T31" fmla="*/ 71 h 71"/>
                  <a:gd name="T32" fmla="*/ 11 w 65"/>
                  <a:gd name="T33" fmla="*/ 68 h 71"/>
                  <a:gd name="T34" fmla="*/ 5 w 65"/>
                  <a:gd name="T35" fmla="*/ 62 h 71"/>
                  <a:gd name="T36" fmla="*/ 2 w 65"/>
                  <a:gd name="T37" fmla="*/ 55 h 71"/>
                  <a:gd name="T38" fmla="*/ 0 w 65"/>
                  <a:gd name="T39" fmla="*/ 48 h 71"/>
                  <a:gd name="T40" fmla="*/ 2 w 65"/>
                  <a:gd name="T41" fmla="*/ 44 h 71"/>
                  <a:gd name="T42" fmla="*/ 4 w 65"/>
                  <a:gd name="T43" fmla="*/ 40 h 71"/>
                  <a:gd name="T44" fmla="*/ 9 w 65"/>
                  <a:gd name="T45" fmla="*/ 40 h 71"/>
                  <a:gd name="T46" fmla="*/ 13 w 65"/>
                  <a:gd name="T47" fmla="*/ 40 h 71"/>
                  <a:gd name="T48" fmla="*/ 14 w 65"/>
                  <a:gd name="T49" fmla="*/ 44 h 71"/>
                  <a:gd name="T50" fmla="*/ 16 w 65"/>
                  <a:gd name="T51" fmla="*/ 48 h 71"/>
                  <a:gd name="T52" fmla="*/ 18 w 65"/>
                  <a:gd name="T53" fmla="*/ 51 h 71"/>
                  <a:gd name="T54" fmla="*/ 20 w 65"/>
                  <a:gd name="T55" fmla="*/ 55 h 71"/>
                  <a:gd name="T56" fmla="*/ 25 w 65"/>
                  <a:gd name="T57" fmla="*/ 57 h 71"/>
                  <a:gd name="T58" fmla="*/ 29 w 65"/>
                  <a:gd name="T59" fmla="*/ 55 h 71"/>
                  <a:gd name="T60" fmla="*/ 31 w 65"/>
                  <a:gd name="T61" fmla="*/ 51 h 71"/>
                  <a:gd name="T62" fmla="*/ 33 w 65"/>
                  <a:gd name="T63" fmla="*/ 48 h 71"/>
                  <a:gd name="T64" fmla="*/ 33 w 65"/>
                  <a:gd name="T65" fmla="*/ 17 h 71"/>
                  <a:gd name="T66" fmla="*/ 25 w 65"/>
                  <a:gd name="T67" fmla="*/ 17 h 71"/>
                  <a:gd name="T68" fmla="*/ 20 w 65"/>
                  <a:gd name="T69" fmla="*/ 15 h 71"/>
                  <a:gd name="T70" fmla="*/ 18 w 65"/>
                  <a:gd name="T71" fmla="*/ 11 h 71"/>
                  <a:gd name="T72" fmla="*/ 16 w 65"/>
                  <a:gd name="T73" fmla="*/ 8 h 71"/>
                  <a:gd name="T74" fmla="*/ 18 w 65"/>
                  <a:gd name="T75" fmla="*/ 4 h 71"/>
                  <a:gd name="T76" fmla="*/ 20 w 65"/>
                  <a:gd name="T77" fmla="*/ 0 h 71"/>
                  <a:gd name="T78" fmla="*/ 25 w 65"/>
                  <a:gd name="T7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 h="71">
                    <a:moveTo>
                      <a:pt x="25" y="0"/>
                    </a:moveTo>
                    <a:lnTo>
                      <a:pt x="56" y="0"/>
                    </a:lnTo>
                    <a:lnTo>
                      <a:pt x="60" y="0"/>
                    </a:lnTo>
                    <a:lnTo>
                      <a:pt x="63" y="4"/>
                    </a:lnTo>
                    <a:lnTo>
                      <a:pt x="65" y="8"/>
                    </a:lnTo>
                    <a:lnTo>
                      <a:pt x="63" y="11"/>
                    </a:lnTo>
                    <a:lnTo>
                      <a:pt x="60" y="15"/>
                    </a:lnTo>
                    <a:lnTo>
                      <a:pt x="56" y="17"/>
                    </a:lnTo>
                    <a:lnTo>
                      <a:pt x="49" y="17"/>
                    </a:lnTo>
                    <a:lnTo>
                      <a:pt x="49" y="48"/>
                    </a:lnTo>
                    <a:lnTo>
                      <a:pt x="47" y="55"/>
                    </a:lnTo>
                    <a:lnTo>
                      <a:pt x="43" y="62"/>
                    </a:lnTo>
                    <a:lnTo>
                      <a:pt x="38" y="68"/>
                    </a:lnTo>
                    <a:lnTo>
                      <a:pt x="33" y="71"/>
                    </a:lnTo>
                    <a:lnTo>
                      <a:pt x="25" y="71"/>
                    </a:lnTo>
                    <a:lnTo>
                      <a:pt x="16" y="71"/>
                    </a:lnTo>
                    <a:lnTo>
                      <a:pt x="11" y="68"/>
                    </a:lnTo>
                    <a:lnTo>
                      <a:pt x="5" y="62"/>
                    </a:lnTo>
                    <a:lnTo>
                      <a:pt x="2" y="55"/>
                    </a:lnTo>
                    <a:lnTo>
                      <a:pt x="0" y="48"/>
                    </a:lnTo>
                    <a:lnTo>
                      <a:pt x="2" y="44"/>
                    </a:lnTo>
                    <a:lnTo>
                      <a:pt x="4" y="40"/>
                    </a:lnTo>
                    <a:lnTo>
                      <a:pt x="9" y="40"/>
                    </a:lnTo>
                    <a:lnTo>
                      <a:pt x="13" y="40"/>
                    </a:lnTo>
                    <a:lnTo>
                      <a:pt x="14" y="44"/>
                    </a:lnTo>
                    <a:lnTo>
                      <a:pt x="16" y="48"/>
                    </a:lnTo>
                    <a:lnTo>
                      <a:pt x="18" y="51"/>
                    </a:lnTo>
                    <a:lnTo>
                      <a:pt x="20" y="55"/>
                    </a:lnTo>
                    <a:lnTo>
                      <a:pt x="25" y="57"/>
                    </a:lnTo>
                    <a:lnTo>
                      <a:pt x="29" y="55"/>
                    </a:lnTo>
                    <a:lnTo>
                      <a:pt x="31" y="51"/>
                    </a:lnTo>
                    <a:lnTo>
                      <a:pt x="33" y="48"/>
                    </a:lnTo>
                    <a:lnTo>
                      <a:pt x="33" y="17"/>
                    </a:lnTo>
                    <a:lnTo>
                      <a:pt x="25" y="17"/>
                    </a:lnTo>
                    <a:lnTo>
                      <a:pt x="20" y="15"/>
                    </a:lnTo>
                    <a:lnTo>
                      <a:pt x="18" y="11"/>
                    </a:lnTo>
                    <a:lnTo>
                      <a:pt x="16" y="8"/>
                    </a:lnTo>
                    <a:lnTo>
                      <a:pt x="18" y="4"/>
                    </a:lnTo>
                    <a:lnTo>
                      <a:pt x="20"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9"/>
              <p:cNvSpPr>
                <a:spLocks noEditPoints="1"/>
              </p:cNvSpPr>
              <p:nvPr/>
            </p:nvSpPr>
            <p:spPr bwMode="auto">
              <a:xfrm>
                <a:off x="7704138" y="1692276"/>
                <a:ext cx="1089025" cy="1346200"/>
              </a:xfrm>
              <a:custGeom>
                <a:avLst/>
                <a:gdLst>
                  <a:gd name="T0" fmla="*/ 590 w 686"/>
                  <a:gd name="T1" fmla="*/ 704 h 848"/>
                  <a:gd name="T2" fmla="*/ 572 w 686"/>
                  <a:gd name="T3" fmla="*/ 749 h 848"/>
                  <a:gd name="T4" fmla="*/ 526 w 686"/>
                  <a:gd name="T5" fmla="*/ 769 h 848"/>
                  <a:gd name="T6" fmla="*/ 223 w 686"/>
                  <a:gd name="T7" fmla="*/ 788 h 848"/>
                  <a:gd name="T8" fmla="*/ 241 w 686"/>
                  <a:gd name="T9" fmla="*/ 813 h 848"/>
                  <a:gd name="T10" fmla="*/ 626 w 686"/>
                  <a:gd name="T11" fmla="*/ 775 h 848"/>
                  <a:gd name="T12" fmla="*/ 652 w 686"/>
                  <a:gd name="T13" fmla="*/ 755 h 848"/>
                  <a:gd name="T14" fmla="*/ 590 w 686"/>
                  <a:gd name="T15" fmla="*/ 184 h 848"/>
                  <a:gd name="T16" fmla="*/ 143 w 686"/>
                  <a:gd name="T17" fmla="*/ 117 h 848"/>
                  <a:gd name="T18" fmla="*/ 127 w 686"/>
                  <a:gd name="T19" fmla="*/ 144 h 848"/>
                  <a:gd name="T20" fmla="*/ 130 w 686"/>
                  <a:gd name="T21" fmla="*/ 720 h 848"/>
                  <a:gd name="T22" fmla="*/ 158 w 686"/>
                  <a:gd name="T23" fmla="*/ 737 h 848"/>
                  <a:gd name="T24" fmla="*/ 543 w 686"/>
                  <a:gd name="T25" fmla="*/ 733 h 848"/>
                  <a:gd name="T26" fmla="*/ 559 w 686"/>
                  <a:gd name="T27" fmla="*/ 704 h 848"/>
                  <a:gd name="T28" fmla="*/ 554 w 686"/>
                  <a:gd name="T29" fmla="*/ 128 h 848"/>
                  <a:gd name="T30" fmla="*/ 526 w 686"/>
                  <a:gd name="T31" fmla="*/ 111 h 848"/>
                  <a:gd name="T32" fmla="*/ 426 w 686"/>
                  <a:gd name="T33" fmla="*/ 31 h 848"/>
                  <a:gd name="T34" fmla="*/ 43 w 686"/>
                  <a:gd name="T35" fmla="*/ 71 h 848"/>
                  <a:gd name="T36" fmla="*/ 30 w 686"/>
                  <a:gd name="T37" fmla="*/ 98 h 848"/>
                  <a:gd name="T38" fmla="*/ 81 w 686"/>
                  <a:gd name="T39" fmla="*/ 666 h 848"/>
                  <a:gd name="T40" fmla="*/ 89 w 686"/>
                  <a:gd name="T41" fmla="*/ 679 h 848"/>
                  <a:gd name="T42" fmla="*/ 94 w 686"/>
                  <a:gd name="T43" fmla="*/ 144 h 848"/>
                  <a:gd name="T44" fmla="*/ 114 w 686"/>
                  <a:gd name="T45" fmla="*/ 98 h 848"/>
                  <a:gd name="T46" fmla="*/ 158 w 686"/>
                  <a:gd name="T47" fmla="*/ 80 h 848"/>
                  <a:gd name="T48" fmla="*/ 461 w 686"/>
                  <a:gd name="T49" fmla="*/ 60 h 848"/>
                  <a:gd name="T50" fmla="*/ 443 w 686"/>
                  <a:gd name="T51" fmla="*/ 35 h 848"/>
                  <a:gd name="T52" fmla="*/ 425 w 686"/>
                  <a:gd name="T53" fmla="*/ 0 h 848"/>
                  <a:gd name="T54" fmla="*/ 470 w 686"/>
                  <a:gd name="T55" fmla="*/ 15 h 848"/>
                  <a:gd name="T56" fmla="*/ 494 w 686"/>
                  <a:gd name="T57" fmla="*/ 58 h 848"/>
                  <a:gd name="T58" fmla="*/ 526 w 686"/>
                  <a:gd name="T59" fmla="*/ 80 h 848"/>
                  <a:gd name="T60" fmla="*/ 566 w 686"/>
                  <a:gd name="T61" fmla="*/ 93 h 848"/>
                  <a:gd name="T62" fmla="*/ 588 w 686"/>
                  <a:gd name="T63" fmla="*/ 128 h 848"/>
                  <a:gd name="T64" fmla="*/ 617 w 686"/>
                  <a:gd name="T65" fmla="*/ 157 h 848"/>
                  <a:gd name="T66" fmla="*/ 686 w 686"/>
                  <a:gd name="T67" fmla="*/ 735 h 848"/>
                  <a:gd name="T68" fmla="*/ 673 w 686"/>
                  <a:gd name="T69" fmla="*/ 782 h 848"/>
                  <a:gd name="T70" fmla="*/ 630 w 686"/>
                  <a:gd name="T71" fmla="*/ 806 h 848"/>
                  <a:gd name="T72" fmla="*/ 237 w 686"/>
                  <a:gd name="T73" fmla="*/ 846 h 848"/>
                  <a:gd name="T74" fmla="*/ 199 w 686"/>
                  <a:gd name="T75" fmla="*/ 817 h 848"/>
                  <a:gd name="T76" fmla="*/ 188 w 686"/>
                  <a:gd name="T77" fmla="*/ 769 h 848"/>
                  <a:gd name="T78" fmla="*/ 138 w 686"/>
                  <a:gd name="T79" fmla="*/ 764 h 848"/>
                  <a:gd name="T80" fmla="*/ 105 w 686"/>
                  <a:gd name="T81" fmla="*/ 739 h 848"/>
                  <a:gd name="T82" fmla="*/ 78 w 686"/>
                  <a:gd name="T83" fmla="*/ 711 h 848"/>
                  <a:gd name="T84" fmla="*/ 52 w 686"/>
                  <a:gd name="T85" fmla="*/ 682 h 848"/>
                  <a:gd name="T86" fmla="*/ 0 w 686"/>
                  <a:gd name="T87" fmla="*/ 102 h 848"/>
                  <a:gd name="T88" fmla="*/ 14 w 686"/>
                  <a:gd name="T89" fmla="*/ 55 h 848"/>
                  <a:gd name="T90" fmla="*/ 58 w 686"/>
                  <a:gd name="T91" fmla="*/ 3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6" h="848">
                    <a:moveTo>
                      <a:pt x="590" y="184"/>
                    </a:moveTo>
                    <a:lnTo>
                      <a:pt x="590" y="704"/>
                    </a:lnTo>
                    <a:lnTo>
                      <a:pt x="586" y="729"/>
                    </a:lnTo>
                    <a:lnTo>
                      <a:pt x="572" y="749"/>
                    </a:lnTo>
                    <a:lnTo>
                      <a:pt x="552" y="764"/>
                    </a:lnTo>
                    <a:lnTo>
                      <a:pt x="526" y="769"/>
                    </a:lnTo>
                    <a:lnTo>
                      <a:pt x="221" y="769"/>
                    </a:lnTo>
                    <a:lnTo>
                      <a:pt x="223" y="788"/>
                    </a:lnTo>
                    <a:lnTo>
                      <a:pt x="228" y="804"/>
                    </a:lnTo>
                    <a:lnTo>
                      <a:pt x="241" y="813"/>
                    </a:lnTo>
                    <a:lnTo>
                      <a:pt x="259" y="817"/>
                    </a:lnTo>
                    <a:lnTo>
                      <a:pt x="626" y="775"/>
                    </a:lnTo>
                    <a:lnTo>
                      <a:pt x="641" y="768"/>
                    </a:lnTo>
                    <a:lnTo>
                      <a:pt x="652" y="755"/>
                    </a:lnTo>
                    <a:lnTo>
                      <a:pt x="653" y="739"/>
                    </a:lnTo>
                    <a:lnTo>
                      <a:pt x="590" y="184"/>
                    </a:lnTo>
                    <a:close/>
                    <a:moveTo>
                      <a:pt x="158" y="111"/>
                    </a:moveTo>
                    <a:lnTo>
                      <a:pt x="143" y="117"/>
                    </a:lnTo>
                    <a:lnTo>
                      <a:pt x="130" y="128"/>
                    </a:lnTo>
                    <a:lnTo>
                      <a:pt x="127" y="144"/>
                    </a:lnTo>
                    <a:lnTo>
                      <a:pt x="127" y="704"/>
                    </a:lnTo>
                    <a:lnTo>
                      <a:pt x="130" y="720"/>
                    </a:lnTo>
                    <a:lnTo>
                      <a:pt x="143" y="733"/>
                    </a:lnTo>
                    <a:lnTo>
                      <a:pt x="158" y="737"/>
                    </a:lnTo>
                    <a:lnTo>
                      <a:pt x="526" y="737"/>
                    </a:lnTo>
                    <a:lnTo>
                      <a:pt x="543" y="733"/>
                    </a:lnTo>
                    <a:lnTo>
                      <a:pt x="554" y="720"/>
                    </a:lnTo>
                    <a:lnTo>
                      <a:pt x="559" y="704"/>
                    </a:lnTo>
                    <a:lnTo>
                      <a:pt x="559" y="144"/>
                    </a:lnTo>
                    <a:lnTo>
                      <a:pt x="554" y="128"/>
                    </a:lnTo>
                    <a:lnTo>
                      <a:pt x="543" y="117"/>
                    </a:lnTo>
                    <a:lnTo>
                      <a:pt x="526" y="111"/>
                    </a:lnTo>
                    <a:lnTo>
                      <a:pt x="158" y="111"/>
                    </a:lnTo>
                    <a:close/>
                    <a:moveTo>
                      <a:pt x="426" y="31"/>
                    </a:moveTo>
                    <a:lnTo>
                      <a:pt x="59" y="64"/>
                    </a:lnTo>
                    <a:lnTo>
                      <a:pt x="43" y="71"/>
                    </a:lnTo>
                    <a:lnTo>
                      <a:pt x="34" y="82"/>
                    </a:lnTo>
                    <a:lnTo>
                      <a:pt x="30" y="98"/>
                    </a:lnTo>
                    <a:lnTo>
                      <a:pt x="79" y="659"/>
                    </a:lnTo>
                    <a:lnTo>
                      <a:pt x="81" y="666"/>
                    </a:lnTo>
                    <a:lnTo>
                      <a:pt x="85" y="673"/>
                    </a:lnTo>
                    <a:lnTo>
                      <a:pt x="89" y="679"/>
                    </a:lnTo>
                    <a:lnTo>
                      <a:pt x="94" y="684"/>
                    </a:lnTo>
                    <a:lnTo>
                      <a:pt x="94" y="144"/>
                    </a:lnTo>
                    <a:lnTo>
                      <a:pt x="99" y="118"/>
                    </a:lnTo>
                    <a:lnTo>
                      <a:pt x="114" y="98"/>
                    </a:lnTo>
                    <a:lnTo>
                      <a:pt x="134" y="84"/>
                    </a:lnTo>
                    <a:lnTo>
                      <a:pt x="158" y="80"/>
                    </a:lnTo>
                    <a:lnTo>
                      <a:pt x="463" y="80"/>
                    </a:lnTo>
                    <a:lnTo>
                      <a:pt x="461" y="60"/>
                    </a:lnTo>
                    <a:lnTo>
                      <a:pt x="455" y="46"/>
                    </a:lnTo>
                    <a:lnTo>
                      <a:pt x="443" y="35"/>
                    </a:lnTo>
                    <a:lnTo>
                      <a:pt x="426" y="31"/>
                    </a:lnTo>
                    <a:close/>
                    <a:moveTo>
                      <a:pt x="425" y="0"/>
                    </a:moveTo>
                    <a:lnTo>
                      <a:pt x="450" y="2"/>
                    </a:lnTo>
                    <a:lnTo>
                      <a:pt x="470" y="15"/>
                    </a:lnTo>
                    <a:lnTo>
                      <a:pt x="486" y="33"/>
                    </a:lnTo>
                    <a:lnTo>
                      <a:pt x="494" y="58"/>
                    </a:lnTo>
                    <a:lnTo>
                      <a:pt x="495" y="80"/>
                    </a:lnTo>
                    <a:lnTo>
                      <a:pt x="526" y="80"/>
                    </a:lnTo>
                    <a:lnTo>
                      <a:pt x="548" y="84"/>
                    </a:lnTo>
                    <a:lnTo>
                      <a:pt x="566" y="93"/>
                    </a:lnTo>
                    <a:lnTo>
                      <a:pt x="579" y="108"/>
                    </a:lnTo>
                    <a:lnTo>
                      <a:pt x="588" y="128"/>
                    </a:lnTo>
                    <a:lnTo>
                      <a:pt x="604" y="140"/>
                    </a:lnTo>
                    <a:lnTo>
                      <a:pt x="617" y="157"/>
                    </a:lnTo>
                    <a:lnTo>
                      <a:pt x="623" y="177"/>
                    </a:lnTo>
                    <a:lnTo>
                      <a:pt x="686" y="735"/>
                    </a:lnTo>
                    <a:lnTo>
                      <a:pt x="684" y="760"/>
                    </a:lnTo>
                    <a:lnTo>
                      <a:pt x="673" y="782"/>
                    </a:lnTo>
                    <a:lnTo>
                      <a:pt x="653" y="799"/>
                    </a:lnTo>
                    <a:lnTo>
                      <a:pt x="630" y="806"/>
                    </a:lnTo>
                    <a:lnTo>
                      <a:pt x="263" y="848"/>
                    </a:lnTo>
                    <a:lnTo>
                      <a:pt x="237" y="846"/>
                    </a:lnTo>
                    <a:lnTo>
                      <a:pt x="216" y="835"/>
                    </a:lnTo>
                    <a:lnTo>
                      <a:pt x="199" y="817"/>
                    </a:lnTo>
                    <a:lnTo>
                      <a:pt x="190" y="791"/>
                    </a:lnTo>
                    <a:lnTo>
                      <a:pt x="188" y="769"/>
                    </a:lnTo>
                    <a:lnTo>
                      <a:pt x="158" y="769"/>
                    </a:lnTo>
                    <a:lnTo>
                      <a:pt x="138" y="764"/>
                    </a:lnTo>
                    <a:lnTo>
                      <a:pt x="118" y="755"/>
                    </a:lnTo>
                    <a:lnTo>
                      <a:pt x="105" y="739"/>
                    </a:lnTo>
                    <a:lnTo>
                      <a:pt x="96" y="719"/>
                    </a:lnTo>
                    <a:lnTo>
                      <a:pt x="78" y="711"/>
                    </a:lnTo>
                    <a:lnTo>
                      <a:pt x="63" y="699"/>
                    </a:lnTo>
                    <a:lnTo>
                      <a:pt x="52" y="682"/>
                    </a:lnTo>
                    <a:lnTo>
                      <a:pt x="47" y="662"/>
                    </a:lnTo>
                    <a:lnTo>
                      <a:pt x="0" y="102"/>
                    </a:lnTo>
                    <a:lnTo>
                      <a:pt x="1" y="77"/>
                    </a:lnTo>
                    <a:lnTo>
                      <a:pt x="14" y="55"/>
                    </a:lnTo>
                    <a:lnTo>
                      <a:pt x="32" y="40"/>
                    </a:lnTo>
                    <a:lnTo>
                      <a:pt x="58" y="33"/>
                    </a:lnTo>
                    <a:lnTo>
                      <a:pt x="4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p:cNvGrpSpPr/>
          <p:nvPr/>
        </p:nvGrpSpPr>
        <p:grpSpPr>
          <a:xfrm>
            <a:off x="972865" y="4078216"/>
            <a:ext cx="4035061" cy="1719645"/>
            <a:chOff x="972865" y="4078216"/>
            <a:chExt cx="4035061" cy="1719645"/>
          </a:xfrm>
        </p:grpSpPr>
        <p:sp>
          <p:nvSpPr>
            <p:cNvPr id="87" name="Rounded Rectangle 86"/>
            <p:cNvSpPr/>
            <p:nvPr/>
          </p:nvSpPr>
          <p:spPr>
            <a:xfrm>
              <a:off x="972865" y="4078216"/>
              <a:ext cx="3999185" cy="1713627"/>
            </a:xfrm>
            <a:prstGeom prst="roundRect">
              <a:avLst>
                <a:gd name="adj" fmla="val 4577"/>
              </a:avLst>
            </a:prstGeom>
            <a:solidFill>
              <a:schemeClr val="bg1">
                <a:lumMod val="95000"/>
              </a:schemeClr>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 Same Side Corner Rectangle 49"/>
            <p:cNvSpPr/>
            <p:nvPr/>
          </p:nvSpPr>
          <p:spPr>
            <a:xfrm rot="5400000">
              <a:off x="2667435" y="3493248"/>
              <a:ext cx="1713627" cy="2895599"/>
            </a:xfrm>
            <a:prstGeom prst="round2SameRect">
              <a:avLst>
                <a:gd name="adj1" fmla="val 4394"/>
                <a:gd name="adj2" fmla="val 0"/>
              </a:avLst>
            </a:prstGeom>
            <a:solidFill>
              <a:schemeClr val="accent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2203987" y="4656894"/>
              <a:ext cx="2803939" cy="954107"/>
            </a:xfrm>
            <a:prstGeom prst="rect">
              <a:avLst/>
            </a:prstGeom>
          </p:spPr>
          <p:txBody>
            <a:bodyPr wrap="square">
              <a:spAutoFit/>
            </a:bodyPr>
            <a:lstStyle/>
            <a:p>
              <a:r>
                <a:rPr lang="en-US" sz="1400" dirty="0">
                  <a:solidFill>
                    <a:schemeClr val="bg1"/>
                  </a:solidFill>
                </a:rPr>
                <a:t>Donec non velit euismod 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sp>
          <p:nvSpPr>
            <p:cNvPr id="57" name="TextBox 56"/>
            <p:cNvSpPr txBox="1"/>
            <p:nvPr/>
          </p:nvSpPr>
          <p:spPr>
            <a:xfrm>
              <a:off x="2203987" y="4244070"/>
              <a:ext cx="1865271" cy="461665"/>
            </a:xfrm>
            <a:prstGeom prst="rect">
              <a:avLst/>
            </a:prstGeom>
            <a:noFill/>
          </p:spPr>
          <p:txBody>
            <a:bodyPr wrap="square" rtlCol="0">
              <a:spAutoFit/>
            </a:bodyPr>
            <a:lstStyle/>
            <a:p>
              <a:r>
                <a:rPr lang="en-US" dirty="0">
                  <a:solidFill>
                    <a:schemeClr val="bg1"/>
                  </a:solidFill>
                </a:rPr>
                <a:t>Action</a:t>
              </a:r>
            </a:p>
          </p:txBody>
        </p:sp>
        <p:grpSp>
          <p:nvGrpSpPr>
            <p:cNvPr id="70" name="Group 69"/>
            <p:cNvGrpSpPr/>
            <p:nvPr/>
          </p:nvGrpSpPr>
          <p:grpSpPr>
            <a:xfrm>
              <a:off x="1232252" y="4656894"/>
              <a:ext cx="642426" cy="643373"/>
              <a:chOff x="4557710" y="1269999"/>
              <a:chExt cx="1076324" cy="1077912"/>
            </a:xfrm>
            <a:solidFill>
              <a:schemeClr val="accent1"/>
            </a:solidFill>
          </p:grpSpPr>
          <p:sp>
            <p:nvSpPr>
              <p:cNvPr id="72" name="Freeform 11"/>
              <p:cNvSpPr>
                <a:spLocks noEditPoints="1"/>
              </p:cNvSpPr>
              <p:nvPr/>
            </p:nvSpPr>
            <p:spPr bwMode="auto">
              <a:xfrm>
                <a:off x="4557710" y="1269999"/>
                <a:ext cx="1076324" cy="1077912"/>
              </a:xfrm>
              <a:custGeom>
                <a:avLst/>
                <a:gdLst>
                  <a:gd name="T0" fmla="*/ 288 w 678"/>
                  <a:gd name="T1" fmla="*/ 30 h 679"/>
                  <a:gd name="T2" fmla="*/ 195 w 678"/>
                  <a:gd name="T3" fmla="*/ 60 h 679"/>
                  <a:gd name="T4" fmla="*/ 118 w 678"/>
                  <a:gd name="T5" fmla="*/ 118 h 679"/>
                  <a:gd name="T6" fmla="*/ 60 w 678"/>
                  <a:gd name="T7" fmla="*/ 195 h 679"/>
                  <a:gd name="T8" fmla="*/ 30 w 678"/>
                  <a:gd name="T9" fmla="*/ 289 h 679"/>
                  <a:gd name="T10" fmla="*/ 30 w 678"/>
                  <a:gd name="T11" fmla="*/ 390 h 679"/>
                  <a:gd name="T12" fmla="*/ 60 w 678"/>
                  <a:gd name="T13" fmla="*/ 484 h 679"/>
                  <a:gd name="T14" fmla="*/ 118 w 678"/>
                  <a:gd name="T15" fmla="*/ 561 h 679"/>
                  <a:gd name="T16" fmla="*/ 195 w 678"/>
                  <a:gd name="T17" fmla="*/ 618 h 679"/>
                  <a:gd name="T18" fmla="*/ 288 w 678"/>
                  <a:gd name="T19" fmla="*/ 648 h 679"/>
                  <a:gd name="T20" fmla="*/ 391 w 678"/>
                  <a:gd name="T21" fmla="*/ 648 h 679"/>
                  <a:gd name="T22" fmla="*/ 483 w 678"/>
                  <a:gd name="T23" fmla="*/ 618 h 679"/>
                  <a:gd name="T24" fmla="*/ 561 w 678"/>
                  <a:gd name="T25" fmla="*/ 561 h 679"/>
                  <a:gd name="T26" fmla="*/ 617 w 678"/>
                  <a:gd name="T27" fmla="*/ 484 h 679"/>
                  <a:gd name="T28" fmla="*/ 649 w 678"/>
                  <a:gd name="T29" fmla="*/ 390 h 679"/>
                  <a:gd name="T30" fmla="*/ 649 w 678"/>
                  <a:gd name="T31" fmla="*/ 289 h 679"/>
                  <a:gd name="T32" fmla="*/ 617 w 678"/>
                  <a:gd name="T33" fmla="*/ 195 h 679"/>
                  <a:gd name="T34" fmla="*/ 561 w 678"/>
                  <a:gd name="T35" fmla="*/ 118 h 679"/>
                  <a:gd name="T36" fmla="*/ 483 w 678"/>
                  <a:gd name="T37" fmla="*/ 60 h 679"/>
                  <a:gd name="T38" fmla="*/ 391 w 678"/>
                  <a:gd name="T39" fmla="*/ 30 h 679"/>
                  <a:gd name="T40" fmla="*/ 339 w 678"/>
                  <a:gd name="T41" fmla="*/ 0 h 679"/>
                  <a:gd name="T42" fmla="*/ 447 w 678"/>
                  <a:gd name="T43" fmla="*/ 17 h 679"/>
                  <a:gd name="T44" fmla="*/ 539 w 678"/>
                  <a:gd name="T45" fmla="*/ 65 h 679"/>
                  <a:gd name="T46" fmla="*/ 613 w 678"/>
                  <a:gd name="T47" fmla="*/ 139 h 679"/>
                  <a:gd name="T48" fmla="*/ 661 w 678"/>
                  <a:gd name="T49" fmla="*/ 231 h 679"/>
                  <a:gd name="T50" fmla="*/ 678 w 678"/>
                  <a:gd name="T51" fmla="*/ 339 h 679"/>
                  <a:gd name="T52" fmla="*/ 661 w 678"/>
                  <a:gd name="T53" fmla="*/ 446 h 679"/>
                  <a:gd name="T54" fmla="*/ 613 w 678"/>
                  <a:gd name="T55" fmla="*/ 540 h 679"/>
                  <a:gd name="T56" fmla="*/ 539 w 678"/>
                  <a:gd name="T57" fmla="*/ 614 h 679"/>
                  <a:gd name="T58" fmla="*/ 447 w 678"/>
                  <a:gd name="T59" fmla="*/ 660 h 679"/>
                  <a:gd name="T60" fmla="*/ 339 w 678"/>
                  <a:gd name="T61" fmla="*/ 679 h 679"/>
                  <a:gd name="T62" fmla="*/ 232 w 678"/>
                  <a:gd name="T63" fmla="*/ 660 h 679"/>
                  <a:gd name="T64" fmla="*/ 139 w 678"/>
                  <a:gd name="T65" fmla="*/ 614 h 679"/>
                  <a:gd name="T66" fmla="*/ 66 w 678"/>
                  <a:gd name="T67" fmla="*/ 540 h 679"/>
                  <a:gd name="T68" fmla="*/ 18 w 678"/>
                  <a:gd name="T69" fmla="*/ 446 h 679"/>
                  <a:gd name="T70" fmla="*/ 0 w 678"/>
                  <a:gd name="T71" fmla="*/ 339 h 679"/>
                  <a:gd name="T72" fmla="*/ 18 w 678"/>
                  <a:gd name="T73" fmla="*/ 231 h 679"/>
                  <a:gd name="T74" fmla="*/ 66 w 678"/>
                  <a:gd name="T75" fmla="*/ 139 h 679"/>
                  <a:gd name="T76" fmla="*/ 139 w 678"/>
                  <a:gd name="T77" fmla="*/ 65 h 679"/>
                  <a:gd name="T78" fmla="*/ 232 w 678"/>
                  <a:gd name="T79" fmla="*/ 17 h 679"/>
                  <a:gd name="T80" fmla="*/ 339 w 678"/>
                  <a:gd name="T8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679">
                    <a:moveTo>
                      <a:pt x="339" y="26"/>
                    </a:moveTo>
                    <a:lnTo>
                      <a:pt x="288" y="30"/>
                    </a:lnTo>
                    <a:lnTo>
                      <a:pt x="240" y="41"/>
                    </a:lnTo>
                    <a:lnTo>
                      <a:pt x="195" y="60"/>
                    </a:lnTo>
                    <a:lnTo>
                      <a:pt x="154" y="86"/>
                    </a:lnTo>
                    <a:lnTo>
                      <a:pt x="118" y="118"/>
                    </a:lnTo>
                    <a:lnTo>
                      <a:pt x="86" y="154"/>
                    </a:lnTo>
                    <a:lnTo>
                      <a:pt x="60" y="195"/>
                    </a:lnTo>
                    <a:lnTo>
                      <a:pt x="42" y="240"/>
                    </a:lnTo>
                    <a:lnTo>
                      <a:pt x="30" y="289"/>
                    </a:lnTo>
                    <a:lnTo>
                      <a:pt x="25" y="339"/>
                    </a:lnTo>
                    <a:lnTo>
                      <a:pt x="30" y="390"/>
                    </a:lnTo>
                    <a:lnTo>
                      <a:pt x="42" y="438"/>
                    </a:lnTo>
                    <a:lnTo>
                      <a:pt x="60" y="484"/>
                    </a:lnTo>
                    <a:lnTo>
                      <a:pt x="86" y="524"/>
                    </a:lnTo>
                    <a:lnTo>
                      <a:pt x="118" y="561"/>
                    </a:lnTo>
                    <a:lnTo>
                      <a:pt x="154" y="592"/>
                    </a:lnTo>
                    <a:lnTo>
                      <a:pt x="195" y="618"/>
                    </a:lnTo>
                    <a:lnTo>
                      <a:pt x="240" y="636"/>
                    </a:lnTo>
                    <a:lnTo>
                      <a:pt x="288" y="648"/>
                    </a:lnTo>
                    <a:lnTo>
                      <a:pt x="339" y="653"/>
                    </a:lnTo>
                    <a:lnTo>
                      <a:pt x="391" y="648"/>
                    </a:lnTo>
                    <a:lnTo>
                      <a:pt x="438" y="636"/>
                    </a:lnTo>
                    <a:lnTo>
                      <a:pt x="483" y="618"/>
                    </a:lnTo>
                    <a:lnTo>
                      <a:pt x="524" y="592"/>
                    </a:lnTo>
                    <a:lnTo>
                      <a:pt x="561" y="561"/>
                    </a:lnTo>
                    <a:lnTo>
                      <a:pt x="592" y="524"/>
                    </a:lnTo>
                    <a:lnTo>
                      <a:pt x="617" y="484"/>
                    </a:lnTo>
                    <a:lnTo>
                      <a:pt x="637" y="438"/>
                    </a:lnTo>
                    <a:lnTo>
                      <a:pt x="649" y="390"/>
                    </a:lnTo>
                    <a:lnTo>
                      <a:pt x="652" y="339"/>
                    </a:lnTo>
                    <a:lnTo>
                      <a:pt x="649" y="289"/>
                    </a:lnTo>
                    <a:lnTo>
                      <a:pt x="637" y="240"/>
                    </a:lnTo>
                    <a:lnTo>
                      <a:pt x="617" y="195"/>
                    </a:lnTo>
                    <a:lnTo>
                      <a:pt x="592" y="154"/>
                    </a:lnTo>
                    <a:lnTo>
                      <a:pt x="561" y="118"/>
                    </a:lnTo>
                    <a:lnTo>
                      <a:pt x="524" y="86"/>
                    </a:lnTo>
                    <a:lnTo>
                      <a:pt x="483" y="60"/>
                    </a:lnTo>
                    <a:lnTo>
                      <a:pt x="438" y="41"/>
                    </a:lnTo>
                    <a:lnTo>
                      <a:pt x="391" y="30"/>
                    </a:lnTo>
                    <a:lnTo>
                      <a:pt x="339" y="26"/>
                    </a:lnTo>
                    <a:close/>
                    <a:moveTo>
                      <a:pt x="339" y="0"/>
                    </a:moveTo>
                    <a:lnTo>
                      <a:pt x="394" y="5"/>
                    </a:lnTo>
                    <a:lnTo>
                      <a:pt x="447" y="17"/>
                    </a:lnTo>
                    <a:lnTo>
                      <a:pt x="495" y="38"/>
                    </a:lnTo>
                    <a:lnTo>
                      <a:pt x="539" y="65"/>
                    </a:lnTo>
                    <a:lnTo>
                      <a:pt x="580" y="100"/>
                    </a:lnTo>
                    <a:lnTo>
                      <a:pt x="613" y="139"/>
                    </a:lnTo>
                    <a:lnTo>
                      <a:pt x="640" y="183"/>
                    </a:lnTo>
                    <a:lnTo>
                      <a:pt x="661" y="231"/>
                    </a:lnTo>
                    <a:lnTo>
                      <a:pt x="673" y="284"/>
                    </a:lnTo>
                    <a:lnTo>
                      <a:pt x="678" y="339"/>
                    </a:lnTo>
                    <a:lnTo>
                      <a:pt x="673" y="394"/>
                    </a:lnTo>
                    <a:lnTo>
                      <a:pt x="661" y="446"/>
                    </a:lnTo>
                    <a:lnTo>
                      <a:pt x="640" y="496"/>
                    </a:lnTo>
                    <a:lnTo>
                      <a:pt x="613" y="540"/>
                    </a:lnTo>
                    <a:lnTo>
                      <a:pt x="580" y="579"/>
                    </a:lnTo>
                    <a:lnTo>
                      <a:pt x="539" y="614"/>
                    </a:lnTo>
                    <a:lnTo>
                      <a:pt x="495" y="641"/>
                    </a:lnTo>
                    <a:lnTo>
                      <a:pt x="447" y="660"/>
                    </a:lnTo>
                    <a:lnTo>
                      <a:pt x="394" y="674"/>
                    </a:lnTo>
                    <a:lnTo>
                      <a:pt x="339" y="679"/>
                    </a:lnTo>
                    <a:lnTo>
                      <a:pt x="284" y="674"/>
                    </a:lnTo>
                    <a:lnTo>
                      <a:pt x="232" y="660"/>
                    </a:lnTo>
                    <a:lnTo>
                      <a:pt x="184" y="641"/>
                    </a:lnTo>
                    <a:lnTo>
                      <a:pt x="139" y="614"/>
                    </a:lnTo>
                    <a:lnTo>
                      <a:pt x="99" y="579"/>
                    </a:lnTo>
                    <a:lnTo>
                      <a:pt x="66" y="540"/>
                    </a:lnTo>
                    <a:lnTo>
                      <a:pt x="37" y="496"/>
                    </a:lnTo>
                    <a:lnTo>
                      <a:pt x="18" y="446"/>
                    </a:lnTo>
                    <a:lnTo>
                      <a:pt x="4" y="394"/>
                    </a:lnTo>
                    <a:lnTo>
                      <a:pt x="0" y="339"/>
                    </a:lnTo>
                    <a:lnTo>
                      <a:pt x="4" y="284"/>
                    </a:lnTo>
                    <a:lnTo>
                      <a:pt x="18" y="231"/>
                    </a:lnTo>
                    <a:lnTo>
                      <a:pt x="37" y="183"/>
                    </a:lnTo>
                    <a:lnTo>
                      <a:pt x="66" y="139"/>
                    </a:lnTo>
                    <a:lnTo>
                      <a:pt x="99" y="100"/>
                    </a:lnTo>
                    <a:lnTo>
                      <a:pt x="139" y="65"/>
                    </a:lnTo>
                    <a:lnTo>
                      <a:pt x="184" y="38"/>
                    </a:lnTo>
                    <a:lnTo>
                      <a:pt x="232" y="17"/>
                    </a:lnTo>
                    <a:lnTo>
                      <a:pt x="284" y="5"/>
                    </a:lnTo>
                    <a:lnTo>
                      <a:pt x="3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58"/>
              <p:cNvSpPr>
                <a:spLocks noEditPoints="1"/>
              </p:cNvSpPr>
              <p:nvPr/>
            </p:nvSpPr>
            <p:spPr bwMode="auto">
              <a:xfrm>
                <a:off x="4792659" y="1543049"/>
                <a:ext cx="241300" cy="244475"/>
              </a:xfrm>
              <a:custGeom>
                <a:avLst/>
                <a:gdLst>
                  <a:gd name="T0" fmla="*/ 77 w 152"/>
                  <a:gd name="T1" fmla="*/ 14 h 154"/>
                  <a:gd name="T2" fmla="*/ 56 w 152"/>
                  <a:gd name="T3" fmla="*/ 17 h 154"/>
                  <a:gd name="T4" fmla="*/ 39 w 152"/>
                  <a:gd name="T5" fmla="*/ 26 h 154"/>
                  <a:gd name="T6" fmla="*/ 24 w 152"/>
                  <a:gd name="T7" fmla="*/ 40 h 154"/>
                  <a:gd name="T8" fmla="*/ 15 w 152"/>
                  <a:gd name="T9" fmla="*/ 58 h 154"/>
                  <a:gd name="T10" fmla="*/ 12 w 152"/>
                  <a:gd name="T11" fmla="*/ 77 h 154"/>
                  <a:gd name="T12" fmla="*/ 15 w 152"/>
                  <a:gd name="T13" fmla="*/ 97 h 154"/>
                  <a:gd name="T14" fmla="*/ 24 w 152"/>
                  <a:gd name="T15" fmla="*/ 115 h 154"/>
                  <a:gd name="T16" fmla="*/ 39 w 152"/>
                  <a:gd name="T17" fmla="*/ 129 h 154"/>
                  <a:gd name="T18" fmla="*/ 56 w 152"/>
                  <a:gd name="T19" fmla="*/ 138 h 154"/>
                  <a:gd name="T20" fmla="*/ 77 w 152"/>
                  <a:gd name="T21" fmla="*/ 141 h 154"/>
                  <a:gd name="T22" fmla="*/ 96 w 152"/>
                  <a:gd name="T23" fmla="*/ 138 h 154"/>
                  <a:gd name="T24" fmla="*/ 114 w 152"/>
                  <a:gd name="T25" fmla="*/ 129 h 154"/>
                  <a:gd name="T26" fmla="*/ 128 w 152"/>
                  <a:gd name="T27" fmla="*/ 115 h 154"/>
                  <a:gd name="T28" fmla="*/ 137 w 152"/>
                  <a:gd name="T29" fmla="*/ 97 h 154"/>
                  <a:gd name="T30" fmla="*/ 140 w 152"/>
                  <a:gd name="T31" fmla="*/ 77 h 154"/>
                  <a:gd name="T32" fmla="*/ 137 w 152"/>
                  <a:gd name="T33" fmla="*/ 58 h 154"/>
                  <a:gd name="T34" fmla="*/ 128 w 152"/>
                  <a:gd name="T35" fmla="*/ 40 h 154"/>
                  <a:gd name="T36" fmla="*/ 114 w 152"/>
                  <a:gd name="T37" fmla="*/ 26 h 154"/>
                  <a:gd name="T38" fmla="*/ 96 w 152"/>
                  <a:gd name="T39" fmla="*/ 17 h 154"/>
                  <a:gd name="T40" fmla="*/ 77 w 152"/>
                  <a:gd name="T41" fmla="*/ 14 h 154"/>
                  <a:gd name="T42" fmla="*/ 77 w 152"/>
                  <a:gd name="T43" fmla="*/ 0 h 154"/>
                  <a:gd name="T44" fmla="*/ 101 w 152"/>
                  <a:gd name="T45" fmla="*/ 5 h 154"/>
                  <a:gd name="T46" fmla="*/ 122 w 152"/>
                  <a:gd name="T47" fmla="*/ 15 h 154"/>
                  <a:gd name="T48" fmla="*/ 139 w 152"/>
                  <a:gd name="T49" fmla="*/ 32 h 154"/>
                  <a:gd name="T50" fmla="*/ 149 w 152"/>
                  <a:gd name="T51" fmla="*/ 53 h 154"/>
                  <a:gd name="T52" fmla="*/ 152 w 152"/>
                  <a:gd name="T53" fmla="*/ 77 h 154"/>
                  <a:gd name="T54" fmla="*/ 149 w 152"/>
                  <a:gd name="T55" fmla="*/ 102 h 154"/>
                  <a:gd name="T56" fmla="*/ 139 w 152"/>
                  <a:gd name="T57" fmla="*/ 123 h 154"/>
                  <a:gd name="T58" fmla="*/ 122 w 152"/>
                  <a:gd name="T59" fmla="*/ 139 h 154"/>
                  <a:gd name="T60" fmla="*/ 101 w 152"/>
                  <a:gd name="T61" fmla="*/ 150 h 154"/>
                  <a:gd name="T62" fmla="*/ 77 w 152"/>
                  <a:gd name="T63" fmla="*/ 154 h 154"/>
                  <a:gd name="T64" fmla="*/ 53 w 152"/>
                  <a:gd name="T65" fmla="*/ 150 h 154"/>
                  <a:gd name="T66" fmla="*/ 31 w 152"/>
                  <a:gd name="T67" fmla="*/ 139 h 154"/>
                  <a:gd name="T68" fmla="*/ 15 w 152"/>
                  <a:gd name="T69" fmla="*/ 123 h 154"/>
                  <a:gd name="T70" fmla="*/ 3 w 152"/>
                  <a:gd name="T71" fmla="*/ 102 h 154"/>
                  <a:gd name="T72" fmla="*/ 0 w 152"/>
                  <a:gd name="T73" fmla="*/ 77 h 154"/>
                  <a:gd name="T74" fmla="*/ 3 w 152"/>
                  <a:gd name="T75" fmla="*/ 53 h 154"/>
                  <a:gd name="T76" fmla="*/ 15 w 152"/>
                  <a:gd name="T77" fmla="*/ 32 h 154"/>
                  <a:gd name="T78" fmla="*/ 31 w 152"/>
                  <a:gd name="T79" fmla="*/ 15 h 154"/>
                  <a:gd name="T80" fmla="*/ 53 w 152"/>
                  <a:gd name="T81" fmla="*/ 5 h 154"/>
                  <a:gd name="T82" fmla="*/ 77 w 152"/>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154">
                    <a:moveTo>
                      <a:pt x="77" y="14"/>
                    </a:moveTo>
                    <a:lnTo>
                      <a:pt x="56" y="17"/>
                    </a:lnTo>
                    <a:lnTo>
                      <a:pt x="39" y="26"/>
                    </a:lnTo>
                    <a:lnTo>
                      <a:pt x="24" y="40"/>
                    </a:lnTo>
                    <a:lnTo>
                      <a:pt x="15" y="58"/>
                    </a:lnTo>
                    <a:lnTo>
                      <a:pt x="12" y="77"/>
                    </a:lnTo>
                    <a:lnTo>
                      <a:pt x="15" y="97"/>
                    </a:lnTo>
                    <a:lnTo>
                      <a:pt x="24" y="115"/>
                    </a:lnTo>
                    <a:lnTo>
                      <a:pt x="39" y="129"/>
                    </a:lnTo>
                    <a:lnTo>
                      <a:pt x="56" y="138"/>
                    </a:lnTo>
                    <a:lnTo>
                      <a:pt x="77" y="141"/>
                    </a:lnTo>
                    <a:lnTo>
                      <a:pt x="96" y="138"/>
                    </a:lnTo>
                    <a:lnTo>
                      <a:pt x="114" y="129"/>
                    </a:lnTo>
                    <a:lnTo>
                      <a:pt x="128" y="115"/>
                    </a:lnTo>
                    <a:lnTo>
                      <a:pt x="137" y="97"/>
                    </a:lnTo>
                    <a:lnTo>
                      <a:pt x="140" y="77"/>
                    </a:lnTo>
                    <a:lnTo>
                      <a:pt x="137" y="58"/>
                    </a:lnTo>
                    <a:lnTo>
                      <a:pt x="128" y="40"/>
                    </a:lnTo>
                    <a:lnTo>
                      <a:pt x="114" y="26"/>
                    </a:lnTo>
                    <a:lnTo>
                      <a:pt x="96" y="17"/>
                    </a:lnTo>
                    <a:lnTo>
                      <a:pt x="77" y="14"/>
                    </a:lnTo>
                    <a:close/>
                    <a:moveTo>
                      <a:pt x="77" y="0"/>
                    </a:moveTo>
                    <a:lnTo>
                      <a:pt x="101" y="5"/>
                    </a:lnTo>
                    <a:lnTo>
                      <a:pt x="122" y="15"/>
                    </a:lnTo>
                    <a:lnTo>
                      <a:pt x="139" y="32"/>
                    </a:lnTo>
                    <a:lnTo>
                      <a:pt x="149" y="53"/>
                    </a:lnTo>
                    <a:lnTo>
                      <a:pt x="152" y="77"/>
                    </a:lnTo>
                    <a:lnTo>
                      <a:pt x="149" y="102"/>
                    </a:lnTo>
                    <a:lnTo>
                      <a:pt x="139" y="123"/>
                    </a:lnTo>
                    <a:lnTo>
                      <a:pt x="122" y="139"/>
                    </a:lnTo>
                    <a:lnTo>
                      <a:pt x="101" y="150"/>
                    </a:lnTo>
                    <a:lnTo>
                      <a:pt x="77" y="154"/>
                    </a:lnTo>
                    <a:lnTo>
                      <a:pt x="53" y="150"/>
                    </a:lnTo>
                    <a:lnTo>
                      <a:pt x="31" y="139"/>
                    </a:lnTo>
                    <a:lnTo>
                      <a:pt x="15" y="123"/>
                    </a:lnTo>
                    <a:lnTo>
                      <a:pt x="3" y="102"/>
                    </a:lnTo>
                    <a:lnTo>
                      <a:pt x="0" y="77"/>
                    </a:lnTo>
                    <a:lnTo>
                      <a:pt x="3" y="53"/>
                    </a:lnTo>
                    <a:lnTo>
                      <a:pt x="15" y="32"/>
                    </a:lnTo>
                    <a:lnTo>
                      <a:pt x="31" y="15"/>
                    </a:lnTo>
                    <a:lnTo>
                      <a:pt x="53" y="5"/>
                    </a:lnTo>
                    <a:lnTo>
                      <a:pt x="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59"/>
              <p:cNvSpPr>
                <a:spLocks noEditPoints="1"/>
              </p:cNvSpPr>
              <p:nvPr/>
            </p:nvSpPr>
            <p:spPr bwMode="auto">
              <a:xfrm>
                <a:off x="5156196" y="1543049"/>
                <a:ext cx="244475" cy="244475"/>
              </a:xfrm>
              <a:custGeom>
                <a:avLst/>
                <a:gdLst>
                  <a:gd name="T0" fmla="*/ 77 w 154"/>
                  <a:gd name="T1" fmla="*/ 14 h 154"/>
                  <a:gd name="T2" fmla="*/ 58 w 154"/>
                  <a:gd name="T3" fmla="*/ 17 h 154"/>
                  <a:gd name="T4" fmla="*/ 39 w 154"/>
                  <a:gd name="T5" fmla="*/ 26 h 154"/>
                  <a:gd name="T6" fmla="*/ 26 w 154"/>
                  <a:gd name="T7" fmla="*/ 40 h 154"/>
                  <a:gd name="T8" fmla="*/ 17 w 154"/>
                  <a:gd name="T9" fmla="*/ 58 h 154"/>
                  <a:gd name="T10" fmla="*/ 14 w 154"/>
                  <a:gd name="T11" fmla="*/ 77 h 154"/>
                  <a:gd name="T12" fmla="*/ 17 w 154"/>
                  <a:gd name="T13" fmla="*/ 97 h 154"/>
                  <a:gd name="T14" fmla="*/ 26 w 154"/>
                  <a:gd name="T15" fmla="*/ 115 h 154"/>
                  <a:gd name="T16" fmla="*/ 39 w 154"/>
                  <a:gd name="T17" fmla="*/ 129 h 154"/>
                  <a:gd name="T18" fmla="*/ 58 w 154"/>
                  <a:gd name="T19" fmla="*/ 138 h 154"/>
                  <a:gd name="T20" fmla="*/ 77 w 154"/>
                  <a:gd name="T21" fmla="*/ 141 h 154"/>
                  <a:gd name="T22" fmla="*/ 98 w 154"/>
                  <a:gd name="T23" fmla="*/ 138 h 154"/>
                  <a:gd name="T24" fmla="*/ 115 w 154"/>
                  <a:gd name="T25" fmla="*/ 129 h 154"/>
                  <a:gd name="T26" fmla="*/ 129 w 154"/>
                  <a:gd name="T27" fmla="*/ 115 h 154"/>
                  <a:gd name="T28" fmla="*/ 138 w 154"/>
                  <a:gd name="T29" fmla="*/ 97 h 154"/>
                  <a:gd name="T30" fmla="*/ 142 w 154"/>
                  <a:gd name="T31" fmla="*/ 77 h 154"/>
                  <a:gd name="T32" fmla="*/ 138 w 154"/>
                  <a:gd name="T33" fmla="*/ 58 h 154"/>
                  <a:gd name="T34" fmla="*/ 129 w 154"/>
                  <a:gd name="T35" fmla="*/ 40 h 154"/>
                  <a:gd name="T36" fmla="*/ 115 w 154"/>
                  <a:gd name="T37" fmla="*/ 26 h 154"/>
                  <a:gd name="T38" fmla="*/ 98 w 154"/>
                  <a:gd name="T39" fmla="*/ 17 h 154"/>
                  <a:gd name="T40" fmla="*/ 77 w 154"/>
                  <a:gd name="T41" fmla="*/ 14 h 154"/>
                  <a:gd name="T42" fmla="*/ 77 w 154"/>
                  <a:gd name="T43" fmla="*/ 0 h 154"/>
                  <a:gd name="T44" fmla="*/ 101 w 154"/>
                  <a:gd name="T45" fmla="*/ 5 h 154"/>
                  <a:gd name="T46" fmla="*/ 123 w 154"/>
                  <a:gd name="T47" fmla="*/ 15 h 154"/>
                  <a:gd name="T48" fmla="*/ 139 w 154"/>
                  <a:gd name="T49" fmla="*/ 32 h 154"/>
                  <a:gd name="T50" fmla="*/ 150 w 154"/>
                  <a:gd name="T51" fmla="*/ 53 h 154"/>
                  <a:gd name="T52" fmla="*/ 154 w 154"/>
                  <a:gd name="T53" fmla="*/ 77 h 154"/>
                  <a:gd name="T54" fmla="*/ 150 w 154"/>
                  <a:gd name="T55" fmla="*/ 102 h 154"/>
                  <a:gd name="T56" fmla="*/ 139 w 154"/>
                  <a:gd name="T57" fmla="*/ 123 h 154"/>
                  <a:gd name="T58" fmla="*/ 123 w 154"/>
                  <a:gd name="T59" fmla="*/ 139 h 154"/>
                  <a:gd name="T60" fmla="*/ 101 w 154"/>
                  <a:gd name="T61" fmla="*/ 150 h 154"/>
                  <a:gd name="T62" fmla="*/ 77 w 154"/>
                  <a:gd name="T63" fmla="*/ 154 h 154"/>
                  <a:gd name="T64" fmla="*/ 53 w 154"/>
                  <a:gd name="T65" fmla="*/ 150 h 154"/>
                  <a:gd name="T66" fmla="*/ 32 w 154"/>
                  <a:gd name="T67" fmla="*/ 139 h 154"/>
                  <a:gd name="T68" fmla="*/ 15 w 154"/>
                  <a:gd name="T69" fmla="*/ 123 h 154"/>
                  <a:gd name="T70" fmla="*/ 5 w 154"/>
                  <a:gd name="T71" fmla="*/ 102 h 154"/>
                  <a:gd name="T72" fmla="*/ 0 w 154"/>
                  <a:gd name="T73" fmla="*/ 77 h 154"/>
                  <a:gd name="T74" fmla="*/ 5 w 154"/>
                  <a:gd name="T75" fmla="*/ 53 h 154"/>
                  <a:gd name="T76" fmla="*/ 15 w 154"/>
                  <a:gd name="T77" fmla="*/ 32 h 154"/>
                  <a:gd name="T78" fmla="*/ 32 w 154"/>
                  <a:gd name="T79" fmla="*/ 15 h 154"/>
                  <a:gd name="T80" fmla="*/ 53 w 154"/>
                  <a:gd name="T81" fmla="*/ 5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14"/>
                    </a:moveTo>
                    <a:lnTo>
                      <a:pt x="58" y="17"/>
                    </a:lnTo>
                    <a:lnTo>
                      <a:pt x="39" y="26"/>
                    </a:lnTo>
                    <a:lnTo>
                      <a:pt x="26" y="40"/>
                    </a:lnTo>
                    <a:lnTo>
                      <a:pt x="17" y="58"/>
                    </a:lnTo>
                    <a:lnTo>
                      <a:pt x="14" y="77"/>
                    </a:lnTo>
                    <a:lnTo>
                      <a:pt x="17" y="97"/>
                    </a:lnTo>
                    <a:lnTo>
                      <a:pt x="26" y="115"/>
                    </a:lnTo>
                    <a:lnTo>
                      <a:pt x="39" y="129"/>
                    </a:lnTo>
                    <a:lnTo>
                      <a:pt x="58" y="138"/>
                    </a:lnTo>
                    <a:lnTo>
                      <a:pt x="77" y="141"/>
                    </a:lnTo>
                    <a:lnTo>
                      <a:pt x="98" y="138"/>
                    </a:lnTo>
                    <a:lnTo>
                      <a:pt x="115" y="129"/>
                    </a:lnTo>
                    <a:lnTo>
                      <a:pt x="129" y="115"/>
                    </a:lnTo>
                    <a:lnTo>
                      <a:pt x="138" y="97"/>
                    </a:lnTo>
                    <a:lnTo>
                      <a:pt x="142" y="77"/>
                    </a:lnTo>
                    <a:lnTo>
                      <a:pt x="138" y="58"/>
                    </a:lnTo>
                    <a:lnTo>
                      <a:pt x="129" y="40"/>
                    </a:lnTo>
                    <a:lnTo>
                      <a:pt x="115" y="26"/>
                    </a:lnTo>
                    <a:lnTo>
                      <a:pt x="98" y="17"/>
                    </a:lnTo>
                    <a:lnTo>
                      <a:pt x="77" y="14"/>
                    </a:lnTo>
                    <a:close/>
                    <a:moveTo>
                      <a:pt x="77" y="0"/>
                    </a:moveTo>
                    <a:lnTo>
                      <a:pt x="101" y="5"/>
                    </a:lnTo>
                    <a:lnTo>
                      <a:pt x="123" y="15"/>
                    </a:lnTo>
                    <a:lnTo>
                      <a:pt x="139" y="32"/>
                    </a:lnTo>
                    <a:lnTo>
                      <a:pt x="150" y="53"/>
                    </a:lnTo>
                    <a:lnTo>
                      <a:pt x="154" y="77"/>
                    </a:lnTo>
                    <a:lnTo>
                      <a:pt x="150" y="102"/>
                    </a:lnTo>
                    <a:lnTo>
                      <a:pt x="139" y="123"/>
                    </a:lnTo>
                    <a:lnTo>
                      <a:pt x="123" y="139"/>
                    </a:lnTo>
                    <a:lnTo>
                      <a:pt x="101" y="150"/>
                    </a:lnTo>
                    <a:lnTo>
                      <a:pt x="77" y="154"/>
                    </a:lnTo>
                    <a:lnTo>
                      <a:pt x="53" y="150"/>
                    </a:lnTo>
                    <a:lnTo>
                      <a:pt x="32" y="139"/>
                    </a:lnTo>
                    <a:lnTo>
                      <a:pt x="15" y="123"/>
                    </a:lnTo>
                    <a:lnTo>
                      <a:pt x="5" y="102"/>
                    </a:lnTo>
                    <a:lnTo>
                      <a:pt x="0" y="77"/>
                    </a:lnTo>
                    <a:lnTo>
                      <a:pt x="5" y="53"/>
                    </a:lnTo>
                    <a:lnTo>
                      <a:pt x="15" y="32"/>
                    </a:lnTo>
                    <a:lnTo>
                      <a:pt x="32" y="15"/>
                    </a:lnTo>
                    <a:lnTo>
                      <a:pt x="53" y="5"/>
                    </a:lnTo>
                    <a:lnTo>
                      <a:pt x="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0"/>
              <p:cNvSpPr>
                <a:spLocks noEditPoints="1"/>
              </p:cNvSpPr>
              <p:nvPr/>
            </p:nvSpPr>
            <p:spPr bwMode="auto">
              <a:xfrm>
                <a:off x="4792662" y="1870076"/>
                <a:ext cx="608012" cy="282574"/>
              </a:xfrm>
              <a:custGeom>
                <a:avLst/>
                <a:gdLst>
                  <a:gd name="T0" fmla="*/ 148 w 383"/>
                  <a:gd name="T1" fmla="*/ 125 h 178"/>
                  <a:gd name="T2" fmla="*/ 134 w 383"/>
                  <a:gd name="T3" fmla="*/ 149 h 178"/>
                  <a:gd name="T4" fmla="*/ 136 w 383"/>
                  <a:gd name="T5" fmla="*/ 160 h 178"/>
                  <a:gd name="T6" fmla="*/ 191 w 383"/>
                  <a:gd name="T7" fmla="*/ 166 h 178"/>
                  <a:gd name="T8" fmla="*/ 247 w 383"/>
                  <a:gd name="T9" fmla="*/ 160 h 178"/>
                  <a:gd name="T10" fmla="*/ 249 w 383"/>
                  <a:gd name="T11" fmla="*/ 149 h 178"/>
                  <a:gd name="T12" fmla="*/ 235 w 383"/>
                  <a:gd name="T13" fmla="*/ 125 h 178"/>
                  <a:gd name="T14" fmla="*/ 207 w 383"/>
                  <a:gd name="T15" fmla="*/ 125 h 178"/>
                  <a:gd name="T16" fmla="*/ 191 w 383"/>
                  <a:gd name="T17" fmla="*/ 146 h 178"/>
                  <a:gd name="T18" fmla="*/ 185 w 383"/>
                  <a:gd name="T19" fmla="*/ 134 h 178"/>
                  <a:gd name="T20" fmla="*/ 163 w 383"/>
                  <a:gd name="T21" fmla="*/ 121 h 178"/>
                  <a:gd name="T22" fmla="*/ 28 w 383"/>
                  <a:gd name="T23" fmla="*/ 81 h 178"/>
                  <a:gd name="T24" fmla="*/ 54 w 383"/>
                  <a:gd name="T25" fmla="*/ 116 h 178"/>
                  <a:gd name="T26" fmla="*/ 95 w 383"/>
                  <a:gd name="T27" fmla="*/ 146 h 178"/>
                  <a:gd name="T28" fmla="*/ 121 w 383"/>
                  <a:gd name="T29" fmla="*/ 149 h 178"/>
                  <a:gd name="T30" fmla="*/ 133 w 383"/>
                  <a:gd name="T31" fmla="*/ 121 h 178"/>
                  <a:gd name="T32" fmla="*/ 163 w 383"/>
                  <a:gd name="T33" fmla="*/ 109 h 178"/>
                  <a:gd name="T34" fmla="*/ 191 w 383"/>
                  <a:gd name="T35" fmla="*/ 121 h 178"/>
                  <a:gd name="T36" fmla="*/ 220 w 383"/>
                  <a:gd name="T37" fmla="*/ 109 h 178"/>
                  <a:gd name="T38" fmla="*/ 249 w 383"/>
                  <a:gd name="T39" fmla="*/ 121 h 178"/>
                  <a:gd name="T40" fmla="*/ 261 w 383"/>
                  <a:gd name="T41" fmla="*/ 149 h 178"/>
                  <a:gd name="T42" fmla="*/ 288 w 383"/>
                  <a:gd name="T43" fmla="*/ 146 h 178"/>
                  <a:gd name="T44" fmla="*/ 329 w 383"/>
                  <a:gd name="T45" fmla="*/ 116 h 178"/>
                  <a:gd name="T46" fmla="*/ 353 w 383"/>
                  <a:gd name="T47" fmla="*/ 81 h 178"/>
                  <a:gd name="T48" fmla="*/ 21 w 383"/>
                  <a:gd name="T49" fmla="*/ 63 h 178"/>
                  <a:gd name="T50" fmla="*/ 21 w 383"/>
                  <a:gd name="T51" fmla="*/ 13 h 178"/>
                  <a:gd name="T52" fmla="*/ 15 w 383"/>
                  <a:gd name="T53" fmla="*/ 18 h 178"/>
                  <a:gd name="T54" fmla="*/ 12 w 383"/>
                  <a:gd name="T55" fmla="*/ 27 h 178"/>
                  <a:gd name="T56" fmla="*/ 15 w 383"/>
                  <a:gd name="T57" fmla="*/ 42 h 178"/>
                  <a:gd name="T58" fmla="*/ 365 w 383"/>
                  <a:gd name="T59" fmla="*/ 51 h 178"/>
                  <a:gd name="T60" fmla="*/ 370 w 383"/>
                  <a:gd name="T61" fmla="*/ 33 h 178"/>
                  <a:gd name="T62" fmla="*/ 370 w 383"/>
                  <a:gd name="T63" fmla="*/ 23 h 178"/>
                  <a:gd name="T64" fmla="*/ 365 w 383"/>
                  <a:gd name="T65" fmla="*/ 15 h 178"/>
                  <a:gd name="T66" fmla="*/ 358 w 383"/>
                  <a:gd name="T67" fmla="*/ 12 h 178"/>
                  <a:gd name="T68" fmla="*/ 25 w 383"/>
                  <a:gd name="T69" fmla="*/ 0 h 178"/>
                  <a:gd name="T70" fmla="*/ 364 w 383"/>
                  <a:gd name="T71" fmla="*/ 0 h 178"/>
                  <a:gd name="T72" fmla="*/ 373 w 383"/>
                  <a:gd name="T73" fmla="*/ 4 h 178"/>
                  <a:gd name="T74" fmla="*/ 380 w 383"/>
                  <a:gd name="T75" fmla="*/ 15 h 178"/>
                  <a:gd name="T76" fmla="*/ 383 w 383"/>
                  <a:gd name="T77" fmla="*/ 29 h 178"/>
                  <a:gd name="T78" fmla="*/ 373 w 383"/>
                  <a:gd name="T79" fmla="*/ 69 h 178"/>
                  <a:gd name="T80" fmla="*/ 344 w 383"/>
                  <a:gd name="T81" fmla="*/ 119 h 178"/>
                  <a:gd name="T82" fmla="*/ 294 w 383"/>
                  <a:gd name="T83" fmla="*/ 157 h 178"/>
                  <a:gd name="T84" fmla="*/ 229 w 383"/>
                  <a:gd name="T85" fmla="*/ 177 h 178"/>
                  <a:gd name="T86" fmla="*/ 154 w 383"/>
                  <a:gd name="T87" fmla="*/ 177 h 178"/>
                  <a:gd name="T88" fmla="*/ 89 w 383"/>
                  <a:gd name="T89" fmla="*/ 157 h 178"/>
                  <a:gd name="T90" fmla="*/ 39 w 383"/>
                  <a:gd name="T91" fmla="*/ 119 h 178"/>
                  <a:gd name="T92" fmla="*/ 10 w 383"/>
                  <a:gd name="T93" fmla="*/ 69 h 178"/>
                  <a:gd name="T94" fmla="*/ 0 w 383"/>
                  <a:gd name="T95" fmla="*/ 29 h 178"/>
                  <a:gd name="T96" fmla="*/ 1 w 383"/>
                  <a:gd name="T97" fmla="*/ 15 h 178"/>
                  <a:gd name="T98" fmla="*/ 10 w 383"/>
                  <a:gd name="T99" fmla="*/ 4 h 178"/>
                  <a:gd name="T100" fmla="*/ 19 w 383"/>
                  <a:gd name="T10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3" h="178">
                    <a:moveTo>
                      <a:pt x="163" y="121"/>
                    </a:moveTo>
                    <a:lnTo>
                      <a:pt x="148" y="125"/>
                    </a:lnTo>
                    <a:lnTo>
                      <a:pt x="137" y="136"/>
                    </a:lnTo>
                    <a:lnTo>
                      <a:pt x="134" y="149"/>
                    </a:lnTo>
                    <a:lnTo>
                      <a:pt x="134" y="155"/>
                    </a:lnTo>
                    <a:lnTo>
                      <a:pt x="136" y="160"/>
                    </a:lnTo>
                    <a:lnTo>
                      <a:pt x="161" y="165"/>
                    </a:lnTo>
                    <a:lnTo>
                      <a:pt x="191" y="166"/>
                    </a:lnTo>
                    <a:lnTo>
                      <a:pt x="220" y="165"/>
                    </a:lnTo>
                    <a:lnTo>
                      <a:pt x="247" y="160"/>
                    </a:lnTo>
                    <a:lnTo>
                      <a:pt x="249" y="155"/>
                    </a:lnTo>
                    <a:lnTo>
                      <a:pt x="249" y="149"/>
                    </a:lnTo>
                    <a:lnTo>
                      <a:pt x="244" y="136"/>
                    </a:lnTo>
                    <a:lnTo>
                      <a:pt x="235" y="125"/>
                    </a:lnTo>
                    <a:lnTo>
                      <a:pt x="220" y="121"/>
                    </a:lnTo>
                    <a:lnTo>
                      <a:pt x="207" y="125"/>
                    </a:lnTo>
                    <a:lnTo>
                      <a:pt x="196" y="134"/>
                    </a:lnTo>
                    <a:lnTo>
                      <a:pt x="191" y="146"/>
                    </a:lnTo>
                    <a:lnTo>
                      <a:pt x="191" y="146"/>
                    </a:lnTo>
                    <a:lnTo>
                      <a:pt x="185" y="134"/>
                    </a:lnTo>
                    <a:lnTo>
                      <a:pt x="176" y="125"/>
                    </a:lnTo>
                    <a:lnTo>
                      <a:pt x="163" y="121"/>
                    </a:lnTo>
                    <a:close/>
                    <a:moveTo>
                      <a:pt x="21" y="63"/>
                    </a:moveTo>
                    <a:lnTo>
                      <a:pt x="28" y="81"/>
                    </a:lnTo>
                    <a:lnTo>
                      <a:pt x="39" y="98"/>
                    </a:lnTo>
                    <a:lnTo>
                      <a:pt x="54" y="116"/>
                    </a:lnTo>
                    <a:lnTo>
                      <a:pt x="72" y="131"/>
                    </a:lnTo>
                    <a:lnTo>
                      <a:pt x="95" y="146"/>
                    </a:lnTo>
                    <a:lnTo>
                      <a:pt x="122" y="157"/>
                    </a:lnTo>
                    <a:lnTo>
                      <a:pt x="121" y="149"/>
                    </a:lnTo>
                    <a:lnTo>
                      <a:pt x="124" y="134"/>
                    </a:lnTo>
                    <a:lnTo>
                      <a:pt x="133" y="121"/>
                    </a:lnTo>
                    <a:lnTo>
                      <a:pt x="146" y="112"/>
                    </a:lnTo>
                    <a:lnTo>
                      <a:pt x="163" y="109"/>
                    </a:lnTo>
                    <a:lnTo>
                      <a:pt x="178" y="112"/>
                    </a:lnTo>
                    <a:lnTo>
                      <a:pt x="191" y="121"/>
                    </a:lnTo>
                    <a:lnTo>
                      <a:pt x="205" y="112"/>
                    </a:lnTo>
                    <a:lnTo>
                      <a:pt x="220" y="109"/>
                    </a:lnTo>
                    <a:lnTo>
                      <a:pt x="237" y="112"/>
                    </a:lnTo>
                    <a:lnTo>
                      <a:pt x="249" y="121"/>
                    </a:lnTo>
                    <a:lnTo>
                      <a:pt x="258" y="134"/>
                    </a:lnTo>
                    <a:lnTo>
                      <a:pt x="261" y="149"/>
                    </a:lnTo>
                    <a:lnTo>
                      <a:pt x="261" y="157"/>
                    </a:lnTo>
                    <a:lnTo>
                      <a:pt x="288" y="146"/>
                    </a:lnTo>
                    <a:lnTo>
                      <a:pt x="311" y="131"/>
                    </a:lnTo>
                    <a:lnTo>
                      <a:pt x="329" y="116"/>
                    </a:lnTo>
                    <a:lnTo>
                      <a:pt x="342" y="98"/>
                    </a:lnTo>
                    <a:lnTo>
                      <a:pt x="353" y="81"/>
                    </a:lnTo>
                    <a:lnTo>
                      <a:pt x="361" y="63"/>
                    </a:lnTo>
                    <a:lnTo>
                      <a:pt x="21" y="63"/>
                    </a:lnTo>
                    <a:close/>
                    <a:moveTo>
                      <a:pt x="25" y="12"/>
                    </a:moveTo>
                    <a:lnTo>
                      <a:pt x="21" y="13"/>
                    </a:lnTo>
                    <a:lnTo>
                      <a:pt x="16" y="15"/>
                    </a:lnTo>
                    <a:lnTo>
                      <a:pt x="15" y="18"/>
                    </a:lnTo>
                    <a:lnTo>
                      <a:pt x="12" y="23"/>
                    </a:lnTo>
                    <a:lnTo>
                      <a:pt x="12" y="27"/>
                    </a:lnTo>
                    <a:lnTo>
                      <a:pt x="13" y="33"/>
                    </a:lnTo>
                    <a:lnTo>
                      <a:pt x="15" y="42"/>
                    </a:lnTo>
                    <a:lnTo>
                      <a:pt x="18" y="51"/>
                    </a:lnTo>
                    <a:lnTo>
                      <a:pt x="365" y="51"/>
                    </a:lnTo>
                    <a:lnTo>
                      <a:pt x="368" y="42"/>
                    </a:lnTo>
                    <a:lnTo>
                      <a:pt x="370" y="33"/>
                    </a:lnTo>
                    <a:lnTo>
                      <a:pt x="370" y="27"/>
                    </a:lnTo>
                    <a:lnTo>
                      <a:pt x="370" y="23"/>
                    </a:lnTo>
                    <a:lnTo>
                      <a:pt x="368" y="18"/>
                    </a:lnTo>
                    <a:lnTo>
                      <a:pt x="365" y="15"/>
                    </a:lnTo>
                    <a:lnTo>
                      <a:pt x="362" y="13"/>
                    </a:lnTo>
                    <a:lnTo>
                      <a:pt x="358" y="12"/>
                    </a:lnTo>
                    <a:lnTo>
                      <a:pt x="25" y="12"/>
                    </a:lnTo>
                    <a:close/>
                    <a:moveTo>
                      <a:pt x="25" y="0"/>
                    </a:moveTo>
                    <a:lnTo>
                      <a:pt x="358" y="0"/>
                    </a:lnTo>
                    <a:lnTo>
                      <a:pt x="364" y="0"/>
                    </a:lnTo>
                    <a:lnTo>
                      <a:pt x="368" y="1"/>
                    </a:lnTo>
                    <a:lnTo>
                      <a:pt x="373" y="4"/>
                    </a:lnTo>
                    <a:lnTo>
                      <a:pt x="377" y="9"/>
                    </a:lnTo>
                    <a:lnTo>
                      <a:pt x="380" y="15"/>
                    </a:lnTo>
                    <a:lnTo>
                      <a:pt x="383" y="21"/>
                    </a:lnTo>
                    <a:lnTo>
                      <a:pt x="383" y="29"/>
                    </a:lnTo>
                    <a:lnTo>
                      <a:pt x="380" y="47"/>
                    </a:lnTo>
                    <a:lnTo>
                      <a:pt x="373" y="69"/>
                    </a:lnTo>
                    <a:lnTo>
                      <a:pt x="361" y="94"/>
                    </a:lnTo>
                    <a:lnTo>
                      <a:pt x="344" y="119"/>
                    </a:lnTo>
                    <a:lnTo>
                      <a:pt x="321" y="140"/>
                    </a:lnTo>
                    <a:lnTo>
                      <a:pt x="294" y="157"/>
                    </a:lnTo>
                    <a:lnTo>
                      <a:pt x="264" y="169"/>
                    </a:lnTo>
                    <a:lnTo>
                      <a:pt x="229" y="177"/>
                    </a:lnTo>
                    <a:lnTo>
                      <a:pt x="191" y="178"/>
                    </a:lnTo>
                    <a:lnTo>
                      <a:pt x="154" y="177"/>
                    </a:lnTo>
                    <a:lnTo>
                      <a:pt x="119" y="169"/>
                    </a:lnTo>
                    <a:lnTo>
                      <a:pt x="89" y="157"/>
                    </a:lnTo>
                    <a:lnTo>
                      <a:pt x="62" y="140"/>
                    </a:lnTo>
                    <a:lnTo>
                      <a:pt x="39" y="119"/>
                    </a:lnTo>
                    <a:lnTo>
                      <a:pt x="21" y="94"/>
                    </a:lnTo>
                    <a:lnTo>
                      <a:pt x="10" y="69"/>
                    </a:lnTo>
                    <a:lnTo>
                      <a:pt x="3" y="47"/>
                    </a:lnTo>
                    <a:lnTo>
                      <a:pt x="0" y="29"/>
                    </a:lnTo>
                    <a:lnTo>
                      <a:pt x="0" y="21"/>
                    </a:lnTo>
                    <a:lnTo>
                      <a:pt x="1" y="15"/>
                    </a:lnTo>
                    <a:lnTo>
                      <a:pt x="6" y="9"/>
                    </a:lnTo>
                    <a:lnTo>
                      <a:pt x="10" y="4"/>
                    </a:lnTo>
                    <a:lnTo>
                      <a:pt x="15" y="1"/>
                    </a:lnTo>
                    <a:lnTo>
                      <a:pt x="19"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6" name="Group 5"/>
          <p:cNvGrpSpPr/>
          <p:nvPr/>
        </p:nvGrpSpPr>
        <p:grpSpPr>
          <a:xfrm>
            <a:off x="7101271" y="4078216"/>
            <a:ext cx="4000116" cy="1719645"/>
            <a:chOff x="7101271" y="4078216"/>
            <a:chExt cx="4000116" cy="1719645"/>
          </a:xfrm>
        </p:grpSpPr>
        <p:sp>
          <p:nvSpPr>
            <p:cNvPr id="85" name="Rounded Rectangle 84"/>
            <p:cNvSpPr/>
            <p:nvPr/>
          </p:nvSpPr>
          <p:spPr>
            <a:xfrm>
              <a:off x="7124700" y="4078216"/>
              <a:ext cx="3976687" cy="1713627"/>
            </a:xfrm>
            <a:prstGeom prst="roundRect">
              <a:avLst>
                <a:gd name="adj" fmla="val 4577"/>
              </a:avLst>
            </a:prstGeom>
            <a:solidFill>
              <a:schemeClr val="bg1">
                <a:lumMod val="95000"/>
              </a:schemeClr>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 Same Side Corner Rectangle 50"/>
            <p:cNvSpPr/>
            <p:nvPr/>
          </p:nvSpPr>
          <p:spPr>
            <a:xfrm rot="16200000" flipH="1">
              <a:off x="7715687" y="3493248"/>
              <a:ext cx="1713627" cy="2895599"/>
            </a:xfrm>
            <a:prstGeom prst="round2SameRect">
              <a:avLst>
                <a:gd name="adj1" fmla="val 4394"/>
                <a:gd name="adj2" fmla="val 0"/>
              </a:avLst>
            </a:prstGeom>
            <a:solidFill>
              <a:schemeClr val="accent2"/>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7101271" y="4656894"/>
              <a:ext cx="2803939" cy="954107"/>
            </a:xfrm>
            <a:prstGeom prst="rect">
              <a:avLst/>
            </a:prstGeom>
          </p:spPr>
          <p:txBody>
            <a:bodyPr wrap="square">
              <a:spAutoFit/>
            </a:bodyPr>
            <a:lstStyle/>
            <a:p>
              <a:pPr algn="r"/>
              <a:r>
                <a:rPr lang="en-US" sz="1400" dirty="0">
                  <a:solidFill>
                    <a:schemeClr val="bg1"/>
                  </a:solidFill>
                </a:rPr>
                <a:t>Donec non velit euismod nisi fermentum facilisis. In nec dui ipsum. Proin vitae justo libero. Morbi </a:t>
              </a:r>
              <a:r>
                <a:rPr lang="en-US" sz="1400" dirty="0" smtClean="0">
                  <a:solidFill>
                    <a:schemeClr val="bg1"/>
                  </a:solidFill>
                </a:rPr>
                <a:t>malesuada. </a:t>
              </a:r>
              <a:endParaRPr lang="en-US" sz="1400" dirty="0">
                <a:solidFill>
                  <a:schemeClr val="bg1"/>
                </a:solidFill>
              </a:endParaRPr>
            </a:p>
          </p:txBody>
        </p:sp>
        <p:sp>
          <p:nvSpPr>
            <p:cNvPr id="59" name="TextBox 58"/>
            <p:cNvSpPr txBox="1"/>
            <p:nvPr/>
          </p:nvSpPr>
          <p:spPr>
            <a:xfrm>
              <a:off x="8039939" y="4244070"/>
              <a:ext cx="1865271" cy="461665"/>
            </a:xfrm>
            <a:prstGeom prst="rect">
              <a:avLst/>
            </a:prstGeom>
            <a:noFill/>
          </p:spPr>
          <p:txBody>
            <a:bodyPr wrap="square" rtlCol="0">
              <a:spAutoFit/>
            </a:bodyPr>
            <a:lstStyle/>
            <a:p>
              <a:pPr algn="r"/>
              <a:r>
                <a:rPr lang="en-US" dirty="0">
                  <a:solidFill>
                    <a:schemeClr val="bg1"/>
                  </a:solidFill>
                </a:rPr>
                <a:t>Desire</a:t>
              </a:r>
            </a:p>
          </p:txBody>
        </p:sp>
        <p:grpSp>
          <p:nvGrpSpPr>
            <p:cNvPr id="76" name="Group 75"/>
            <p:cNvGrpSpPr/>
            <p:nvPr/>
          </p:nvGrpSpPr>
          <p:grpSpPr>
            <a:xfrm>
              <a:off x="10194542" y="4587688"/>
              <a:ext cx="659634" cy="795002"/>
              <a:chOff x="2071688" y="3263900"/>
              <a:chExt cx="912813" cy="1100138"/>
            </a:xfrm>
            <a:solidFill>
              <a:schemeClr val="accent2"/>
            </a:solidFill>
          </p:grpSpPr>
          <p:sp>
            <p:nvSpPr>
              <p:cNvPr id="77" name="Freeform 15"/>
              <p:cNvSpPr>
                <a:spLocks noEditPoints="1"/>
              </p:cNvSpPr>
              <p:nvPr/>
            </p:nvSpPr>
            <p:spPr bwMode="auto">
              <a:xfrm>
                <a:off x="2600326" y="3575050"/>
                <a:ext cx="95251" cy="95251"/>
              </a:xfrm>
              <a:custGeom>
                <a:avLst/>
                <a:gdLst>
                  <a:gd name="T0" fmla="*/ 31 w 60"/>
                  <a:gd name="T1" fmla="*/ 13 h 60"/>
                  <a:gd name="T2" fmla="*/ 25 w 60"/>
                  <a:gd name="T3" fmla="*/ 13 h 60"/>
                  <a:gd name="T4" fmla="*/ 20 w 60"/>
                  <a:gd name="T5" fmla="*/ 17 h 60"/>
                  <a:gd name="T6" fmla="*/ 17 w 60"/>
                  <a:gd name="T7" fmla="*/ 20 h 60"/>
                  <a:gd name="T8" fmla="*/ 15 w 60"/>
                  <a:gd name="T9" fmla="*/ 24 h 60"/>
                  <a:gd name="T10" fmla="*/ 14 w 60"/>
                  <a:gd name="T11" fmla="*/ 30 h 60"/>
                  <a:gd name="T12" fmla="*/ 15 w 60"/>
                  <a:gd name="T13" fmla="*/ 35 h 60"/>
                  <a:gd name="T14" fmla="*/ 17 w 60"/>
                  <a:gd name="T15" fmla="*/ 40 h 60"/>
                  <a:gd name="T16" fmla="*/ 20 w 60"/>
                  <a:gd name="T17" fmla="*/ 43 h 60"/>
                  <a:gd name="T18" fmla="*/ 25 w 60"/>
                  <a:gd name="T19" fmla="*/ 46 h 60"/>
                  <a:gd name="T20" fmla="*/ 31 w 60"/>
                  <a:gd name="T21" fmla="*/ 46 h 60"/>
                  <a:gd name="T22" fmla="*/ 35 w 60"/>
                  <a:gd name="T23" fmla="*/ 46 h 60"/>
                  <a:gd name="T24" fmla="*/ 40 w 60"/>
                  <a:gd name="T25" fmla="*/ 43 h 60"/>
                  <a:gd name="T26" fmla="*/ 43 w 60"/>
                  <a:gd name="T27" fmla="*/ 40 h 60"/>
                  <a:gd name="T28" fmla="*/ 46 w 60"/>
                  <a:gd name="T29" fmla="*/ 35 h 60"/>
                  <a:gd name="T30" fmla="*/ 46 w 60"/>
                  <a:gd name="T31" fmla="*/ 30 h 60"/>
                  <a:gd name="T32" fmla="*/ 46 w 60"/>
                  <a:gd name="T33" fmla="*/ 24 h 60"/>
                  <a:gd name="T34" fmla="*/ 43 w 60"/>
                  <a:gd name="T35" fmla="*/ 20 h 60"/>
                  <a:gd name="T36" fmla="*/ 40 w 60"/>
                  <a:gd name="T37" fmla="*/ 17 h 60"/>
                  <a:gd name="T38" fmla="*/ 35 w 60"/>
                  <a:gd name="T39" fmla="*/ 13 h 60"/>
                  <a:gd name="T40" fmla="*/ 31 w 60"/>
                  <a:gd name="T41" fmla="*/ 13 h 60"/>
                  <a:gd name="T42" fmla="*/ 31 w 60"/>
                  <a:gd name="T43" fmla="*/ 0 h 60"/>
                  <a:gd name="T44" fmla="*/ 45 w 60"/>
                  <a:gd name="T45" fmla="*/ 4 h 60"/>
                  <a:gd name="T46" fmla="*/ 55 w 60"/>
                  <a:gd name="T47" fmla="*/ 15 h 60"/>
                  <a:gd name="T48" fmla="*/ 60 w 60"/>
                  <a:gd name="T49" fmla="*/ 30 h 60"/>
                  <a:gd name="T50" fmla="*/ 55 w 60"/>
                  <a:gd name="T51" fmla="*/ 44 h 60"/>
                  <a:gd name="T52" fmla="*/ 45 w 60"/>
                  <a:gd name="T53" fmla="*/ 55 h 60"/>
                  <a:gd name="T54" fmla="*/ 31 w 60"/>
                  <a:gd name="T55" fmla="*/ 60 h 60"/>
                  <a:gd name="T56" fmla="*/ 15 w 60"/>
                  <a:gd name="T57" fmla="*/ 55 h 60"/>
                  <a:gd name="T58" fmla="*/ 5 w 60"/>
                  <a:gd name="T59" fmla="*/ 44 h 60"/>
                  <a:gd name="T60" fmla="*/ 0 w 60"/>
                  <a:gd name="T61" fmla="*/ 30 h 60"/>
                  <a:gd name="T62" fmla="*/ 5 w 60"/>
                  <a:gd name="T63" fmla="*/ 15 h 60"/>
                  <a:gd name="T64" fmla="*/ 15 w 60"/>
                  <a:gd name="T65" fmla="*/ 4 h 60"/>
                  <a:gd name="T66" fmla="*/ 31 w 60"/>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60">
                    <a:moveTo>
                      <a:pt x="31" y="13"/>
                    </a:moveTo>
                    <a:lnTo>
                      <a:pt x="25" y="13"/>
                    </a:lnTo>
                    <a:lnTo>
                      <a:pt x="20" y="17"/>
                    </a:lnTo>
                    <a:lnTo>
                      <a:pt x="17" y="20"/>
                    </a:lnTo>
                    <a:lnTo>
                      <a:pt x="15" y="24"/>
                    </a:lnTo>
                    <a:lnTo>
                      <a:pt x="14" y="30"/>
                    </a:lnTo>
                    <a:lnTo>
                      <a:pt x="15" y="35"/>
                    </a:lnTo>
                    <a:lnTo>
                      <a:pt x="17" y="40"/>
                    </a:lnTo>
                    <a:lnTo>
                      <a:pt x="20" y="43"/>
                    </a:lnTo>
                    <a:lnTo>
                      <a:pt x="25" y="46"/>
                    </a:lnTo>
                    <a:lnTo>
                      <a:pt x="31" y="46"/>
                    </a:lnTo>
                    <a:lnTo>
                      <a:pt x="35" y="46"/>
                    </a:lnTo>
                    <a:lnTo>
                      <a:pt x="40" y="43"/>
                    </a:lnTo>
                    <a:lnTo>
                      <a:pt x="43" y="40"/>
                    </a:lnTo>
                    <a:lnTo>
                      <a:pt x="46" y="35"/>
                    </a:lnTo>
                    <a:lnTo>
                      <a:pt x="46" y="30"/>
                    </a:lnTo>
                    <a:lnTo>
                      <a:pt x="46" y="24"/>
                    </a:lnTo>
                    <a:lnTo>
                      <a:pt x="43" y="20"/>
                    </a:lnTo>
                    <a:lnTo>
                      <a:pt x="40" y="17"/>
                    </a:lnTo>
                    <a:lnTo>
                      <a:pt x="35" y="13"/>
                    </a:lnTo>
                    <a:lnTo>
                      <a:pt x="31" y="13"/>
                    </a:lnTo>
                    <a:close/>
                    <a:moveTo>
                      <a:pt x="31" y="0"/>
                    </a:moveTo>
                    <a:lnTo>
                      <a:pt x="45" y="4"/>
                    </a:lnTo>
                    <a:lnTo>
                      <a:pt x="55" y="15"/>
                    </a:lnTo>
                    <a:lnTo>
                      <a:pt x="60" y="30"/>
                    </a:lnTo>
                    <a:lnTo>
                      <a:pt x="55" y="44"/>
                    </a:lnTo>
                    <a:lnTo>
                      <a:pt x="45" y="55"/>
                    </a:lnTo>
                    <a:lnTo>
                      <a:pt x="31" y="60"/>
                    </a:lnTo>
                    <a:lnTo>
                      <a:pt x="15" y="55"/>
                    </a:lnTo>
                    <a:lnTo>
                      <a:pt x="5" y="44"/>
                    </a:lnTo>
                    <a:lnTo>
                      <a:pt x="0" y="30"/>
                    </a:lnTo>
                    <a:lnTo>
                      <a:pt x="5" y="15"/>
                    </a:lnTo>
                    <a:lnTo>
                      <a:pt x="15" y="4"/>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6"/>
              <p:cNvSpPr>
                <a:spLocks noEditPoints="1"/>
              </p:cNvSpPr>
              <p:nvPr/>
            </p:nvSpPr>
            <p:spPr bwMode="auto">
              <a:xfrm>
                <a:off x="2455863" y="4011613"/>
                <a:ext cx="185738" cy="163513"/>
              </a:xfrm>
              <a:custGeom>
                <a:avLst/>
                <a:gdLst>
                  <a:gd name="T0" fmla="*/ 65 w 117"/>
                  <a:gd name="T1" fmla="*/ 13 h 103"/>
                  <a:gd name="T2" fmla="*/ 51 w 117"/>
                  <a:gd name="T3" fmla="*/ 14 h 103"/>
                  <a:gd name="T4" fmla="*/ 39 w 117"/>
                  <a:gd name="T5" fmla="*/ 20 h 103"/>
                  <a:gd name="T6" fmla="*/ 23 w 117"/>
                  <a:gd name="T7" fmla="*/ 33 h 103"/>
                  <a:gd name="T8" fmla="*/ 14 w 117"/>
                  <a:gd name="T9" fmla="*/ 48 h 103"/>
                  <a:gd name="T10" fmla="*/ 14 w 117"/>
                  <a:gd name="T11" fmla="*/ 60 h 103"/>
                  <a:gd name="T12" fmla="*/ 17 w 117"/>
                  <a:gd name="T13" fmla="*/ 74 h 103"/>
                  <a:gd name="T14" fmla="*/ 26 w 117"/>
                  <a:gd name="T15" fmla="*/ 83 h 103"/>
                  <a:gd name="T16" fmla="*/ 39 w 117"/>
                  <a:gd name="T17" fmla="*/ 89 h 103"/>
                  <a:gd name="T18" fmla="*/ 53 w 117"/>
                  <a:gd name="T19" fmla="*/ 91 h 103"/>
                  <a:gd name="T20" fmla="*/ 66 w 117"/>
                  <a:gd name="T21" fmla="*/ 89 h 103"/>
                  <a:gd name="T22" fmla="*/ 80 w 117"/>
                  <a:gd name="T23" fmla="*/ 85 h 103"/>
                  <a:gd name="T24" fmla="*/ 96 w 117"/>
                  <a:gd name="T25" fmla="*/ 71 h 103"/>
                  <a:gd name="T26" fmla="*/ 103 w 117"/>
                  <a:gd name="T27" fmla="*/ 56 h 103"/>
                  <a:gd name="T28" fmla="*/ 105 w 117"/>
                  <a:gd name="T29" fmla="*/ 43 h 103"/>
                  <a:gd name="T30" fmla="*/ 100 w 117"/>
                  <a:gd name="T31" fmla="*/ 29 h 103"/>
                  <a:gd name="T32" fmla="*/ 91 w 117"/>
                  <a:gd name="T33" fmla="*/ 20 h 103"/>
                  <a:gd name="T34" fmla="*/ 79 w 117"/>
                  <a:gd name="T35" fmla="*/ 14 h 103"/>
                  <a:gd name="T36" fmla="*/ 65 w 117"/>
                  <a:gd name="T37" fmla="*/ 13 h 103"/>
                  <a:gd name="T38" fmla="*/ 65 w 117"/>
                  <a:gd name="T39" fmla="*/ 0 h 103"/>
                  <a:gd name="T40" fmla="*/ 83 w 117"/>
                  <a:gd name="T41" fmla="*/ 2 h 103"/>
                  <a:gd name="T42" fmla="*/ 99 w 117"/>
                  <a:gd name="T43" fmla="*/ 11 h 103"/>
                  <a:gd name="T44" fmla="*/ 111 w 117"/>
                  <a:gd name="T45" fmla="*/ 23 h 103"/>
                  <a:gd name="T46" fmla="*/ 117 w 117"/>
                  <a:gd name="T47" fmla="*/ 39 h 103"/>
                  <a:gd name="T48" fmla="*/ 117 w 117"/>
                  <a:gd name="T49" fmla="*/ 54 h 103"/>
                  <a:gd name="T50" fmla="*/ 111 w 117"/>
                  <a:gd name="T51" fmla="*/ 71 h 103"/>
                  <a:gd name="T52" fmla="*/ 102 w 117"/>
                  <a:gd name="T53" fmla="*/ 85 h 103"/>
                  <a:gd name="T54" fmla="*/ 86 w 117"/>
                  <a:gd name="T55" fmla="*/ 96 h 103"/>
                  <a:gd name="T56" fmla="*/ 69 w 117"/>
                  <a:gd name="T57" fmla="*/ 102 h 103"/>
                  <a:gd name="T58" fmla="*/ 53 w 117"/>
                  <a:gd name="T59" fmla="*/ 103 h 103"/>
                  <a:gd name="T60" fmla="*/ 34 w 117"/>
                  <a:gd name="T61" fmla="*/ 102 h 103"/>
                  <a:gd name="T62" fmla="*/ 19 w 117"/>
                  <a:gd name="T63" fmla="*/ 93 h 103"/>
                  <a:gd name="T64" fmla="*/ 6 w 117"/>
                  <a:gd name="T65" fmla="*/ 80 h 103"/>
                  <a:gd name="T66" fmla="*/ 0 w 117"/>
                  <a:gd name="T67" fmla="*/ 65 h 103"/>
                  <a:gd name="T68" fmla="*/ 2 w 117"/>
                  <a:gd name="T69" fmla="*/ 49 h 103"/>
                  <a:gd name="T70" fmla="*/ 6 w 117"/>
                  <a:gd name="T71" fmla="*/ 33 h 103"/>
                  <a:gd name="T72" fmla="*/ 17 w 117"/>
                  <a:gd name="T73" fmla="*/ 19 h 103"/>
                  <a:gd name="T74" fmla="*/ 33 w 117"/>
                  <a:gd name="T75" fmla="*/ 8 h 103"/>
                  <a:gd name="T76" fmla="*/ 48 w 117"/>
                  <a:gd name="T77" fmla="*/ 2 h 103"/>
                  <a:gd name="T78" fmla="*/ 65 w 11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03">
                    <a:moveTo>
                      <a:pt x="65" y="13"/>
                    </a:moveTo>
                    <a:lnTo>
                      <a:pt x="51" y="14"/>
                    </a:lnTo>
                    <a:lnTo>
                      <a:pt x="39" y="20"/>
                    </a:lnTo>
                    <a:lnTo>
                      <a:pt x="23" y="33"/>
                    </a:lnTo>
                    <a:lnTo>
                      <a:pt x="14" y="48"/>
                    </a:lnTo>
                    <a:lnTo>
                      <a:pt x="14" y="60"/>
                    </a:lnTo>
                    <a:lnTo>
                      <a:pt x="17" y="74"/>
                    </a:lnTo>
                    <a:lnTo>
                      <a:pt x="26" y="83"/>
                    </a:lnTo>
                    <a:lnTo>
                      <a:pt x="39" y="89"/>
                    </a:lnTo>
                    <a:lnTo>
                      <a:pt x="53" y="91"/>
                    </a:lnTo>
                    <a:lnTo>
                      <a:pt x="66" y="89"/>
                    </a:lnTo>
                    <a:lnTo>
                      <a:pt x="80" y="85"/>
                    </a:lnTo>
                    <a:lnTo>
                      <a:pt x="96" y="71"/>
                    </a:lnTo>
                    <a:lnTo>
                      <a:pt x="103" y="56"/>
                    </a:lnTo>
                    <a:lnTo>
                      <a:pt x="105" y="43"/>
                    </a:lnTo>
                    <a:lnTo>
                      <a:pt x="100" y="29"/>
                    </a:lnTo>
                    <a:lnTo>
                      <a:pt x="91" y="20"/>
                    </a:lnTo>
                    <a:lnTo>
                      <a:pt x="79" y="14"/>
                    </a:lnTo>
                    <a:lnTo>
                      <a:pt x="65" y="13"/>
                    </a:lnTo>
                    <a:close/>
                    <a:moveTo>
                      <a:pt x="65" y="0"/>
                    </a:moveTo>
                    <a:lnTo>
                      <a:pt x="83" y="2"/>
                    </a:lnTo>
                    <a:lnTo>
                      <a:pt x="99" y="11"/>
                    </a:lnTo>
                    <a:lnTo>
                      <a:pt x="111" y="23"/>
                    </a:lnTo>
                    <a:lnTo>
                      <a:pt x="117" y="39"/>
                    </a:lnTo>
                    <a:lnTo>
                      <a:pt x="117" y="54"/>
                    </a:lnTo>
                    <a:lnTo>
                      <a:pt x="111" y="71"/>
                    </a:lnTo>
                    <a:lnTo>
                      <a:pt x="102" y="85"/>
                    </a:lnTo>
                    <a:lnTo>
                      <a:pt x="86" y="96"/>
                    </a:lnTo>
                    <a:lnTo>
                      <a:pt x="69" y="102"/>
                    </a:lnTo>
                    <a:lnTo>
                      <a:pt x="53" y="103"/>
                    </a:lnTo>
                    <a:lnTo>
                      <a:pt x="34" y="102"/>
                    </a:lnTo>
                    <a:lnTo>
                      <a:pt x="19" y="93"/>
                    </a:lnTo>
                    <a:lnTo>
                      <a:pt x="6" y="80"/>
                    </a:lnTo>
                    <a:lnTo>
                      <a:pt x="0" y="65"/>
                    </a:lnTo>
                    <a:lnTo>
                      <a:pt x="2" y="49"/>
                    </a:lnTo>
                    <a:lnTo>
                      <a:pt x="6" y="33"/>
                    </a:lnTo>
                    <a:lnTo>
                      <a:pt x="17" y="19"/>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7"/>
              <p:cNvSpPr>
                <a:spLocks noEditPoints="1"/>
              </p:cNvSpPr>
              <p:nvPr/>
            </p:nvSpPr>
            <p:spPr bwMode="auto">
              <a:xfrm>
                <a:off x="2071688" y="3263900"/>
                <a:ext cx="912813" cy="1100138"/>
              </a:xfrm>
              <a:custGeom>
                <a:avLst/>
                <a:gdLst>
                  <a:gd name="T0" fmla="*/ 153 w 575"/>
                  <a:gd name="T1" fmla="*/ 407 h 693"/>
                  <a:gd name="T2" fmla="*/ 131 w 575"/>
                  <a:gd name="T3" fmla="*/ 453 h 693"/>
                  <a:gd name="T4" fmla="*/ 164 w 575"/>
                  <a:gd name="T5" fmla="*/ 477 h 693"/>
                  <a:gd name="T6" fmla="*/ 213 w 575"/>
                  <a:gd name="T7" fmla="*/ 448 h 693"/>
                  <a:gd name="T8" fmla="*/ 207 w 575"/>
                  <a:gd name="T9" fmla="*/ 408 h 693"/>
                  <a:gd name="T10" fmla="*/ 153 w 575"/>
                  <a:gd name="T11" fmla="*/ 330 h 693"/>
                  <a:gd name="T12" fmla="*/ 176 w 575"/>
                  <a:gd name="T13" fmla="*/ 302 h 693"/>
                  <a:gd name="T14" fmla="*/ 147 w 575"/>
                  <a:gd name="T15" fmla="*/ 259 h 693"/>
                  <a:gd name="T16" fmla="*/ 88 w 575"/>
                  <a:gd name="T17" fmla="*/ 665 h 693"/>
                  <a:gd name="T18" fmla="*/ 111 w 575"/>
                  <a:gd name="T19" fmla="*/ 246 h 693"/>
                  <a:gd name="T20" fmla="*/ 47 w 575"/>
                  <a:gd name="T21" fmla="*/ 246 h 693"/>
                  <a:gd name="T22" fmla="*/ 39 w 575"/>
                  <a:gd name="T23" fmla="*/ 425 h 693"/>
                  <a:gd name="T24" fmla="*/ 107 w 575"/>
                  <a:gd name="T25" fmla="*/ 131 h 693"/>
                  <a:gd name="T26" fmla="*/ 97 w 575"/>
                  <a:gd name="T27" fmla="*/ 145 h 693"/>
                  <a:gd name="T28" fmla="*/ 28 w 575"/>
                  <a:gd name="T29" fmla="*/ 139 h 693"/>
                  <a:gd name="T30" fmla="*/ 54 w 575"/>
                  <a:gd name="T31" fmla="*/ 209 h 693"/>
                  <a:gd name="T32" fmla="*/ 138 w 575"/>
                  <a:gd name="T33" fmla="*/ 209 h 693"/>
                  <a:gd name="T34" fmla="*/ 151 w 575"/>
                  <a:gd name="T35" fmla="*/ 142 h 693"/>
                  <a:gd name="T36" fmla="*/ 310 w 575"/>
                  <a:gd name="T37" fmla="*/ 154 h 693"/>
                  <a:gd name="T38" fmla="*/ 371 w 575"/>
                  <a:gd name="T39" fmla="*/ 316 h 693"/>
                  <a:gd name="T40" fmla="*/ 542 w 575"/>
                  <a:gd name="T41" fmla="*/ 340 h 693"/>
                  <a:gd name="T42" fmla="*/ 488 w 575"/>
                  <a:gd name="T43" fmla="*/ 313 h 693"/>
                  <a:gd name="T44" fmla="*/ 407 w 575"/>
                  <a:gd name="T45" fmla="*/ 205 h 693"/>
                  <a:gd name="T46" fmla="*/ 330 w 575"/>
                  <a:gd name="T47" fmla="*/ 99 h 693"/>
                  <a:gd name="T48" fmla="*/ 174 w 575"/>
                  <a:gd name="T49" fmla="*/ 129 h 693"/>
                  <a:gd name="T50" fmla="*/ 156 w 575"/>
                  <a:gd name="T51" fmla="*/ 226 h 693"/>
                  <a:gd name="T52" fmla="*/ 176 w 575"/>
                  <a:gd name="T53" fmla="*/ 263 h 693"/>
                  <a:gd name="T54" fmla="*/ 156 w 575"/>
                  <a:gd name="T55" fmla="*/ 342 h 693"/>
                  <a:gd name="T56" fmla="*/ 167 w 575"/>
                  <a:gd name="T57" fmla="*/ 388 h 693"/>
                  <a:gd name="T58" fmla="*/ 230 w 575"/>
                  <a:gd name="T59" fmla="*/ 427 h 693"/>
                  <a:gd name="T60" fmla="*/ 182 w 575"/>
                  <a:gd name="T61" fmla="*/ 488 h 693"/>
                  <a:gd name="T62" fmla="*/ 128 w 575"/>
                  <a:gd name="T63" fmla="*/ 553 h 693"/>
                  <a:gd name="T64" fmla="*/ 335 w 575"/>
                  <a:gd name="T65" fmla="*/ 604 h 693"/>
                  <a:gd name="T66" fmla="*/ 512 w 575"/>
                  <a:gd name="T67" fmla="*/ 480 h 693"/>
                  <a:gd name="T68" fmla="*/ 478 w 575"/>
                  <a:gd name="T69" fmla="*/ 367 h 693"/>
                  <a:gd name="T70" fmla="*/ 325 w 575"/>
                  <a:gd name="T71" fmla="*/ 285 h 693"/>
                  <a:gd name="T72" fmla="*/ 305 w 575"/>
                  <a:gd name="T73" fmla="*/ 122 h 693"/>
                  <a:gd name="T74" fmla="*/ 65 w 575"/>
                  <a:gd name="T75" fmla="*/ 59 h 693"/>
                  <a:gd name="T76" fmla="*/ 62 w 575"/>
                  <a:gd name="T77" fmla="*/ 145 h 693"/>
                  <a:gd name="T78" fmla="*/ 87 w 575"/>
                  <a:gd name="T79" fmla="*/ 133 h 693"/>
                  <a:gd name="T80" fmla="*/ 101 w 575"/>
                  <a:gd name="T81" fmla="*/ 94 h 693"/>
                  <a:gd name="T82" fmla="*/ 107 w 575"/>
                  <a:gd name="T83" fmla="*/ 25 h 693"/>
                  <a:gd name="T84" fmla="*/ 133 w 575"/>
                  <a:gd name="T85" fmla="*/ 91 h 693"/>
                  <a:gd name="T86" fmla="*/ 315 w 575"/>
                  <a:gd name="T87" fmla="*/ 63 h 693"/>
                  <a:gd name="T88" fmla="*/ 432 w 575"/>
                  <a:gd name="T89" fmla="*/ 196 h 693"/>
                  <a:gd name="T90" fmla="*/ 510 w 575"/>
                  <a:gd name="T91" fmla="*/ 294 h 693"/>
                  <a:gd name="T92" fmla="*/ 573 w 575"/>
                  <a:gd name="T93" fmla="*/ 334 h 693"/>
                  <a:gd name="T94" fmla="*/ 508 w 575"/>
                  <a:gd name="T95" fmla="*/ 531 h 693"/>
                  <a:gd name="T96" fmla="*/ 288 w 575"/>
                  <a:gd name="T97" fmla="*/ 634 h 693"/>
                  <a:gd name="T98" fmla="*/ 125 w 575"/>
                  <a:gd name="T99" fmla="*/ 661 h 693"/>
                  <a:gd name="T100" fmla="*/ 64 w 575"/>
                  <a:gd name="T101" fmla="*/ 676 h 693"/>
                  <a:gd name="T102" fmla="*/ 5 w 575"/>
                  <a:gd name="T103" fmla="*/ 393 h 693"/>
                  <a:gd name="T104" fmla="*/ 14 w 575"/>
                  <a:gd name="T105" fmla="*/ 205 h 693"/>
                  <a:gd name="T106" fmla="*/ 25 w 575"/>
                  <a:gd name="T107" fmla="*/ 68 h 693"/>
                  <a:gd name="T108" fmla="*/ 101 w 575"/>
                  <a:gd name="T109" fmla="*/ 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5" h="693">
                    <a:moveTo>
                      <a:pt x="184" y="399"/>
                    </a:moveTo>
                    <a:lnTo>
                      <a:pt x="170" y="400"/>
                    </a:lnTo>
                    <a:lnTo>
                      <a:pt x="170" y="400"/>
                    </a:lnTo>
                    <a:lnTo>
                      <a:pt x="161" y="403"/>
                    </a:lnTo>
                    <a:lnTo>
                      <a:pt x="153" y="407"/>
                    </a:lnTo>
                    <a:lnTo>
                      <a:pt x="147" y="413"/>
                    </a:lnTo>
                    <a:lnTo>
                      <a:pt x="136" y="427"/>
                    </a:lnTo>
                    <a:lnTo>
                      <a:pt x="131" y="440"/>
                    </a:lnTo>
                    <a:lnTo>
                      <a:pt x="131" y="448"/>
                    </a:lnTo>
                    <a:lnTo>
                      <a:pt x="131" y="453"/>
                    </a:lnTo>
                    <a:lnTo>
                      <a:pt x="133" y="459"/>
                    </a:lnTo>
                    <a:lnTo>
                      <a:pt x="136" y="464"/>
                    </a:lnTo>
                    <a:lnTo>
                      <a:pt x="141" y="468"/>
                    </a:lnTo>
                    <a:lnTo>
                      <a:pt x="151" y="476"/>
                    </a:lnTo>
                    <a:lnTo>
                      <a:pt x="164" y="477"/>
                    </a:lnTo>
                    <a:lnTo>
                      <a:pt x="178" y="476"/>
                    </a:lnTo>
                    <a:lnTo>
                      <a:pt x="187" y="473"/>
                    </a:lnTo>
                    <a:lnTo>
                      <a:pt x="194" y="468"/>
                    </a:lnTo>
                    <a:lnTo>
                      <a:pt x="201" y="464"/>
                    </a:lnTo>
                    <a:lnTo>
                      <a:pt x="213" y="448"/>
                    </a:lnTo>
                    <a:lnTo>
                      <a:pt x="216" y="430"/>
                    </a:lnTo>
                    <a:lnTo>
                      <a:pt x="216" y="425"/>
                    </a:lnTo>
                    <a:lnTo>
                      <a:pt x="214" y="419"/>
                    </a:lnTo>
                    <a:lnTo>
                      <a:pt x="211" y="413"/>
                    </a:lnTo>
                    <a:lnTo>
                      <a:pt x="207" y="408"/>
                    </a:lnTo>
                    <a:lnTo>
                      <a:pt x="196" y="400"/>
                    </a:lnTo>
                    <a:lnTo>
                      <a:pt x="184" y="399"/>
                    </a:lnTo>
                    <a:close/>
                    <a:moveTo>
                      <a:pt x="138" y="256"/>
                    </a:moveTo>
                    <a:lnTo>
                      <a:pt x="134" y="333"/>
                    </a:lnTo>
                    <a:lnTo>
                      <a:pt x="153" y="330"/>
                    </a:lnTo>
                    <a:lnTo>
                      <a:pt x="168" y="320"/>
                    </a:lnTo>
                    <a:lnTo>
                      <a:pt x="170" y="317"/>
                    </a:lnTo>
                    <a:lnTo>
                      <a:pt x="173" y="313"/>
                    </a:lnTo>
                    <a:lnTo>
                      <a:pt x="174" y="308"/>
                    </a:lnTo>
                    <a:lnTo>
                      <a:pt x="176" y="302"/>
                    </a:lnTo>
                    <a:lnTo>
                      <a:pt x="178" y="296"/>
                    </a:lnTo>
                    <a:lnTo>
                      <a:pt x="174" y="283"/>
                    </a:lnTo>
                    <a:lnTo>
                      <a:pt x="167" y="273"/>
                    </a:lnTo>
                    <a:lnTo>
                      <a:pt x="156" y="263"/>
                    </a:lnTo>
                    <a:lnTo>
                      <a:pt x="147" y="259"/>
                    </a:lnTo>
                    <a:lnTo>
                      <a:pt x="138" y="256"/>
                    </a:lnTo>
                    <a:close/>
                    <a:moveTo>
                      <a:pt x="73" y="246"/>
                    </a:moveTo>
                    <a:lnTo>
                      <a:pt x="85" y="661"/>
                    </a:lnTo>
                    <a:lnTo>
                      <a:pt x="87" y="664"/>
                    </a:lnTo>
                    <a:lnTo>
                      <a:pt x="88" y="665"/>
                    </a:lnTo>
                    <a:lnTo>
                      <a:pt x="93" y="667"/>
                    </a:lnTo>
                    <a:lnTo>
                      <a:pt x="96" y="665"/>
                    </a:lnTo>
                    <a:lnTo>
                      <a:pt x="97" y="664"/>
                    </a:lnTo>
                    <a:lnTo>
                      <a:pt x="99" y="661"/>
                    </a:lnTo>
                    <a:lnTo>
                      <a:pt x="111" y="246"/>
                    </a:lnTo>
                    <a:lnTo>
                      <a:pt x="102" y="248"/>
                    </a:lnTo>
                    <a:lnTo>
                      <a:pt x="93" y="248"/>
                    </a:lnTo>
                    <a:lnTo>
                      <a:pt x="82" y="248"/>
                    </a:lnTo>
                    <a:lnTo>
                      <a:pt x="73" y="246"/>
                    </a:lnTo>
                    <a:close/>
                    <a:moveTo>
                      <a:pt x="47" y="246"/>
                    </a:moveTo>
                    <a:lnTo>
                      <a:pt x="36" y="277"/>
                    </a:lnTo>
                    <a:lnTo>
                      <a:pt x="30" y="311"/>
                    </a:lnTo>
                    <a:lnTo>
                      <a:pt x="27" y="347"/>
                    </a:lnTo>
                    <a:lnTo>
                      <a:pt x="30" y="387"/>
                    </a:lnTo>
                    <a:lnTo>
                      <a:pt x="39" y="425"/>
                    </a:lnTo>
                    <a:lnTo>
                      <a:pt x="54" y="462"/>
                    </a:lnTo>
                    <a:lnTo>
                      <a:pt x="47" y="246"/>
                    </a:lnTo>
                    <a:close/>
                    <a:moveTo>
                      <a:pt x="136" y="125"/>
                    </a:moveTo>
                    <a:lnTo>
                      <a:pt x="117" y="128"/>
                    </a:lnTo>
                    <a:lnTo>
                      <a:pt x="107" y="131"/>
                    </a:lnTo>
                    <a:lnTo>
                      <a:pt x="101" y="136"/>
                    </a:lnTo>
                    <a:lnTo>
                      <a:pt x="97" y="139"/>
                    </a:lnTo>
                    <a:lnTo>
                      <a:pt x="97" y="142"/>
                    </a:lnTo>
                    <a:lnTo>
                      <a:pt x="97" y="143"/>
                    </a:lnTo>
                    <a:lnTo>
                      <a:pt x="97" y="145"/>
                    </a:lnTo>
                    <a:lnTo>
                      <a:pt x="110" y="168"/>
                    </a:lnTo>
                    <a:lnTo>
                      <a:pt x="84" y="163"/>
                    </a:lnTo>
                    <a:lnTo>
                      <a:pt x="62" y="159"/>
                    </a:lnTo>
                    <a:lnTo>
                      <a:pt x="44" y="151"/>
                    </a:lnTo>
                    <a:lnTo>
                      <a:pt x="28" y="139"/>
                    </a:lnTo>
                    <a:lnTo>
                      <a:pt x="27" y="148"/>
                    </a:lnTo>
                    <a:lnTo>
                      <a:pt x="27" y="157"/>
                    </a:lnTo>
                    <a:lnTo>
                      <a:pt x="30" y="177"/>
                    </a:lnTo>
                    <a:lnTo>
                      <a:pt x="39" y="196"/>
                    </a:lnTo>
                    <a:lnTo>
                      <a:pt x="54" y="209"/>
                    </a:lnTo>
                    <a:lnTo>
                      <a:pt x="71" y="219"/>
                    </a:lnTo>
                    <a:lnTo>
                      <a:pt x="93" y="222"/>
                    </a:lnTo>
                    <a:lnTo>
                      <a:pt x="108" y="220"/>
                    </a:lnTo>
                    <a:lnTo>
                      <a:pt x="124" y="217"/>
                    </a:lnTo>
                    <a:lnTo>
                      <a:pt x="138" y="209"/>
                    </a:lnTo>
                    <a:lnTo>
                      <a:pt x="148" y="199"/>
                    </a:lnTo>
                    <a:lnTo>
                      <a:pt x="154" y="185"/>
                    </a:lnTo>
                    <a:lnTo>
                      <a:pt x="158" y="166"/>
                    </a:lnTo>
                    <a:lnTo>
                      <a:pt x="156" y="153"/>
                    </a:lnTo>
                    <a:lnTo>
                      <a:pt x="151" y="142"/>
                    </a:lnTo>
                    <a:lnTo>
                      <a:pt x="145" y="134"/>
                    </a:lnTo>
                    <a:lnTo>
                      <a:pt x="136" y="125"/>
                    </a:lnTo>
                    <a:close/>
                    <a:moveTo>
                      <a:pt x="330" y="99"/>
                    </a:moveTo>
                    <a:lnTo>
                      <a:pt x="318" y="125"/>
                    </a:lnTo>
                    <a:lnTo>
                      <a:pt x="310" y="154"/>
                    </a:lnTo>
                    <a:lnTo>
                      <a:pt x="308" y="183"/>
                    </a:lnTo>
                    <a:lnTo>
                      <a:pt x="311" y="222"/>
                    </a:lnTo>
                    <a:lnTo>
                      <a:pt x="325" y="257"/>
                    </a:lnTo>
                    <a:lnTo>
                      <a:pt x="345" y="290"/>
                    </a:lnTo>
                    <a:lnTo>
                      <a:pt x="371" y="316"/>
                    </a:lnTo>
                    <a:lnTo>
                      <a:pt x="402" y="336"/>
                    </a:lnTo>
                    <a:lnTo>
                      <a:pt x="439" y="348"/>
                    </a:lnTo>
                    <a:lnTo>
                      <a:pt x="478" y="353"/>
                    </a:lnTo>
                    <a:lnTo>
                      <a:pt x="512" y="350"/>
                    </a:lnTo>
                    <a:lnTo>
                      <a:pt x="542" y="340"/>
                    </a:lnTo>
                    <a:lnTo>
                      <a:pt x="538" y="337"/>
                    </a:lnTo>
                    <a:lnTo>
                      <a:pt x="532" y="334"/>
                    </a:lnTo>
                    <a:lnTo>
                      <a:pt x="522" y="330"/>
                    </a:lnTo>
                    <a:lnTo>
                      <a:pt x="507" y="322"/>
                    </a:lnTo>
                    <a:lnTo>
                      <a:pt x="488" y="313"/>
                    </a:lnTo>
                    <a:lnTo>
                      <a:pt x="470" y="300"/>
                    </a:lnTo>
                    <a:lnTo>
                      <a:pt x="453" y="283"/>
                    </a:lnTo>
                    <a:lnTo>
                      <a:pt x="435" y="263"/>
                    </a:lnTo>
                    <a:lnTo>
                      <a:pt x="419" y="237"/>
                    </a:lnTo>
                    <a:lnTo>
                      <a:pt x="407" y="205"/>
                    </a:lnTo>
                    <a:lnTo>
                      <a:pt x="393" y="171"/>
                    </a:lnTo>
                    <a:lnTo>
                      <a:pt x="375" y="142"/>
                    </a:lnTo>
                    <a:lnTo>
                      <a:pt x="351" y="117"/>
                    </a:lnTo>
                    <a:lnTo>
                      <a:pt x="341" y="108"/>
                    </a:lnTo>
                    <a:lnTo>
                      <a:pt x="330" y="99"/>
                    </a:lnTo>
                    <a:close/>
                    <a:moveTo>
                      <a:pt x="288" y="85"/>
                    </a:moveTo>
                    <a:lnTo>
                      <a:pt x="244" y="89"/>
                    </a:lnTo>
                    <a:lnTo>
                      <a:pt x="204" y="100"/>
                    </a:lnTo>
                    <a:lnTo>
                      <a:pt x="165" y="117"/>
                    </a:lnTo>
                    <a:lnTo>
                      <a:pt x="174" y="129"/>
                    </a:lnTo>
                    <a:lnTo>
                      <a:pt x="181" y="146"/>
                    </a:lnTo>
                    <a:lnTo>
                      <a:pt x="184" y="166"/>
                    </a:lnTo>
                    <a:lnTo>
                      <a:pt x="181" y="191"/>
                    </a:lnTo>
                    <a:lnTo>
                      <a:pt x="171" y="211"/>
                    </a:lnTo>
                    <a:lnTo>
                      <a:pt x="156" y="226"/>
                    </a:lnTo>
                    <a:lnTo>
                      <a:pt x="138" y="239"/>
                    </a:lnTo>
                    <a:lnTo>
                      <a:pt x="138" y="243"/>
                    </a:lnTo>
                    <a:lnTo>
                      <a:pt x="150" y="246"/>
                    </a:lnTo>
                    <a:lnTo>
                      <a:pt x="162" y="251"/>
                    </a:lnTo>
                    <a:lnTo>
                      <a:pt x="176" y="263"/>
                    </a:lnTo>
                    <a:lnTo>
                      <a:pt x="187" y="279"/>
                    </a:lnTo>
                    <a:lnTo>
                      <a:pt x="190" y="296"/>
                    </a:lnTo>
                    <a:lnTo>
                      <a:pt x="187" y="316"/>
                    </a:lnTo>
                    <a:lnTo>
                      <a:pt x="174" y="331"/>
                    </a:lnTo>
                    <a:lnTo>
                      <a:pt x="156" y="342"/>
                    </a:lnTo>
                    <a:lnTo>
                      <a:pt x="134" y="345"/>
                    </a:lnTo>
                    <a:lnTo>
                      <a:pt x="133" y="410"/>
                    </a:lnTo>
                    <a:lnTo>
                      <a:pt x="138" y="403"/>
                    </a:lnTo>
                    <a:lnTo>
                      <a:pt x="151" y="394"/>
                    </a:lnTo>
                    <a:lnTo>
                      <a:pt x="167" y="388"/>
                    </a:lnTo>
                    <a:lnTo>
                      <a:pt x="184" y="385"/>
                    </a:lnTo>
                    <a:lnTo>
                      <a:pt x="201" y="390"/>
                    </a:lnTo>
                    <a:lnTo>
                      <a:pt x="216" y="399"/>
                    </a:lnTo>
                    <a:lnTo>
                      <a:pt x="225" y="411"/>
                    </a:lnTo>
                    <a:lnTo>
                      <a:pt x="230" y="427"/>
                    </a:lnTo>
                    <a:lnTo>
                      <a:pt x="228" y="442"/>
                    </a:lnTo>
                    <a:lnTo>
                      <a:pt x="222" y="457"/>
                    </a:lnTo>
                    <a:lnTo>
                      <a:pt x="210" y="473"/>
                    </a:lnTo>
                    <a:lnTo>
                      <a:pt x="196" y="482"/>
                    </a:lnTo>
                    <a:lnTo>
                      <a:pt x="182" y="488"/>
                    </a:lnTo>
                    <a:lnTo>
                      <a:pt x="164" y="490"/>
                    </a:lnTo>
                    <a:lnTo>
                      <a:pt x="147" y="487"/>
                    </a:lnTo>
                    <a:lnTo>
                      <a:pt x="131" y="477"/>
                    </a:lnTo>
                    <a:lnTo>
                      <a:pt x="130" y="476"/>
                    </a:lnTo>
                    <a:lnTo>
                      <a:pt x="128" y="553"/>
                    </a:lnTo>
                    <a:lnTo>
                      <a:pt x="164" y="576"/>
                    </a:lnTo>
                    <a:lnTo>
                      <a:pt x="202" y="593"/>
                    </a:lnTo>
                    <a:lnTo>
                      <a:pt x="244" y="604"/>
                    </a:lnTo>
                    <a:lnTo>
                      <a:pt x="288" y="608"/>
                    </a:lnTo>
                    <a:lnTo>
                      <a:pt x="335" y="604"/>
                    </a:lnTo>
                    <a:lnTo>
                      <a:pt x="378" y="591"/>
                    </a:lnTo>
                    <a:lnTo>
                      <a:pt x="419" y="573"/>
                    </a:lnTo>
                    <a:lnTo>
                      <a:pt x="455" y="548"/>
                    </a:lnTo>
                    <a:lnTo>
                      <a:pt x="485" y="516"/>
                    </a:lnTo>
                    <a:lnTo>
                      <a:pt x="512" y="480"/>
                    </a:lnTo>
                    <a:lnTo>
                      <a:pt x="532" y="440"/>
                    </a:lnTo>
                    <a:lnTo>
                      <a:pt x="544" y="397"/>
                    </a:lnTo>
                    <a:lnTo>
                      <a:pt x="549" y="351"/>
                    </a:lnTo>
                    <a:lnTo>
                      <a:pt x="515" y="362"/>
                    </a:lnTo>
                    <a:lnTo>
                      <a:pt x="478" y="367"/>
                    </a:lnTo>
                    <a:lnTo>
                      <a:pt x="441" y="362"/>
                    </a:lnTo>
                    <a:lnTo>
                      <a:pt x="407" y="351"/>
                    </a:lnTo>
                    <a:lnTo>
                      <a:pt x="375" y="334"/>
                    </a:lnTo>
                    <a:lnTo>
                      <a:pt x="348" y="313"/>
                    </a:lnTo>
                    <a:lnTo>
                      <a:pt x="325" y="285"/>
                    </a:lnTo>
                    <a:lnTo>
                      <a:pt x="308" y="254"/>
                    </a:lnTo>
                    <a:lnTo>
                      <a:pt x="298" y="220"/>
                    </a:lnTo>
                    <a:lnTo>
                      <a:pt x="295" y="183"/>
                    </a:lnTo>
                    <a:lnTo>
                      <a:pt x="298" y="151"/>
                    </a:lnTo>
                    <a:lnTo>
                      <a:pt x="305" y="122"/>
                    </a:lnTo>
                    <a:lnTo>
                      <a:pt x="319" y="92"/>
                    </a:lnTo>
                    <a:lnTo>
                      <a:pt x="302" y="88"/>
                    </a:lnTo>
                    <a:lnTo>
                      <a:pt x="288" y="85"/>
                    </a:lnTo>
                    <a:close/>
                    <a:moveTo>
                      <a:pt x="81" y="46"/>
                    </a:moveTo>
                    <a:lnTo>
                      <a:pt x="65" y="59"/>
                    </a:lnTo>
                    <a:lnTo>
                      <a:pt x="51" y="76"/>
                    </a:lnTo>
                    <a:lnTo>
                      <a:pt x="39" y="97"/>
                    </a:lnTo>
                    <a:lnTo>
                      <a:pt x="30" y="123"/>
                    </a:lnTo>
                    <a:lnTo>
                      <a:pt x="44" y="136"/>
                    </a:lnTo>
                    <a:lnTo>
                      <a:pt x="62" y="145"/>
                    </a:lnTo>
                    <a:lnTo>
                      <a:pt x="85" y="151"/>
                    </a:lnTo>
                    <a:lnTo>
                      <a:pt x="85" y="149"/>
                    </a:lnTo>
                    <a:lnTo>
                      <a:pt x="84" y="145"/>
                    </a:lnTo>
                    <a:lnTo>
                      <a:pt x="84" y="139"/>
                    </a:lnTo>
                    <a:lnTo>
                      <a:pt x="87" y="133"/>
                    </a:lnTo>
                    <a:lnTo>
                      <a:pt x="93" y="125"/>
                    </a:lnTo>
                    <a:lnTo>
                      <a:pt x="104" y="119"/>
                    </a:lnTo>
                    <a:lnTo>
                      <a:pt x="121" y="114"/>
                    </a:lnTo>
                    <a:lnTo>
                      <a:pt x="110" y="105"/>
                    </a:lnTo>
                    <a:lnTo>
                      <a:pt x="101" y="94"/>
                    </a:lnTo>
                    <a:lnTo>
                      <a:pt x="91" y="82"/>
                    </a:lnTo>
                    <a:lnTo>
                      <a:pt x="84" y="65"/>
                    </a:lnTo>
                    <a:lnTo>
                      <a:pt x="81" y="46"/>
                    </a:lnTo>
                    <a:close/>
                    <a:moveTo>
                      <a:pt x="111" y="0"/>
                    </a:moveTo>
                    <a:lnTo>
                      <a:pt x="107" y="25"/>
                    </a:lnTo>
                    <a:lnTo>
                      <a:pt x="107" y="43"/>
                    </a:lnTo>
                    <a:lnTo>
                      <a:pt x="110" y="59"/>
                    </a:lnTo>
                    <a:lnTo>
                      <a:pt x="116" y="71"/>
                    </a:lnTo>
                    <a:lnTo>
                      <a:pt x="124" y="82"/>
                    </a:lnTo>
                    <a:lnTo>
                      <a:pt x="133" y="91"/>
                    </a:lnTo>
                    <a:lnTo>
                      <a:pt x="144" y="99"/>
                    </a:lnTo>
                    <a:lnTo>
                      <a:pt x="188" y="77"/>
                    </a:lnTo>
                    <a:lnTo>
                      <a:pt x="236" y="63"/>
                    </a:lnTo>
                    <a:lnTo>
                      <a:pt x="288" y="59"/>
                    </a:lnTo>
                    <a:lnTo>
                      <a:pt x="315" y="63"/>
                    </a:lnTo>
                    <a:lnTo>
                      <a:pt x="342" y="77"/>
                    </a:lnTo>
                    <a:lnTo>
                      <a:pt x="370" y="97"/>
                    </a:lnTo>
                    <a:lnTo>
                      <a:pt x="395" y="125"/>
                    </a:lnTo>
                    <a:lnTo>
                      <a:pt x="416" y="159"/>
                    </a:lnTo>
                    <a:lnTo>
                      <a:pt x="432" y="196"/>
                    </a:lnTo>
                    <a:lnTo>
                      <a:pt x="444" y="226"/>
                    </a:lnTo>
                    <a:lnTo>
                      <a:pt x="459" y="251"/>
                    </a:lnTo>
                    <a:lnTo>
                      <a:pt x="475" y="270"/>
                    </a:lnTo>
                    <a:lnTo>
                      <a:pt x="492" y="283"/>
                    </a:lnTo>
                    <a:lnTo>
                      <a:pt x="510" y="294"/>
                    </a:lnTo>
                    <a:lnTo>
                      <a:pt x="527" y="302"/>
                    </a:lnTo>
                    <a:lnTo>
                      <a:pt x="542" y="310"/>
                    </a:lnTo>
                    <a:lnTo>
                      <a:pt x="556" y="317"/>
                    </a:lnTo>
                    <a:lnTo>
                      <a:pt x="565" y="325"/>
                    </a:lnTo>
                    <a:lnTo>
                      <a:pt x="573" y="334"/>
                    </a:lnTo>
                    <a:lnTo>
                      <a:pt x="575" y="347"/>
                    </a:lnTo>
                    <a:lnTo>
                      <a:pt x="570" y="399"/>
                    </a:lnTo>
                    <a:lnTo>
                      <a:pt x="558" y="447"/>
                    </a:lnTo>
                    <a:lnTo>
                      <a:pt x="536" y="491"/>
                    </a:lnTo>
                    <a:lnTo>
                      <a:pt x="508" y="531"/>
                    </a:lnTo>
                    <a:lnTo>
                      <a:pt x="473" y="567"/>
                    </a:lnTo>
                    <a:lnTo>
                      <a:pt x="433" y="594"/>
                    </a:lnTo>
                    <a:lnTo>
                      <a:pt x="388" y="616"/>
                    </a:lnTo>
                    <a:lnTo>
                      <a:pt x="339" y="630"/>
                    </a:lnTo>
                    <a:lnTo>
                      <a:pt x="288" y="634"/>
                    </a:lnTo>
                    <a:lnTo>
                      <a:pt x="244" y="630"/>
                    </a:lnTo>
                    <a:lnTo>
                      <a:pt x="202" y="621"/>
                    </a:lnTo>
                    <a:lnTo>
                      <a:pt x="164" y="605"/>
                    </a:lnTo>
                    <a:lnTo>
                      <a:pt x="127" y="585"/>
                    </a:lnTo>
                    <a:lnTo>
                      <a:pt x="125" y="661"/>
                    </a:lnTo>
                    <a:lnTo>
                      <a:pt x="121" y="676"/>
                    </a:lnTo>
                    <a:lnTo>
                      <a:pt x="108" y="688"/>
                    </a:lnTo>
                    <a:lnTo>
                      <a:pt x="93" y="693"/>
                    </a:lnTo>
                    <a:lnTo>
                      <a:pt x="76" y="688"/>
                    </a:lnTo>
                    <a:lnTo>
                      <a:pt x="64" y="676"/>
                    </a:lnTo>
                    <a:lnTo>
                      <a:pt x="59" y="661"/>
                    </a:lnTo>
                    <a:lnTo>
                      <a:pt x="56" y="514"/>
                    </a:lnTo>
                    <a:lnTo>
                      <a:pt x="33" y="477"/>
                    </a:lnTo>
                    <a:lnTo>
                      <a:pt x="16" y="436"/>
                    </a:lnTo>
                    <a:lnTo>
                      <a:pt x="5" y="393"/>
                    </a:lnTo>
                    <a:lnTo>
                      <a:pt x="0" y="347"/>
                    </a:lnTo>
                    <a:lnTo>
                      <a:pt x="4" y="303"/>
                    </a:lnTo>
                    <a:lnTo>
                      <a:pt x="14" y="262"/>
                    </a:lnTo>
                    <a:lnTo>
                      <a:pt x="28" y="223"/>
                    </a:lnTo>
                    <a:lnTo>
                      <a:pt x="14" y="205"/>
                    </a:lnTo>
                    <a:lnTo>
                      <a:pt x="4" y="182"/>
                    </a:lnTo>
                    <a:lnTo>
                      <a:pt x="0" y="157"/>
                    </a:lnTo>
                    <a:lnTo>
                      <a:pt x="4" y="123"/>
                    </a:lnTo>
                    <a:lnTo>
                      <a:pt x="13" y="92"/>
                    </a:lnTo>
                    <a:lnTo>
                      <a:pt x="25" y="68"/>
                    </a:lnTo>
                    <a:lnTo>
                      <a:pt x="41" y="48"/>
                    </a:lnTo>
                    <a:lnTo>
                      <a:pt x="56" y="32"/>
                    </a:lnTo>
                    <a:lnTo>
                      <a:pt x="73" y="20"/>
                    </a:lnTo>
                    <a:lnTo>
                      <a:pt x="88" y="11"/>
                    </a:lnTo>
                    <a:lnTo>
                      <a:pt x="101" y="5"/>
                    </a:lnTo>
                    <a:lnTo>
                      <a:pt x="10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 name="Group 3"/>
          <p:cNvGrpSpPr/>
          <p:nvPr/>
        </p:nvGrpSpPr>
        <p:grpSpPr>
          <a:xfrm>
            <a:off x="4600575" y="2874061"/>
            <a:ext cx="2895600" cy="1713627"/>
            <a:chOff x="4600575" y="2874061"/>
            <a:chExt cx="2895600" cy="1713627"/>
          </a:xfrm>
        </p:grpSpPr>
        <p:sp>
          <p:nvSpPr>
            <p:cNvPr id="89" name="Rounded Rectangle 88"/>
            <p:cNvSpPr/>
            <p:nvPr/>
          </p:nvSpPr>
          <p:spPr>
            <a:xfrm>
              <a:off x="4600575" y="2874061"/>
              <a:ext cx="2895600" cy="1713627"/>
            </a:xfrm>
            <a:prstGeom prst="roundRect">
              <a:avLst>
                <a:gd name="adj" fmla="val 4577"/>
              </a:avLst>
            </a:prstGeom>
            <a:solidFill>
              <a:srgbClr val="F2F2F2">
                <a:alpha val="80000"/>
              </a:srgbClr>
            </a:solidFill>
            <a:ln>
              <a:noFill/>
            </a:ln>
            <a:effectLst>
              <a:outerShdw blurRad="254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5329616" y="2935217"/>
              <a:ext cx="1421158" cy="830997"/>
            </a:xfrm>
            <a:prstGeom prst="rect">
              <a:avLst/>
            </a:prstGeom>
          </p:spPr>
          <p:txBody>
            <a:bodyPr wrap="none">
              <a:spAutoFit/>
            </a:bodyPr>
            <a:lstStyle/>
            <a:p>
              <a:pPr algn="ctr"/>
              <a:r>
                <a:rPr lang="en-US" sz="4800" dirty="0">
                  <a:solidFill>
                    <a:schemeClr val="accent6"/>
                  </a:solidFill>
                </a:rPr>
                <a:t>AIDA</a:t>
              </a:r>
            </a:p>
          </p:txBody>
        </p:sp>
        <p:sp>
          <p:nvSpPr>
            <p:cNvPr id="60" name="Rectangle 59"/>
            <p:cNvSpPr/>
            <p:nvPr/>
          </p:nvSpPr>
          <p:spPr>
            <a:xfrm>
              <a:off x="4720497" y="3605557"/>
              <a:ext cx="2623280" cy="738664"/>
            </a:xfrm>
            <a:prstGeom prst="rect">
              <a:avLst/>
            </a:prstGeom>
          </p:spPr>
          <p:txBody>
            <a:bodyPr wrap="square">
              <a:spAutoFit/>
            </a:bodyPr>
            <a:lstStyle/>
            <a:p>
              <a:pPr algn="ctr"/>
              <a:r>
                <a:rPr lang="en-US" sz="1400" dirty="0">
                  <a:solidFill>
                    <a:schemeClr val="accent6"/>
                  </a:solidFill>
                </a:rPr>
                <a:t>Donec non velit euismod nisi fermentum facilisis. In nec dui ipsum. Proin vitae justo </a:t>
              </a:r>
              <a:r>
                <a:rPr lang="en-US" sz="1400" dirty="0" smtClean="0">
                  <a:solidFill>
                    <a:schemeClr val="accent6"/>
                  </a:solidFill>
                </a:rPr>
                <a:t>libero. </a:t>
              </a:r>
              <a:endParaRPr lang="en-US" sz="1400" dirty="0">
                <a:solidFill>
                  <a:schemeClr val="accent6"/>
                </a:solidFill>
              </a:endParaRPr>
            </a:p>
          </p:txBody>
        </p:sp>
      </p:grpSp>
    </p:spTree>
    <p:extLst>
      <p:ext uri="{BB962C8B-B14F-4D97-AF65-F5344CB8AC3E}">
        <p14:creationId xmlns:p14="http://schemas.microsoft.com/office/powerpoint/2010/main" val="130383119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p:tgtEl>
                                          <p:spTgt spid="7"/>
                                        </p:tgtEl>
                                        <p:attrNameLst>
                                          <p:attrName>ppt_y</p:attrName>
                                        </p:attrNameLst>
                                      </p:cBhvr>
                                      <p:tavLst>
                                        <p:tav tm="0">
                                          <p:val>
                                            <p:strVal val="#ppt_y+#ppt_h*1.125000"/>
                                          </p:val>
                                        </p:tav>
                                        <p:tav tm="100000">
                                          <p:val>
                                            <p:strVal val="#ppt_y"/>
                                          </p:val>
                                        </p:tav>
                                      </p:tavLst>
                                    </p:anim>
                                    <p:animEffect transition="in" filter="wipe(up)">
                                      <p:cBhvr>
                                        <p:cTn id="22" dur="500"/>
                                        <p:tgtEl>
                                          <p:spTgt spid="7"/>
                                        </p:tgtEl>
                                      </p:cBhvr>
                                    </p:animEffect>
                                  </p:childTnLst>
                                </p:cTn>
                              </p:par>
                            </p:childTnLst>
                          </p:cTn>
                        </p:par>
                        <p:par>
                          <p:cTn id="23" fill="hold">
                            <p:stCondLst>
                              <p:cond delay="2000"/>
                            </p:stCondLst>
                            <p:childTnLst>
                              <p:par>
                                <p:cTn id="24" presetID="1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p:tgtEl>
                                          <p:spTgt spid="6"/>
                                        </p:tgtEl>
                                        <p:attrNameLst>
                                          <p:attrName>ppt_y</p:attrName>
                                        </p:attrNameLst>
                                      </p:cBhvr>
                                      <p:tavLst>
                                        <p:tav tm="0">
                                          <p:val>
                                            <p:strVal val="#ppt_y+#ppt_h*1.125000"/>
                                          </p:val>
                                        </p:tav>
                                        <p:tav tm="100000">
                                          <p:val>
                                            <p:strVal val="#ppt_y"/>
                                          </p:val>
                                        </p:tav>
                                      </p:tavLst>
                                    </p:anim>
                                    <p:animEffect transition="in" filter="wipe(u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luish">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F6D5D1-1032-4760-A6E7-47BB473FBA92}"/>
</file>

<file path=customXml/itemProps2.xml><?xml version="1.0" encoding="utf-8"?>
<ds:datastoreItem xmlns:ds="http://schemas.openxmlformats.org/officeDocument/2006/customXml" ds:itemID="{A9B003E2-6967-4E34-A4ED-754728306CDB}"/>
</file>

<file path=customXml/itemProps3.xml><?xml version="1.0" encoding="utf-8"?>
<ds:datastoreItem xmlns:ds="http://schemas.openxmlformats.org/officeDocument/2006/customXml" ds:itemID="{2FAD3885-7AFA-4642-BAB5-6705A2CC786A}"/>
</file>

<file path=docProps/app.xml><?xml version="1.0" encoding="utf-8"?>
<Properties xmlns="http://schemas.openxmlformats.org/officeDocument/2006/extended-properties" xmlns:vt="http://schemas.openxmlformats.org/officeDocument/2006/docPropsVTypes">
  <Template/>
  <TotalTime>5759</TotalTime>
  <Words>1500</Words>
  <Application>Microsoft Office PowerPoint</Application>
  <PresentationFormat>Widescreen</PresentationFormat>
  <Paragraphs>151</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SlideModel</cp:lastModifiedBy>
  <cp:revision>166</cp:revision>
  <dcterms:created xsi:type="dcterms:W3CDTF">2013-09-12T13:05:01Z</dcterms:created>
  <dcterms:modified xsi:type="dcterms:W3CDTF">2015-12-14T21:31:06Z</dcterms:modified>
  <cp:category>SlideModel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