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303" r:id="rId3"/>
    <p:sldId id="273" r:id="rId4"/>
    <p:sldId id="294" r:id="rId5"/>
    <p:sldId id="295" r:id="rId6"/>
    <p:sldId id="296" r:id="rId7"/>
    <p:sldId id="297" r:id="rId8"/>
    <p:sldId id="298" r:id="rId9"/>
    <p:sldId id="299" r:id="rId10"/>
    <p:sldId id="284" r:id="rId11"/>
    <p:sldId id="292" r:id="rId12"/>
    <p:sldId id="285" r:id="rId13"/>
    <p:sldId id="300" r:id="rId14"/>
    <p:sldId id="302" r:id="rId1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7875F"/>
    <a:srgbClr val="EAC783"/>
    <a:srgbClr val="E7DAD2"/>
    <a:srgbClr val="91D4DD"/>
    <a:srgbClr val="145C74"/>
    <a:srgbClr val="D8C3B6"/>
    <a:srgbClr val="E4764A"/>
    <a:srgbClr val="E5BA65"/>
    <a:srgbClr val="40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2" autoAdjust="0"/>
    <p:restoredTop sz="94638"/>
  </p:normalViewPr>
  <p:slideViewPr>
    <p:cSldViewPr>
      <p:cViewPr varScale="1">
        <p:scale>
          <a:sx n="100" d="100"/>
          <a:sy n="100" d="100"/>
        </p:scale>
        <p:origin x="16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8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1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7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24478"/>
            <a:ext cx="12192000" cy="1033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7" t="13911" r="12222" b="12222"/>
          <a:stretch/>
        </p:blipFill>
        <p:spPr>
          <a:xfrm>
            <a:off x="685800" y="76200"/>
            <a:ext cx="3810000" cy="6030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8191" y="1279308"/>
            <a:ext cx="1905000" cy="33958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5400000">
            <a:off x="6664394" y="-634561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 123"/>
          <p:cNvSpPr/>
          <p:nvPr/>
        </p:nvSpPr>
        <p:spPr>
          <a:xfrm rot="5400000">
            <a:off x="6664394" y="101008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 rot="5400000">
            <a:off x="6640341" y="859890"/>
            <a:ext cx="769642" cy="7216520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 125"/>
          <p:cNvSpPr/>
          <p:nvPr/>
        </p:nvSpPr>
        <p:spPr>
          <a:xfrm rot="5400000">
            <a:off x="6664394" y="-1367408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 rot="5400000">
            <a:off x="6640341" y="-2121924"/>
            <a:ext cx="769642" cy="7216520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reeform 127"/>
          <p:cNvSpPr/>
          <p:nvPr/>
        </p:nvSpPr>
        <p:spPr>
          <a:xfrm>
            <a:off x="2995508" y="2615649"/>
            <a:ext cx="345722" cy="714547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 128"/>
          <p:cNvSpPr/>
          <p:nvPr/>
        </p:nvSpPr>
        <p:spPr>
          <a:xfrm>
            <a:off x="2995508" y="2624496"/>
            <a:ext cx="345722" cy="714547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accent3"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 129"/>
          <p:cNvSpPr/>
          <p:nvPr/>
        </p:nvSpPr>
        <p:spPr>
          <a:xfrm>
            <a:off x="2998179" y="1104611"/>
            <a:ext cx="343051" cy="1136239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2995388" y="1882463"/>
            <a:ext cx="345841" cy="863463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reeform 132"/>
          <p:cNvSpPr/>
          <p:nvPr/>
        </p:nvSpPr>
        <p:spPr>
          <a:xfrm flipV="1">
            <a:off x="2995389" y="3204364"/>
            <a:ext cx="345841" cy="858074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 133"/>
          <p:cNvSpPr/>
          <p:nvPr/>
        </p:nvSpPr>
        <p:spPr>
          <a:xfrm rot="5400000">
            <a:off x="6606911" y="-634561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rot="5400000">
            <a:off x="6582860" y="-2121924"/>
            <a:ext cx="769642" cy="7216520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Freeform 135"/>
          <p:cNvSpPr/>
          <p:nvPr/>
        </p:nvSpPr>
        <p:spPr>
          <a:xfrm rot="5400000">
            <a:off x="6606910" y="-1367408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6606912" y="101008"/>
            <a:ext cx="721539" cy="7216517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6582858" y="859890"/>
            <a:ext cx="769642" cy="7216520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Freeform 139"/>
          <p:cNvSpPr/>
          <p:nvPr/>
        </p:nvSpPr>
        <p:spPr>
          <a:xfrm flipV="1">
            <a:off x="2997259" y="3719501"/>
            <a:ext cx="343971" cy="1128089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095510" y="1101514"/>
            <a:ext cx="108625" cy="37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4461451" y="1301851"/>
            <a:ext cx="465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We Do Have a Low Income?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461450" y="2040799"/>
            <a:ext cx="487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</a:t>
            </a:r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461450" y="2763316"/>
            <a:ext cx="487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461450" y="3501119"/>
            <a:ext cx="487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461450" y="4270806"/>
            <a:ext cx="550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95388" y="1101904"/>
            <a:ext cx="345842" cy="3745686"/>
            <a:chOff x="2995388" y="1101904"/>
            <a:chExt cx="345842" cy="3745686"/>
          </a:xfrm>
        </p:grpSpPr>
        <p:sp>
          <p:nvSpPr>
            <p:cNvPr id="132" name="Freeform 131"/>
            <p:cNvSpPr/>
            <p:nvPr/>
          </p:nvSpPr>
          <p:spPr>
            <a:xfrm>
              <a:off x="2995388" y="1881432"/>
              <a:ext cx="345841" cy="863463"/>
            </a:xfrm>
            <a:custGeom>
              <a:avLst/>
              <a:gdLst>
                <a:gd name="connsiteX0" fmla="*/ 458466 w 458466"/>
                <a:gd name="connsiteY0" fmla="*/ 0 h 1130368"/>
                <a:gd name="connsiteX1" fmla="*/ 458466 w 458466"/>
                <a:gd name="connsiteY1" fmla="*/ 941652 h 1130368"/>
                <a:gd name="connsiteX2" fmla="*/ 157 w 458466"/>
                <a:gd name="connsiteY2" fmla="*/ 1130368 h 1130368"/>
                <a:gd name="connsiteX3" fmla="*/ 3699 w 458466"/>
                <a:gd name="connsiteY3" fmla="*/ 474980 h 1130368"/>
                <a:gd name="connsiteX0" fmla="*/ 458466 w 458466"/>
                <a:gd name="connsiteY0" fmla="*/ 0 h 1130368"/>
                <a:gd name="connsiteX1" fmla="*/ 458466 w 458466"/>
                <a:gd name="connsiteY1" fmla="*/ 939271 h 1130368"/>
                <a:gd name="connsiteX2" fmla="*/ 157 w 458466"/>
                <a:gd name="connsiteY2" fmla="*/ 1130368 h 1130368"/>
                <a:gd name="connsiteX3" fmla="*/ 3699 w 458466"/>
                <a:gd name="connsiteY3" fmla="*/ 474980 h 1130368"/>
                <a:gd name="connsiteX4" fmla="*/ 458466 w 458466"/>
                <a:gd name="connsiteY4" fmla="*/ 0 h 1130368"/>
                <a:gd name="connsiteX0" fmla="*/ 458466 w 458466"/>
                <a:gd name="connsiteY0" fmla="*/ 0 h 1144655"/>
                <a:gd name="connsiteX1" fmla="*/ 458466 w 458466"/>
                <a:gd name="connsiteY1" fmla="*/ 953558 h 1144655"/>
                <a:gd name="connsiteX2" fmla="*/ 157 w 458466"/>
                <a:gd name="connsiteY2" fmla="*/ 1144655 h 1144655"/>
                <a:gd name="connsiteX3" fmla="*/ 3699 w 458466"/>
                <a:gd name="connsiteY3" fmla="*/ 489267 h 1144655"/>
                <a:gd name="connsiteX4" fmla="*/ 458466 w 458466"/>
                <a:gd name="connsiteY4" fmla="*/ 0 h 114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466" h="1144655">
                  <a:moveTo>
                    <a:pt x="458466" y="0"/>
                  </a:moveTo>
                  <a:lnTo>
                    <a:pt x="458466" y="953558"/>
                  </a:lnTo>
                  <a:lnTo>
                    <a:pt x="157" y="1144655"/>
                  </a:lnTo>
                  <a:cubicBezTo>
                    <a:pt x="-1024" y="926193"/>
                    <a:pt x="4880" y="707730"/>
                    <a:pt x="3699" y="489267"/>
                  </a:cubicBezTo>
                  <a:lnTo>
                    <a:pt x="45846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998179" y="1101904"/>
              <a:ext cx="343051" cy="1136239"/>
            </a:xfrm>
            <a:custGeom>
              <a:avLst/>
              <a:gdLst>
                <a:gd name="connsiteX0" fmla="*/ 454767 w 454767"/>
                <a:gd name="connsiteY0" fmla="*/ 0 h 1518168"/>
                <a:gd name="connsiteX1" fmla="*/ 454767 w 454767"/>
                <a:gd name="connsiteY1" fmla="*/ 1020795 h 1518168"/>
                <a:gd name="connsiteX2" fmla="*/ 3542 w 454767"/>
                <a:gd name="connsiteY2" fmla="*/ 1518168 h 1518168"/>
                <a:gd name="connsiteX3" fmla="*/ 0 w 454767"/>
                <a:gd name="connsiteY3" fmla="*/ 845066 h 1518168"/>
                <a:gd name="connsiteX0" fmla="*/ 454767 w 454767"/>
                <a:gd name="connsiteY0" fmla="*/ 0 h 1518168"/>
                <a:gd name="connsiteX1" fmla="*/ 454767 w 454767"/>
                <a:gd name="connsiteY1" fmla="*/ 1025558 h 1518168"/>
                <a:gd name="connsiteX2" fmla="*/ 3542 w 454767"/>
                <a:gd name="connsiteY2" fmla="*/ 1518168 h 1518168"/>
                <a:gd name="connsiteX3" fmla="*/ 0 w 454767"/>
                <a:gd name="connsiteY3" fmla="*/ 845066 h 1518168"/>
                <a:gd name="connsiteX4" fmla="*/ 454767 w 454767"/>
                <a:gd name="connsiteY4" fmla="*/ 0 h 1518168"/>
                <a:gd name="connsiteX0" fmla="*/ 454767 w 454767"/>
                <a:gd name="connsiteY0" fmla="*/ 0 h 1506262"/>
                <a:gd name="connsiteX1" fmla="*/ 454767 w 454767"/>
                <a:gd name="connsiteY1" fmla="*/ 1013652 h 1506262"/>
                <a:gd name="connsiteX2" fmla="*/ 3542 w 454767"/>
                <a:gd name="connsiteY2" fmla="*/ 1506262 h 1506262"/>
                <a:gd name="connsiteX3" fmla="*/ 0 w 454767"/>
                <a:gd name="connsiteY3" fmla="*/ 833160 h 1506262"/>
                <a:gd name="connsiteX4" fmla="*/ 454767 w 454767"/>
                <a:gd name="connsiteY4" fmla="*/ 0 h 150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767" h="1506262">
                  <a:moveTo>
                    <a:pt x="454767" y="0"/>
                  </a:moveTo>
                  <a:lnTo>
                    <a:pt x="454767" y="1013652"/>
                  </a:lnTo>
                  <a:cubicBezTo>
                    <a:pt x="304359" y="1179443"/>
                    <a:pt x="153950" y="1340471"/>
                    <a:pt x="3542" y="1506262"/>
                  </a:cubicBezTo>
                  <a:cubicBezTo>
                    <a:pt x="2362" y="1281895"/>
                    <a:pt x="1181" y="1057528"/>
                    <a:pt x="0" y="833160"/>
                  </a:cubicBezTo>
                  <a:lnTo>
                    <a:pt x="4547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2995508" y="2624496"/>
              <a:ext cx="345722" cy="714547"/>
            </a:xfrm>
            <a:custGeom>
              <a:avLst/>
              <a:gdLst>
                <a:gd name="connsiteX0" fmla="*/ 458308 w 458308"/>
                <a:gd name="connsiteY0" fmla="*/ 0 h 935337"/>
                <a:gd name="connsiteX1" fmla="*/ 458308 w 458308"/>
                <a:gd name="connsiteY1" fmla="*/ 935337 h 935337"/>
                <a:gd name="connsiteX2" fmla="*/ 11888 w 458308"/>
                <a:gd name="connsiteY2" fmla="*/ 748707 h 935337"/>
                <a:gd name="connsiteX3" fmla="*/ 0 w 458308"/>
                <a:gd name="connsiteY3" fmla="*/ 163294 h 935337"/>
                <a:gd name="connsiteX0" fmla="*/ 458308 w 458308"/>
                <a:gd name="connsiteY0" fmla="*/ 0 h 935337"/>
                <a:gd name="connsiteX1" fmla="*/ 458308 w 458308"/>
                <a:gd name="connsiteY1" fmla="*/ 935337 h 935337"/>
                <a:gd name="connsiteX2" fmla="*/ 11888 w 458308"/>
                <a:gd name="connsiteY2" fmla="*/ 748707 h 935337"/>
                <a:gd name="connsiteX3" fmla="*/ 0 w 458308"/>
                <a:gd name="connsiteY3" fmla="*/ 163294 h 935337"/>
                <a:gd name="connsiteX4" fmla="*/ 458308 w 458308"/>
                <a:gd name="connsiteY4" fmla="*/ 0 h 935337"/>
                <a:gd name="connsiteX0" fmla="*/ 458308 w 458308"/>
                <a:gd name="connsiteY0" fmla="*/ 0 h 942481"/>
                <a:gd name="connsiteX1" fmla="*/ 458308 w 458308"/>
                <a:gd name="connsiteY1" fmla="*/ 942481 h 942481"/>
                <a:gd name="connsiteX2" fmla="*/ 11888 w 458308"/>
                <a:gd name="connsiteY2" fmla="*/ 748707 h 942481"/>
                <a:gd name="connsiteX3" fmla="*/ 0 w 458308"/>
                <a:gd name="connsiteY3" fmla="*/ 163294 h 942481"/>
                <a:gd name="connsiteX4" fmla="*/ 458308 w 458308"/>
                <a:gd name="connsiteY4" fmla="*/ 0 h 942481"/>
                <a:gd name="connsiteX0" fmla="*/ 458308 w 458308"/>
                <a:gd name="connsiteY0" fmla="*/ 0 h 944862"/>
                <a:gd name="connsiteX1" fmla="*/ 458308 w 458308"/>
                <a:gd name="connsiteY1" fmla="*/ 944862 h 944862"/>
                <a:gd name="connsiteX2" fmla="*/ 11888 w 458308"/>
                <a:gd name="connsiteY2" fmla="*/ 751088 h 944862"/>
                <a:gd name="connsiteX3" fmla="*/ 0 w 458308"/>
                <a:gd name="connsiteY3" fmla="*/ 165675 h 944862"/>
                <a:gd name="connsiteX4" fmla="*/ 458308 w 458308"/>
                <a:gd name="connsiteY4" fmla="*/ 0 h 944862"/>
                <a:gd name="connsiteX0" fmla="*/ 458308 w 458308"/>
                <a:gd name="connsiteY0" fmla="*/ 0 h 947243"/>
                <a:gd name="connsiteX1" fmla="*/ 458308 w 458308"/>
                <a:gd name="connsiteY1" fmla="*/ 947243 h 947243"/>
                <a:gd name="connsiteX2" fmla="*/ 11888 w 458308"/>
                <a:gd name="connsiteY2" fmla="*/ 753469 h 947243"/>
                <a:gd name="connsiteX3" fmla="*/ 0 w 458308"/>
                <a:gd name="connsiteY3" fmla="*/ 168056 h 947243"/>
                <a:gd name="connsiteX4" fmla="*/ 458308 w 458308"/>
                <a:gd name="connsiteY4" fmla="*/ 0 h 94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308" h="947243">
                  <a:moveTo>
                    <a:pt x="458308" y="0"/>
                  </a:moveTo>
                  <a:lnTo>
                    <a:pt x="458308" y="947243"/>
                  </a:lnTo>
                  <a:lnTo>
                    <a:pt x="11888" y="753469"/>
                  </a:lnTo>
                  <a:cubicBezTo>
                    <a:pt x="10706" y="540330"/>
                    <a:pt x="1181" y="381195"/>
                    <a:pt x="0" y="168056"/>
                  </a:cubicBezTo>
                  <a:lnTo>
                    <a:pt x="45830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Freeform 235"/>
            <p:cNvSpPr/>
            <p:nvPr/>
          </p:nvSpPr>
          <p:spPr>
            <a:xfrm flipV="1">
              <a:off x="2995389" y="3204363"/>
              <a:ext cx="345841" cy="858074"/>
            </a:xfrm>
            <a:custGeom>
              <a:avLst/>
              <a:gdLst>
                <a:gd name="connsiteX0" fmla="*/ 157 w 458466"/>
                <a:gd name="connsiteY0" fmla="*/ 1130368 h 1130368"/>
                <a:gd name="connsiteX1" fmla="*/ 458466 w 458466"/>
                <a:gd name="connsiteY1" fmla="*/ 941652 h 1130368"/>
                <a:gd name="connsiteX2" fmla="*/ 458466 w 458466"/>
                <a:gd name="connsiteY2" fmla="*/ 0 h 1130368"/>
                <a:gd name="connsiteX3" fmla="*/ 3699 w 458466"/>
                <a:gd name="connsiteY3" fmla="*/ 474980 h 1130368"/>
                <a:gd name="connsiteX4" fmla="*/ 157 w 458466"/>
                <a:gd name="connsiteY4" fmla="*/ 1130368 h 1130368"/>
                <a:gd name="connsiteX0" fmla="*/ 157 w 458466"/>
                <a:gd name="connsiteY0" fmla="*/ 1137511 h 1137511"/>
                <a:gd name="connsiteX1" fmla="*/ 458466 w 458466"/>
                <a:gd name="connsiteY1" fmla="*/ 948795 h 1137511"/>
                <a:gd name="connsiteX2" fmla="*/ 458466 w 458466"/>
                <a:gd name="connsiteY2" fmla="*/ 0 h 1137511"/>
                <a:gd name="connsiteX3" fmla="*/ 3699 w 458466"/>
                <a:gd name="connsiteY3" fmla="*/ 482123 h 1137511"/>
                <a:gd name="connsiteX4" fmla="*/ 157 w 458466"/>
                <a:gd name="connsiteY4" fmla="*/ 1137511 h 113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466" h="1137511">
                  <a:moveTo>
                    <a:pt x="157" y="1137511"/>
                  </a:moveTo>
                  <a:lnTo>
                    <a:pt x="458466" y="948795"/>
                  </a:lnTo>
                  <a:lnTo>
                    <a:pt x="458466" y="0"/>
                  </a:lnTo>
                  <a:cubicBezTo>
                    <a:pt x="306877" y="158327"/>
                    <a:pt x="155288" y="323796"/>
                    <a:pt x="3699" y="482123"/>
                  </a:cubicBezTo>
                  <a:cubicBezTo>
                    <a:pt x="4880" y="700585"/>
                    <a:pt x="-1024" y="919049"/>
                    <a:pt x="157" y="113751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 flipV="1">
              <a:off x="2997259" y="3719501"/>
              <a:ext cx="343971" cy="1128089"/>
            </a:xfrm>
            <a:custGeom>
              <a:avLst/>
              <a:gdLst>
                <a:gd name="connsiteX0" fmla="*/ 0 w 455987"/>
                <a:gd name="connsiteY0" fmla="*/ 1476408 h 1476408"/>
                <a:gd name="connsiteX1" fmla="*/ 455987 w 455987"/>
                <a:gd name="connsiteY1" fmla="*/ 997588 h 1476408"/>
                <a:gd name="connsiteX2" fmla="*/ 455987 w 455987"/>
                <a:gd name="connsiteY2" fmla="*/ 0 h 1476408"/>
                <a:gd name="connsiteX3" fmla="*/ 4762 w 455987"/>
                <a:gd name="connsiteY3" fmla="*/ 817594 h 1476408"/>
                <a:gd name="connsiteX0" fmla="*/ 0 w 455987"/>
                <a:gd name="connsiteY0" fmla="*/ 1495458 h 1495458"/>
                <a:gd name="connsiteX1" fmla="*/ 455987 w 455987"/>
                <a:gd name="connsiteY1" fmla="*/ 1016638 h 1495458"/>
                <a:gd name="connsiteX2" fmla="*/ 455987 w 455987"/>
                <a:gd name="connsiteY2" fmla="*/ 0 h 1495458"/>
                <a:gd name="connsiteX3" fmla="*/ 4762 w 455987"/>
                <a:gd name="connsiteY3" fmla="*/ 836644 h 1495458"/>
                <a:gd name="connsiteX4" fmla="*/ 0 w 455987"/>
                <a:gd name="connsiteY4" fmla="*/ 1495458 h 149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87" h="1495458">
                  <a:moveTo>
                    <a:pt x="0" y="1495458"/>
                  </a:moveTo>
                  <a:lnTo>
                    <a:pt x="455987" y="1016638"/>
                  </a:lnTo>
                  <a:lnTo>
                    <a:pt x="455987" y="0"/>
                  </a:lnTo>
                  <a:lnTo>
                    <a:pt x="4762" y="836644"/>
                  </a:lnTo>
                  <a:cubicBezTo>
                    <a:pt x="3175" y="1056249"/>
                    <a:pt x="1587" y="1275853"/>
                    <a:pt x="0" y="149545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8" name="Oval 237"/>
          <p:cNvSpPr/>
          <p:nvPr/>
        </p:nvSpPr>
        <p:spPr>
          <a:xfrm rot="10800000" flipH="1">
            <a:off x="2993818" y="1300146"/>
            <a:ext cx="142207" cy="3338517"/>
          </a:xfrm>
          <a:prstGeom prst="ellipse">
            <a:avLst/>
          </a:prstGeom>
          <a:solidFill>
            <a:schemeClr val="tx1">
              <a:lumMod val="85000"/>
              <a:lumOff val="15000"/>
              <a:alpha val="1764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 rot="10800000">
            <a:off x="2209800" y="1295399"/>
            <a:ext cx="873188" cy="33755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/>
          <p:cNvSpPr/>
          <p:nvPr/>
        </p:nvSpPr>
        <p:spPr>
          <a:xfrm rot="16200000">
            <a:off x="926254" y="2724684"/>
            <a:ext cx="3433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The </a:t>
            </a:r>
            <a:r>
              <a:rPr lang="fr-FR" sz="3200" dirty="0">
                <a:solidFill>
                  <a:schemeClr val="bg1"/>
                </a:solidFill>
                <a:latin typeface="Calibri Light" panose="020F0302020204030204" pitchFamily="34" charset="0"/>
              </a:rPr>
              <a:t>5 </a:t>
            </a:r>
            <a:r>
              <a:rPr lang="en-US" sz="3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why's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0" y="601293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why's Template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89" name="Group 288"/>
          <p:cNvGrpSpPr/>
          <p:nvPr/>
        </p:nvGrpSpPr>
        <p:grpSpPr>
          <a:xfrm>
            <a:off x="3521123" y="1239233"/>
            <a:ext cx="483222" cy="482549"/>
            <a:chOff x="7327901" y="1371600"/>
            <a:chExt cx="1141413" cy="1139825"/>
          </a:xfrm>
          <a:solidFill>
            <a:schemeClr val="accent1">
              <a:lumMod val="75000"/>
            </a:schemeClr>
          </a:solidFill>
        </p:grpSpPr>
        <p:sp>
          <p:nvSpPr>
            <p:cNvPr id="290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508865" y="1250889"/>
            <a:ext cx="483222" cy="48254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295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3533737" y="2012197"/>
            <a:ext cx="457715" cy="458390"/>
            <a:chOff x="6264275" y="1270000"/>
            <a:chExt cx="1076325" cy="1077913"/>
          </a:xfrm>
          <a:solidFill>
            <a:schemeClr val="accent2">
              <a:lumMod val="75000"/>
            </a:schemeClr>
          </a:solidFill>
        </p:grpSpPr>
        <p:sp>
          <p:nvSpPr>
            <p:cNvPr id="300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3521759" y="2021986"/>
            <a:ext cx="457715" cy="458390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305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9" name="Freeform 32"/>
          <p:cNvSpPr>
            <a:spLocks noEditPoints="1"/>
          </p:cNvSpPr>
          <p:nvPr/>
        </p:nvSpPr>
        <p:spPr bwMode="auto">
          <a:xfrm>
            <a:off x="3543959" y="2708522"/>
            <a:ext cx="449360" cy="511919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2"/>
          <p:cNvSpPr>
            <a:spLocks noEditPoints="1"/>
          </p:cNvSpPr>
          <p:nvPr/>
        </p:nvSpPr>
        <p:spPr bwMode="auto">
          <a:xfrm>
            <a:off x="3522932" y="2719100"/>
            <a:ext cx="449360" cy="511919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1" name="Group 310"/>
          <p:cNvGrpSpPr/>
          <p:nvPr/>
        </p:nvGrpSpPr>
        <p:grpSpPr>
          <a:xfrm>
            <a:off x="3584297" y="3481402"/>
            <a:ext cx="362292" cy="447848"/>
            <a:chOff x="7704138" y="1692276"/>
            <a:chExt cx="1089025" cy="1346200"/>
          </a:xfrm>
          <a:solidFill>
            <a:schemeClr val="accent4">
              <a:lumMod val="75000"/>
            </a:schemeClr>
          </a:solidFill>
        </p:grpSpPr>
        <p:sp>
          <p:nvSpPr>
            <p:cNvPr id="312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3566621" y="3496530"/>
            <a:ext cx="362292" cy="447848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317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3485082" y="4241155"/>
            <a:ext cx="559617" cy="453618"/>
            <a:chOff x="5519738" y="1468438"/>
            <a:chExt cx="1139825" cy="923925"/>
          </a:xfrm>
          <a:solidFill>
            <a:schemeClr val="accent5">
              <a:lumMod val="75000"/>
            </a:schemeClr>
          </a:solidFill>
        </p:grpSpPr>
        <p:sp>
          <p:nvSpPr>
            <p:cNvPr id="328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468511" y="4250819"/>
            <a:ext cx="559617" cy="453618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322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 rot="5400000">
            <a:off x="5905258" y="-327454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 rot="5400000">
            <a:off x="5829054" y="-327454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041420" y="103366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4913" y="124356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041420" y="103230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746342" y="1179104"/>
            <a:ext cx="624515" cy="625436"/>
            <a:chOff x="6264275" y="1270000"/>
            <a:chExt cx="1076325" cy="1077913"/>
          </a:xfrm>
          <a:solidFill>
            <a:schemeClr val="accent2">
              <a:lumMod val="75000"/>
            </a:schemeClr>
          </a:solidFill>
        </p:grpSpPr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29999" y="119246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 rot="10800000" flipH="1">
            <a:off x="961818" y="462093"/>
            <a:ext cx="162347" cy="2486571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0800000">
            <a:off x="85738" y="462092"/>
            <a:ext cx="996857" cy="248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-416085" y="1342156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</a:rPr>
              <a:t>Why #2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3105" y="3144883"/>
            <a:ext cx="144000" cy="144000"/>
          </a:xfrm>
          <a:prstGeom prst="rect">
            <a:avLst/>
          </a:prstGeom>
          <a:solidFill>
            <a:srgbClr val="40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59609" y="2427723"/>
            <a:ext cx="368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Recommended Action: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15393" y="301682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53105" y="3879630"/>
            <a:ext cx="144000" cy="144000"/>
          </a:xfrm>
          <a:prstGeom prst="rect">
            <a:avLst/>
          </a:prstGeom>
          <a:solidFill>
            <a:srgbClr val="40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15393" y="375157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53105" y="4614377"/>
            <a:ext cx="144000" cy="144000"/>
          </a:xfrm>
          <a:prstGeom prst="rect">
            <a:avLst/>
          </a:prstGeom>
          <a:solidFill>
            <a:srgbClr val="40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15393" y="448632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53105" y="5349124"/>
            <a:ext cx="144000" cy="144000"/>
          </a:xfrm>
          <a:prstGeom prst="rect">
            <a:avLst/>
          </a:prstGeom>
          <a:solidFill>
            <a:srgbClr val="40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15393" y="52210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4: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99801" y="1009776"/>
            <a:ext cx="144000" cy="10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5400000">
            <a:off x="5905258" y="-2939800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041579" y="1368859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 rot="5400000">
            <a:off x="5829056" y="-2939800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4913" y="1564615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041579" y="1380588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32"/>
          <p:cNvSpPr>
            <a:spLocks noEditPoints="1"/>
          </p:cNvSpPr>
          <p:nvPr/>
        </p:nvSpPr>
        <p:spPr bwMode="auto">
          <a:xfrm>
            <a:off x="1742820" y="1488982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1714131" y="1503415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 flipH="1">
            <a:off x="961817" y="712412"/>
            <a:ext cx="162347" cy="2486571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5737" y="712411"/>
            <a:ext cx="996857" cy="248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416087" y="1640644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90000"/>
                  </a:schemeClr>
                </a:solidFill>
                <a:latin typeface="Calibri Light" panose="020F0302020204030204" pitchFamily="34" charset="0"/>
              </a:rPr>
              <a:t>Why #1</a:t>
            </a:r>
            <a:endParaRPr lang="en-US" sz="3200" dirty="0">
              <a:solidFill>
                <a:schemeClr val="accent3">
                  <a:lumMod val="9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3105" y="3297283"/>
            <a:ext cx="144000" cy="144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9609" y="2580123"/>
            <a:ext cx="368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90000"/>
                  </a:schemeClr>
                </a:solidFill>
              </a:rPr>
              <a:t>Recommended Action:</a:t>
            </a:r>
            <a:endParaRPr lang="en-US" dirty="0">
              <a:solidFill>
                <a:schemeClr val="accent3">
                  <a:lumMod val="9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5393" y="316922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53105" y="4032030"/>
            <a:ext cx="144000" cy="144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5393" y="390397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3105" y="4766777"/>
            <a:ext cx="144000" cy="144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15393" y="463872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3105" y="5501524"/>
            <a:ext cx="144000" cy="144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5393" y="53734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4: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99801" y="1328078"/>
            <a:ext cx="144000" cy="10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 rot="5400000">
            <a:off x="5905258" y="-2767019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rot="5400000">
            <a:off x="5829057" y="-2767019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V="1">
            <a:off x="1041421" y="1346963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84913" y="174035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flipV="1">
            <a:off x="1041421" y="1346962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06367" y="1688761"/>
            <a:ext cx="494318" cy="611052"/>
            <a:chOff x="7704138" y="1692276"/>
            <a:chExt cx="1089025" cy="1346200"/>
          </a:xfrm>
          <a:solidFill>
            <a:schemeClr val="accent4">
              <a:lumMod val="75000"/>
            </a:schemeClr>
          </a:solidFill>
        </p:grpSpPr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82250" y="1709402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 rot="10800000" flipH="1">
            <a:off x="961818" y="462093"/>
            <a:ext cx="162347" cy="2486571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10800000">
            <a:off x="85738" y="462092"/>
            <a:ext cx="996857" cy="248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16200000">
            <a:off x="-416085" y="1342156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Why #3</a:t>
            </a:r>
            <a:endParaRPr lang="en-US" sz="3200" dirty="0">
              <a:solidFill>
                <a:schemeClr val="accent4"/>
              </a:solidFill>
              <a:latin typeface="Calibri Light" panose="020F03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84296" y="3434990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590800" y="2717830"/>
            <a:ext cx="368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Recommended Action: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46584" y="330693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84296" y="4169737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46584" y="404168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884296" y="4904484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6584" y="477642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84296" y="5639231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046584" y="551117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4: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99801" y="1484146"/>
            <a:ext cx="144000" cy="10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 rot="5400000">
            <a:off x="5873371" y="-2668307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rot="5400000">
            <a:off x="5797169" y="-2668307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flipV="1">
            <a:off x="1043898" y="1122554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84912" y="1853394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1043898" y="1122553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7291" y="1787921"/>
            <a:ext cx="763552" cy="618924"/>
            <a:chOff x="5519738" y="1468438"/>
            <a:chExt cx="1139825" cy="923925"/>
          </a:xfrm>
          <a:solidFill>
            <a:schemeClr val="accent5">
              <a:lumMod val="75000"/>
            </a:schemeClr>
          </a:solidFill>
        </p:grpSpPr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43753" y="1805542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2884296" y="3612760"/>
            <a:ext cx="144000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590800" y="2895600"/>
            <a:ext cx="368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Recommended Action: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46584" y="348470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84296" y="4347507"/>
            <a:ext cx="144000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46584" y="421945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884296" y="5082254"/>
            <a:ext cx="144000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6584" y="49541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84296" y="5817001"/>
            <a:ext cx="144000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046584" y="568894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4: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113" name="Oval 112"/>
          <p:cNvSpPr/>
          <p:nvPr/>
        </p:nvSpPr>
        <p:spPr>
          <a:xfrm rot="10800000" flipH="1">
            <a:off x="961818" y="462093"/>
            <a:ext cx="162347" cy="2486571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rot="10800000">
            <a:off x="85738" y="462092"/>
            <a:ext cx="996857" cy="248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rot="16200000">
            <a:off x="-416085" y="1342156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Why #4</a:t>
            </a:r>
            <a:endParaRPr lang="en-US" sz="3200" dirty="0">
              <a:solidFill>
                <a:schemeClr val="accent5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99801" y="1604864"/>
            <a:ext cx="144000" cy="10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05100" y="1361596"/>
            <a:ext cx="3352800" cy="5664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41396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6300" y="1275468"/>
            <a:ext cx="1619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abnormal condition?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2486231"/>
            <a:ext cx="3352800" cy="52322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51700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5849" y="2486231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did this occur? (1)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05100" y="3320488"/>
            <a:ext cx="3352800" cy="52322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1800" y="3352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5849" y="3307056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did this occur? (2)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05100" y="4141313"/>
            <a:ext cx="3352800" cy="52322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417567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5849" y="4143366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did this occur? (3)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05100" y="4964191"/>
            <a:ext cx="3352800" cy="52322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1800" y="500149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5849" y="4981729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did this occur? (4)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05100" y="5802552"/>
            <a:ext cx="3352800" cy="523220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583185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Add Your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5849" y="5802552"/>
            <a:ext cx="14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did this occur? (5)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438900" y="1640363"/>
            <a:ext cx="41148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8900" y="1267747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Confirmation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9458" y="1693693"/>
            <a:ext cx="104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89218" y="169369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272461" y="2486231"/>
            <a:ext cx="2357438" cy="523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72461" y="3299080"/>
            <a:ext cx="2357438" cy="523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272461" y="4139750"/>
            <a:ext cx="2357438" cy="523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272461" y="4964191"/>
            <a:ext cx="2357438" cy="523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72461" y="5802552"/>
            <a:ext cx="2357438" cy="5232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76299" y="2486231"/>
            <a:ext cx="555064" cy="555065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7758433" y="2590419"/>
            <a:ext cx="361627" cy="346688"/>
          </a:xfrm>
          <a:custGeom>
            <a:avLst/>
            <a:gdLst>
              <a:gd name="connsiteX0" fmla="*/ 2385968 w 4292108"/>
              <a:gd name="connsiteY0" fmla="*/ 0 h 4114800"/>
              <a:gd name="connsiteX1" fmla="*/ 4292108 w 4292108"/>
              <a:gd name="connsiteY1" fmla="*/ 2057400 h 4114800"/>
              <a:gd name="connsiteX2" fmla="*/ 2385968 w 4292108"/>
              <a:gd name="connsiteY2" fmla="*/ 4114800 h 4114800"/>
              <a:gd name="connsiteX3" fmla="*/ 2385968 w 4292108"/>
              <a:gd name="connsiteY3" fmla="*/ 3045568 h 4114800"/>
              <a:gd name="connsiteX4" fmla="*/ 0 w 4292108"/>
              <a:gd name="connsiteY4" fmla="*/ 3045568 h 4114800"/>
              <a:gd name="connsiteX5" fmla="*/ 59696 w 4292108"/>
              <a:gd name="connsiteY5" fmla="*/ 2813398 h 4114800"/>
              <a:gd name="connsiteX6" fmla="*/ 135908 w 4292108"/>
              <a:gd name="connsiteY6" fmla="*/ 2057400 h 4114800"/>
              <a:gd name="connsiteX7" fmla="*/ 59696 w 4292108"/>
              <a:gd name="connsiteY7" fmla="*/ 1301402 h 4114800"/>
              <a:gd name="connsiteX8" fmla="*/ 0 w 4292108"/>
              <a:gd name="connsiteY8" fmla="*/ 1069232 h 4114800"/>
              <a:gd name="connsiteX9" fmla="*/ 2385968 w 4292108"/>
              <a:gd name="connsiteY9" fmla="*/ 106923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108" h="4114800">
                <a:moveTo>
                  <a:pt x="2385968" y="0"/>
                </a:moveTo>
                <a:lnTo>
                  <a:pt x="4292108" y="2057400"/>
                </a:lnTo>
                <a:lnTo>
                  <a:pt x="2385968" y="4114800"/>
                </a:lnTo>
                <a:lnTo>
                  <a:pt x="2385968" y="3045568"/>
                </a:lnTo>
                <a:lnTo>
                  <a:pt x="0" y="3045568"/>
                </a:lnTo>
                <a:lnTo>
                  <a:pt x="59696" y="2813398"/>
                </a:lnTo>
                <a:cubicBezTo>
                  <a:pt x="109668" y="2569204"/>
                  <a:pt x="135908" y="2316366"/>
                  <a:pt x="135908" y="2057400"/>
                </a:cubicBezTo>
                <a:cubicBezTo>
                  <a:pt x="135908" y="1798434"/>
                  <a:pt x="109668" y="1545596"/>
                  <a:pt x="59696" y="1301402"/>
                </a:cubicBezTo>
                <a:lnTo>
                  <a:pt x="0" y="1069232"/>
                </a:lnTo>
                <a:lnTo>
                  <a:pt x="2385968" y="106923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7911445">
            <a:off x="6956588" y="2959723"/>
            <a:ext cx="365949" cy="346688"/>
          </a:xfrm>
          <a:custGeom>
            <a:avLst/>
            <a:gdLst>
              <a:gd name="connsiteX0" fmla="*/ 66386 w 4343403"/>
              <a:gd name="connsiteY0" fmla="*/ 3045571 h 4114800"/>
              <a:gd name="connsiteX1" fmla="*/ 126885 w 4343403"/>
              <a:gd name="connsiteY1" fmla="*/ 2723874 h 4114800"/>
              <a:gd name="connsiteX2" fmla="*/ 46637 w 4343403"/>
              <a:gd name="connsiteY2" fmla="*/ 1281201 h 4114800"/>
              <a:gd name="connsiteX3" fmla="*/ 0 w 4343403"/>
              <a:gd name="connsiteY3" fmla="*/ 1130512 h 4114800"/>
              <a:gd name="connsiteX4" fmla="*/ 2 w 4343403"/>
              <a:gd name="connsiteY4" fmla="*/ 1069232 h 4114800"/>
              <a:gd name="connsiteX5" fmla="*/ 2437262 w 4343403"/>
              <a:gd name="connsiteY5" fmla="*/ 1069231 h 4114800"/>
              <a:gd name="connsiteX6" fmla="*/ 2437262 w 4343403"/>
              <a:gd name="connsiteY6" fmla="*/ 0 h 4114800"/>
              <a:gd name="connsiteX7" fmla="*/ 4343403 w 4343403"/>
              <a:gd name="connsiteY7" fmla="*/ 2057402 h 4114800"/>
              <a:gd name="connsiteX8" fmla="*/ 2437262 w 4343403"/>
              <a:gd name="connsiteY8" fmla="*/ 4114800 h 4114800"/>
              <a:gd name="connsiteX9" fmla="*/ 2437262 w 4343403"/>
              <a:gd name="connsiteY9" fmla="*/ 304557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403" h="4114800">
                <a:moveTo>
                  <a:pt x="66386" y="3045571"/>
                </a:moveTo>
                <a:lnTo>
                  <a:pt x="126885" y="2723874"/>
                </a:lnTo>
                <a:cubicBezTo>
                  <a:pt x="193048" y="2248034"/>
                  <a:pt x="168492" y="1757921"/>
                  <a:pt x="46637" y="1281201"/>
                </a:cubicBezTo>
                <a:lnTo>
                  <a:pt x="0" y="1130512"/>
                </a:lnTo>
                <a:lnTo>
                  <a:pt x="2" y="1069232"/>
                </a:lnTo>
                <a:lnTo>
                  <a:pt x="2437262" y="1069231"/>
                </a:lnTo>
                <a:lnTo>
                  <a:pt x="2437262" y="0"/>
                </a:lnTo>
                <a:lnTo>
                  <a:pt x="4343403" y="2057402"/>
                </a:lnTo>
                <a:lnTo>
                  <a:pt x="2437262" y="4114800"/>
                </a:lnTo>
                <a:lnTo>
                  <a:pt x="2437262" y="304557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176299" y="3286903"/>
            <a:ext cx="555064" cy="5550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 72"/>
          <p:cNvSpPr/>
          <p:nvPr/>
        </p:nvSpPr>
        <p:spPr>
          <a:xfrm>
            <a:off x="7758433" y="3391091"/>
            <a:ext cx="361627" cy="346688"/>
          </a:xfrm>
          <a:custGeom>
            <a:avLst/>
            <a:gdLst>
              <a:gd name="connsiteX0" fmla="*/ 2385968 w 4292108"/>
              <a:gd name="connsiteY0" fmla="*/ 0 h 4114800"/>
              <a:gd name="connsiteX1" fmla="*/ 4292108 w 4292108"/>
              <a:gd name="connsiteY1" fmla="*/ 2057400 h 4114800"/>
              <a:gd name="connsiteX2" fmla="*/ 2385968 w 4292108"/>
              <a:gd name="connsiteY2" fmla="*/ 4114800 h 4114800"/>
              <a:gd name="connsiteX3" fmla="*/ 2385968 w 4292108"/>
              <a:gd name="connsiteY3" fmla="*/ 3045568 h 4114800"/>
              <a:gd name="connsiteX4" fmla="*/ 0 w 4292108"/>
              <a:gd name="connsiteY4" fmla="*/ 3045568 h 4114800"/>
              <a:gd name="connsiteX5" fmla="*/ 59696 w 4292108"/>
              <a:gd name="connsiteY5" fmla="*/ 2813398 h 4114800"/>
              <a:gd name="connsiteX6" fmla="*/ 135908 w 4292108"/>
              <a:gd name="connsiteY6" fmla="*/ 2057400 h 4114800"/>
              <a:gd name="connsiteX7" fmla="*/ 59696 w 4292108"/>
              <a:gd name="connsiteY7" fmla="*/ 1301402 h 4114800"/>
              <a:gd name="connsiteX8" fmla="*/ 0 w 4292108"/>
              <a:gd name="connsiteY8" fmla="*/ 1069232 h 4114800"/>
              <a:gd name="connsiteX9" fmla="*/ 2385968 w 4292108"/>
              <a:gd name="connsiteY9" fmla="*/ 106923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108" h="4114800">
                <a:moveTo>
                  <a:pt x="2385968" y="0"/>
                </a:moveTo>
                <a:lnTo>
                  <a:pt x="4292108" y="2057400"/>
                </a:lnTo>
                <a:lnTo>
                  <a:pt x="2385968" y="4114800"/>
                </a:lnTo>
                <a:lnTo>
                  <a:pt x="2385968" y="3045568"/>
                </a:lnTo>
                <a:lnTo>
                  <a:pt x="0" y="3045568"/>
                </a:lnTo>
                <a:lnTo>
                  <a:pt x="59696" y="2813398"/>
                </a:lnTo>
                <a:cubicBezTo>
                  <a:pt x="109668" y="2569204"/>
                  <a:pt x="135908" y="2316366"/>
                  <a:pt x="135908" y="2057400"/>
                </a:cubicBezTo>
                <a:cubicBezTo>
                  <a:pt x="135908" y="1798434"/>
                  <a:pt x="109668" y="1545596"/>
                  <a:pt x="59696" y="1301402"/>
                </a:cubicBezTo>
                <a:lnTo>
                  <a:pt x="0" y="1069232"/>
                </a:lnTo>
                <a:lnTo>
                  <a:pt x="2385968" y="106923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7911445">
            <a:off x="6956588" y="3760395"/>
            <a:ext cx="365949" cy="346688"/>
          </a:xfrm>
          <a:custGeom>
            <a:avLst/>
            <a:gdLst>
              <a:gd name="connsiteX0" fmla="*/ 66386 w 4343403"/>
              <a:gd name="connsiteY0" fmla="*/ 3045571 h 4114800"/>
              <a:gd name="connsiteX1" fmla="*/ 126885 w 4343403"/>
              <a:gd name="connsiteY1" fmla="*/ 2723874 h 4114800"/>
              <a:gd name="connsiteX2" fmla="*/ 46637 w 4343403"/>
              <a:gd name="connsiteY2" fmla="*/ 1281201 h 4114800"/>
              <a:gd name="connsiteX3" fmla="*/ 0 w 4343403"/>
              <a:gd name="connsiteY3" fmla="*/ 1130512 h 4114800"/>
              <a:gd name="connsiteX4" fmla="*/ 2 w 4343403"/>
              <a:gd name="connsiteY4" fmla="*/ 1069232 h 4114800"/>
              <a:gd name="connsiteX5" fmla="*/ 2437262 w 4343403"/>
              <a:gd name="connsiteY5" fmla="*/ 1069231 h 4114800"/>
              <a:gd name="connsiteX6" fmla="*/ 2437262 w 4343403"/>
              <a:gd name="connsiteY6" fmla="*/ 0 h 4114800"/>
              <a:gd name="connsiteX7" fmla="*/ 4343403 w 4343403"/>
              <a:gd name="connsiteY7" fmla="*/ 2057402 h 4114800"/>
              <a:gd name="connsiteX8" fmla="*/ 2437262 w 4343403"/>
              <a:gd name="connsiteY8" fmla="*/ 4114800 h 4114800"/>
              <a:gd name="connsiteX9" fmla="*/ 2437262 w 4343403"/>
              <a:gd name="connsiteY9" fmla="*/ 304557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403" h="4114800">
                <a:moveTo>
                  <a:pt x="66386" y="3045571"/>
                </a:moveTo>
                <a:lnTo>
                  <a:pt x="126885" y="2723874"/>
                </a:lnTo>
                <a:cubicBezTo>
                  <a:pt x="193048" y="2248034"/>
                  <a:pt x="168492" y="1757921"/>
                  <a:pt x="46637" y="1281201"/>
                </a:cubicBezTo>
                <a:lnTo>
                  <a:pt x="0" y="1130512"/>
                </a:lnTo>
                <a:lnTo>
                  <a:pt x="2" y="1069232"/>
                </a:lnTo>
                <a:lnTo>
                  <a:pt x="2437262" y="1069231"/>
                </a:lnTo>
                <a:lnTo>
                  <a:pt x="2437262" y="0"/>
                </a:lnTo>
                <a:lnTo>
                  <a:pt x="4343403" y="2057402"/>
                </a:lnTo>
                <a:lnTo>
                  <a:pt x="2437262" y="4114800"/>
                </a:lnTo>
                <a:lnTo>
                  <a:pt x="2437262" y="304557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7176299" y="4120575"/>
            <a:ext cx="555064" cy="555065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7758433" y="4224763"/>
            <a:ext cx="361627" cy="346688"/>
          </a:xfrm>
          <a:custGeom>
            <a:avLst/>
            <a:gdLst>
              <a:gd name="connsiteX0" fmla="*/ 2385968 w 4292108"/>
              <a:gd name="connsiteY0" fmla="*/ 0 h 4114800"/>
              <a:gd name="connsiteX1" fmla="*/ 4292108 w 4292108"/>
              <a:gd name="connsiteY1" fmla="*/ 2057400 h 4114800"/>
              <a:gd name="connsiteX2" fmla="*/ 2385968 w 4292108"/>
              <a:gd name="connsiteY2" fmla="*/ 4114800 h 4114800"/>
              <a:gd name="connsiteX3" fmla="*/ 2385968 w 4292108"/>
              <a:gd name="connsiteY3" fmla="*/ 3045568 h 4114800"/>
              <a:gd name="connsiteX4" fmla="*/ 0 w 4292108"/>
              <a:gd name="connsiteY4" fmla="*/ 3045568 h 4114800"/>
              <a:gd name="connsiteX5" fmla="*/ 59696 w 4292108"/>
              <a:gd name="connsiteY5" fmla="*/ 2813398 h 4114800"/>
              <a:gd name="connsiteX6" fmla="*/ 135908 w 4292108"/>
              <a:gd name="connsiteY6" fmla="*/ 2057400 h 4114800"/>
              <a:gd name="connsiteX7" fmla="*/ 59696 w 4292108"/>
              <a:gd name="connsiteY7" fmla="*/ 1301402 h 4114800"/>
              <a:gd name="connsiteX8" fmla="*/ 0 w 4292108"/>
              <a:gd name="connsiteY8" fmla="*/ 1069232 h 4114800"/>
              <a:gd name="connsiteX9" fmla="*/ 2385968 w 4292108"/>
              <a:gd name="connsiteY9" fmla="*/ 106923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108" h="4114800">
                <a:moveTo>
                  <a:pt x="2385968" y="0"/>
                </a:moveTo>
                <a:lnTo>
                  <a:pt x="4292108" y="2057400"/>
                </a:lnTo>
                <a:lnTo>
                  <a:pt x="2385968" y="4114800"/>
                </a:lnTo>
                <a:lnTo>
                  <a:pt x="2385968" y="3045568"/>
                </a:lnTo>
                <a:lnTo>
                  <a:pt x="0" y="3045568"/>
                </a:lnTo>
                <a:lnTo>
                  <a:pt x="59696" y="2813398"/>
                </a:lnTo>
                <a:cubicBezTo>
                  <a:pt x="109668" y="2569204"/>
                  <a:pt x="135908" y="2316366"/>
                  <a:pt x="135908" y="2057400"/>
                </a:cubicBezTo>
                <a:cubicBezTo>
                  <a:pt x="135908" y="1798434"/>
                  <a:pt x="109668" y="1545596"/>
                  <a:pt x="59696" y="1301402"/>
                </a:cubicBezTo>
                <a:lnTo>
                  <a:pt x="0" y="1069232"/>
                </a:lnTo>
                <a:lnTo>
                  <a:pt x="2385968" y="1069232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 rot="7911445">
            <a:off x="6956588" y="4594067"/>
            <a:ext cx="365949" cy="346688"/>
          </a:xfrm>
          <a:custGeom>
            <a:avLst/>
            <a:gdLst>
              <a:gd name="connsiteX0" fmla="*/ 66386 w 4343403"/>
              <a:gd name="connsiteY0" fmla="*/ 3045571 h 4114800"/>
              <a:gd name="connsiteX1" fmla="*/ 126885 w 4343403"/>
              <a:gd name="connsiteY1" fmla="*/ 2723874 h 4114800"/>
              <a:gd name="connsiteX2" fmla="*/ 46637 w 4343403"/>
              <a:gd name="connsiteY2" fmla="*/ 1281201 h 4114800"/>
              <a:gd name="connsiteX3" fmla="*/ 0 w 4343403"/>
              <a:gd name="connsiteY3" fmla="*/ 1130512 h 4114800"/>
              <a:gd name="connsiteX4" fmla="*/ 2 w 4343403"/>
              <a:gd name="connsiteY4" fmla="*/ 1069232 h 4114800"/>
              <a:gd name="connsiteX5" fmla="*/ 2437262 w 4343403"/>
              <a:gd name="connsiteY5" fmla="*/ 1069231 h 4114800"/>
              <a:gd name="connsiteX6" fmla="*/ 2437262 w 4343403"/>
              <a:gd name="connsiteY6" fmla="*/ 0 h 4114800"/>
              <a:gd name="connsiteX7" fmla="*/ 4343403 w 4343403"/>
              <a:gd name="connsiteY7" fmla="*/ 2057402 h 4114800"/>
              <a:gd name="connsiteX8" fmla="*/ 2437262 w 4343403"/>
              <a:gd name="connsiteY8" fmla="*/ 4114800 h 4114800"/>
              <a:gd name="connsiteX9" fmla="*/ 2437262 w 4343403"/>
              <a:gd name="connsiteY9" fmla="*/ 304557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403" h="4114800">
                <a:moveTo>
                  <a:pt x="66386" y="3045571"/>
                </a:moveTo>
                <a:lnTo>
                  <a:pt x="126885" y="2723874"/>
                </a:lnTo>
                <a:cubicBezTo>
                  <a:pt x="193048" y="2248034"/>
                  <a:pt x="168492" y="1757921"/>
                  <a:pt x="46637" y="1281201"/>
                </a:cubicBezTo>
                <a:lnTo>
                  <a:pt x="0" y="1130512"/>
                </a:lnTo>
                <a:lnTo>
                  <a:pt x="2" y="1069232"/>
                </a:lnTo>
                <a:lnTo>
                  <a:pt x="2437262" y="1069231"/>
                </a:lnTo>
                <a:lnTo>
                  <a:pt x="2437262" y="0"/>
                </a:lnTo>
                <a:lnTo>
                  <a:pt x="4343403" y="2057402"/>
                </a:lnTo>
                <a:lnTo>
                  <a:pt x="2437262" y="4114800"/>
                </a:lnTo>
                <a:lnTo>
                  <a:pt x="2437262" y="304557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176299" y="4954798"/>
            <a:ext cx="555064" cy="555065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 80"/>
          <p:cNvSpPr/>
          <p:nvPr/>
        </p:nvSpPr>
        <p:spPr>
          <a:xfrm>
            <a:off x="7758433" y="5058986"/>
            <a:ext cx="361627" cy="346688"/>
          </a:xfrm>
          <a:custGeom>
            <a:avLst/>
            <a:gdLst>
              <a:gd name="connsiteX0" fmla="*/ 2385968 w 4292108"/>
              <a:gd name="connsiteY0" fmla="*/ 0 h 4114800"/>
              <a:gd name="connsiteX1" fmla="*/ 4292108 w 4292108"/>
              <a:gd name="connsiteY1" fmla="*/ 2057400 h 4114800"/>
              <a:gd name="connsiteX2" fmla="*/ 2385968 w 4292108"/>
              <a:gd name="connsiteY2" fmla="*/ 4114800 h 4114800"/>
              <a:gd name="connsiteX3" fmla="*/ 2385968 w 4292108"/>
              <a:gd name="connsiteY3" fmla="*/ 3045568 h 4114800"/>
              <a:gd name="connsiteX4" fmla="*/ 0 w 4292108"/>
              <a:gd name="connsiteY4" fmla="*/ 3045568 h 4114800"/>
              <a:gd name="connsiteX5" fmla="*/ 59696 w 4292108"/>
              <a:gd name="connsiteY5" fmla="*/ 2813398 h 4114800"/>
              <a:gd name="connsiteX6" fmla="*/ 135908 w 4292108"/>
              <a:gd name="connsiteY6" fmla="*/ 2057400 h 4114800"/>
              <a:gd name="connsiteX7" fmla="*/ 59696 w 4292108"/>
              <a:gd name="connsiteY7" fmla="*/ 1301402 h 4114800"/>
              <a:gd name="connsiteX8" fmla="*/ 0 w 4292108"/>
              <a:gd name="connsiteY8" fmla="*/ 1069232 h 4114800"/>
              <a:gd name="connsiteX9" fmla="*/ 2385968 w 4292108"/>
              <a:gd name="connsiteY9" fmla="*/ 106923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108" h="4114800">
                <a:moveTo>
                  <a:pt x="2385968" y="0"/>
                </a:moveTo>
                <a:lnTo>
                  <a:pt x="4292108" y="2057400"/>
                </a:lnTo>
                <a:lnTo>
                  <a:pt x="2385968" y="4114800"/>
                </a:lnTo>
                <a:lnTo>
                  <a:pt x="2385968" y="3045568"/>
                </a:lnTo>
                <a:lnTo>
                  <a:pt x="0" y="3045568"/>
                </a:lnTo>
                <a:lnTo>
                  <a:pt x="59696" y="2813398"/>
                </a:lnTo>
                <a:cubicBezTo>
                  <a:pt x="109668" y="2569204"/>
                  <a:pt x="135908" y="2316366"/>
                  <a:pt x="135908" y="2057400"/>
                </a:cubicBezTo>
                <a:cubicBezTo>
                  <a:pt x="135908" y="1798434"/>
                  <a:pt x="109668" y="1545596"/>
                  <a:pt x="59696" y="1301402"/>
                </a:cubicBezTo>
                <a:lnTo>
                  <a:pt x="0" y="1069232"/>
                </a:lnTo>
                <a:lnTo>
                  <a:pt x="2385968" y="1069232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7911445">
            <a:off x="6956588" y="5428290"/>
            <a:ext cx="365949" cy="346688"/>
          </a:xfrm>
          <a:custGeom>
            <a:avLst/>
            <a:gdLst>
              <a:gd name="connsiteX0" fmla="*/ 66386 w 4343403"/>
              <a:gd name="connsiteY0" fmla="*/ 3045571 h 4114800"/>
              <a:gd name="connsiteX1" fmla="*/ 126885 w 4343403"/>
              <a:gd name="connsiteY1" fmla="*/ 2723874 h 4114800"/>
              <a:gd name="connsiteX2" fmla="*/ 46637 w 4343403"/>
              <a:gd name="connsiteY2" fmla="*/ 1281201 h 4114800"/>
              <a:gd name="connsiteX3" fmla="*/ 0 w 4343403"/>
              <a:gd name="connsiteY3" fmla="*/ 1130512 h 4114800"/>
              <a:gd name="connsiteX4" fmla="*/ 2 w 4343403"/>
              <a:gd name="connsiteY4" fmla="*/ 1069232 h 4114800"/>
              <a:gd name="connsiteX5" fmla="*/ 2437262 w 4343403"/>
              <a:gd name="connsiteY5" fmla="*/ 1069231 h 4114800"/>
              <a:gd name="connsiteX6" fmla="*/ 2437262 w 4343403"/>
              <a:gd name="connsiteY6" fmla="*/ 0 h 4114800"/>
              <a:gd name="connsiteX7" fmla="*/ 4343403 w 4343403"/>
              <a:gd name="connsiteY7" fmla="*/ 2057402 h 4114800"/>
              <a:gd name="connsiteX8" fmla="*/ 2437262 w 4343403"/>
              <a:gd name="connsiteY8" fmla="*/ 4114800 h 4114800"/>
              <a:gd name="connsiteX9" fmla="*/ 2437262 w 4343403"/>
              <a:gd name="connsiteY9" fmla="*/ 304557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403" h="4114800">
                <a:moveTo>
                  <a:pt x="66386" y="3045571"/>
                </a:moveTo>
                <a:lnTo>
                  <a:pt x="126885" y="2723874"/>
                </a:lnTo>
                <a:cubicBezTo>
                  <a:pt x="193048" y="2248034"/>
                  <a:pt x="168492" y="1757921"/>
                  <a:pt x="46637" y="1281201"/>
                </a:cubicBezTo>
                <a:lnTo>
                  <a:pt x="0" y="1130512"/>
                </a:lnTo>
                <a:lnTo>
                  <a:pt x="2" y="1069232"/>
                </a:lnTo>
                <a:lnTo>
                  <a:pt x="2437262" y="1069231"/>
                </a:lnTo>
                <a:lnTo>
                  <a:pt x="2437262" y="0"/>
                </a:lnTo>
                <a:lnTo>
                  <a:pt x="4343403" y="2057402"/>
                </a:lnTo>
                <a:lnTo>
                  <a:pt x="2437262" y="4114800"/>
                </a:lnTo>
                <a:lnTo>
                  <a:pt x="2437262" y="304557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176299" y="5785156"/>
            <a:ext cx="555064" cy="555065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7758433" y="5889344"/>
            <a:ext cx="361627" cy="346688"/>
          </a:xfrm>
          <a:custGeom>
            <a:avLst/>
            <a:gdLst>
              <a:gd name="connsiteX0" fmla="*/ 2385968 w 4292108"/>
              <a:gd name="connsiteY0" fmla="*/ 0 h 4114800"/>
              <a:gd name="connsiteX1" fmla="*/ 4292108 w 4292108"/>
              <a:gd name="connsiteY1" fmla="*/ 2057400 h 4114800"/>
              <a:gd name="connsiteX2" fmla="*/ 2385968 w 4292108"/>
              <a:gd name="connsiteY2" fmla="*/ 4114800 h 4114800"/>
              <a:gd name="connsiteX3" fmla="*/ 2385968 w 4292108"/>
              <a:gd name="connsiteY3" fmla="*/ 3045568 h 4114800"/>
              <a:gd name="connsiteX4" fmla="*/ 0 w 4292108"/>
              <a:gd name="connsiteY4" fmla="*/ 3045568 h 4114800"/>
              <a:gd name="connsiteX5" fmla="*/ 59696 w 4292108"/>
              <a:gd name="connsiteY5" fmla="*/ 2813398 h 4114800"/>
              <a:gd name="connsiteX6" fmla="*/ 135908 w 4292108"/>
              <a:gd name="connsiteY6" fmla="*/ 2057400 h 4114800"/>
              <a:gd name="connsiteX7" fmla="*/ 59696 w 4292108"/>
              <a:gd name="connsiteY7" fmla="*/ 1301402 h 4114800"/>
              <a:gd name="connsiteX8" fmla="*/ 0 w 4292108"/>
              <a:gd name="connsiteY8" fmla="*/ 1069232 h 4114800"/>
              <a:gd name="connsiteX9" fmla="*/ 2385968 w 4292108"/>
              <a:gd name="connsiteY9" fmla="*/ 1069232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2108" h="4114800">
                <a:moveTo>
                  <a:pt x="2385968" y="0"/>
                </a:moveTo>
                <a:lnTo>
                  <a:pt x="4292108" y="2057400"/>
                </a:lnTo>
                <a:lnTo>
                  <a:pt x="2385968" y="4114800"/>
                </a:lnTo>
                <a:lnTo>
                  <a:pt x="2385968" y="3045568"/>
                </a:lnTo>
                <a:lnTo>
                  <a:pt x="0" y="3045568"/>
                </a:lnTo>
                <a:lnTo>
                  <a:pt x="59696" y="2813398"/>
                </a:lnTo>
                <a:cubicBezTo>
                  <a:pt x="109668" y="2569204"/>
                  <a:pt x="135908" y="2316366"/>
                  <a:pt x="135908" y="2057400"/>
                </a:cubicBezTo>
                <a:cubicBezTo>
                  <a:pt x="135908" y="1798434"/>
                  <a:pt x="109668" y="1545596"/>
                  <a:pt x="59696" y="1301402"/>
                </a:cubicBezTo>
                <a:lnTo>
                  <a:pt x="0" y="1069232"/>
                </a:lnTo>
                <a:lnTo>
                  <a:pt x="2385968" y="1069232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72460" y="2551133"/>
            <a:ext cx="23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bri Light" panose="020F0302020204030204" pitchFamily="34" charset="0"/>
              </a:rPr>
              <a:t>Add Your Text</a:t>
            </a:r>
            <a:endParaRPr lang="en-US" sz="2000" dirty="0">
              <a:solidFill>
                <a:schemeClr val="accent1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2460" y="3364357"/>
            <a:ext cx="23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Add Your Text</a:t>
            </a:r>
            <a:endParaRPr lang="en-US" sz="20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2460" y="4198052"/>
            <a:ext cx="23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90000"/>
                  </a:schemeClr>
                </a:solidFill>
                <a:latin typeface="Calibri Light" panose="020F0302020204030204" pitchFamily="34" charset="0"/>
              </a:rPr>
              <a:t>Add Your Text</a:t>
            </a:r>
            <a:endParaRPr lang="en-US" sz="2000" dirty="0">
              <a:solidFill>
                <a:schemeClr val="accent3">
                  <a:lumMod val="9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72460" y="5033847"/>
            <a:ext cx="23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Add Your Text</a:t>
            </a:r>
            <a:endParaRPr lang="en-US" sz="2000" dirty="0">
              <a:solidFill>
                <a:schemeClr val="accent4"/>
              </a:solidFill>
              <a:latin typeface="Calibri Light" panose="020F03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72460" y="5864107"/>
            <a:ext cx="23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Add Your Text</a:t>
            </a:r>
            <a:endParaRPr lang="en-US" sz="2000" dirty="0">
              <a:solidFill>
                <a:schemeClr val="accent5"/>
              </a:solidFill>
              <a:latin typeface="Calibri Light" panose="020F03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46654" y="2327575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40597" y="3251238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6654" y="3147408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40597" y="4052680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46654" y="3942456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40597" y="4888556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46654" y="4767232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40597" y="5715884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6654" y="5608137"/>
            <a:ext cx="472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Why’s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146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accent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accent2">
              <a:lumMod val="75000"/>
            </a:schemeClr>
          </a:solidFill>
        </p:grpSpPr>
        <p:sp>
          <p:nvSpPr>
            <p:cNvPr id="16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accent4">
              <a:lumMod val="75000"/>
            </a:schemeClr>
          </a:solidFill>
        </p:grpSpPr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accent5">
              <a:lumMod val="75000"/>
            </a:schemeClr>
          </a:solidFill>
        </p:grpSpPr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183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7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146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accent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bg1">
              <a:lumMod val="75000"/>
            </a:schemeClr>
          </a:solidFill>
        </p:grpSpPr>
        <p:sp>
          <p:nvSpPr>
            <p:cNvPr id="16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bg1">
              <a:lumMod val="75000"/>
            </a:schemeClr>
          </a:solidFill>
        </p:grpSpPr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bg1">
              <a:lumMod val="75000"/>
            </a:schemeClr>
          </a:solidFill>
        </p:grpSpPr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183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2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 91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accent2">
              <a:lumMod val="75000"/>
            </a:schemeClr>
          </a:solidFill>
        </p:grpSpPr>
        <p:sp>
          <p:nvSpPr>
            <p:cNvPr id="9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0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Freeform 139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146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bg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bg1">
              <a:lumMod val="75000"/>
            </a:schemeClr>
          </a:solidFill>
        </p:grpSpPr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bg1">
              <a:lumMod val="75000"/>
            </a:schemeClr>
          </a:solidFill>
        </p:grpSpPr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183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6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 7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0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bg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bg1">
              <a:lumMod val="75000"/>
            </a:schemeClr>
          </a:solidFill>
        </p:grpSpPr>
        <p:sp>
          <p:nvSpPr>
            <p:cNvPr id="16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bg1">
              <a:lumMod val="75000"/>
            </a:schemeClr>
          </a:solidFill>
        </p:grpSpPr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bg1">
              <a:lumMod val="75000"/>
            </a:schemeClr>
          </a:solidFill>
        </p:grpSpPr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183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5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 75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9" name="Freeform 78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accent4">
              <a:lumMod val="75000"/>
            </a:schemeClr>
          </a:solidFill>
        </p:grpSpPr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Freeform 139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 141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146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 14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bg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bg1">
              <a:lumMod val="75000"/>
            </a:schemeClr>
          </a:solidFill>
        </p:grpSpPr>
        <p:sp>
          <p:nvSpPr>
            <p:cNvPr id="16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bg1">
              <a:lumMod val="75000"/>
            </a:schemeClr>
          </a:solidFill>
        </p:grpSpPr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183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2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 rot="5400000">
            <a:off x="5873371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 75"/>
          <p:cNvSpPr/>
          <p:nvPr/>
        </p:nvSpPr>
        <p:spPr>
          <a:xfrm rot="5400000">
            <a:off x="5797169" y="622119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 flipV="1">
            <a:off x="1043898" y="4412980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84912" y="5143820"/>
            <a:ext cx="730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Our Products Are Not Getting Enough Sells? 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9" name="Freeform 78"/>
          <p:cNvSpPr/>
          <p:nvPr/>
        </p:nvSpPr>
        <p:spPr>
          <a:xfrm flipV="1">
            <a:off x="1043898" y="4412979"/>
            <a:ext cx="455987" cy="1495458"/>
          </a:xfrm>
          <a:custGeom>
            <a:avLst/>
            <a:gdLst>
              <a:gd name="connsiteX0" fmla="*/ 0 w 455987"/>
              <a:gd name="connsiteY0" fmla="*/ 1476408 h 1476408"/>
              <a:gd name="connsiteX1" fmla="*/ 455987 w 455987"/>
              <a:gd name="connsiteY1" fmla="*/ 997588 h 1476408"/>
              <a:gd name="connsiteX2" fmla="*/ 455987 w 455987"/>
              <a:gd name="connsiteY2" fmla="*/ 0 h 1476408"/>
              <a:gd name="connsiteX3" fmla="*/ 4762 w 455987"/>
              <a:gd name="connsiteY3" fmla="*/ 817594 h 1476408"/>
              <a:gd name="connsiteX0" fmla="*/ 0 w 455987"/>
              <a:gd name="connsiteY0" fmla="*/ 1495458 h 1495458"/>
              <a:gd name="connsiteX1" fmla="*/ 455987 w 455987"/>
              <a:gd name="connsiteY1" fmla="*/ 1016638 h 1495458"/>
              <a:gd name="connsiteX2" fmla="*/ 455987 w 455987"/>
              <a:gd name="connsiteY2" fmla="*/ 0 h 1495458"/>
              <a:gd name="connsiteX3" fmla="*/ 4762 w 455987"/>
              <a:gd name="connsiteY3" fmla="*/ 836644 h 1495458"/>
              <a:gd name="connsiteX4" fmla="*/ 0 w 455987"/>
              <a:gd name="connsiteY4" fmla="*/ 1495458 h 149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87" h="1495458">
                <a:moveTo>
                  <a:pt x="0" y="1495458"/>
                </a:moveTo>
                <a:lnTo>
                  <a:pt x="455987" y="1016638"/>
                </a:lnTo>
                <a:lnTo>
                  <a:pt x="455987" y="0"/>
                </a:lnTo>
                <a:lnTo>
                  <a:pt x="4762" y="836644"/>
                </a:lnTo>
                <a:cubicBezTo>
                  <a:pt x="3175" y="1056249"/>
                  <a:pt x="1587" y="1275853"/>
                  <a:pt x="0" y="1495458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677291" y="5078347"/>
            <a:ext cx="763552" cy="618924"/>
            <a:chOff x="5519738" y="1468438"/>
            <a:chExt cx="1139825" cy="923925"/>
          </a:xfrm>
          <a:solidFill>
            <a:schemeClr val="accent5">
              <a:lumMod val="75000"/>
            </a:schemeClr>
          </a:solidFill>
        </p:grpSpPr>
        <p:sp>
          <p:nvSpPr>
            <p:cNvPr id="81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43753" y="5095968"/>
            <a:ext cx="763552" cy="618924"/>
            <a:chOff x="5519738" y="1468438"/>
            <a:chExt cx="1139825" cy="923925"/>
          </a:xfrm>
          <a:solidFill>
            <a:schemeClr val="bg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6100763" y="2027238"/>
              <a:ext cx="106363" cy="234950"/>
            </a:xfrm>
            <a:custGeom>
              <a:avLst/>
              <a:gdLst>
                <a:gd name="T0" fmla="*/ 34 w 67"/>
                <a:gd name="T1" fmla="*/ 14 h 148"/>
                <a:gd name="T2" fmla="*/ 27 w 67"/>
                <a:gd name="T3" fmla="*/ 14 h 148"/>
                <a:gd name="T4" fmla="*/ 23 w 67"/>
                <a:gd name="T5" fmla="*/ 17 h 148"/>
                <a:gd name="T6" fmla="*/ 18 w 67"/>
                <a:gd name="T7" fmla="*/ 22 h 148"/>
                <a:gd name="T8" fmla="*/ 15 w 67"/>
                <a:gd name="T9" fmla="*/ 27 h 148"/>
                <a:gd name="T10" fmla="*/ 15 w 67"/>
                <a:gd name="T11" fmla="*/ 33 h 148"/>
                <a:gd name="T12" fmla="*/ 15 w 67"/>
                <a:gd name="T13" fmla="*/ 115 h 148"/>
                <a:gd name="T14" fmla="*/ 15 w 67"/>
                <a:gd name="T15" fmla="*/ 121 h 148"/>
                <a:gd name="T16" fmla="*/ 18 w 67"/>
                <a:gd name="T17" fmla="*/ 128 h 148"/>
                <a:gd name="T18" fmla="*/ 23 w 67"/>
                <a:gd name="T19" fmla="*/ 131 h 148"/>
                <a:gd name="T20" fmla="*/ 27 w 67"/>
                <a:gd name="T21" fmla="*/ 134 h 148"/>
                <a:gd name="T22" fmla="*/ 34 w 67"/>
                <a:gd name="T23" fmla="*/ 136 h 148"/>
                <a:gd name="T24" fmla="*/ 40 w 67"/>
                <a:gd name="T25" fmla="*/ 134 h 148"/>
                <a:gd name="T26" fmla="*/ 47 w 67"/>
                <a:gd name="T27" fmla="*/ 131 h 148"/>
                <a:gd name="T28" fmla="*/ 51 w 67"/>
                <a:gd name="T29" fmla="*/ 128 h 148"/>
                <a:gd name="T30" fmla="*/ 53 w 67"/>
                <a:gd name="T31" fmla="*/ 121 h 148"/>
                <a:gd name="T32" fmla="*/ 55 w 67"/>
                <a:gd name="T33" fmla="*/ 115 h 148"/>
                <a:gd name="T34" fmla="*/ 55 w 67"/>
                <a:gd name="T35" fmla="*/ 33 h 148"/>
                <a:gd name="T36" fmla="*/ 53 w 67"/>
                <a:gd name="T37" fmla="*/ 27 h 148"/>
                <a:gd name="T38" fmla="*/ 51 w 67"/>
                <a:gd name="T39" fmla="*/ 22 h 148"/>
                <a:gd name="T40" fmla="*/ 47 w 67"/>
                <a:gd name="T41" fmla="*/ 17 h 148"/>
                <a:gd name="T42" fmla="*/ 40 w 67"/>
                <a:gd name="T43" fmla="*/ 14 h 148"/>
                <a:gd name="T44" fmla="*/ 34 w 67"/>
                <a:gd name="T45" fmla="*/ 14 h 148"/>
                <a:gd name="T46" fmla="*/ 34 w 67"/>
                <a:gd name="T47" fmla="*/ 0 h 148"/>
                <a:gd name="T48" fmla="*/ 51 w 67"/>
                <a:gd name="T49" fmla="*/ 4 h 148"/>
                <a:gd name="T50" fmla="*/ 64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4 w 67"/>
                <a:gd name="T57" fmla="*/ 132 h 148"/>
                <a:gd name="T58" fmla="*/ 51 w 67"/>
                <a:gd name="T59" fmla="*/ 145 h 148"/>
                <a:gd name="T60" fmla="*/ 34 w 67"/>
                <a:gd name="T61" fmla="*/ 148 h 148"/>
                <a:gd name="T62" fmla="*/ 18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8 w 67"/>
                <a:gd name="T73" fmla="*/ 4 h 148"/>
                <a:gd name="T74" fmla="*/ 34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4" y="14"/>
                  </a:moveTo>
                  <a:lnTo>
                    <a:pt x="27" y="14"/>
                  </a:lnTo>
                  <a:lnTo>
                    <a:pt x="23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5" y="33"/>
                  </a:lnTo>
                  <a:lnTo>
                    <a:pt x="15" y="115"/>
                  </a:lnTo>
                  <a:lnTo>
                    <a:pt x="15" y="121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7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7" y="131"/>
                  </a:lnTo>
                  <a:lnTo>
                    <a:pt x="51" y="128"/>
                  </a:lnTo>
                  <a:lnTo>
                    <a:pt x="53" y="121"/>
                  </a:lnTo>
                  <a:lnTo>
                    <a:pt x="55" y="115"/>
                  </a:lnTo>
                  <a:lnTo>
                    <a:pt x="55" y="33"/>
                  </a:lnTo>
                  <a:lnTo>
                    <a:pt x="53" y="27"/>
                  </a:lnTo>
                  <a:lnTo>
                    <a:pt x="51" y="22"/>
                  </a:lnTo>
                  <a:lnTo>
                    <a:pt x="47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4" y="148"/>
                  </a:lnTo>
                  <a:lnTo>
                    <a:pt x="18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8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5951538" y="2027238"/>
              <a:ext cx="106363" cy="234950"/>
            </a:xfrm>
            <a:custGeom>
              <a:avLst/>
              <a:gdLst>
                <a:gd name="T0" fmla="*/ 33 w 67"/>
                <a:gd name="T1" fmla="*/ 14 h 148"/>
                <a:gd name="T2" fmla="*/ 27 w 67"/>
                <a:gd name="T3" fmla="*/ 14 h 148"/>
                <a:gd name="T4" fmla="*/ 21 w 67"/>
                <a:gd name="T5" fmla="*/ 17 h 148"/>
                <a:gd name="T6" fmla="*/ 17 w 67"/>
                <a:gd name="T7" fmla="*/ 22 h 148"/>
                <a:gd name="T8" fmla="*/ 14 w 67"/>
                <a:gd name="T9" fmla="*/ 27 h 148"/>
                <a:gd name="T10" fmla="*/ 13 w 67"/>
                <a:gd name="T11" fmla="*/ 33 h 148"/>
                <a:gd name="T12" fmla="*/ 13 w 67"/>
                <a:gd name="T13" fmla="*/ 115 h 148"/>
                <a:gd name="T14" fmla="*/ 14 w 67"/>
                <a:gd name="T15" fmla="*/ 121 h 148"/>
                <a:gd name="T16" fmla="*/ 17 w 67"/>
                <a:gd name="T17" fmla="*/ 128 h 148"/>
                <a:gd name="T18" fmla="*/ 21 w 67"/>
                <a:gd name="T19" fmla="*/ 131 h 148"/>
                <a:gd name="T20" fmla="*/ 27 w 67"/>
                <a:gd name="T21" fmla="*/ 134 h 148"/>
                <a:gd name="T22" fmla="*/ 33 w 67"/>
                <a:gd name="T23" fmla="*/ 136 h 148"/>
                <a:gd name="T24" fmla="*/ 40 w 67"/>
                <a:gd name="T25" fmla="*/ 134 h 148"/>
                <a:gd name="T26" fmla="*/ 45 w 67"/>
                <a:gd name="T27" fmla="*/ 131 h 148"/>
                <a:gd name="T28" fmla="*/ 49 w 67"/>
                <a:gd name="T29" fmla="*/ 128 h 148"/>
                <a:gd name="T30" fmla="*/ 53 w 67"/>
                <a:gd name="T31" fmla="*/ 121 h 148"/>
                <a:gd name="T32" fmla="*/ 54 w 67"/>
                <a:gd name="T33" fmla="*/ 115 h 148"/>
                <a:gd name="T34" fmla="*/ 54 w 67"/>
                <a:gd name="T35" fmla="*/ 33 h 148"/>
                <a:gd name="T36" fmla="*/ 53 w 67"/>
                <a:gd name="T37" fmla="*/ 27 h 148"/>
                <a:gd name="T38" fmla="*/ 49 w 67"/>
                <a:gd name="T39" fmla="*/ 22 h 148"/>
                <a:gd name="T40" fmla="*/ 45 w 67"/>
                <a:gd name="T41" fmla="*/ 17 h 148"/>
                <a:gd name="T42" fmla="*/ 40 w 67"/>
                <a:gd name="T43" fmla="*/ 14 h 148"/>
                <a:gd name="T44" fmla="*/ 33 w 67"/>
                <a:gd name="T45" fmla="*/ 14 h 148"/>
                <a:gd name="T46" fmla="*/ 33 w 67"/>
                <a:gd name="T47" fmla="*/ 0 h 148"/>
                <a:gd name="T48" fmla="*/ 51 w 67"/>
                <a:gd name="T49" fmla="*/ 4 h 148"/>
                <a:gd name="T50" fmla="*/ 62 w 67"/>
                <a:gd name="T51" fmla="*/ 17 h 148"/>
                <a:gd name="T52" fmla="*/ 67 w 67"/>
                <a:gd name="T53" fmla="*/ 33 h 148"/>
                <a:gd name="T54" fmla="*/ 67 w 67"/>
                <a:gd name="T55" fmla="*/ 115 h 148"/>
                <a:gd name="T56" fmla="*/ 62 w 67"/>
                <a:gd name="T57" fmla="*/ 132 h 148"/>
                <a:gd name="T58" fmla="*/ 51 w 67"/>
                <a:gd name="T59" fmla="*/ 145 h 148"/>
                <a:gd name="T60" fmla="*/ 33 w 67"/>
                <a:gd name="T61" fmla="*/ 148 h 148"/>
                <a:gd name="T62" fmla="*/ 16 w 67"/>
                <a:gd name="T63" fmla="*/ 145 h 148"/>
                <a:gd name="T64" fmla="*/ 5 w 67"/>
                <a:gd name="T65" fmla="*/ 132 h 148"/>
                <a:gd name="T66" fmla="*/ 0 w 67"/>
                <a:gd name="T67" fmla="*/ 115 h 148"/>
                <a:gd name="T68" fmla="*/ 0 w 67"/>
                <a:gd name="T69" fmla="*/ 33 h 148"/>
                <a:gd name="T70" fmla="*/ 5 w 67"/>
                <a:gd name="T71" fmla="*/ 17 h 148"/>
                <a:gd name="T72" fmla="*/ 16 w 67"/>
                <a:gd name="T73" fmla="*/ 4 h 148"/>
                <a:gd name="T74" fmla="*/ 33 w 67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148">
                  <a:moveTo>
                    <a:pt x="33" y="14"/>
                  </a:moveTo>
                  <a:lnTo>
                    <a:pt x="27" y="14"/>
                  </a:lnTo>
                  <a:lnTo>
                    <a:pt x="21" y="17"/>
                  </a:lnTo>
                  <a:lnTo>
                    <a:pt x="17" y="22"/>
                  </a:lnTo>
                  <a:lnTo>
                    <a:pt x="14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4" y="121"/>
                  </a:lnTo>
                  <a:lnTo>
                    <a:pt x="17" y="128"/>
                  </a:lnTo>
                  <a:lnTo>
                    <a:pt x="21" y="131"/>
                  </a:lnTo>
                  <a:lnTo>
                    <a:pt x="27" y="134"/>
                  </a:lnTo>
                  <a:lnTo>
                    <a:pt x="33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49" y="128"/>
                  </a:lnTo>
                  <a:lnTo>
                    <a:pt x="53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3" y="27"/>
                  </a:lnTo>
                  <a:lnTo>
                    <a:pt x="49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51" y="4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7" y="115"/>
                  </a:lnTo>
                  <a:lnTo>
                    <a:pt x="62" y="132"/>
                  </a:lnTo>
                  <a:lnTo>
                    <a:pt x="51" y="145"/>
                  </a:lnTo>
                  <a:lnTo>
                    <a:pt x="33" y="148"/>
                  </a:lnTo>
                  <a:lnTo>
                    <a:pt x="16" y="145"/>
                  </a:lnTo>
                  <a:lnTo>
                    <a:pt x="5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6251576" y="2027238"/>
              <a:ext cx="107950" cy="234950"/>
            </a:xfrm>
            <a:custGeom>
              <a:avLst/>
              <a:gdLst>
                <a:gd name="T0" fmla="*/ 35 w 68"/>
                <a:gd name="T1" fmla="*/ 14 h 148"/>
                <a:gd name="T2" fmla="*/ 28 w 68"/>
                <a:gd name="T3" fmla="*/ 14 h 148"/>
                <a:gd name="T4" fmla="*/ 22 w 68"/>
                <a:gd name="T5" fmla="*/ 17 h 148"/>
                <a:gd name="T6" fmla="*/ 17 w 68"/>
                <a:gd name="T7" fmla="*/ 22 h 148"/>
                <a:gd name="T8" fmla="*/ 16 w 68"/>
                <a:gd name="T9" fmla="*/ 27 h 148"/>
                <a:gd name="T10" fmla="*/ 14 w 68"/>
                <a:gd name="T11" fmla="*/ 33 h 148"/>
                <a:gd name="T12" fmla="*/ 14 w 68"/>
                <a:gd name="T13" fmla="*/ 115 h 148"/>
                <a:gd name="T14" fmla="*/ 16 w 68"/>
                <a:gd name="T15" fmla="*/ 121 h 148"/>
                <a:gd name="T16" fmla="*/ 17 w 68"/>
                <a:gd name="T17" fmla="*/ 128 h 148"/>
                <a:gd name="T18" fmla="*/ 22 w 68"/>
                <a:gd name="T19" fmla="*/ 131 h 148"/>
                <a:gd name="T20" fmla="*/ 28 w 68"/>
                <a:gd name="T21" fmla="*/ 134 h 148"/>
                <a:gd name="T22" fmla="*/ 35 w 68"/>
                <a:gd name="T23" fmla="*/ 136 h 148"/>
                <a:gd name="T24" fmla="*/ 41 w 68"/>
                <a:gd name="T25" fmla="*/ 134 h 148"/>
                <a:gd name="T26" fmla="*/ 46 w 68"/>
                <a:gd name="T27" fmla="*/ 131 h 148"/>
                <a:gd name="T28" fmla="*/ 51 w 68"/>
                <a:gd name="T29" fmla="*/ 128 h 148"/>
                <a:gd name="T30" fmla="*/ 54 w 68"/>
                <a:gd name="T31" fmla="*/ 121 h 148"/>
                <a:gd name="T32" fmla="*/ 54 w 68"/>
                <a:gd name="T33" fmla="*/ 115 h 148"/>
                <a:gd name="T34" fmla="*/ 54 w 68"/>
                <a:gd name="T35" fmla="*/ 33 h 148"/>
                <a:gd name="T36" fmla="*/ 54 w 68"/>
                <a:gd name="T37" fmla="*/ 27 h 148"/>
                <a:gd name="T38" fmla="*/ 51 w 68"/>
                <a:gd name="T39" fmla="*/ 22 h 148"/>
                <a:gd name="T40" fmla="*/ 46 w 68"/>
                <a:gd name="T41" fmla="*/ 17 h 148"/>
                <a:gd name="T42" fmla="*/ 41 w 68"/>
                <a:gd name="T43" fmla="*/ 14 h 148"/>
                <a:gd name="T44" fmla="*/ 35 w 68"/>
                <a:gd name="T45" fmla="*/ 14 h 148"/>
                <a:gd name="T46" fmla="*/ 35 w 68"/>
                <a:gd name="T47" fmla="*/ 0 h 148"/>
                <a:gd name="T48" fmla="*/ 51 w 68"/>
                <a:gd name="T49" fmla="*/ 4 h 148"/>
                <a:gd name="T50" fmla="*/ 64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4 w 68"/>
                <a:gd name="T57" fmla="*/ 132 h 148"/>
                <a:gd name="T58" fmla="*/ 51 w 68"/>
                <a:gd name="T59" fmla="*/ 145 h 148"/>
                <a:gd name="T60" fmla="*/ 35 w 68"/>
                <a:gd name="T61" fmla="*/ 148 h 148"/>
                <a:gd name="T62" fmla="*/ 17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7 w 68"/>
                <a:gd name="T73" fmla="*/ 4 h 148"/>
                <a:gd name="T74" fmla="*/ 35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5" y="14"/>
                  </a:moveTo>
                  <a:lnTo>
                    <a:pt x="28" y="14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6" y="27"/>
                  </a:lnTo>
                  <a:lnTo>
                    <a:pt x="14" y="33"/>
                  </a:lnTo>
                  <a:lnTo>
                    <a:pt x="14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22" y="131"/>
                  </a:lnTo>
                  <a:lnTo>
                    <a:pt x="28" y="134"/>
                  </a:lnTo>
                  <a:lnTo>
                    <a:pt x="35" y="136"/>
                  </a:lnTo>
                  <a:lnTo>
                    <a:pt x="41" y="134"/>
                  </a:lnTo>
                  <a:lnTo>
                    <a:pt x="46" y="131"/>
                  </a:lnTo>
                  <a:lnTo>
                    <a:pt x="51" y="128"/>
                  </a:lnTo>
                  <a:lnTo>
                    <a:pt x="54" y="121"/>
                  </a:lnTo>
                  <a:lnTo>
                    <a:pt x="54" y="115"/>
                  </a:lnTo>
                  <a:lnTo>
                    <a:pt x="54" y="33"/>
                  </a:lnTo>
                  <a:lnTo>
                    <a:pt x="54" y="27"/>
                  </a:lnTo>
                  <a:lnTo>
                    <a:pt x="51" y="22"/>
                  </a:lnTo>
                  <a:lnTo>
                    <a:pt x="46" y="17"/>
                  </a:lnTo>
                  <a:lnTo>
                    <a:pt x="41" y="14"/>
                  </a:lnTo>
                  <a:lnTo>
                    <a:pt x="35" y="14"/>
                  </a:lnTo>
                  <a:close/>
                  <a:moveTo>
                    <a:pt x="35" y="0"/>
                  </a:moveTo>
                  <a:lnTo>
                    <a:pt x="51" y="4"/>
                  </a:lnTo>
                  <a:lnTo>
                    <a:pt x="64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4" y="132"/>
                  </a:lnTo>
                  <a:lnTo>
                    <a:pt x="51" y="145"/>
                  </a:lnTo>
                  <a:lnTo>
                    <a:pt x="35" y="148"/>
                  </a:lnTo>
                  <a:lnTo>
                    <a:pt x="17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 noEditPoints="1"/>
            </p:cNvSpPr>
            <p:nvPr/>
          </p:nvSpPr>
          <p:spPr bwMode="auto">
            <a:xfrm>
              <a:off x="5800726" y="2027238"/>
              <a:ext cx="107950" cy="234950"/>
            </a:xfrm>
            <a:custGeom>
              <a:avLst/>
              <a:gdLst>
                <a:gd name="T0" fmla="*/ 34 w 68"/>
                <a:gd name="T1" fmla="*/ 14 h 148"/>
                <a:gd name="T2" fmla="*/ 28 w 68"/>
                <a:gd name="T3" fmla="*/ 14 h 148"/>
                <a:gd name="T4" fmla="*/ 21 w 68"/>
                <a:gd name="T5" fmla="*/ 17 h 148"/>
                <a:gd name="T6" fmla="*/ 16 w 68"/>
                <a:gd name="T7" fmla="*/ 22 h 148"/>
                <a:gd name="T8" fmla="*/ 15 w 68"/>
                <a:gd name="T9" fmla="*/ 27 h 148"/>
                <a:gd name="T10" fmla="*/ 13 w 68"/>
                <a:gd name="T11" fmla="*/ 33 h 148"/>
                <a:gd name="T12" fmla="*/ 13 w 68"/>
                <a:gd name="T13" fmla="*/ 115 h 148"/>
                <a:gd name="T14" fmla="*/ 15 w 68"/>
                <a:gd name="T15" fmla="*/ 121 h 148"/>
                <a:gd name="T16" fmla="*/ 16 w 68"/>
                <a:gd name="T17" fmla="*/ 128 h 148"/>
                <a:gd name="T18" fmla="*/ 21 w 68"/>
                <a:gd name="T19" fmla="*/ 131 h 148"/>
                <a:gd name="T20" fmla="*/ 28 w 68"/>
                <a:gd name="T21" fmla="*/ 134 h 148"/>
                <a:gd name="T22" fmla="*/ 34 w 68"/>
                <a:gd name="T23" fmla="*/ 136 h 148"/>
                <a:gd name="T24" fmla="*/ 40 w 68"/>
                <a:gd name="T25" fmla="*/ 134 h 148"/>
                <a:gd name="T26" fmla="*/ 45 w 68"/>
                <a:gd name="T27" fmla="*/ 131 h 148"/>
                <a:gd name="T28" fmla="*/ 50 w 68"/>
                <a:gd name="T29" fmla="*/ 128 h 148"/>
                <a:gd name="T30" fmla="*/ 53 w 68"/>
                <a:gd name="T31" fmla="*/ 121 h 148"/>
                <a:gd name="T32" fmla="*/ 53 w 68"/>
                <a:gd name="T33" fmla="*/ 115 h 148"/>
                <a:gd name="T34" fmla="*/ 53 w 68"/>
                <a:gd name="T35" fmla="*/ 33 h 148"/>
                <a:gd name="T36" fmla="*/ 53 w 68"/>
                <a:gd name="T37" fmla="*/ 27 h 148"/>
                <a:gd name="T38" fmla="*/ 50 w 68"/>
                <a:gd name="T39" fmla="*/ 22 h 148"/>
                <a:gd name="T40" fmla="*/ 45 w 68"/>
                <a:gd name="T41" fmla="*/ 17 h 148"/>
                <a:gd name="T42" fmla="*/ 40 w 68"/>
                <a:gd name="T43" fmla="*/ 14 h 148"/>
                <a:gd name="T44" fmla="*/ 34 w 68"/>
                <a:gd name="T45" fmla="*/ 14 h 148"/>
                <a:gd name="T46" fmla="*/ 34 w 68"/>
                <a:gd name="T47" fmla="*/ 0 h 148"/>
                <a:gd name="T48" fmla="*/ 50 w 68"/>
                <a:gd name="T49" fmla="*/ 4 h 148"/>
                <a:gd name="T50" fmla="*/ 63 w 68"/>
                <a:gd name="T51" fmla="*/ 17 h 148"/>
                <a:gd name="T52" fmla="*/ 68 w 68"/>
                <a:gd name="T53" fmla="*/ 33 h 148"/>
                <a:gd name="T54" fmla="*/ 68 w 68"/>
                <a:gd name="T55" fmla="*/ 115 h 148"/>
                <a:gd name="T56" fmla="*/ 63 w 68"/>
                <a:gd name="T57" fmla="*/ 132 h 148"/>
                <a:gd name="T58" fmla="*/ 50 w 68"/>
                <a:gd name="T59" fmla="*/ 145 h 148"/>
                <a:gd name="T60" fmla="*/ 34 w 68"/>
                <a:gd name="T61" fmla="*/ 148 h 148"/>
                <a:gd name="T62" fmla="*/ 16 w 68"/>
                <a:gd name="T63" fmla="*/ 145 h 148"/>
                <a:gd name="T64" fmla="*/ 4 w 68"/>
                <a:gd name="T65" fmla="*/ 132 h 148"/>
                <a:gd name="T66" fmla="*/ 0 w 68"/>
                <a:gd name="T67" fmla="*/ 115 h 148"/>
                <a:gd name="T68" fmla="*/ 0 w 68"/>
                <a:gd name="T69" fmla="*/ 33 h 148"/>
                <a:gd name="T70" fmla="*/ 4 w 68"/>
                <a:gd name="T71" fmla="*/ 17 h 148"/>
                <a:gd name="T72" fmla="*/ 16 w 68"/>
                <a:gd name="T73" fmla="*/ 4 h 148"/>
                <a:gd name="T74" fmla="*/ 34 w 68"/>
                <a:gd name="T7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48">
                  <a:moveTo>
                    <a:pt x="34" y="14"/>
                  </a:moveTo>
                  <a:lnTo>
                    <a:pt x="28" y="14"/>
                  </a:lnTo>
                  <a:lnTo>
                    <a:pt x="21" y="17"/>
                  </a:lnTo>
                  <a:lnTo>
                    <a:pt x="16" y="22"/>
                  </a:lnTo>
                  <a:lnTo>
                    <a:pt x="15" y="27"/>
                  </a:lnTo>
                  <a:lnTo>
                    <a:pt x="13" y="33"/>
                  </a:lnTo>
                  <a:lnTo>
                    <a:pt x="13" y="115"/>
                  </a:lnTo>
                  <a:lnTo>
                    <a:pt x="15" y="121"/>
                  </a:lnTo>
                  <a:lnTo>
                    <a:pt x="16" y="128"/>
                  </a:lnTo>
                  <a:lnTo>
                    <a:pt x="21" y="131"/>
                  </a:lnTo>
                  <a:lnTo>
                    <a:pt x="28" y="134"/>
                  </a:lnTo>
                  <a:lnTo>
                    <a:pt x="34" y="136"/>
                  </a:lnTo>
                  <a:lnTo>
                    <a:pt x="40" y="134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3" y="121"/>
                  </a:lnTo>
                  <a:lnTo>
                    <a:pt x="53" y="115"/>
                  </a:lnTo>
                  <a:lnTo>
                    <a:pt x="53" y="33"/>
                  </a:lnTo>
                  <a:lnTo>
                    <a:pt x="53" y="27"/>
                  </a:lnTo>
                  <a:lnTo>
                    <a:pt x="50" y="22"/>
                  </a:lnTo>
                  <a:lnTo>
                    <a:pt x="45" y="17"/>
                  </a:lnTo>
                  <a:lnTo>
                    <a:pt x="40" y="14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50" y="4"/>
                  </a:lnTo>
                  <a:lnTo>
                    <a:pt x="63" y="17"/>
                  </a:lnTo>
                  <a:lnTo>
                    <a:pt x="68" y="33"/>
                  </a:lnTo>
                  <a:lnTo>
                    <a:pt x="68" y="115"/>
                  </a:lnTo>
                  <a:lnTo>
                    <a:pt x="63" y="132"/>
                  </a:lnTo>
                  <a:lnTo>
                    <a:pt x="50" y="145"/>
                  </a:lnTo>
                  <a:lnTo>
                    <a:pt x="34" y="148"/>
                  </a:lnTo>
                  <a:lnTo>
                    <a:pt x="16" y="145"/>
                  </a:lnTo>
                  <a:lnTo>
                    <a:pt x="4" y="132"/>
                  </a:lnTo>
                  <a:lnTo>
                    <a:pt x="0" y="11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6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/>
            <p:cNvSpPr>
              <a:spLocks noEditPoints="1"/>
            </p:cNvSpPr>
            <p:nvPr/>
          </p:nvSpPr>
          <p:spPr bwMode="auto">
            <a:xfrm>
              <a:off x="5519738" y="1468438"/>
              <a:ext cx="1139825" cy="923925"/>
            </a:xfrm>
            <a:custGeom>
              <a:avLst/>
              <a:gdLst>
                <a:gd name="T0" fmla="*/ 134 w 718"/>
                <a:gd name="T1" fmla="*/ 513 h 582"/>
                <a:gd name="T2" fmla="*/ 153 w 718"/>
                <a:gd name="T3" fmla="*/ 544 h 582"/>
                <a:gd name="T4" fmla="*/ 187 w 718"/>
                <a:gd name="T5" fmla="*/ 555 h 582"/>
                <a:gd name="T6" fmla="*/ 544 w 718"/>
                <a:gd name="T7" fmla="*/ 552 h 582"/>
                <a:gd name="T8" fmla="*/ 571 w 718"/>
                <a:gd name="T9" fmla="*/ 531 h 582"/>
                <a:gd name="T10" fmla="*/ 627 w 718"/>
                <a:gd name="T11" fmla="*/ 297 h 582"/>
                <a:gd name="T12" fmla="*/ 54 w 718"/>
                <a:gd name="T13" fmla="*/ 216 h 582"/>
                <a:gd name="T14" fmla="*/ 32 w 718"/>
                <a:gd name="T15" fmla="*/ 230 h 582"/>
                <a:gd name="T16" fmla="*/ 32 w 718"/>
                <a:gd name="T17" fmla="*/ 257 h 582"/>
                <a:gd name="T18" fmla="*/ 54 w 718"/>
                <a:gd name="T19" fmla="*/ 270 h 582"/>
                <a:gd name="T20" fmla="*/ 678 w 718"/>
                <a:gd name="T21" fmla="*/ 267 h 582"/>
                <a:gd name="T22" fmla="*/ 691 w 718"/>
                <a:gd name="T23" fmla="*/ 243 h 582"/>
                <a:gd name="T24" fmla="*/ 678 w 718"/>
                <a:gd name="T25" fmla="*/ 220 h 582"/>
                <a:gd name="T26" fmla="*/ 54 w 718"/>
                <a:gd name="T27" fmla="*/ 216 h 582"/>
                <a:gd name="T28" fmla="*/ 241 w 718"/>
                <a:gd name="T29" fmla="*/ 190 h 582"/>
                <a:gd name="T30" fmla="*/ 360 w 718"/>
                <a:gd name="T31" fmla="*/ 70 h 582"/>
                <a:gd name="T32" fmla="*/ 382 w 718"/>
                <a:gd name="T33" fmla="*/ 29 h 582"/>
                <a:gd name="T34" fmla="*/ 374 w 718"/>
                <a:gd name="T35" fmla="*/ 35 h 582"/>
                <a:gd name="T36" fmla="*/ 374 w 718"/>
                <a:gd name="T37" fmla="*/ 46 h 582"/>
                <a:gd name="T38" fmla="*/ 517 w 718"/>
                <a:gd name="T39" fmla="*/ 190 h 582"/>
                <a:gd name="T40" fmla="*/ 397 w 718"/>
                <a:gd name="T41" fmla="*/ 30 h 582"/>
                <a:gd name="T42" fmla="*/ 387 w 718"/>
                <a:gd name="T43" fmla="*/ 27 h 582"/>
                <a:gd name="T44" fmla="*/ 328 w 718"/>
                <a:gd name="T45" fmla="*/ 29 h 582"/>
                <a:gd name="T46" fmla="*/ 165 w 718"/>
                <a:gd name="T47" fmla="*/ 190 h 582"/>
                <a:gd name="T48" fmla="*/ 342 w 718"/>
                <a:gd name="T49" fmla="*/ 49 h 582"/>
                <a:gd name="T50" fmla="*/ 345 w 718"/>
                <a:gd name="T51" fmla="*/ 40 h 582"/>
                <a:gd name="T52" fmla="*/ 342 w 718"/>
                <a:gd name="T53" fmla="*/ 30 h 582"/>
                <a:gd name="T54" fmla="*/ 333 w 718"/>
                <a:gd name="T55" fmla="*/ 27 h 582"/>
                <a:gd name="T56" fmla="*/ 347 w 718"/>
                <a:gd name="T57" fmla="*/ 3 h 582"/>
                <a:gd name="T58" fmla="*/ 373 w 718"/>
                <a:gd name="T59" fmla="*/ 3 h 582"/>
                <a:gd name="T60" fmla="*/ 403 w 718"/>
                <a:gd name="T61" fmla="*/ 3 h 582"/>
                <a:gd name="T62" fmla="*/ 593 w 718"/>
                <a:gd name="T63" fmla="*/ 190 h 582"/>
                <a:gd name="T64" fmla="*/ 686 w 718"/>
                <a:gd name="T65" fmla="*/ 193 h 582"/>
                <a:gd name="T66" fmla="*/ 715 w 718"/>
                <a:gd name="T67" fmla="*/ 222 h 582"/>
                <a:gd name="T68" fmla="*/ 715 w 718"/>
                <a:gd name="T69" fmla="*/ 265 h 582"/>
                <a:gd name="T70" fmla="*/ 686 w 718"/>
                <a:gd name="T71" fmla="*/ 294 h 582"/>
                <a:gd name="T72" fmla="*/ 656 w 718"/>
                <a:gd name="T73" fmla="*/ 297 h 582"/>
                <a:gd name="T74" fmla="*/ 597 w 718"/>
                <a:gd name="T75" fmla="*/ 540 h 582"/>
                <a:gd name="T76" fmla="*/ 568 w 718"/>
                <a:gd name="T77" fmla="*/ 571 h 582"/>
                <a:gd name="T78" fmla="*/ 526 w 718"/>
                <a:gd name="T79" fmla="*/ 582 h 582"/>
                <a:gd name="T80" fmla="*/ 165 w 718"/>
                <a:gd name="T81" fmla="*/ 579 h 582"/>
                <a:gd name="T82" fmla="*/ 128 w 718"/>
                <a:gd name="T83" fmla="*/ 558 h 582"/>
                <a:gd name="T84" fmla="*/ 107 w 718"/>
                <a:gd name="T85" fmla="*/ 520 h 582"/>
                <a:gd name="T86" fmla="*/ 54 w 718"/>
                <a:gd name="T87" fmla="*/ 297 h 582"/>
                <a:gd name="T88" fmla="*/ 16 w 718"/>
                <a:gd name="T89" fmla="*/ 281 h 582"/>
                <a:gd name="T90" fmla="*/ 0 w 718"/>
                <a:gd name="T91" fmla="*/ 243 h 582"/>
                <a:gd name="T92" fmla="*/ 16 w 718"/>
                <a:gd name="T93" fmla="*/ 204 h 582"/>
                <a:gd name="T94" fmla="*/ 54 w 718"/>
                <a:gd name="T95" fmla="*/ 190 h 582"/>
                <a:gd name="T96" fmla="*/ 304 w 718"/>
                <a:gd name="T97" fmla="*/ 11 h 582"/>
                <a:gd name="T98" fmla="*/ 333 w 718"/>
                <a:gd name="T9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582">
                  <a:moveTo>
                    <a:pt x="84" y="297"/>
                  </a:moveTo>
                  <a:lnTo>
                    <a:pt x="134" y="513"/>
                  </a:lnTo>
                  <a:lnTo>
                    <a:pt x="141" y="531"/>
                  </a:lnTo>
                  <a:lnTo>
                    <a:pt x="153" y="544"/>
                  </a:lnTo>
                  <a:lnTo>
                    <a:pt x="168" y="552"/>
                  </a:lnTo>
                  <a:lnTo>
                    <a:pt x="187" y="555"/>
                  </a:lnTo>
                  <a:lnTo>
                    <a:pt x="526" y="555"/>
                  </a:lnTo>
                  <a:lnTo>
                    <a:pt x="544" y="552"/>
                  </a:lnTo>
                  <a:lnTo>
                    <a:pt x="560" y="544"/>
                  </a:lnTo>
                  <a:lnTo>
                    <a:pt x="571" y="531"/>
                  </a:lnTo>
                  <a:lnTo>
                    <a:pt x="579" y="513"/>
                  </a:lnTo>
                  <a:lnTo>
                    <a:pt x="627" y="297"/>
                  </a:lnTo>
                  <a:lnTo>
                    <a:pt x="84" y="297"/>
                  </a:lnTo>
                  <a:close/>
                  <a:moveTo>
                    <a:pt x="54" y="216"/>
                  </a:moveTo>
                  <a:lnTo>
                    <a:pt x="41" y="220"/>
                  </a:lnTo>
                  <a:lnTo>
                    <a:pt x="32" y="230"/>
                  </a:lnTo>
                  <a:lnTo>
                    <a:pt x="27" y="243"/>
                  </a:lnTo>
                  <a:lnTo>
                    <a:pt x="32" y="257"/>
                  </a:lnTo>
                  <a:lnTo>
                    <a:pt x="41" y="267"/>
                  </a:lnTo>
                  <a:lnTo>
                    <a:pt x="54" y="270"/>
                  </a:lnTo>
                  <a:lnTo>
                    <a:pt x="666" y="270"/>
                  </a:lnTo>
                  <a:lnTo>
                    <a:pt x="678" y="267"/>
                  </a:lnTo>
                  <a:lnTo>
                    <a:pt x="688" y="257"/>
                  </a:lnTo>
                  <a:lnTo>
                    <a:pt x="691" y="243"/>
                  </a:lnTo>
                  <a:lnTo>
                    <a:pt x="688" y="230"/>
                  </a:lnTo>
                  <a:lnTo>
                    <a:pt x="678" y="220"/>
                  </a:lnTo>
                  <a:lnTo>
                    <a:pt x="666" y="216"/>
                  </a:lnTo>
                  <a:lnTo>
                    <a:pt x="54" y="216"/>
                  </a:lnTo>
                  <a:close/>
                  <a:moveTo>
                    <a:pt x="360" y="70"/>
                  </a:moveTo>
                  <a:lnTo>
                    <a:pt x="241" y="190"/>
                  </a:lnTo>
                  <a:lnTo>
                    <a:pt x="478" y="190"/>
                  </a:lnTo>
                  <a:lnTo>
                    <a:pt x="360" y="70"/>
                  </a:lnTo>
                  <a:close/>
                  <a:moveTo>
                    <a:pt x="387" y="27"/>
                  </a:moveTo>
                  <a:lnTo>
                    <a:pt x="382" y="29"/>
                  </a:lnTo>
                  <a:lnTo>
                    <a:pt x="377" y="30"/>
                  </a:lnTo>
                  <a:lnTo>
                    <a:pt x="374" y="35"/>
                  </a:lnTo>
                  <a:lnTo>
                    <a:pt x="373" y="40"/>
                  </a:lnTo>
                  <a:lnTo>
                    <a:pt x="374" y="46"/>
                  </a:lnTo>
                  <a:lnTo>
                    <a:pt x="377" y="49"/>
                  </a:lnTo>
                  <a:lnTo>
                    <a:pt x="517" y="190"/>
                  </a:lnTo>
                  <a:lnTo>
                    <a:pt x="555" y="190"/>
                  </a:lnTo>
                  <a:lnTo>
                    <a:pt x="397" y="30"/>
                  </a:lnTo>
                  <a:lnTo>
                    <a:pt x="392" y="29"/>
                  </a:lnTo>
                  <a:lnTo>
                    <a:pt x="387" y="27"/>
                  </a:lnTo>
                  <a:close/>
                  <a:moveTo>
                    <a:pt x="333" y="27"/>
                  </a:moveTo>
                  <a:lnTo>
                    <a:pt x="328" y="29"/>
                  </a:lnTo>
                  <a:lnTo>
                    <a:pt x="323" y="30"/>
                  </a:lnTo>
                  <a:lnTo>
                    <a:pt x="165" y="190"/>
                  </a:lnTo>
                  <a:lnTo>
                    <a:pt x="203" y="190"/>
                  </a:lnTo>
                  <a:lnTo>
                    <a:pt x="342" y="49"/>
                  </a:lnTo>
                  <a:lnTo>
                    <a:pt x="345" y="46"/>
                  </a:lnTo>
                  <a:lnTo>
                    <a:pt x="345" y="40"/>
                  </a:lnTo>
                  <a:lnTo>
                    <a:pt x="345" y="35"/>
                  </a:lnTo>
                  <a:lnTo>
                    <a:pt x="342" y="30"/>
                  </a:lnTo>
                  <a:lnTo>
                    <a:pt x="337" y="29"/>
                  </a:lnTo>
                  <a:lnTo>
                    <a:pt x="333" y="27"/>
                  </a:lnTo>
                  <a:close/>
                  <a:moveTo>
                    <a:pt x="333" y="0"/>
                  </a:moveTo>
                  <a:lnTo>
                    <a:pt x="347" y="3"/>
                  </a:lnTo>
                  <a:lnTo>
                    <a:pt x="360" y="9"/>
                  </a:lnTo>
                  <a:lnTo>
                    <a:pt x="373" y="3"/>
                  </a:lnTo>
                  <a:lnTo>
                    <a:pt x="387" y="0"/>
                  </a:lnTo>
                  <a:lnTo>
                    <a:pt x="403" y="3"/>
                  </a:lnTo>
                  <a:lnTo>
                    <a:pt x="416" y="11"/>
                  </a:lnTo>
                  <a:lnTo>
                    <a:pt x="593" y="190"/>
                  </a:lnTo>
                  <a:lnTo>
                    <a:pt x="666" y="190"/>
                  </a:lnTo>
                  <a:lnTo>
                    <a:pt x="686" y="193"/>
                  </a:lnTo>
                  <a:lnTo>
                    <a:pt x="702" y="204"/>
                  </a:lnTo>
                  <a:lnTo>
                    <a:pt x="715" y="222"/>
                  </a:lnTo>
                  <a:lnTo>
                    <a:pt x="718" y="243"/>
                  </a:lnTo>
                  <a:lnTo>
                    <a:pt x="715" y="265"/>
                  </a:lnTo>
                  <a:lnTo>
                    <a:pt x="702" y="281"/>
                  </a:lnTo>
                  <a:lnTo>
                    <a:pt x="686" y="294"/>
                  </a:lnTo>
                  <a:lnTo>
                    <a:pt x="666" y="297"/>
                  </a:lnTo>
                  <a:lnTo>
                    <a:pt x="656" y="297"/>
                  </a:lnTo>
                  <a:lnTo>
                    <a:pt x="605" y="520"/>
                  </a:lnTo>
                  <a:lnTo>
                    <a:pt x="597" y="540"/>
                  </a:lnTo>
                  <a:lnTo>
                    <a:pt x="584" y="558"/>
                  </a:lnTo>
                  <a:lnTo>
                    <a:pt x="568" y="571"/>
                  </a:lnTo>
                  <a:lnTo>
                    <a:pt x="549" y="579"/>
                  </a:lnTo>
                  <a:lnTo>
                    <a:pt x="526" y="582"/>
                  </a:lnTo>
                  <a:lnTo>
                    <a:pt x="187" y="582"/>
                  </a:lnTo>
                  <a:lnTo>
                    <a:pt x="165" y="579"/>
                  </a:lnTo>
                  <a:lnTo>
                    <a:pt x="145" y="571"/>
                  </a:lnTo>
                  <a:lnTo>
                    <a:pt x="128" y="558"/>
                  </a:lnTo>
                  <a:lnTo>
                    <a:pt x="115" y="540"/>
                  </a:lnTo>
                  <a:lnTo>
                    <a:pt x="107" y="520"/>
                  </a:lnTo>
                  <a:lnTo>
                    <a:pt x="57" y="297"/>
                  </a:lnTo>
                  <a:lnTo>
                    <a:pt x="54" y="297"/>
                  </a:lnTo>
                  <a:lnTo>
                    <a:pt x="33" y="294"/>
                  </a:lnTo>
                  <a:lnTo>
                    <a:pt x="16" y="281"/>
                  </a:lnTo>
                  <a:lnTo>
                    <a:pt x="4" y="265"/>
                  </a:lnTo>
                  <a:lnTo>
                    <a:pt x="0" y="243"/>
                  </a:lnTo>
                  <a:lnTo>
                    <a:pt x="4" y="222"/>
                  </a:lnTo>
                  <a:lnTo>
                    <a:pt x="16" y="204"/>
                  </a:lnTo>
                  <a:lnTo>
                    <a:pt x="33" y="193"/>
                  </a:lnTo>
                  <a:lnTo>
                    <a:pt x="54" y="190"/>
                  </a:lnTo>
                  <a:lnTo>
                    <a:pt x="126" y="190"/>
                  </a:lnTo>
                  <a:lnTo>
                    <a:pt x="304" y="11"/>
                  </a:lnTo>
                  <a:lnTo>
                    <a:pt x="317" y="3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0" name="Freeform 139"/>
          <p:cNvSpPr/>
          <p:nvPr/>
        </p:nvSpPr>
        <p:spPr>
          <a:xfrm rot="5400000">
            <a:off x="5905257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 rot="5400000">
            <a:off x="5905257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rot="5400000">
            <a:off x="5905257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41578" y="2949651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5400000">
            <a:off x="5829055" y="-1359008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rot="5400000">
            <a:off x="5829053" y="-2330511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829056" y="-383897"/>
            <a:ext cx="956513" cy="9566618"/>
          </a:xfrm>
          <a:custGeom>
            <a:avLst/>
            <a:gdLst>
              <a:gd name="connsiteX0" fmla="*/ 0 w 956513"/>
              <a:gd name="connsiteY0" fmla="*/ 9566618 h 9566618"/>
              <a:gd name="connsiteX1" fmla="*/ 0 w 956513"/>
              <a:gd name="connsiteY1" fmla="*/ 729720 h 9566618"/>
              <a:gd name="connsiteX2" fmla="*/ 478257 w 956513"/>
              <a:gd name="connsiteY2" fmla="*/ 0 h 9566618"/>
              <a:gd name="connsiteX3" fmla="*/ 956513 w 956513"/>
              <a:gd name="connsiteY3" fmla="*/ 729720 h 9566618"/>
              <a:gd name="connsiteX4" fmla="*/ 956513 w 956513"/>
              <a:gd name="connsiteY4" fmla="*/ 9566618 h 9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513" h="9566618">
                <a:moveTo>
                  <a:pt x="0" y="9566618"/>
                </a:moveTo>
                <a:lnTo>
                  <a:pt x="0" y="729720"/>
                </a:lnTo>
                <a:lnTo>
                  <a:pt x="478257" y="0"/>
                </a:lnTo>
                <a:lnTo>
                  <a:pt x="956513" y="729720"/>
                </a:lnTo>
                <a:lnTo>
                  <a:pt x="956513" y="956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41419" y="1977699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 flipV="1">
            <a:off x="1041420" y="3730085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99801" y="942430"/>
            <a:ext cx="144000" cy="4973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984912" y="2187598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We Do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Not Have Enough Costumers?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4912" y="3145407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Our Costumers Are Not Going Back 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84912" y="4123480"/>
            <a:ext cx="646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 are having a lot of competition?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1419" y="1976332"/>
            <a:ext cx="458466" cy="1144655"/>
          </a:xfrm>
          <a:custGeom>
            <a:avLst/>
            <a:gdLst>
              <a:gd name="connsiteX0" fmla="*/ 458466 w 458466"/>
              <a:gd name="connsiteY0" fmla="*/ 0 h 1130368"/>
              <a:gd name="connsiteX1" fmla="*/ 458466 w 458466"/>
              <a:gd name="connsiteY1" fmla="*/ 941652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0" fmla="*/ 458466 w 458466"/>
              <a:gd name="connsiteY0" fmla="*/ 0 h 1130368"/>
              <a:gd name="connsiteX1" fmla="*/ 458466 w 458466"/>
              <a:gd name="connsiteY1" fmla="*/ 939271 h 1130368"/>
              <a:gd name="connsiteX2" fmla="*/ 157 w 458466"/>
              <a:gd name="connsiteY2" fmla="*/ 1130368 h 1130368"/>
              <a:gd name="connsiteX3" fmla="*/ 3699 w 458466"/>
              <a:gd name="connsiteY3" fmla="*/ 474980 h 1130368"/>
              <a:gd name="connsiteX4" fmla="*/ 458466 w 458466"/>
              <a:gd name="connsiteY4" fmla="*/ 0 h 1130368"/>
              <a:gd name="connsiteX0" fmla="*/ 458466 w 458466"/>
              <a:gd name="connsiteY0" fmla="*/ 0 h 1144655"/>
              <a:gd name="connsiteX1" fmla="*/ 458466 w 458466"/>
              <a:gd name="connsiteY1" fmla="*/ 953558 h 1144655"/>
              <a:gd name="connsiteX2" fmla="*/ 157 w 458466"/>
              <a:gd name="connsiteY2" fmla="*/ 1144655 h 1144655"/>
              <a:gd name="connsiteX3" fmla="*/ 3699 w 458466"/>
              <a:gd name="connsiteY3" fmla="*/ 489267 h 1144655"/>
              <a:gd name="connsiteX4" fmla="*/ 458466 w 458466"/>
              <a:gd name="connsiteY4" fmla="*/ 0 h 114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44655">
                <a:moveTo>
                  <a:pt x="458466" y="0"/>
                </a:moveTo>
                <a:lnTo>
                  <a:pt x="458466" y="953558"/>
                </a:lnTo>
                <a:lnTo>
                  <a:pt x="157" y="1144655"/>
                </a:lnTo>
                <a:cubicBezTo>
                  <a:pt x="-1024" y="926193"/>
                  <a:pt x="4880" y="707730"/>
                  <a:pt x="3699" y="489267"/>
                </a:cubicBezTo>
                <a:lnTo>
                  <a:pt x="458466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146"/>
          <p:cNvSpPr/>
          <p:nvPr/>
        </p:nvSpPr>
        <p:spPr>
          <a:xfrm>
            <a:off x="1041578" y="2961380"/>
            <a:ext cx="458308" cy="947243"/>
          </a:xfrm>
          <a:custGeom>
            <a:avLst/>
            <a:gdLst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0" fmla="*/ 458308 w 458308"/>
              <a:gd name="connsiteY0" fmla="*/ 0 h 935337"/>
              <a:gd name="connsiteX1" fmla="*/ 458308 w 458308"/>
              <a:gd name="connsiteY1" fmla="*/ 935337 h 935337"/>
              <a:gd name="connsiteX2" fmla="*/ 11888 w 458308"/>
              <a:gd name="connsiteY2" fmla="*/ 748707 h 935337"/>
              <a:gd name="connsiteX3" fmla="*/ 0 w 458308"/>
              <a:gd name="connsiteY3" fmla="*/ 163294 h 935337"/>
              <a:gd name="connsiteX4" fmla="*/ 458308 w 458308"/>
              <a:gd name="connsiteY4" fmla="*/ 0 h 935337"/>
              <a:gd name="connsiteX0" fmla="*/ 458308 w 458308"/>
              <a:gd name="connsiteY0" fmla="*/ 0 h 942481"/>
              <a:gd name="connsiteX1" fmla="*/ 458308 w 458308"/>
              <a:gd name="connsiteY1" fmla="*/ 942481 h 942481"/>
              <a:gd name="connsiteX2" fmla="*/ 11888 w 458308"/>
              <a:gd name="connsiteY2" fmla="*/ 748707 h 942481"/>
              <a:gd name="connsiteX3" fmla="*/ 0 w 458308"/>
              <a:gd name="connsiteY3" fmla="*/ 163294 h 942481"/>
              <a:gd name="connsiteX4" fmla="*/ 458308 w 458308"/>
              <a:gd name="connsiteY4" fmla="*/ 0 h 942481"/>
              <a:gd name="connsiteX0" fmla="*/ 458308 w 458308"/>
              <a:gd name="connsiteY0" fmla="*/ 0 h 944862"/>
              <a:gd name="connsiteX1" fmla="*/ 458308 w 458308"/>
              <a:gd name="connsiteY1" fmla="*/ 944862 h 944862"/>
              <a:gd name="connsiteX2" fmla="*/ 11888 w 458308"/>
              <a:gd name="connsiteY2" fmla="*/ 751088 h 944862"/>
              <a:gd name="connsiteX3" fmla="*/ 0 w 458308"/>
              <a:gd name="connsiteY3" fmla="*/ 165675 h 944862"/>
              <a:gd name="connsiteX4" fmla="*/ 458308 w 458308"/>
              <a:gd name="connsiteY4" fmla="*/ 0 h 944862"/>
              <a:gd name="connsiteX0" fmla="*/ 458308 w 458308"/>
              <a:gd name="connsiteY0" fmla="*/ 0 h 947243"/>
              <a:gd name="connsiteX1" fmla="*/ 458308 w 458308"/>
              <a:gd name="connsiteY1" fmla="*/ 947243 h 947243"/>
              <a:gd name="connsiteX2" fmla="*/ 11888 w 458308"/>
              <a:gd name="connsiteY2" fmla="*/ 753469 h 947243"/>
              <a:gd name="connsiteX3" fmla="*/ 0 w 458308"/>
              <a:gd name="connsiteY3" fmla="*/ 168056 h 947243"/>
              <a:gd name="connsiteX4" fmla="*/ 458308 w 458308"/>
              <a:gd name="connsiteY4" fmla="*/ 0 h 94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308" h="947243">
                <a:moveTo>
                  <a:pt x="458308" y="0"/>
                </a:moveTo>
                <a:lnTo>
                  <a:pt x="458308" y="947243"/>
                </a:lnTo>
                <a:lnTo>
                  <a:pt x="11888" y="753469"/>
                </a:lnTo>
                <a:cubicBezTo>
                  <a:pt x="10706" y="540330"/>
                  <a:pt x="1181" y="381195"/>
                  <a:pt x="0" y="168056"/>
                </a:cubicBezTo>
                <a:lnTo>
                  <a:pt x="458308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V="1">
            <a:off x="1041420" y="3730084"/>
            <a:ext cx="458466" cy="1137511"/>
          </a:xfrm>
          <a:custGeom>
            <a:avLst/>
            <a:gdLst>
              <a:gd name="connsiteX0" fmla="*/ 157 w 458466"/>
              <a:gd name="connsiteY0" fmla="*/ 1130368 h 1130368"/>
              <a:gd name="connsiteX1" fmla="*/ 458466 w 458466"/>
              <a:gd name="connsiteY1" fmla="*/ 941652 h 1130368"/>
              <a:gd name="connsiteX2" fmla="*/ 458466 w 458466"/>
              <a:gd name="connsiteY2" fmla="*/ 0 h 1130368"/>
              <a:gd name="connsiteX3" fmla="*/ 3699 w 458466"/>
              <a:gd name="connsiteY3" fmla="*/ 474980 h 1130368"/>
              <a:gd name="connsiteX4" fmla="*/ 157 w 458466"/>
              <a:gd name="connsiteY4" fmla="*/ 1130368 h 1130368"/>
              <a:gd name="connsiteX0" fmla="*/ 157 w 458466"/>
              <a:gd name="connsiteY0" fmla="*/ 1137511 h 1137511"/>
              <a:gd name="connsiteX1" fmla="*/ 458466 w 458466"/>
              <a:gd name="connsiteY1" fmla="*/ 948795 h 1137511"/>
              <a:gd name="connsiteX2" fmla="*/ 458466 w 458466"/>
              <a:gd name="connsiteY2" fmla="*/ 0 h 1137511"/>
              <a:gd name="connsiteX3" fmla="*/ 3699 w 458466"/>
              <a:gd name="connsiteY3" fmla="*/ 482123 h 1137511"/>
              <a:gd name="connsiteX4" fmla="*/ 157 w 458466"/>
              <a:gd name="connsiteY4" fmla="*/ 1137511 h 113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6" h="1137511">
                <a:moveTo>
                  <a:pt x="157" y="1137511"/>
                </a:moveTo>
                <a:lnTo>
                  <a:pt x="458466" y="948795"/>
                </a:lnTo>
                <a:lnTo>
                  <a:pt x="458466" y="0"/>
                </a:lnTo>
                <a:cubicBezTo>
                  <a:pt x="306877" y="158327"/>
                  <a:pt x="155288" y="323796"/>
                  <a:pt x="3699" y="482123"/>
                </a:cubicBezTo>
                <a:cubicBezTo>
                  <a:pt x="4880" y="700585"/>
                  <a:pt x="-1024" y="919049"/>
                  <a:pt x="157" y="1137511"/>
                </a:cubicBez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rot="10800000" flipH="1">
            <a:off x="1017300" y="1"/>
            <a:ext cx="188517" cy="6858000"/>
          </a:xfrm>
          <a:prstGeom prst="ellipse">
            <a:avLst/>
          </a:prstGeom>
          <a:solidFill>
            <a:schemeClr val="tx1">
              <a:lumMod val="85000"/>
              <a:lumOff val="15000"/>
              <a:alpha val="1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-1" y="-2"/>
            <a:ext cx="115754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-2854491" y="3075056"/>
            <a:ext cx="6858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 </a:t>
            </a:r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5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why's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bg1">
              <a:lumMod val="75000"/>
            </a:schemeClr>
          </a:solidFill>
        </p:grpSpPr>
        <p:sp>
          <p:nvSpPr>
            <p:cNvPr id="156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151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46341" y="2123134"/>
            <a:ext cx="624515" cy="625436"/>
            <a:chOff x="6264275" y="1270000"/>
            <a:chExt cx="1076325" cy="1077913"/>
          </a:xfrm>
          <a:solidFill>
            <a:schemeClr val="bg1">
              <a:lumMod val="75000"/>
            </a:schemeClr>
          </a:solidFill>
        </p:grpSpPr>
        <p:sp>
          <p:nvSpPr>
            <p:cNvPr id="166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729998" y="2136490"/>
            <a:ext cx="624515" cy="625436"/>
            <a:chOff x="6264275" y="1270000"/>
            <a:chExt cx="1076325" cy="1077913"/>
          </a:xfrm>
          <a:solidFill>
            <a:schemeClr val="bg1"/>
          </a:solidFill>
        </p:grpSpPr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6496050" y="1524000"/>
              <a:ext cx="266700" cy="263525"/>
            </a:xfrm>
            <a:custGeom>
              <a:avLst/>
              <a:gdLst>
                <a:gd name="T0" fmla="*/ 50 w 168"/>
                <a:gd name="T1" fmla="*/ 32 h 166"/>
                <a:gd name="T2" fmla="*/ 35 w 168"/>
                <a:gd name="T3" fmla="*/ 43 h 166"/>
                <a:gd name="T4" fmla="*/ 24 w 168"/>
                <a:gd name="T5" fmla="*/ 55 h 166"/>
                <a:gd name="T6" fmla="*/ 17 w 168"/>
                <a:gd name="T7" fmla="*/ 71 h 166"/>
                <a:gd name="T8" fmla="*/ 14 w 168"/>
                <a:gd name="T9" fmla="*/ 89 h 166"/>
                <a:gd name="T10" fmla="*/ 17 w 168"/>
                <a:gd name="T11" fmla="*/ 109 h 166"/>
                <a:gd name="T12" fmla="*/ 26 w 168"/>
                <a:gd name="T13" fmla="*/ 127 h 166"/>
                <a:gd name="T14" fmla="*/ 40 w 168"/>
                <a:gd name="T15" fmla="*/ 141 h 166"/>
                <a:gd name="T16" fmla="*/ 58 w 168"/>
                <a:gd name="T17" fmla="*/ 150 h 166"/>
                <a:gd name="T18" fmla="*/ 77 w 168"/>
                <a:gd name="T19" fmla="*/ 153 h 166"/>
                <a:gd name="T20" fmla="*/ 95 w 168"/>
                <a:gd name="T21" fmla="*/ 151 h 166"/>
                <a:gd name="T22" fmla="*/ 112 w 168"/>
                <a:gd name="T23" fmla="*/ 144 h 166"/>
                <a:gd name="T24" fmla="*/ 126 w 168"/>
                <a:gd name="T25" fmla="*/ 132 h 166"/>
                <a:gd name="T26" fmla="*/ 135 w 168"/>
                <a:gd name="T27" fmla="*/ 118 h 166"/>
                <a:gd name="T28" fmla="*/ 50 w 168"/>
                <a:gd name="T29" fmla="*/ 32 h 166"/>
                <a:gd name="T30" fmla="*/ 34 w 168"/>
                <a:gd name="T31" fmla="*/ 0 h 166"/>
                <a:gd name="T32" fmla="*/ 35 w 168"/>
                <a:gd name="T33" fmla="*/ 0 h 166"/>
                <a:gd name="T34" fmla="*/ 38 w 168"/>
                <a:gd name="T35" fmla="*/ 2 h 166"/>
                <a:gd name="T36" fmla="*/ 165 w 168"/>
                <a:gd name="T37" fmla="*/ 130 h 166"/>
                <a:gd name="T38" fmla="*/ 166 w 168"/>
                <a:gd name="T39" fmla="*/ 132 h 166"/>
                <a:gd name="T40" fmla="*/ 168 w 168"/>
                <a:gd name="T41" fmla="*/ 135 h 166"/>
                <a:gd name="T42" fmla="*/ 166 w 168"/>
                <a:gd name="T43" fmla="*/ 138 h 166"/>
                <a:gd name="T44" fmla="*/ 165 w 168"/>
                <a:gd name="T45" fmla="*/ 139 h 166"/>
                <a:gd name="T46" fmla="*/ 160 w 168"/>
                <a:gd name="T47" fmla="*/ 141 h 166"/>
                <a:gd name="T48" fmla="*/ 159 w 168"/>
                <a:gd name="T49" fmla="*/ 141 h 166"/>
                <a:gd name="T50" fmla="*/ 156 w 168"/>
                <a:gd name="T51" fmla="*/ 139 h 166"/>
                <a:gd name="T52" fmla="*/ 145 w 168"/>
                <a:gd name="T53" fmla="*/ 127 h 166"/>
                <a:gd name="T54" fmla="*/ 133 w 168"/>
                <a:gd name="T55" fmla="*/ 144 h 166"/>
                <a:gd name="T56" fmla="*/ 117 w 168"/>
                <a:gd name="T57" fmla="*/ 156 h 166"/>
                <a:gd name="T58" fmla="*/ 98 w 168"/>
                <a:gd name="T59" fmla="*/ 163 h 166"/>
                <a:gd name="T60" fmla="*/ 77 w 168"/>
                <a:gd name="T61" fmla="*/ 166 h 166"/>
                <a:gd name="T62" fmla="*/ 53 w 168"/>
                <a:gd name="T63" fmla="*/ 162 h 166"/>
                <a:gd name="T64" fmla="*/ 32 w 168"/>
                <a:gd name="T65" fmla="*/ 151 h 166"/>
                <a:gd name="T66" fmla="*/ 15 w 168"/>
                <a:gd name="T67" fmla="*/ 135 h 166"/>
                <a:gd name="T68" fmla="*/ 5 w 168"/>
                <a:gd name="T69" fmla="*/ 114 h 166"/>
                <a:gd name="T70" fmla="*/ 0 w 168"/>
                <a:gd name="T71" fmla="*/ 89 h 166"/>
                <a:gd name="T72" fmla="*/ 3 w 168"/>
                <a:gd name="T73" fmla="*/ 68 h 166"/>
                <a:gd name="T74" fmla="*/ 12 w 168"/>
                <a:gd name="T75" fmla="*/ 50 h 166"/>
                <a:gd name="T76" fmla="*/ 24 w 168"/>
                <a:gd name="T77" fmla="*/ 35 h 166"/>
                <a:gd name="T78" fmla="*/ 40 w 168"/>
                <a:gd name="T79" fmla="*/ 23 h 166"/>
                <a:gd name="T80" fmla="*/ 29 w 168"/>
                <a:gd name="T81" fmla="*/ 11 h 166"/>
                <a:gd name="T82" fmla="*/ 28 w 168"/>
                <a:gd name="T83" fmla="*/ 9 h 166"/>
                <a:gd name="T84" fmla="*/ 26 w 168"/>
                <a:gd name="T85" fmla="*/ 6 h 166"/>
                <a:gd name="T86" fmla="*/ 28 w 168"/>
                <a:gd name="T87" fmla="*/ 3 h 166"/>
                <a:gd name="T88" fmla="*/ 31 w 168"/>
                <a:gd name="T89" fmla="*/ 0 h 166"/>
                <a:gd name="T90" fmla="*/ 34 w 168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166">
                  <a:moveTo>
                    <a:pt x="50" y="32"/>
                  </a:moveTo>
                  <a:lnTo>
                    <a:pt x="35" y="43"/>
                  </a:lnTo>
                  <a:lnTo>
                    <a:pt x="24" y="55"/>
                  </a:lnTo>
                  <a:lnTo>
                    <a:pt x="17" y="71"/>
                  </a:lnTo>
                  <a:lnTo>
                    <a:pt x="14" y="89"/>
                  </a:lnTo>
                  <a:lnTo>
                    <a:pt x="17" y="109"/>
                  </a:lnTo>
                  <a:lnTo>
                    <a:pt x="26" y="127"/>
                  </a:lnTo>
                  <a:lnTo>
                    <a:pt x="40" y="141"/>
                  </a:lnTo>
                  <a:lnTo>
                    <a:pt x="58" y="150"/>
                  </a:lnTo>
                  <a:lnTo>
                    <a:pt x="77" y="153"/>
                  </a:lnTo>
                  <a:lnTo>
                    <a:pt x="95" y="151"/>
                  </a:lnTo>
                  <a:lnTo>
                    <a:pt x="112" y="144"/>
                  </a:lnTo>
                  <a:lnTo>
                    <a:pt x="126" y="132"/>
                  </a:lnTo>
                  <a:lnTo>
                    <a:pt x="135" y="118"/>
                  </a:lnTo>
                  <a:lnTo>
                    <a:pt x="50" y="32"/>
                  </a:lnTo>
                  <a:close/>
                  <a:moveTo>
                    <a:pt x="34" y="0"/>
                  </a:moveTo>
                  <a:lnTo>
                    <a:pt x="35" y="0"/>
                  </a:lnTo>
                  <a:lnTo>
                    <a:pt x="38" y="2"/>
                  </a:lnTo>
                  <a:lnTo>
                    <a:pt x="165" y="130"/>
                  </a:lnTo>
                  <a:lnTo>
                    <a:pt x="166" y="132"/>
                  </a:lnTo>
                  <a:lnTo>
                    <a:pt x="168" y="135"/>
                  </a:lnTo>
                  <a:lnTo>
                    <a:pt x="166" y="138"/>
                  </a:lnTo>
                  <a:lnTo>
                    <a:pt x="165" y="139"/>
                  </a:lnTo>
                  <a:lnTo>
                    <a:pt x="160" y="141"/>
                  </a:lnTo>
                  <a:lnTo>
                    <a:pt x="159" y="141"/>
                  </a:lnTo>
                  <a:lnTo>
                    <a:pt x="156" y="139"/>
                  </a:lnTo>
                  <a:lnTo>
                    <a:pt x="145" y="127"/>
                  </a:lnTo>
                  <a:lnTo>
                    <a:pt x="133" y="144"/>
                  </a:lnTo>
                  <a:lnTo>
                    <a:pt x="117" y="156"/>
                  </a:lnTo>
                  <a:lnTo>
                    <a:pt x="98" y="163"/>
                  </a:lnTo>
                  <a:lnTo>
                    <a:pt x="77" y="166"/>
                  </a:lnTo>
                  <a:lnTo>
                    <a:pt x="53" y="162"/>
                  </a:lnTo>
                  <a:lnTo>
                    <a:pt x="32" y="151"/>
                  </a:lnTo>
                  <a:lnTo>
                    <a:pt x="15" y="135"/>
                  </a:lnTo>
                  <a:lnTo>
                    <a:pt x="5" y="114"/>
                  </a:lnTo>
                  <a:lnTo>
                    <a:pt x="0" y="89"/>
                  </a:lnTo>
                  <a:lnTo>
                    <a:pt x="3" y="68"/>
                  </a:lnTo>
                  <a:lnTo>
                    <a:pt x="12" y="50"/>
                  </a:lnTo>
                  <a:lnTo>
                    <a:pt x="24" y="35"/>
                  </a:lnTo>
                  <a:lnTo>
                    <a:pt x="40" y="23"/>
                  </a:lnTo>
                  <a:lnTo>
                    <a:pt x="29" y="11"/>
                  </a:lnTo>
                  <a:lnTo>
                    <a:pt x="28" y="9"/>
                  </a:lnTo>
                  <a:lnTo>
                    <a:pt x="26" y="6"/>
                  </a:lnTo>
                  <a:lnTo>
                    <a:pt x="28" y="3"/>
                  </a:lnTo>
                  <a:lnTo>
                    <a:pt x="31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6843713" y="1524000"/>
              <a:ext cx="263525" cy="263525"/>
            </a:xfrm>
            <a:custGeom>
              <a:avLst/>
              <a:gdLst>
                <a:gd name="T0" fmla="*/ 117 w 166"/>
                <a:gd name="T1" fmla="*/ 32 h 166"/>
                <a:gd name="T2" fmla="*/ 32 w 166"/>
                <a:gd name="T3" fmla="*/ 118 h 166"/>
                <a:gd name="T4" fmla="*/ 41 w 166"/>
                <a:gd name="T5" fmla="*/ 132 h 166"/>
                <a:gd name="T6" fmla="*/ 55 w 166"/>
                <a:gd name="T7" fmla="*/ 144 h 166"/>
                <a:gd name="T8" fmla="*/ 71 w 166"/>
                <a:gd name="T9" fmla="*/ 151 h 166"/>
                <a:gd name="T10" fmla="*/ 89 w 166"/>
                <a:gd name="T11" fmla="*/ 153 h 166"/>
                <a:gd name="T12" fmla="*/ 109 w 166"/>
                <a:gd name="T13" fmla="*/ 150 h 166"/>
                <a:gd name="T14" fmla="*/ 127 w 166"/>
                <a:gd name="T15" fmla="*/ 141 h 166"/>
                <a:gd name="T16" fmla="*/ 141 w 166"/>
                <a:gd name="T17" fmla="*/ 127 h 166"/>
                <a:gd name="T18" fmla="*/ 150 w 166"/>
                <a:gd name="T19" fmla="*/ 109 h 166"/>
                <a:gd name="T20" fmla="*/ 153 w 166"/>
                <a:gd name="T21" fmla="*/ 89 h 166"/>
                <a:gd name="T22" fmla="*/ 150 w 166"/>
                <a:gd name="T23" fmla="*/ 71 h 166"/>
                <a:gd name="T24" fmla="*/ 144 w 166"/>
                <a:gd name="T25" fmla="*/ 55 h 166"/>
                <a:gd name="T26" fmla="*/ 132 w 166"/>
                <a:gd name="T27" fmla="*/ 43 h 166"/>
                <a:gd name="T28" fmla="*/ 117 w 166"/>
                <a:gd name="T29" fmla="*/ 32 h 166"/>
                <a:gd name="T30" fmla="*/ 133 w 166"/>
                <a:gd name="T31" fmla="*/ 0 h 166"/>
                <a:gd name="T32" fmla="*/ 138 w 166"/>
                <a:gd name="T33" fmla="*/ 0 h 166"/>
                <a:gd name="T34" fmla="*/ 139 w 166"/>
                <a:gd name="T35" fmla="*/ 3 h 166"/>
                <a:gd name="T36" fmla="*/ 141 w 166"/>
                <a:gd name="T37" fmla="*/ 6 h 166"/>
                <a:gd name="T38" fmla="*/ 139 w 166"/>
                <a:gd name="T39" fmla="*/ 9 h 166"/>
                <a:gd name="T40" fmla="*/ 138 w 166"/>
                <a:gd name="T41" fmla="*/ 11 h 166"/>
                <a:gd name="T42" fmla="*/ 127 w 166"/>
                <a:gd name="T43" fmla="*/ 23 h 166"/>
                <a:gd name="T44" fmla="*/ 142 w 166"/>
                <a:gd name="T45" fmla="*/ 35 h 166"/>
                <a:gd name="T46" fmla="*/ 154 w 166"/>
                <a:gd name="T47" fmla="*/ 50 h 166"/>
                <a:gd name="T48" fmla="*/ 163 w 166"/>
                <a:gd name="T49" fmla="*/ 68 h 166"/>
                <a:gd name="T50" fmla="*/ 166 w 166"/>
                <a:gd name="T51" fmla="*/ 89 h 166"/>
                <a:gd name="T52" fmla="*/ 162 w 166"/>
                <a:gd name="T53" fmla="*/ 114 h 166"/>
                <a:gd name="T54" fmla="*/ 151 w 166"/>
                <a:gd name="T55" fmla="*/ 135 h 166"/>
                <a:gd name="T56" fmla="*/ 135 w 166"/>
                <a:gd name="T57" fmla="*/ 151 h 166"/>
                <a:gd name="T58" fmla="*/ 114 w 166"/>
                <a:gd name="T59" fmla="*/ 162 h 166"/>
                <a:gd name="T60" fmla="*/ 89 w 166"/>
                <a:gd name="T61" fmla="*/ 166 h 166"/>
                <a:gd name="T62" fmla="*/ 68 w 166"/>
                <a:gd name="T63" fmla="*/ 163 h 166"/>
                <a:gd name="T64" fmla="*/ 50 w 166"/>
                <a:gd name="T65" fmla="*/ 156 h 166"/>
                <a:gd name="T66" fmla="*/ 33 w 166"/>
                <a:gd name="T67" fmla="*/ 144 h 166"/>
                <a:gd name="T68" fmla="*/ 23 w 166"/>
                <a:gd name="T69" fmla="*/ 127 h 166"/>
                <a:gd name="T70" fmla="*/ 11 w 166"/>
                <a:gd name="T71" fmla="*/ 139 h 166"/>
                <a:gd name="T72" fmla="*/ 8 w 166"/>
                <a:gd name="T73" fmla="*/ 141 h 166"/>
                <a:gd name="T74" fmla="*/ 6 w 166"/>
                <a:gd name="T75" fmla="*/ 141 h 166"/>
                <a:gd name="T76" fmla="*/ 3 w 166"/>
                <a:gd name="T77" fmla="*/ 139 h 166"/>
                <a:gd name="T78" fmla="*/ 0 w 166"/>
                <a:gd name="T79" fmla="*/ 138 h 166"/>
                <a:gd name="T80" fmla="*/ 0 w 166"/>
                <a:gd name="T81" fmla="*/ 135 h 166"/>
                <a:gd name="T82" fmla="*/ 0 w 166"/>
                <a:gd name="T83" fmla="*/ 132 h 166"/>
                <a:gd name="T84" fmla="*/ 2 w 166"/>
                <a:gd name="T85" fmla="*/ 130 h 166"/>
                <a:gd name="T86" fmla="*/ 129 w 166"/>
                <a:gd name="T87" fmla="*/ 2 h 166"/>
                <a:gd name="T88" fmla="*/ 132 w 166"/>
                <a:gd name="T89" fmla="*/ 0 h 166"/>
                <a:gd name="T90" fmla="*/ 133 w 166"/>
                <a:gd name="T9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66">
                  <a:moveTo>
                    <a:pt x="117" y="32"/>
                  </a:moveTo>
                  <a:lnTo>
                    <a:pt x="32" y="118"/>
                  </a:lnTo>
                  <a:lnTo>
                    <a:pt x="41" y="132"/>
                  </a:lnTo>
                  <a:lnTo>
                    <a:pt x="55" y="144"/>
                  </a:lnTo>
                  <a:lnTo>
                    <a:pt x="71" y="151"/>
                  </a:lnTo>
                  <a:lnTo>
                    <a:pt x="89" y="153"/>
                  </a:lnTo>
                  <a:lnTo>
                    <a:pt x="109" y="150"/>
                  </a:lnTo>
                  <a:lnTo>
                    <a:pt x="127" y="141"/>
                  </a:lnTo>
                  <a:lnTo>
                    <a:pt x="141" y="127"/>
                  </a:lnTo>
                  <a:lnTo>
                    <a:pt x="150" y="109"/>
                  </a:lnTo>
                  <a:lnTo>
                    <a:pt x="153" y="89"/>
                  </a:lnTo>
                  <a:lnTo>
                    <a:pt x="150" y="71"/>
                  </a:lnTo>
                  <a:lnTo>
                    <a:pt x="144" y="55"/>
                  </a:lnTo>
                  <a:lnTo>
                    <a:pt x="132" y="43"/>
                  </a:lnTo>
                  <a:lnTo>
                    <a:pt x="117" y="32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9" y="3"/>
                  </a:lnTo>
                  <a:lnTo>
                    <a:pt x="141" y="6"/>
                  </a:lnTo>
                  <a:lnTo>
                    <a:pt x="139" y="9"/>
                  </a:lnTo>
                  <a:lnTo>
                    <a:pt x="138" y="11"/>
                  </a:lnTo>
                  <a:lnTo>
                    <a:pt x="127" y="23"/>
                  </a:lnTo>
                  <a:lnTo>
                    <a:pt x="142" y="35"/>
                  </a:lnTo>
                  <a:lnTo>
                    <a:pt x="154" y="50"/>
                  </a:lnTo>
                  <a:lnTo>
                    <a:pt x="163" y="68"/>
                  </a:lnTo>
                  <a:lnTo>
                    <a:pt x="166" y="89"/>
                  </a:lnTo>
                  <a:lnTo>
                    <a:pt x="162" y="114"/>
                  </a:lnTo>
                  <a:lnTo>
                    <a:pt x="151" y="135"/>
                  </a:lnTo>
                  <a:lnTo>
                    <a:pt x="135" y="151"/>
                  </a:lnTo>
                  <a:lnTo>
                    <a:pt x="114" y="162"/>
                  </a:lnTo>
                  <a:lnTo>
                    <a:pt x="89" y="166"/>
                  </a:lnTo>
                  <a:lnTo>
                    <a:pt x="68" y="163"/>
                  </a:lnTo>
                  <a:lnTo>
                    <a:pt x="50" y="156"/>
                  </a:lnTo>
                  <a:lnTo>
                    <a:pt x="33" y="144"/>
                  </a:lnTo>
                  <a:lnTo>
                    <a:pt x="23" y="127"/>
                  </a:lnTo>
                  <a:lnTo>
                    <a:pt x="11" y="139"/>
                  </a:lnTo>
                  <a:lnTo>
                    <a:pt x="8" y="141"/>
                  </a:lnTo>
                  <a:lnTo>
                    <a:pt x="6" y="141"/>
                  </a:lnTo>
                  <a:lnTo>
                    <a:pt x="3" y="139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129" y="2"/>
                  </a:lnTo>
                  <a:lnTo>
                    <a:pt x="132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6499225" y="1857375"/>
              <a:ext cx="608013" cy="317500"/>
            </a:xfrm>
            <a:custGeom>
              <a:avLst/>
              <a:gdLst>
                <a:gd name="T0" fmla="*/ 106 w 383"/>
                <a:gd name="T1" fmla="*/ 76 h 200"/>
                <a:gd name="T2" fmla="*/ 99 w 383"/>
                <a:gd name="T3" fmla="*/ 95 h 200"/>
                <a:gd name="T4" fmla="*/ 86 w 383"/>
                <a:gd name="T5" fmla="*/ 102 h 200"/>
                <a:gd name="T6" fmla="*/ 72 w 383"/>
                <a:gd name="T7" fmla="*/ 88 h 200"/>
                <a:gd name="T8" fmla="*/ 63 w 383"/>
                <a:gd name="T9" fmla="*/ 71 h 200"/>
                <a:gd name="T10" fmla="*/ 30 w 383"/>
                <a:gd name="T11" fmla="*/ 105 h 200"/>
                <a:gd name="T12" fmla="*/ 53 w 383"/>
                <a:gd name="T13" fmla="*/ 141 h 200"/>
                <a:gd name="T14" fmla="*/ 65 w 383"/>
                <a:gd name="T15" fmla="*/ 153 h 200"/>
                <a:gd name="T16" fmla="*/ 87 w 383"/>
                <a:gd name="T17" fmla="*/ 171 h 200"/>
                <a:gd name="T18" fmla="*/ 172 w 383"/>
                <a:gd name="T19" fmla="*/ 185 h 200"/>
                <a:gd name="T20" fmla="*/ 297 w 383"/>
                <a:gd name="T21" fmla="*/ 144 h 200"/>
                <a:gd name="T22" fmla="*/ 326 w 383"/>
                <a:gd name="T23" fmla="*/ 126 h 200"/>
                <a:gd name="T24" fmla="*/ 347 w 383"/>
                <a:gd name="T25" fmla="*/ 103 h 200"/>
                <a:gd name="T26" fmla="*/ 312 w 383"/>
                <a:gd name="T27" fmla="*/ 95 h 200"/>
                <a:gd name="T28" fmla="*/ 281 w 383"/>
                <a:gd name="T29" fmla="*/ 103 h 200"/>
                <a:gd name="T30" fmla="*/ 269 w 383"/>
                <a:gd name="T31" fmla="*/ 120 h 200"/>
                <a:gd name="T32" fmla="*/ 254 w 383"/>
                <a:gd name="T33" fmla="*/ 127 h 200"/>
                <a:gd name="T34" fmla="*/ 243 w 383"/>
                <a:gd name="T35" fmla="*/ 115 h 200"/>
                <a:gd name="T36" fmla="*/ 237 w 383"/>
                <a:gd name="T37" fmla="*/ 97 h 200"/>
                <a:gd name="T38" fmla="*/ 222 w 383"/>
                <a:gd name="T39" fmla="*/ 88 h 200"/>
                <a:gd name="T40" fmla="*/ 136 w 383"/>
                <a:gd name="T41" fmla="*/ 67 h 200"/>
                <a:gd name="T42" fmla="*/ 51 w 383"/>
                <a:gd name="T43" fmla="*/ 20 h 200"/>
                <a:gd name="T44" fmla="*/ 13 w 383"/>
                <a:gd name="T45" fmla="*/ 32 h 200"/>
                <a:gd name="T46" fmla="*/ 15 w 383"/>
                <a:gd name="T47" fmla="*/ 56 h 200"/>
                <a:gd name="T48" fmla="*/ 62 w 383"/>
                <a:gd name="T49" fmla="*/ 56 h 200"/>
                <a:gd name="T50" fmla="*/ 75 w 383"/>
                <a:gd name="T51" fmla="*/ 65 h 200"/>
                <a:gd name="T52" fmla="*/ 86 w 383"/>
                <a:gd name="T53" fmla="*/ 83 h 200"/>
                <a:gd name="T54" fmla="*/ 92 w 383"/>
                <a:gd name="T55" fmla="*/ 76 h 200"/>
                <a:gd name="T56" fmla="*/ 101 w 383"/>
                <a:gd name="T57" fmla="*/ 56 h 200"/>
                <a:gd name="T58" fmla="*/ 161 w 383"/>
                <a:gd name="T59" fmla="*/ 58 h 200"/>
                <a:gd name="T60" fmla="*/ 231 w 383"/>
                <a:gd name="T61" fmla="*/ 77 h 200"/>
                <a:gd name="T62" fmla="*/ 247 w 383"/>
                <a:gd name="T63" fmla="*/ 88 h 200"/>
                <a:gd name="T64" fmla="*/ 255 w 383"/>
                <a:gd name="T65" fmla="*/ 111 h 200"/>
                <a:gd name="T66" fmla="*/ 264 w 383"/>
                <a:gd name="T67" fmla="*/ 105 h 200"/>
                <a:gd name="T68" fmla="*/ 279 w 383"/>
                <a:gd name="T69" fmla="*/ 88 h 200"/>
                <a:gd name="T70" fmla="*/ 334 w 383"/>
                <a:gd name="T71" fmla="*/ 79 h 200"/>
                <a:gd name="T72" fmla="*/ 368 w 383"/>
                <a:gd name="T73" fmla="*/ 61 h 200"/>
                <a:gd name="T74" fmla="*/ 365 w 383"/>
                <a:gd name="T75" fmla="*/ 38 h 200"/>
                <a:gd name="T76" fmla="*/ 353 w 383"/>
                <a:gd name="T77" fmla="*/ 35 h 200"/>
                <a:gd name="T78" fmla="*/ 247 w 383"/>
                <a:gd name="T79" fmla="*/ 46 h 200"/>
                <a:gd name="T80" fmla="*/ 166 w 383"/>
                <a:gd name="T81" fmla="*/ 20 h 200"/>
                <a:gd name="T82" fmla="*/ 143 w 383"/>
                <a:gd name="T83" fmla="*/ 3 h 200"/>
                <a:gd name="T84" fmla="*/ 243 w 383"/>
                <a:gd name="T85" fmla="*/ 32 h 200"/>
                <a:gd name="T86" fmla="*/ 350 w 383"/>
                <a:gd name="T87" fmla="*/ 23 h 200"/>
                <a:gd name="T88" fmla="*/ 373 w 383"/>
                <a:gd name="T89" fmla="*/ 27 h 200"/>
                <a:gd name="T90" fmla="*/ 383 w 383"/>
                <a:gd name="T91" fmla="*/ 46 h 200"/>
                <a:gd name="T92" fmla="*/ 364 w 383"/>
                <a:gd name="T93" fmla="*/ 102 h 200"/>
                <a:gd name="T94" fmla="*/ 281 w 383"/>
                <a:gd name="T95" fmla="*/ 167 h 200"/>
                <a:gd name="T96" fmla="*/ 151 w 383"/>
                <a:gd name="T97" fmla="*/ 200 h 200"/>
                <a:gd name="T98" fmla="*/ 50 w 383"/>
                <a:gd name="T99" fmla="*/ 156 h 200"/>
                <a:gd name="T100" fmla="*/ 4 w 383"/>
                <a:gd name="T101" fmla="*/ 67 h 200"/>
                <a:gd name="T102" fmla="*/ 7 w 383"/>
                <a:gd name="T103" fmla="*/ 20 h 200"/>
                <a:gd name="T104" fmla="*/ 83 w 383"/>
                <a:gd name="T10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200">
                  <a:moveTo>
                    <a:pt x="110" y="65"/>
                  </a:moveTo>
                  <a:lnTo>
                    <a:pt x="109" y="68"/>
                  </a:lnTo>
                  <a:lnTo>
                    <a:pt x="107" y="71"/>
                  </a:lnTo>
                  <a:lnTo>
                    <a:pt x="106" y="76"/>
                  </a:lnTo>
                  <a:lnTo>
                    <a:pt x="104" y="79"/>
                  </a:lnTo>
                  <a:lnTo>
                    <a:pt x="103" y="85"/>
                  </a:lnTo>
                  <a:lnTo>
                    <a:pt x="101" y="91"/>
                  </a:lnTo>
                  <a:lnTo>
                    <a:pt x="99" y="95"/>
                  </a:lnTo>
                  <a:lnTo>
                    <a:pt x="96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6" y="102"/>
                  </a:lnTo>
                  <a:lnTo>
                    <a:pt x="83" y="100"/>
                  </a:lnTo>
                  <a:lnTo>
                    <a:pt x="80" y="97"/>
                  </a:lnTo>
                  <a:lnTo>
                    <a:pt x="77" y="92"/>
                  </a:lnTo>
                  <a:lnTo>
                    <a:pt x="72" y="88"/>
                  </a:lnTo>
                  <a:lnTo>
                    <a:pt x="69" y="82"/>
                  </a:lnTo>
                  <a:lnTo>
                    <a:pt x="68" y="79"/>
                  </a:lnTo>
                  <a:lnTo>
                    <a:pt x="66" y="76"/>
                  </a:lnTo>
                  <a:lnTo>
                    <a:pt x="63" y="71"/>
                  </a:lnTo>
                  <a:lnTo>
                    <a:pt x="62" y="70"/>
                  </a:lnTo>
                  <a:lnTo>
                    <a:pt x="36" y="74"/>
                  </a:lnTo>
                  <a:lnTo>
                    <a:pt x="19" y="77"/>
                  </a:lnTo>
                  <a:lnTo>
                    <a:pt x="30" y="105"/>
                  </a:lnTo>
                  <a:lnTo>
                    <a:pt x="47" y="132"/>
                  </a:lnTo>
                  <a:lnTo>
                    <a:pt x="47" y="133"/>
                  </a:lnTo>
                  <a:lnTo>
                    <a:pt x="53" y="141"/>
                  </a:lnTo>
                  <a:lnTo>
                    <a:pt x="53" y="141"/>
                  </a:lnTo>
                  <a:lnTo>
                    <a:pt x="56" y="144"/>
                  </a:lnTo>
                  <a:lnTo>
                    <a:pt x="57" y="147"/>
                  </a:lnTo>
                  <a:lnTo>
                    <a:pt x="60" y="148"/>
                  </a:lnTo>
                  <a:lnTo>
                    <a:pt x="65" y="153"/>
                  </a:lnTo>
                  <a:lnTo>
                    <a:pt x="66" y="154"/>
                  </a:lnTo>
                  <a:lnTo>
                    <a:pt x="71" y="159"/>
                  </a:lnTo>
                  <a:lnTo>
                    <a:pt x="71" y="159"/>
                  </a:lnTo>
                  <a:lnTo>
                    <a:pt x="87" y="171"/>
                  </a:lnTo>
                  <a:lnTo>
                    <a:pt x="106" y="179"/>
                  </a:lnTo>
                  <a:lnTo>
                    <a:pt x="127" y="185"/>
                  </a:lnTo>
                  <a:lnTo>
                    <a:pt x="151" y="186"/>
                  </a:lnTo>
                  <a:lnTo>
                    <a:pt x="172" y="185"/>
                  </a:lnTo>
                  <a:lnTo>
                    <a:pt x="196" y="182"/>
                  </a:lnTo>
                  <a:lnTo>
                    <a:pt x="235" y="170"/>
                  </a:lnTo>
                  <a:lnTo>
                    <a:pt x="270" y="157"/>
                  </a:lnTo>
                  <a:lnTo>
                    <a:pt x="297" y="144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24" y="126"/>
                  </a:lnTo>
                  <a:lnTo>
                    <a:pt x="326" y="126"/>
                  </a:lnTo>
                  <a:lnTo>
                    <a:pt x="328" y="123"/>
                  </a:lnTo>
                  <a:lnTo>
                    <a:pt x="331" y="121"/>
                  </a:lnTo>
                  <a:lnTo>
                    <a:pt x="332" y="120"/>
                  </a:lnTo>
                  <a:lnTo>
                    <a:pt x="347" y="103"/>
                  </a:lnTo>
                  <a:lnTo>
                    <a:pt x="359" y="85"/>
                  </a:lnTo>
                  <a:lnTo>
                    <a:pt x="356" y="86"/>
                  </a:lnTo>
                  <a:lnTo>
                    <a:pt x="337" y="91"/>
                  </a:lnTo>
                  <a:lnTo>
                    <a:pt x="312" y="95"/>
                  </a:lnTo>
                  <a:lnTo>
                    <a:pt x="287" y="97"/>
                  </a:lnTo>
                  <a:lnTo>
                    <a:pt x="285" y="99"/>
                  </a:lnTo>
                  <a:lnTo>
                    <a:pt x="284" y="102"/>
                  </a:lnTo>
                  <a:lnTo>
                    <a:pt x="281" y="103"/>
                  </a:lnTo>
                  <a:lnTo>
                    <a:pt x="279" y="106"/>
                  </a:lnTo>
                  <a:lnTo>
                    <a:pt x="276" y="109"/>
                  </a:lnTo>
                  <a:lnTo>
                    <a:pt x="272" y="115"/>
                  </a:lnTo>
                  <a:lnTo>
                    <a:pt x="269" y="120"/>
                  </a:lnTo>
                  <a:lnTo>
                    <a:pt x="264" y="123"/>
                  </a:lnTo>
                  <a:lnTo>
                    <a:pt x="260" y="126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0" y="126"/>
                  </a:lnTo>
                  <a:lnTo>
                    <a:pt x="247" y="123"/>
                  </a:lnTo>
                  <a:lnTo>
                    <a:pt x="244" y="120"/>
                  </a:lnTo>
                  <a:lnTo>
                    <a:pt x="243" y="115"/>
                  </a:lnTo>
                  <a:lnTo>
                    <a:pt x="241" y="111"/>
                  </a:lnTo>
                  <a:lnTo>
                    <a:pt x="238" y="105"/>
                  </a:lnTo>
                  <a:lnTo>
                    <a:pt x="238" y="100"/>
                  </a:lnTo>
                  <a:lnTo>
                    <a:pt x="237" y="97"/>
                  </a:lnTo>
                  <a:lnTo>
                    <a:pt x="235" y="92"/>
                  </a:lnTo>
                  <a:lnTo>
                    <a:pt x="234" y="91"/>
                  </a:lnTo>
                  <a:lnTo>
                    <a:pt x="228" y="89"/>
                  </a:lnTo>
                  <a:lnTo>
                    <a:pt x="222" y="88"/>
                  </a:lnTo>
                  <a:lnTo>
                    <a:pt x="204" y="83"/>
                  </a:lnTo>
                  <a:lnTo>
                    <a:pt x="184" y="77"/>
                  </a:lnTo>
                  <a:lnTo>
                    <a:pt x="160" y="70"/>
                  </a:lnTo>
                  <a:lnTo>
                    <a:pt x="136" y="67"/>
                  </a:lnTo>
                  <a:lnTo>
                    <a:pt x="110" y="65"/>
                  </a:lnTo>
                  <a:close/>
                  <a:moveTo>
                    <a:pt x="113" y="14"/>
                  </a:moveTo>
                  <a:lnTo>
                    <a:pt x="71" y="17"/>
                  </a:lnTo>
                  <a:lnTo>
                    <a:pt x="51" y="20"/>
                  </a:lnTo>
                  <a:lnTo>
                    <a:pt x="35" y="23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13" y="32"/>
                  </a:lnTo>
                  <a:lnTo>
                    <a:pt x="12" y="37"/>
                  </a:lnTo>
                  <a:lnTo>
                    <a:pt x="12" y="41"/>
                  </a:lnTo>
                  <a:lnTo>
                    <a:pt x="13" y="47"/>
                  </a:lnTo>
                  <a:lnTo>
                    <a:pt x="15" y="56"/>
                  </a:lnTo>
                  <a:lnTo>
                    <a:pt x="16" y="65"/>
                  </a:lnTo>
                  <a:lnTo>
                    <a:pt x="30" y="62"/>
                  </a:lnTo>
                  <a:lnTo>
                    <a:pt x="45" y="59"/>
                  </a:lnTo>
                  <a:lnTo>
                    <a:pt x="62" y="56"/>
                  </a:lnTo>
                  <a:lnTo>
                    <a:pt x="65" y="56"/>
                  </a:lnTo>
                  <a:lnTo>
                    <a:pt x="68" y="59"/>
                  </a:lnTo>
                  <a:lnTo>
                    <a:pt x="72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1" y="76"/>
                  </a:lnTo>
                  <a:lnTo>
                    <a:pt x="83" y="79"/>
                  </a:lnTo>
                  <a:lnTo>
                    <a:pt x="86" y="83"/>
                  </a:lnTo>
                  <a:lnTo>
                    <a:pt x="89" y="88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2" y="76"/>
                  </a:lnTo>
                  <a:lnTo>
                    <a:pt x="93" y="70"/>
                  </a:lnTo>
                  <a:lnTo>
                    <a:pt x="96" y="64"/>
                  </a:lnTo>
                  <a:lnTo>
                    <a:pt x="98" y="59"/>
                  </a:lnTo>
                  <a:lnTo>
                    <a:pt x="101" y="56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36" y="53"/>
                  </a:lnTo>
                  <a:lnTo>
                    <a:pt x="161" y="58"/>
                  </a:lnTo>
                  <a:lnTo>
                    <a:pt x="189" y="65"/>
                  </a:lnTo>
                  <a:lnTo>
                    <a:pt x="208" y="71"/>
                  </a:lnTo>
                  <a:lnTo>
                    <a:pt x="223" y="76"/>
                  </a:lnTo>
                  <a:lnTo>
                    <a:pt x="231" y="77"/>
                  </a:lnTo>
                  <a:lnTo>
                    <a:pt x="238" y="79"/>
                  </a:lnTo>
                  <a:lnTo>
                    <a:pt x="241" y="80"/>
                  </a:lnTo>
                  <a:lnTo>
                    <a:pt x="244" y="83"/>
                  </a:lnTo>
                  <a:lnTo>
                    <a:pt x="247" y="88"/>
                  </a:lnTo>
                  <a:lnTo>
                    <a:pt x="249" y="94"/>
                  </a:lnTo>
                  <a:lnTo>
                    <a:pt x="250" y="100"/>
                  </a:lnTo>
                  <a:lnTo>
                    <a:pt x="252" y="105"/>
                  </a:lnTo>
                  <a:lnTo>
                    <a:pt x="255" y="111"/>
                  </a:lnTo>
                  <a:lnTo>
                    <a:pt x="257" y="114"/>
                  </a:lnTo>
                  <a:lnTo>
                    <a:pt x="258" y="112"/>
                  </a:lnTo>
                  <a:lnTo>
                    <a:pt x="261" y="109"/>
                  </a:lnTo>
                  <a:lnTo>
                    <a:pt x="264" y="105"/>
                  </a:lnTo>
                  <a:lnTo>
                    <a:pt x="266" y="102"/>
                  </a:lnTo>
                  <a:lnTo>
                    <a:pt x="270" y="97"/>
                  </a:lnTo>
                  <a:lnTo>
                    <a:pt x="275" y="92"/>
                  </a:lnTo>
                  <a:lnTo>
                    <a:pt x="279" y="88"/>
                  </a:lnTo>
                  <a:lnTo>
                    <a:pt x="282" y="85"/>
                  </a:lnTo>
                  <a:lnTo>
                    <a:pt x="287" y="85"/>
                  </a:lnTo>
                  <a:lnTo>
                    <a:pt x="311" y="83"/>
                  </a:lnTo>
                  <a:lnTo>
                    <a:pt x="334" y="79"/>
                  </a:lnTo>
                  <a:lnTo>
                    <a:pt x="353" y="73"/>
                  </a:lnTo>
                  <a:lnTo>
                    <a:pt x="364" y="71"/>
                  </a:lnTo>
                  <a:lnTo>
                    <a:pt x="364" y="73"/>
                  </a:lnTo>
                  <a:lnTo>
                    <a:pt x="368" y="61"/>
                  </a:lnTo>
                  <a:lnTo>
                    <a:pt x="370" y="50"/>
                  </a:lnTo>
                  <a:lnTo>
                    <a:pt x="370" y="46"/>
                  </a:lnTo>
                  <a:lnTo>
                    <a:pt x="368" y="41"/>
                  </a:lnTo>
                  <a:lnTo>
                    <a:pt x="365" y="38"/>
                  </a:lnTo>
                  <a:lnTo>
                    <a:pt x="362" y="35"/>
                  </a:lnTo>
                  <a:lnTo>
                    <a:pt x="358" y="35"/>
                  </a:lnTo>
                  <a:lnTo>
                    <a:pt x="358" y="35"/>
                  </a:lnTo>
                  <a:lnTo>
                    <a:pt x="353" y="35"/>
                  </a:lnTo>
                  <a:lnTo>
                    <a:pt x="328" y="41"/>
                  </a:lnTo>
                  <a:lnTo>
                    <a:pt x="296" y="46"/>
                  </a:lnTo>
                  <a:lnTo>
                    <a:pt x="270" y="46"/>
                  </a:lnTo>
                  <a:lnTo>
                    <a:pt x="247" y="46"/>
                  </a:lnTo>
                  <a:lnTo>
                    <a:pt x="223" y="41"/>
                  </a:lnTo>
                  <a:lnTo>
                    <a:pt x="201" y="34"/>
                  </a:lnTo>
                  <a:lnTo>
                    <a:pt x="192" y="31"/>
                  </a:lnTo>
                  <a:lnTo>
                    <a:pt x="166" y="20"/>
                  </a:lnTo>
                  <a:lnTo>
                    <a:pt x="139" y="15"/>
                  </a:lnTo>
                  <a:lnTo>
                    <a:pt x="113" y="14"/>
                  </a:lnTo>
                  <a:close/>
                  <a:moveTo>
                    <a:pt x="113" y="0"/>
                  </a:moveTo>
                  <a:lnTo>
                    <a:pt x="143" y="3"/>
                  </a:lnTo>
                  <a:lnTo>
                    <a:pt x="172" y="9"/>
                  </a:lnTo>
                  <a:lnTo>
                    <a:pt x="198" y="18"/>
                  </a:lnTo>
                  <a:lnTo>
                    <a:pt x="219" y="26"/>
                  </a:lnTo>
                  <a:lnTo>
                    <a:pt x="243" y="32"/>
                  </a:lnTo>
                  <a:lnTo>
                    <a:pt x="270" y="34"/>
                  </a:lnTo>
                  <a:lnTo>
                    <a:pt x="302" y="32"/>
                  </a:lnTo>
                  <a:lnTo>
                    <a:pt x="329" y="27"/>
                  </a:lnTo>
                  <a:lnTo>
                    <a:pt x="350" y="23"/>
                  </a:lnTo>
                  <a:lnTo>
                    <a:pt x="358" y="21"/>
                  </a:lnTo>
                  <a:lnTo>
                    <a:pt x="362" y="23"/>
                  </a:lnTo>
                  <a:lnTo>
                    <a:pt x="368" y="24"/>
                  </a:lnTo>
                  <a:lnTo>
                    <a:pt x="373" y="27"/>
                  </a:lnTo>
                  <a:lnTo>
                    <a:pt x="377" y="31"/>
                  </a:lnTo>
                  <a:lnTo>
                    <a:pt x="380" y="35"/>
                  </a:lnTo>
                  <a:lnTo>
                    <a:pt x="382" y="41"/>
                  </a:lnTo>
                  <a:lnTo>
                    <a:pt x="383" y="46"/>
                  </a:lnTo>
                  <a:lnTo>
                    <a:pt x="382" y="52"/>
                  </a:lnTo>
                  <a:lnTo>
                    <a:pt x="379" y="68"/>
                  </a:lnTo>
                  <a:lnTo>
                    <a:pt x="373" y="85"/>
                  </a:lnTo>
                  <a:lnTo>
                    <a:pt x="364" y="102"/>
                  </a:lnTo>
                  <a:lnTo>
                    <a:pt x="352" y="118"/>
                  </a:lnTo>
                  <a:lnTo>
                    <a:pt x="334" y="135"/>
                  </a:lnTo>
                  <a:lnTo>
                    <a:pt x="311" y="151"/>
                  </a:lnTo>
                  <a:lnTo>
                    <a:pt x="281" y="167"/>
                  </a:lnTo>
                  <a:lnTo>
                    <a:pt x="243" y="180"/>
                  </a:lnTo>
                  <a:lnTo>
                    <a:pt x="199" y="194"/>
                  </a:lnTo>
                  <a:lnTo>
                    <a:pt x="173" y="198"/>
                  </a:lnTo>
                  <a:lnTo>
                    <a:pt x="151" y="200"/>
                  </a:lnTo>
                  <a:lnTo>
                    <a:pt x="122" y="197"/>
                  </a:lnTo>
                  <a:lnTo>
                    <a:pt x="95" y="189"/>
                  </a:lnTo>
                  <a:lnTo>
                    <a:pt x="71" y="176"/>
                  </a:lnTo>
                  <a:lnTo>
                    <a:pt x="50" y="156"/>
                  </a:lnTo>
                  <a:lnTo>
                    <a:pt x="32" y="132"/>
                  </a:lnTo>
                  <a:lnTo>
                    <a:pt x="18" y="109"/>
                  </a:lnTo>
                  <a:lnTo>
                    <a:pt x="9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1" y="31"/>
                  </a:lnTo>
                  <a:lnTo>
                    <a:pt x="7" y="20"/>
                  </a:lnTo>
                  <a:lnTo>
                    <a:pt x="18" y="14"/>
                  </a:lnTo>
                  <a:lnTo>
                    <a:pt x="35" y="11"/>
                  </a:lnTo>
                  <a:lnTo>
                    <a:pt x="57" y="6"/>
                  </a:lnTo>
                  <a:lnTo>
                    <a:pt x="83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6264275" y="1270000"/>
              <a:ext cx="1076325" cy="1077913"/>
            </a:xfrm>
            <a:custGeom>
              <a:avLst/>
              <a:gdLst>
                <a:gd name="T0" fmla="*/ 288 w 678"/>
                <a:gd name="T1" fmla="*/ 30 h 679"/>
                <a:gd name="T2" fmla="*/ 195 w 678"/>
                <a:gd name="T3" fmla="*/ 60 h 679"/>
                <a:gd name="T4" fmla="*/ 118 w 678"/>
                <a:gd name="T5" fmla="*/ 118 h 679"/>
                <a:gd name="T6" fmla="*/ 60 w 678"/>
                <a:gd name="T7" fmla="*/ 195 h 679"/>
                <a:gd name="T8" fmla="*/ 30 w 678"/>
                <a:gd name="T9" fmla="*/ 289 h 679"/>
                <a:gd name="T10" fmla="*/ 30 w 678"/>
                <a:gd name="T11" fmla="*/ 390 h 679"/>
                <a:gd name="T12" fmla="*/ 60 w 678"/>
                <a:gd name="T13" fmla="*/ 484 h 679"/>
                <a:gd name="T14" fmla="*/ 118 w 678"/>
                <a:gd name="T15" fmla="*/ 561 h 679"/>
                <a:gd name="T16" fmla="*/ 195 w 678"/>
                <a:gd name="T17" fmla="*/ 618 h 679"/>
                <a:gd name="T18" fmla="*/ 288 w 678"/>
                <a:gd name="T19" fmla="*/ 648 h 679"/>
                <a:gd name="T20" fmla="*/ 389 w 678"/>
                <a:gd name="T21" fmla="*/ 648 h 679"/>
                <a:gd name="T22" fmla="*/ 483 w 678"/>
                <a:gd name="T23" fmla="*/ 618 h 679"/>
                <a:gd name="T24" fmla="*/ 560 w 678"/>
                <a:gd name="T25" fmla="*/ 561 h 679"/>
                <a:gd name="T26" fmla="*/ 617 w 678"/>
                <a:gd name="T27" fmla="*/ 484 h 679"/>
                <a:gd name="T28" fmla="*/ 648 w 678"/>
                <a:gd name="T29" fmla="*/ 390 h 679"/>
                <a:gd name="T30" fmla="*/ 648 w 678"/>
                <a:gd name="T31" fmla="*/ 289 h 679"/>
                <a:gd name="T32" fmla="*/ 617 w 678"/>
                <a:gd name="T33" fmla="*/ 195 h 679"/>
                <a:gd name="T34" fmla="*/ 560 w 678"/>
                <a:gd name="T35" fmla="*/ 118 h 679"/>
                <a:gd name="T36" fmla="*/ 483 w 678"/>
                <a:gd name="T37" fmla="*/ 60 h 679"/>
                <a:gd name="T38" fmla="*/ 389 w 678"/>
                <a:gd name="T39" fmla="*/ 30 h 679"/>
                <a:gd name="T40" fmla="*/ 340 w 678"/>
                <a:gd name="T41" fmla="*/ 0 h 679"/>
                <a:gd name="T42" fmla="*/ 447 w 678"/>
                <a:gd name="T43" fmla="*/ 17 h 679"/>
                <a:gd name="T44" fmla="*/ 539 w 678"/>
                <a:gd name="T45" fmla="*/ 65 h 679"/>
                <a:gd name="T46" fmla="*/ 613 w 678"/>
                <a:gd name="T47" fmla="*/ 139 h 679"/>
                <a:gd name="T48" fmla="*/ 661 w 678"/>
                <a:gd name="T49" fmla="*/ 231 h 679"/>
                <a:gd name="T50" fmla="*/ 678 w 678"/>
                <a:gd name="T51" fmla="*/ 339 h 679"/>
                <a:gd name="T52" fmla="*/ 661 w 678"/>
                <a:gd name="T53" fmla="*/ 446 h 679"/>
                <a:gd name="T54" fmla="*/ 613 w 678"/>
                <a:gd name="T55" fmla="*/ 540 h 679"/>
                <a:gd name="T56" fmla="*/ 539 w 678"/>
                <a:gd name="T57" fmla="*/ 614 h 679"/>
                <a:gd name="T58" fmla="*/ 447 w 678"/>
                <a:gd name="T59" fmla="*/ 660 h 679"/>
                <a:gd name="T60" fmla="*/ 340 w 678"/>
                <a:gd name="T61" fmla="*/ 679 h 679"/>
                <a:gd name="T62" fmla="*/ 232 w 678"/>
                <a:gd name="T63" fmla="*/ 660 h 679"/>
                <a:gd name="T64" fmla="*/ 139 w 678"/>
                <a:gd name="T65" fmla="*/ 614 h 679"/>
                <a:gd name="T66" fmla="*/ 65 w 678"/>
                <a:gd name="T67" fmla="*/ 540 h 679"/>
                <a:gd name="T68" fmla="*/ 18 w 678"/>
                <a:gd name="T69" fmla="*/ 446 h 679"/>
                <a:gd name="T70" fmla="*/ 0 w 678"/>
                <a:gd name="T71" fmla="*/ 339 h 679"/>
                <a:gd name="T72" fmla="*/ 18 w 678"/>
                <a:gd name="T73" fmla="*/ 231 h 679"/>
                <a:gd name="T74" fmla="*/ 65 w 678"/>
                <a:gd name="T75" fmla="*/ 139 h 679"/>
                <a:gd name="T76" fmla="*/ 139 w 678"/>
                <a:gd name="T77" fmla="*/ 65 h 679"/>
                <a:gd name="T78" fmla="*/ 232 w 678"/>
                <a:gd name="T79" fmla="*/ 17 h 679"/>
                <a:gd name="T80" fmla="*/ 340 w 678"/>
                <a:gd name="T8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679">
                  <a:moveTo>
                    <a:pt x="340" y="26"/>
                  </a:moveTo>
                  <a:lnTo>
                    <a:pt x="288" y="30"/>
                  </a:lnTo>
                  <a:lnTo>
                    <a:pt x="240" y="41"/>
                  </a:lnTo>
                  <a:lnTo>
                    <a:pt x="195" y="60"/>
                  </a:lnTo>
                  <a:lnTo>
                    <a:pt x="154" y="86"/>
                  </a:lnTo>
                  <a:lnTo>
                    <a:pt x="118" y="118"/>
                  </a:lnTo>
                  <a:lnTo>
                    <a:pt x="86" y="154"/>
                  </a:lnTo>
                  <a:lnTo>
                    <a:pt x="60" y="195"/>
                  </a:lnTo>
                  <a:lnTo>
                    <a:pt x="42" y="240"/>
                  </a:lnTo>
                  <a:lnTo>
                    <a:pt x="30" y="289"/>
                  </a:lnTo>
                  <a:lnTo>
                    <a:pt x="26" y="339"/>
                  </a:lnTo>
                  <a:lnTo>
                    <a:pt x="30" y="390"/>
                  </a:lnTo>
                  <a:lnTo>
                    <a:pt x="42" y="438"/>
                  </a:lnTo>
                  <a:lnTo>
                    <a:pt x="60" y="484"/>
                  </a:lnTo>
                  <a:lnTo>
                    <a:pt x="86" y="524"/>
                  </a:lnTo>
                  <a:lnTo>
                    <a:pt x="118" y="561"/>
                  </a:lnTo>
                  <a:lnTo>
                    <a:pt x="154" y="592"/>
                  </a:lnTo>
                  <a:lnTo>
                    <a:pt x="195" y="618"/>
                  </a:lnTo>
                  <a:lnTo>
                    <a:pt x="240" y="636"/>
                  </a:lnTo>
                  <a:lnTo>
                    <a:pt x="288" y="648"/>
                  </a:lnTo>
                  <a:lnTo>
                    <a:pt x="340" y="653"/>
                  </a:lnTo>
                  <a:lnTo>
                    <a:pt x="389" y="648"/>
                  </a:lnTo>
                  <a:lnTo>
                    <a:pt x="438" y="636"/>
                  </a:lnTo>
                  <a:lnTo>
                    <a:pt x="483" y="618"/>
                  </a:lnTo>
                  <a:lnTo>
                    <a:pt x="524" y="592"/>
                  </a:lnTo>
                  <a:lnTo>
                    <a:pt x="560" y="561"/>
                  </a:lnTo>
                  <a:lnTo>
                    <a:pt x="592" y="524"/>
                  </a:lnTo>
                  <a:lnTo>
                    <a:pt x="617" y="484"/>
                  </a:lnTo>
                  <a:lnTo>
                    <a:pt x="637" y="438"/>
                  </a:lnTo>
                  <a:lnTo>
                    <a:pt x="648" y="390"/>
                  </a:lnTo>
                  <a:lnTo>
                    <a:pt x="652" y="339"/>
                  </a:lnTo>
                  <a:lnTo>
                    <a:pt x="648" y="289"/>
                  </a:lnTo>
                  <a:lnTo>
                    <a:pt x="637" y="240"/>
                  </a:lnTo>
                  <a:lnTo>
                    <a:pt x="617" y="195"/>
                  </a:lnTo>
                  <a:lnTo>
                    <a:pt x="592" y="154"/>
                  </a:lnTo>
                  <a:lnTo>
                    <a:pt x="560" y="118"/>
                  </a:lnTo>
                  <a:lnTo>
                    <a:pt x="524" y="86"/>
                  </a:lnTo>
                  <a:lnTo>
                    <a:pt x="483" y="60"/>
                  </a:lnTo>
                  <a:lnTo>
                    <a:pt x="438" y="41"/>
                  </a:lnTo>
                  <a:lnTo>
                    <a:pt x="389" y="30"/>
                  </a:lnTo>
                  <a:lnTo>
                    <a:pt x="340" y="26"/>
                  </a:lnTo>
                  <a:close/>
                  <a:moveTo>
                    <a:pt x="340" y="0"/>
                  </a:moveTo>
                  <a:lnTo>
                    <a:pt x="394" y="5"/>
                  </a:lnTo>
                  <a:lnTo>
                    <a:pt x="447" y="17"/>
                  </a:lnTo>
                  <a:lnTo>
                    <a:pt x="495" y="38"/>
                  </a:lnTo>
                  <a:lnTo>
                    <a:pt x="539" y="65"/>
                  </a:lnTo>
                  <a:lnTo>
                    <a:pt x="578" y="100"/>
                  </a:lnTo>
                  <a:lnTo>
                    <a:pt x="613" y="139"/>
                  </a:lnTo>
                  <a:lnTo>
                    <a:pt x="640" y="183"/>
                  </a:lnTo>
                  <a:lnTo>
                    <a:pt x="661" y="231"/>
                  </a:lnTo>
                  <a:lnTo>
                    <a:pt x="673" y="284"/>
                  </a:lnTo>
                  <a:lnTo>
                    <a:pt x="678" y="339"/>
                  </a:lnTo>
                  <a:lnTo>
                    <a:pt x="673" y="394"/>
                  </a:lnTo>
                  <a:lnTo>
                    <a:pt x="661" y="446"/>
                  </a:lnTo>
                  <a:lnTo>
                    <a:pt x="640" y="496"/>
                  </a:lnTo>
                  <a:lnTo>
                    <a:pt x="613" y="540"/>
                  </a:lnTo>
                  <a:lnTo>
                    <a:pt x="578" y="579"/>
                  </a:lnTo>
                  <a:lnTo>
                    <a:pt x="539" y="614"/>
                  </a:lnTo>
                  <a:lnTo>
                    <a:pt x="495" y="641"/>
                  </a:lnTo>
                  <a:lnTo>
                    <a:pt x="447" y="660"/>
                  </a:lnTo>
                  <a:lnTo>
                    <a:pt x="394" y="674"/>
                  </a:lnTo>
                  <a:lnTo>
                    <a:pt x="340" y="679"/>
                  </a:lnTo>
                  <a:lnTo>
                    <a:pt x="284" y="674"/>
                  </a:lnTo>
                  <a:lnTo>
                    <a:pt x="232" y="660"/>
                  </a:lnTo>
                  <a:lnTo>
                    <a:pt x="183" y="641"/>
                  </a:lnTo>
                  <a:lnTo>
                    <a:pt x="139" y="614"/>
                  </a:lnTo>
                  <a:lnTo>
                    <a:pt x="100" y="579"/>
                  </a:lnTo>
                  <a:lnTo>
                    <a:pt x="65" y="540"/>
                  </a:lnTo>
                  <a:lnTo>
                    <a:pt x="38" y="496"/>
                  </a:lnTo>
                  <a:lnTo>
                    <a:pt x="18" y="446"/>
                  </a:lnTo>
                  <a:lnTo>
                    <a:pt x="4" y="394"/>
                  </a:lnTo>
                  <a:lnTo>
                    <a:pt x="0" y="339"/>
                  </a:lnTo>
                  <a:lnTo>
                    <a:pt x="4" y="284"/>
                  </a:lnTo>
                  <a:lnTo>
                    <a:pt x="18" y="231"/>
                  </a:lnTo>
                  <a:lnTo>
                    <a:pt x="38" y="183"/>
                  </a:lnTo>
                  <a:lnTo>
                    <a:pt x="65" y="139"/>
                  </a:lnTo>
                  <a:lnTo>
                    <a:pt x="100" y="100"/>
                  </a:lnTo>
                  <a:lnTo>
                    <a:pt x="139" y="65"/>
                  </a:lnTo>
                  <a:lnTo>
                    <a:pt x="183" y="38"/>
                  </a:lnTo>
                  <a:lnTo>
                    <a:pt x="232" y="17"/>
                  </a:lnTo>
                  <a:lnTo>
                    <a:pt x="284" y="5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Freeform 32"/>
          <p:cNvSpPr>
            <a:spLocks noEditPoints="1"/>
          </p:cNvSpPr>
          <p:nvPr/>
        </p:nvSpPr>
        <p:spPr bwMode="auto">
          <a:xfrm>
            <a:off x="1742819" y="3069774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32"/>
          <p:cNvSpPr>
            <a:spLocks noEditPoints="1"/>
          </p:cNvSpPr>
          <p:nvPr/>
        </p:nvSpPr>
        <p:spPr bwMode="auto">
          <a:xfrm>
            <a:off x="1714130" y="3084207"/>
            <a:ext cx="613115" cy="698472"/>
          </a:xfrm>
          <a:custGeom>
            <a:avLst/>
            <a:gdLst>
              <a:gd name="T0" fmla="*/ 458 w 589"/>
              <a:gd name="T1" fmla="*/ 589 h 671"/>
              <a:gd name="T2" fmla="*/ 507 w 589"/>
              <a:gd name="T3" fmla="*/ 645 h 671"/>
              <a:gd name="T4" fmla="*/ 545 w 589"/>
              <a:gd name="T5" fmla="*/ 514 h 671"/>
              <a:gd name="T6" fmla="*/ 44 w 589"/>
              <a:gd name="T7" fmla="*/ 514 h 671"/>
              <a:gd name="T8" fmla="*/ 82 w 589"/>
              <a:gd name="T9" fmla="*/ 645 h 671"/>
              <a:gd name="T10" fmla="*/ 131 w 589"/>
              <a:gd name="T11" fmla="*/ 589 h 671"/>
              <a:gd name="T12" fmla="*/ 293 w 589"/>
              <a:gd name="T13" fmla="*/ 24 h 671"/>
              <a:gd name="T14" fmla="*/ 157 w 589"/>
              <a:gd name="T15" fmla="*/ 63 h 671"/>
              <a:gd name="T16" fmla="*/ 62 w 589"/>
              <a:gd name="T17" fmla="*/ 162 h 671"/>
              <a:gd name="T18" fmla="*/ 26 w 589"/>
              <a:gd name="T19" fmla="*/ 301 h 671"/>
              <a:gd name="T20" fmla="*/ 30 w 589"/>
              <a:gd name="T21" fmla="*/ 408 h 671"/>
              <a:gd name="T22" fmla="*/ 112 w 589"/>
              <a:gd name="T23" fmla="*/ 484 h 671"/>
              <a:gd name="T24" fmla="*/ 109 w 589"/>
              <a:gd name="T25" fmla="*/ 290 h 671"/>
              <a:gd name="T26" fmla="*/ 147 w 589"/>
              <a:gd name="T27" fmla="*/ 190 h 671"/>
              <a:gd name="T28" fmla="*/ 225 w 589"/>
              <a:gd name="T29" fmla="*/ 122 h 671"/>
              <a:gd name="T30" fmla="*/ 331 w 589"/>
              <a:gd name="T31" fmla="*/ 112 h 671"/>
              <a:gd name="T32" fmla="*/ 421 w 589"/>
              <a:gd name="T33" fmla="*/ 163 h 671"/>
              <a:gd name="T34" fmla="*/ 471 w 589"/>
              <a:gd name="T35" fmla="*/ 254 h 671"/>
              <a:gd name="T36" fmla="*/ 483 w 589"/>
              <a:gd name="T37" fmla="*/ 423 h 671"/>
              <a:gd name="T38" fmla="*/ 554 w 589"/>
              <a:gd name="T39" fmla="*/ 455 h 671"/>
              <a:gd name="T40" fmla="*/ 562 w 589"/>
              <a:gd name="T41" fmla="*/ 331 h 671"/>
              <a:gd name="T42" fmla="*/ 547 w 589"/>
              <a:gd name="T43" fmla="*/ 206 h 671"/>
              <a:gd name="T44" fmla="*/ 468 w 589"/>
              <a:gd name="T45" fmla="*/ 91 h 671"/>
              <a:gd name="T46" fmla="*/ 344 w 589"/>
              <a:gd name="T47" fmla="*/ 30 h 671"/>
              <a:gd name="T48" fmla="*/ 293 w 589"/>
              <a:gd name="T49" fmla="*/ 0 h 671"/>
              <a:gd name="T50" fmla="*/ 390 w 589"/>
              <a:gd name="T51" fmla="*/ 15 h 671"/>
              <a:gd name="T52" fmla="*/ 504 w 589"/>
              <a:gd name="T53" fmla="*/ 89 h 671"/>
              <a:gd name="T54" fmla="*/ 574 w 589"/>
              <a:gd name="T55" fmla="*/ 207 h 671"/>
              <a:gd name="T56" fmla="*/ 587 w 589"/>
              <a:gd name="T57" fmla="*/ 367 h 671"/>
              <a:gd name="T58" fmla="*/ 571 w 589"/>
              <a:gd name="T59" fmla="*/ 521 h 671"/>
              <a:gd name="T60" fmla="*/ 545 w 589"/>
              <a:gd name="T61" fmla="*/ 620 h 671"/>
              <a:gd name="T62" fmla="*/ 527 w 589"/>
              <a:gd name="T63" fmla="*/ 662 h 671"/>
              <a:gd name="T64" fmla="*/ 512 w 589"/>
              <a:gd name="T65" fmla="*/ 671 h 671"/>
              <a:gd name="T66" fmla="*/ 497 w 589"/>
              <a:gd name="T67" fmla="*/ 669 h 671"/>
              <a:gd name="T68" fmla="*/ 426 w 589"/>
              <a:gd name="T69" fmla="*/ 630 h 671"/>
              <a:gd name="T70" fmla="*/ 436 w 589"/>
              <a:gd name="T71" fmla="*/ 567 h 671"/>
              <a:gd name="T72" fmla="*/ 456 w 589"/>
              <a:gd name="T73" fmla="*/ 444 h 671"/>
              <a:gd name="T74" fmla="*/ 455 w 589"/>
              <a:gd name="T75" fmla="*/ 293 h 671"/>
              <a:gd name="T76" fmla="*/ 421 w 589"/>
              <a:gd name="T77" fmla="*/ 204 h 671"/>
              <a:gd name="T78" fmla="*/ 355 w 589"/>
              <a:gd name="T79" fmla="*/ 147 h 671"/>
              <a:gd name="T80" fmla="*/ 263 w 589"/>
              <a:gd name="T81" fmla="*/ 138 h 671"/>
              <a:gd name="T82" fmla="*/ 186 w 589"/>
              <a:gd name="T83" fmla="*/ 181 h 671"/>
              <a:gd name="T84" fmla="*/ 140 w 589"/>
              <a:gd name="T85" fmla="*/ 261 h 671"/>
              <a:gd name="T86" fmla="*/ 130 w 589"/>
              <a:gd name="T87" fmla="*/ 396 h 671"/>
              <a:gd name="T88" fmla="*/ 145 w 589"/>
              <a:gd name="T89" fmla="*/ 530 h 671"/>
              <a:gd name="T90" fmla="*/ 163 w 589"/>
              <a:gd name="T91" fmla="*/ 620 h 671"/>
              <a:gd name="T92" fmla="*/ 147 w 589"/>
              <a:gd name="T93" fmla="*/ 647 h 671"/>
              <a:gd name="T94" fmla="*/ 82 w 589"/>
              <a:gd name="T95" fmla="*/ 671 h 671"/>
              <a:gd name="T96" fmla="*/ 66 w 589"/>
              <a:gd name="T97" fmla="*/ 666 h 671"/>
              <a:gd name="T98" fmla="*/ 51 w 589"/>
              <a:gd name="T99" fmla="*/ 641 h 671"/>
              <a:gd name="T100" fmla="*/ 27 w 589"/>
              <a:gd name="T101" fmla="*/ 561 h 671"/>
              <a:gd name="T102" fmla="*/ 6 w 589"/>
              <a:gd name="T103" fmla="*/ 426 h 671"/>
              <a:gd name="T104" fmla="*/ 3 w 589"/>
              <a:gd name="T105" fmla="*/ 252 h 671"/>
              <a:gd name="T106" fmla="*/ 56 w 589"/>
              <a:gd name="T107" fmla="*/ 124 h 671"/>
              <a:gd name="T108" fmla="*/ 157 w 589"/>
              <a:gd name="T109" fmla="*/ 33 h 671"/>
              <a:gd name="T110" fmla="*/ 293 w 589"/>
              <a:gd name="T11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671">
                <a:moveTo>
                  <a:pt x="476" y="496"/>
                </a:moveTo>
                <a:lnTo>
                  <a:pt x="467" y="547"/>
                </a:lnTo>
                <a:lnTo>
                  <a:pt x="458" y="589"/>
                </a:lnTo>
                <a:lnTo>
                  <a:pt x="453" y="609"/>
                </a:lnTo>
                <a:lnTo>
                  <a:pt x="452" y="624"/>
                </a:lnTo>
                <a:lnTo>
                  <a:pt x="507" y="645"/>
                </a:lnTo>
                <a:lnTo>
                  <a:pt x="522" y="606"/>
                </a:lnTo>
                <a:lnTo>
                  <a:pt x="536" y="561"/>
                </a:lnTo>
                <a:lnTo>
                  <a:pt x="545" y="514"/>
                </a:lnTo>
                <a:lnTo>
                  <a:pt x="476" y="496"/>
                </a:lnTo>
                <a:close/>
                <a:moveTo>
                  <a:pt x="113" y="496"/>
                </a:moveTo>
                <a:lnTo>
                  <a:pt x="44" y="514"/>
                </a:lnTo>
                <a:lnTo>
                  <a:pt x="53" y="561"/>
                </a:lnTo>
                <a:lnTo>
                  <a:pt x="65" y="606"/>
                </a:lnTo>
                <a:lnTo>
                  <a:pt x="82" y="645"/>
                </a:lnTo>
                <a:lnTo>
                  <a:pt x="137" y="624"/>
                </a:lnTo>
                <a:lnTo>
                  <a:pt x="134" y="609"/>
                </a:lnTo>
                <a:lnTo>
                  <a:pt x="131" y="589"/>
                </a:lnTo>
                <a:lnTo>
                  <a:pt x="122" y="547"/>
                </a:lnTo>
                <a:lnTo>
                  <a:pt x="113" y="496"/>
                </a:lnTo>
                <a:close/>
                <a:moveTo>
                  <a:pt x="293" y="24"/>
                </a:moveTo>
                <a:lnTo>
                  <a:pt x="245" y="30"/>
                </a:lnTo>
                <a:lnTo>
                  <a:pt x="199" y="42"/>
                </a:lnTo>
                <a:lnTo>
                  <a:pt x="157" y="63"/>
                </a:lnTo>
                <a:lnTo>
                  <a:pt x="121" y="91"/>
                </a:lnTo>
                <a:lnTo>
                  <a:pt x="88" y="124"/>
                </a:lnTo>
                <a:lnTo>
                  <a:pt x="62" y="162"/>
                </a:lnTo>
                <a:lnTo>
                  <a:pt x="42" y="206"/>
                </a:lnTo>
                <a:lnTo>
                  <a:pt x="30" y="252"/>
                </a:lnTo>
                <a:lnTo>
                  <a:pt x="26" y="301"/>
                </a:lnTo>
                <a:lnTo>
                  <a:pt x="26" y="331"/>
                </a:lnTo>
                <a:lnTo>
                  <a:pt x="27" y="367"/>
                </a:lnTo>
                <a:lnTo>
                  <a:pt x="30" y="408"/>
                </a:lnTo>
                <a:lnTo>
                  <a:pt x="35" y="455"/>
                </a:lnTo>
                <a:lnTo>
                  <a:pt x="41" y="502"/>
                </a:lnTo>
                <a:lnTo>
                  <a:pt x="112" y="484"/>
                </a:lnTo>
                <a:lnTo>
                  <a:pt x="106" y="423"/>
                </a:lnTo>
                <a:lnTo>
                  <a:pt x="104" y="358"/>
                </a:lnTo>
                <a:lnTo>
                  <a:pt x="109" y="290"/>
                </a:lnTo>
                <a:lnTo>
                  <a:pt x="116" y="254"/>
                </a:lnTo>
                <a:lnTo>
                  <a:pt x="130" y="221"/>
                </a:lnTo>
                <a:lnTo>
                  <a:pt x="147" y="190"/>
                </a:lnTo>
                <a:lnTo>
                  <a:pt x="168" y="163"/>
                </a:lnTo>
                <a:lnTo>
                  <a:pt x="195" y="139"/>
                </a:lnTo>
                <a:lnTo>
                  <a:pt x="225" y="122"/>
                </a:lnTo>
                <a:lnTo>
                  <a:pt x="258" y="112"/>
                </a:lnTo>
                <a:lnTo>
                  <a:pt x="294" y="109"/>
                </a:lnTo>
                <a:lnTo>
                  <a:pt x="331" y="112"/>
                </a:lnTo>
                <a:lnTo>
                  <a:pt x="364" y="122"/>
                </a:lnTo>
                <a:lnTo>
                  <a:pt x="394" y="139"/>
                </a:lnTo>
                <a:lnTo>
                  <a:pt x="421" y="163"/>
                </a:lnTo>
                <a:lnTo>
                  <a:pt x="442" y="190"/>
                </a:lnTo>
                <a:lnTo>
                  <a:pt x="459" y="221"/>
                </a:lnTo>
                <a:lnTo>
                  <a:pt x="471" y="254"/>
                </a:lnTo>
                <a:lnTo>
                  <a:pt x="480" y="290"/>
                </a:lnTo>
                <a:lnTo>
                  <a:pt x="485" y="358"/>
                </a:lnTo>
                <a:lnTo>
                  <a:pt x="483" y="423"/>
                </a:lnTo>
                <a:lnTo>
                  <a:pt x="477" y="484"/>
                </a:lnTo>
                <a:lnTo>
                  <a:pt x="548" y="502"/>
                </a:lnTo>
                <a:lnTo>
                  <a:pt x="554" y="455"/>
                </a:lnTo>
                <a:lnTo>
                  <a:pt x="559" y="408"/>
                </a:lnTo>
                <a:lnTo>
                  <a:pt x="562" y="367"/>
                </a:lnTo>
                <a:lnTo>
                  <a:pt x="562" y="331"/>
                </a:lnTo>
                <a:lnTo>
                  <a:pt x="563" y="301"/>
                </a:lnTo>
                <a:lnTo>
                  <a:pt x="559" y="252"/>
                </a:lnTo>
                <a:lnTo>
                  <a:pt x="547" y="206"/>
                </a:lnTo>
                <a:lnTo>
                  <a:pt x="527" y="162"/>
                </a:lnTo>
                <a:lnTo>
                  <a:pt x="500" y="124"/>
                </a:lnTo>
                <a:lnTo>
                  <a:pt x="468" y="91"/>
                </a:lnTo>
                <a:lnTo>
                  <a:pt x="430" y="63"/>
                </a:lnTo>
                <a:lnTo>
                  <a:pt x="390" y="42"/>
                </a:lnTo>
                <a:lnTo>
                  <a:pt x="344" y="30"/>
                </a:lnTo>
                <a:lnTo>
                  <a:pt x="296" y="24"/>
                </a:lnTo>
                <a:lnTo>
                  <a:pt x="293" y="24"/>
                </a:lnTo>
                <a:close/>
                <a:moveTo>
                  <a:pt x="293" y="0"/>
                </a:moveTo>
                <a:lnTo>
                  <a:pt x="296" y="0"/>
                </a:lnTo>
                <a:lnTo>
                  <a:pt x="344" y="3"/>
                </a:lnTo>
                <a:lnTo>
                  <a:pt x="390" y="15"/>
                </a:lnTo>
                <a:lnTo>
                  <a:pt x="432" y="33"/>
                </a:lnTo>
                <a:lnTo>
                  <a:pt x="470" y="59"/>
                </a:lnTo>
                <a:lnTo>
                  <a:pt x="504" y="89"/>
                </a:lnTo>
                <a:lnTo>
                  <a:pt x="533" y="124"/>
                </a:lnTo>
                <a:lnTo>
                  <a:pt x="557" y="163"/>
                </a:lnTo>
                <a:lnTo>
                  <a:pt x="574" y="207"/>
                </a:lnTo>
                <a:lnTo>
                  <a:pt x="584" y="252"/>
                </a:lnTo>
                <a:lnTo>
                  <a:pt x="589" y="301"/>
                </a:lnTo>
                <a:lnTo>
                  <a:pt x="587" y="367"/>
                </a:lnTo>
                <a:lnTo>
                  <a:pt x="583" y="426"/>
                </a:lnTo>
                <a:lnTo>
                  <a:pt x="577" y="478"/>
                </a:lnTo>
                <a:lnTo>
                  <a:pt x="571" y="521"/>
                </a:lnTo>
                <a:lnTo>
                  <a:pt x="562" y="561"/>
                </a:lnTo>
                <a:lnTo>
                  <a:pt x="554" y="592"/>
                </a:lnTo>
                <a:lnTo>
                  <a:pt x="545" y="620"/>
                </a:lnTo>
                <a:lnTo>
                  <a:pt x="538" y="641"/>
                </a:lnTo>
                <a:lnTo>
                  <a:pt x="530" y="657"/>
                </a:lnTo>
                <a:lnTo>
                  <a:pt x="527" y="662"/>
                </a:lnTo>
                <a:lnTo>
                  <a:pt x="522" y="666"/>
                </a:lnTo>
                <a:lnTo>
                  <a:pt x="518" y="669"/>
                </a:lnTo>
                <a:lnTo>
                  <a:pt x="512" y="671"/>
                </a:lnTo>
                <a:lnTo>
                  <a:pt x="507" y="671"/>
                </a:lnTo>
                <a:lnTo>
                  <a:pt x="501" y="671"/>
                </a:lnTo>
                <a:lnTo>
                  <a:pt x="497" y="669"/>
                </a:lnTo>
                <a:lnTo>
                  <a:pt x="441" y="647"/>
                </a:lnTo>
                <a:lnTo>
                  <a:pt x="432" y="641"/>
                </a:lnTo>
                <a:lnTo>
                  <a:pt x="426" y="630"/>
                </a:lnTo>
                <a:lnTo>
                  <a:pt x="426" y="620"/>
                </a:lnTo>
                <a:lnTo>
                  <a:pt x="430" y="597"/>
                </a:lnTo>
                <a:lnTo>
                  <a:pt x="436" y="567"/>
                </a:lnTo>
                <a:lnTo>
                  <a:pt x="444" y="530"/>
                </a:lnTo>
                <a:lnTo>
                  <a:pt x="450" y="490"/>
                </a:lnTo>
                <a:lnTo>
                  <a:pt x="456" y="444"/>
                </a:lnTo>
                <a:lnTo>
                  <a:pt x="459" y="396"/>
                </a:lnTo>
                <a:lnTo>
                  <a:pt x="459" y="345"/>
                </a:lnTo>
                <a:lnTo>
                  <a:pt x="455" y="293"/>
                </a:lnTo>
                <a:lnTo>
                  <a:pt x="447" y="261"/>
                </a:lnTo>
                <a:lnTo>
                  <a:pt x="436" y="231"/>
                </a:lnTo>
                <a:lnTo>
                  <a:pt x="421" y="204"/>
                </a:lnTo>
                <a:lnTo>
                  <a:pt x="403" y="181"/>
                </a:lnTo>
                <a:lnTo>
                  <a:pt x="381" y="162"/>
                </a:lnTo>
                <a:lnTo>
                  <a:pt x="355" y="147"/>
                </a:lnTo>
                <a:lnTo>
                  <a:pt x="326" y="138"/>
                </a:lnTo>
                <a:lnTo>
                  <a:pt x="294" y="135"/>
                </a:lnTo>
                <a:lnTo>
                  <a:pt x="263" y="138"/>
                </a:lnTo>
                <a:lnTo>
                  <a:pt x="234" y="147"/>
                </a:lnTo>
                <a:lnTo>
                  <a:pt x="208" y="162"/>
                </a:lnTo>
                <a:lnTo>
                  <a:pt x="186" y="181"/>
                </a:lnTo>
                <a:lnTo>
                  <a:pt x="168" y="204"/>
                </a:lnTo>
                <a:lnTo>
                  <a:pt x="153" y="231"/>
                </a:lnTo>
                <a:lnTo>
                  <a:pt x="140" y="261"/>
                </a:lnTo>
                <a:lnTo>
                  <a:pt x="134" y="293"/>
                </a:lnTo>
                <a:lnTo>
                  <a:pt x="130" y="345"/>
                </a:lnTo>
                <a:lnTo>
                  <a:pt x="130" y="396"/>
                </a:lnTo>
                <a:lnTo>
                  <a:pt x="133" y="444"/>
                </a:lnTo>
                <a:lnTo>
                  <a:pt x="139" y="490"/>
                </a:lnTo>
                <a:lnTo>
                  <a:pt x="145" y="530"/>
                </a:lnTo>
                <a:lnTo>
                  <a:pt x="153" y="567"/>
                </a:lnTo>
                <a:lnTo>
                  <a:pt x="159" y="597"/>
                </a:lnTo>
                <a:lnTo>
                  <a:pt x="163" y="620"/>
                </a:lnTo>
                <a:lnTo>
                  <a:pt x="162" y="630"/>
                </a:lnTo>
                <a:lnTo>
                  <a:pt x="157" y="641"/>
                </a:lnTo>
                <a:lnTo>
                  <a:pt x="147" y="647"/>
                </a:lnTo>
                <a:lnTo>
                  <a:pt x="91" y="669"/>
                </a:lnTo>
                <a:lnTo>
                  <a:pt x="86" y="671"/>
                </a:lnTo>
                <a:lnTo>
                  <a:pt x="82" y="671"/>
                </a:lnTo>
                <a:lnTo>
                  <a:pt x="76" y="671"/>
                </a:lnTo>
                <a:lnTo>
                  <a:pt x="71" y="669"/>
                </a:lnTo>
                <a:lnTo>
                  <a:pt x="66" y="666"/>
                </a:lnTo>
                <a:lnTo>
                  <a:pt x="62" y="662"/>
                </a:lnTo>
                <a:lnTo>
                  <a:pt x="59" y="657"/>
                </a:lnTo>
                <a:lnTo>
                  <a:pt x="51" y="641"/>
                </a:lnTo>
                <a:lnTo>
                  <a:pt x="44" y="620"/>
                </a:lnTo>
                <a:lnTo>
                  <a:pt x="35" y="592"/>
                </a:lnTo>
                <a:lnTo>
                  <a:pt x="27" y="561"/>
                </a:lnTo>
                <a:lnTo>
                  <a:pt x="18" y="521"/>
                </a:lnTo>
                <a:lnTo>
                  <a:pt x="12" y="478"/>
                </a:lnTo>
                <a:lnTo>
                  <a:pt x="6" y="426"/>
                </a:lnTo>
                <a:lnTo>
                  <a:pt x="2" y="367"/>
                </a:lnTo>
                <a:lnTo>
                  <a:pt x="0" y="301"/>
                </a:lnTo>
                <a:lnTo>
                  <a:pt x="3" y="252"/>
                </a:lnTo>
                <a:lnTo>
                  <a:pt x="15" y="207"/>
                </a:lnTo>
                <a:lnTo>
                  <a:pt x="32" y="163"/>
                </a:lnTo>
                <a:lnTo>
                  <a:pt x="56" y="124"/>
                </a:lnTo>
                <a:lnTo>
                  <a:pt x="85" y="89"/>
                </a:lnTo>
                <a:lnTo>
                  <a:pt x="119" y="59"/>
                </a:lnTo>
                <a:lnTo>
                  <a:pt x="157" y="33"/>
                </a:lnTo>
                <a:lnTo>
                  <a:pt x="199" y="15"/>
                </a:lnTo>
                <a:lnTo>
                  <a:pt x="245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1806366" y="4071883"/>
            <a:ext cx="494318" cy="611052"/>
            <a:chOff x="7704138" y="1692276"/>
            <a:chExt cx="1089025" cy="1346200"/>
          </a:xfrm>
          <a:solidFill>
            <a:schemeClr val="bg1">
              <a:lumMod val="75000"/>
            </a:schemeClr>
          </a:solidFill>
        </p:grpSpPr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82249" y="4092524"/>
            <a:ext cx="494318" cy="611052"/>
            <a:chOff x="7704138" y="1692276"/>
            <a:chExt cx="1089025" cy="1346200"/>
          </a:xfrm>
          <a:solidFill>
            <a:schemeClr val="bg1"/>
          </a:solidFill>
        </p:grpSpPr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8412163" y="2671763"/>
              <a:ext cx="101600" cy="114300"/>
            </a:xfrm>
            <a:custGeom>
              <a:avLst/>
              <a:gdLst>
                <a:gd name="T0" fmla="*/ 24 w 64"/>
                <a:gd name="T1" fmla="*/ 0 h 72"/>
                <a:gd name="T2" fmla="*/ 57 w 64"/>
                <a:gd name="T3" fmla="*/ 0 h 72"/>
                <a:gd name="T4" fmla="*/ 60 w 64"/>
                <a:gd name="T5" fmla="*/ 0 h 72"/>
                <a:gd name="T6" fmla="*/ 64 w 64"/>
                <a:gd name="T7" fmla="*/ 3 h 72"/>
                <a:gd name="T8" fmla="*/ 64 w 64"/>
                <a:gd name="T9" fmla="*/ 7 h 72"/>
                <a:gd name="T10" fmla="*/ 64 w 64"/>
                <a:gd name="T11" fmla="*/ 11 h 72"/>
                <a:gd name="T12" fmla="*/ 60 w 64"/>
                <a:gd name="T13" fmla="*/ 14 h 72"/>
                <a:gd name="T14" fmla="*/ 57 w 64"/>
                <a:gd name="T15" fmla="*/ 16 h 72"/>
                <a:gd name="T16" fmla="*/ 49 w 64"/>
                <a:gd name="T17" fmla="*/ 16 h 72"/>
                <a:gd name="T18" fmla="*/ 49 w 64"/>
                <a:gd name="T19" fmla="*/ 47 h 72"/>
                <a:gd name="T20" fmla="*/ 48 w 64"/>
                <a:gd name="T21" fmla="*/ 54 h 72"/>
                <a:gd name="T22" fmla="*/ 44 w 64"/>
                <a:gd name="T23" fmla="*/ 62 h 72"/>
                <a:gd name="T24" fmla="*/ 39 w 64"/>
                <a:gd name="T25" fmla="*/ 67 h 72"/>
                <a:gd name="T26" fmla="*/ 31 w 64"/>
                <a:gd name="T27" fmla="*/ 71 h 72"/>
                <a:gd name="T28" fmla="*/ 24 w 64"/>
                <a:gd name="T29" fmla="*/ 72 h 72"/>
                <a:gd name="T30" fmla="*/ 17 w 64"/>
                <a:gd name="T31" fmla="*/ 71 h 72"/>
                <a:gd name="T32" fmla="*/ 9 w 64"/>
                <a:gd name="T33" fmla="*/ 67 h 72"/>
                <a:gd name="T34" fmla="*/ 6 w 64"/>
                <a:gd name="T35" fmla="*/ 62 h 72"/>
                <a:gd name="T36" fmla="*/ 2 w 64"/>
                <a:gd name="T37" fmla="*/ 54 h 72"/>
                <a:gd name="T38" fmla="*/ 0 w 64"/>
                <a:gd name="T39" fmla="*/ 47 h 72"/>
                <a:gd name="T40" fmla="*/ 2 w 64"/>
                <a:gd name="T41" fmla="*/ 43 h 72"/>
                <a:gd name="T42" fmla="*/ 4 w 64"/>
                <a:gd name="T43" fmla="*/ 40 h 72"/>
                <a:gd name="T44" fmla="*/ 8 w 64"/>
                <a:gd name="T45" fmla="*/ 40 h 72"/>
                <a:gd name="T46" fmla="*/ 13 w 64"/>
                <a:gd name="T47" fmla="*/ 40 h 72"/>
                <a:gd name="T48" fmla="*/ 15 w 64"/>
                <a:gd name="T49" fmla="*/ 43 h 72"/>
                <a:gd name="T50" fmla="*/ 17 w 64"/>
                <a:gd name="T51" fmla="*/ 47 h 72"/>
                <a:gd name="T52" fmla="*/ 19 w 64"/>
                <a:gd name="T53" fmla="*/ 52 h 72"/>
                <a:gd name="T54" fmla="*/ 20 w 64"/>
                <a:gd name="T55" fmla="*/ 54 h 72"/>
                <a:gd name="T56" fmla="*/ 24 w 64"/>
                <a:gd name="T57" fmla="*/ 56 h 72"/>
                <a:gd name="T58" fmla="*/ 29 w 64"/>
                <a:gd name="T59" fmla="*/ 54 h 72"/>
                <a:gd name="T60" fmla="*/ 31 w 64"/>
                <a:gd name="T61" fmla="*/ 52 h 72"/>
                <a:gd name="T62" fmla="*/ 33 w 64"/>
                <a:gd name="T63" fmla="*/ 47 h 72"/>
                <a:gd name="T64" fmla="*/ 33 w 64"/>
                <a:gd name="T65" fmla="*/ 16 h 72"/>
                <a:gd name="T66" fmla="*/ 24 w 64"/>
                <a:gd name="T67" fmla="*/ 16 h 72"/>
                <a:gd name="T68" fmla="*/ 20 w 64"/>
                <a:gd name="T69" fmla="*/ 14 h 72"/>
                <a:gd name="T70" fmla="*/ 19 w 64"/>
                <a:gd name="T71" fmla="*/ 11 h 72"/>
                <a:gd name="T72" fmla="*/ 17 w 64"/>
                <a:gd name="T73" fmla="*/ 7 h 72"/>
                <a:gd name="T74" fmla="*/ 19 w 64"/>
                <a:gd name="T75" fmla="*/ 3 h 72"/>
                <a:gd name="T76" fmla="*/ 20 w 64"/>
                <a:gd name="T77" fmla="*/ 0 h 72"/>
                <a:gd name="T78" fmla="*/ 24 w 64"/>
                <a:gd name="T7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72">
                  <a:moveTo>
                    <a:pt x="2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4" y="7"/>
                  </a:lnTo>
                  <a:lnTo>
                    <a:pt x="64" y="11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47"/>
                  </a:lnTo>
                  <a:lnTo>
                    <a:pt x="48" y="54"/>
                  </a:lnTo>
                  <a:lnTo>
                    <a:pt x="44" y="62"/>
                  </a:lnTo>
                  <a:lnTo>
                    <a:pt x="39" y="67"/>
                  </a:lnTo>
                  <a:lnTo>
                    <a:pt x="31" y="71"/>
                  </a:lnTo>
                  <a:lnTo>
                    <a:pt x="24" y="72"/>
                  </a:lnTo>
                  <a:lnTo>
                    <a:pt x="17" y="71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2" y="43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3" y="40"/>
                  </a:lnTo>
                  <a:lnTo>
                    <a:pt x="15" y="43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3" y="47"/>
                  </a:lnTo>
                  <a:lnTo>
                    <a:pt x="33" y="16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9" y="11"/>
                  </a:lnTo>
                  <a:lnTo>
                    <a:pt x="17" y="7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 noEditPoints="1"/>
            </p:cNvSpPr>
            <p:nvPr/>
          </p:nvSpPr>
          <p:spPr bwMode="auto">
            <a:xfrm>
              <a:off x="8096250" y="2212976"/>
              <a:ext cx="304800" cy="304800"/>
            </a:xfrm>
            <a:custGeom>
              <a:avLst/>
              <a:gdLst>
                <a:gd name="T0" fmla="*/ 56 w 192"/>
                <a:gd name="T1" fmla="*/ 16 h 192"/>
                <a:gd name="T2" fmla="*/ 40 w 192"/>
                <a:gd name="T3" fmla="*/ 20 h 192"/>
                <a:gd name="T4" fmla="*/ 27 w 192"/>
                <a:gd name="T5" fmla="*/ 29 h 192"/>
                <a:gd name="T6" fmla="*/ 18 w 192"/>
                <a:gd name="T7" fmla="*/ 41 h 192"/>
                <a:gd name="T8" fmla="*/ 16 w 192"/>
                <a:gd name="T9" fmla="*/ 56 h 192"/>
                <a:gd name="T10" fmla="*/ 20 w 192"/>
                <a:gd name="T11" fmla="*/ 81 h 192"/>
                <a:gd name="T12" fmla="*/ 29 w 192"/>
                <a:gd name="T13" fmla="*/ 105 h 192"/>
                <a:gd name="T14" fmla="*/ 41 w 192"/>
                <a:gd name="T15" fmla="*/ 125 h 192"/>
                <a:gd name="T16" fmla="*/ 58 w 192"/>
                <a:gd name="T17" fmla="*/ 145 h 192"/>
                <a:gd name="T18" fmla="*/ 72 w 192"/>
                <a:gd name="T19" fmla="*/ 160 h 192"/>
                <a:gd name="T20" fmla="*/ 85 w 192"/>
                <a:gd name="T21" fmla="*/ 170 h 192"/>
                <a:gd name="T22" fmla="*/ 96 w 192"/>
                <a:gd name="T23" fmla="*/ 176 h 192"/>
                <a:gd name="T24" fmla="*/ 105 w 192"/>
                <a:gd name="T25" fmla="*/ 169 h 192"/>
                <a:gd name="T26" fmla="*/ 119 w 192"/>
                <a:gd name="T27" fmla="*/ 156 h 192"/>
                <a:gd name="T28" fmla="*/ 134 w 192"/>
                <a:gd name="T29" fmla="*/ 138 h 192"/>
                <a:gd name="T30" fmla="*/ 148 w 192"/>
                <a:gd name="T31" fmla="*/ 118 h 192"/>
                <a:gd name="T32" fmla="*/ 163 w 192"/>
                <a:gd name="T33" fmla="*/ 98 h 192"/>
                <a:gd name="T34" fmla="*/ 172 w 192"/>
                <a:gd name="T35" fmla="*/ 76 h 192"/>
                <a:gd name="T36" fmla="*/ 176 w 192"/>
                <a:gd name="T37" fmla="*/ 56 h 192"/>
                <a:gd name="T38" fmla="*/ 172 w 192"/>
                <a:gd name="T39" fmla="*/ 41 h 192"/>
                <a:gd name="T40" fmla="*/ 163 w 192"/>
                <a:gd name="T41" fmla="*/ 29 h 192"/>
                <a:gd name="T42" fmla="*/ 150 w 192"/>
                <a:gd name="T43" fmla="*/ 20 h 192"/>
                <a:gd name="T44" fmla="*/ 136 w 192"/>
                <a:gd name="T45" fmla="*/ 16 h 192"/>
                <a:gd name="T46" fmla="*/ 127 w 192"/>
                <a:gd name="T47" fmla="*/ 16 h 192"/>
                <a:gd name="T48" fmla="*/ 119 w 192"/>
                <a:gd name="T49" fmla="*/ 20 h 192"/>
                <a:gd name="T50" fmla="*/ 114 w 192"/>
                <a:gd name="T51" fmla="*/ 23 h 192"/>
                <a:gd name="T52" fmla="*/ 107 w 192"/>
                <a:gd name="T53" fmla="*/ 29 h 192"/>
                <a:gd name="T54" fmla="*/ 96 w 192"/>
                <a:gd name="T55" fmla="*/ 40 h 192"/>
                <a:gd name="T56" fmla="*/ 85 w 192"/>
                <a:gd name="T57" fmla="*/ 29 h 192"/>
                <a:gd name="T58" fmla="*/ 78 w 192"/>
                <a:gd name="T59" fmla="*/ 23 h 192"/>
                <a:gd name="T60" fmla="*/ 70 w 192"/>
                <a:gd name="T61" fmla="*/ 20 h 192"/>
                <a:gd name="T62" fmla="*/ 63 w 192"/>
                <a:gd name="T63" fmla="*/ 16 h 192"/>
                <a:gd name="T64" fmla="*/ 56 w 192"/>
                <a:gd name="T65" fmla="*/ 16 h 192"/>
                <a:gd name="T66" fmla="*/ 56 w 192"/>
                <a:gd name="T67" fmla="*/ 0 h 192"/>
                <a:gd name="T68" fmla="*/ 78 w 192"/>
                <a:gd name="T69" fmla="*/ 5 h 192"/>
                <a:gd name="T70" fmla="*/ 96 w 192"/>
                <a:gd name="T71" fmla="*/ 18 h 192"/>
                <a:gd name="T72" fmla="*/ 114 w 192"/>
                <a:gd name="T73" fmla="*/ 5 h 192"/>
                <a:gd name="T74" fmla="*/ 136 w 192"/>
                <a:gd name="T75" fmla="*/ 0 h 192"/>
                <a:gd name="T76" fmla="*/ 158 w 192"/>
                <a:gd name="T77" fmla="*/ 5 h 192"/>
                <a:gd name="T78" fmla="*/ 176 w 192"/>
                <a:gd name="T79" fmla="*/ 16 h 192"/>
                <a:gd name="T80" fmla="*/ 187 w 192"/>
                <a:gd name="T81" fmla="*/ 34 h 192"/>
                <a:gd name="T82" fmla="*/ 192 w 192"/>
                <a:gd name="T83" fmla="*/ 56 h 192"/>
                <a:gd name="T84" fmla="*/ 188 w 192"/>
                <a:gd name="T85" fmla="*/ 78 h 192"/>
                <a:gd name="T86" fmla="*/ 179 w 192"/>
                <a:gd name="T87" fmla="*/ 101 h 192"/>
                <a:gd name="T88" fmla="*/ 165 w 192"/>
                <a:gd name="T89" fmla="*/ 123 h 192"/>
                <a:gd name="T90" fmla="*/ 150 w 192"/>
                <a:gd name="T91" fmla="*/ 145 h 192"/>
                <a:gd name="T92" fmla="*/ 132 w 192"/>
                <a:gd name="T93" fmla="*/ 163 h 192"/>
                <a:gd name="T94" fmla="*/ 118 w 192"/>
                <a:gd name="T95" fmla="*/ 180 h 192"/>
                <a:gd name="T96" fmla="*/ 105 w 192"/>
                <a:gd name="T97" fmla="*/ 189 h 192"/>
                <a:gd name="T98" fmla="*/ 96 w 192"/>
                <a:gd name="T99" fmla="*/ 192 h 192"/>
                <a:gd name="T100" fmla="*/ 87 w 192"/>
                <a:gd name="T101" fmla="*/ 189 h 192"/>
                <a:gd name="T102" fmla="*/ 74 w 192"/>
                <a:gd name="T103" fmla="*/ 181 h 192"/>
                <a:gd name="T104" fmla="*/ 58 w 192"/>
                <a:gd name="T105" fmla="*/ 169 h 192"/>
                <a:gd name="T106" fmla="*/ 41 w 192"/>
                <a:gd name="T107" fmla="*/ 150 h 192"/>
                <a:gd name="T108" fmla="*/ 25 w 192"/>
                <a:gd name="T109" fmla="*/ 130 h 192"/>
                <a:gd name="T110" fmla="*/ 12 w 192"/>
                <a:gd name="T111" fmla="*/ 109 h 192"/>
                <a:gd name="T112" fmla="*/ 3 w 192"/>
                <a:gd name="T113" fmla="*/ 83 h 192"/>
                <a:gd name="T114" fmla="*/ 0 w 192"/>
                <a:gd name="T115" fmla="*/ 56 h 192"/>
                <a:gd name="T116" fmla="*/ 3 w 192"/>
                <a:gd name="T117" fmla="*/ 34 h 192"/>
                <a:gd name="T118" fmla="*/ 16 w 192"/>
                <a:gd name="T119" fmla="*/ 16 h 192"/>
                <a:gd name="T120" fmla="*/ 34 w 192"/>
                <a:gd name="T121" fmla="*/ 5 h 192"/>
                <a:gd name="T122" fmla="*/ 56 w 192"/>
                <a:gd name="T1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" h="192">
                  <a:moveTo>
                    <a:pt x="56" y="16"/>
                  </a:moveTo>
                  <a:lnTo>
                    <a:pt x="40" y="20"/>
                  </a:lnTo>
                  <a:lnTo>
                    <a:pt x="27" y="29"/>
                  </a:lnTo>
                  <a:lnTo>
                    <a:pt x="18" y="41"/>
                  </a:lnTo>
                  <a:lnTo>
                    <a:pt x="16" y="56"/>
                  </a:lnTo>
                  <a:lnTo>
                    <a:pt x="20" y="81"/>
                  </a:lnTo>
                  <a:lnTo>
                    <a:pt x="29" y="105"/>
                  </a:lnTo>
                  <a:lnTo>
                    <a:pt x="41" y="125"/>
                  </a:lnTo>
                  <a:lnTo>
                    <a:pt x="58" y="145"/>
                  </a:lnTo>
                  <a:lnTo>
                    <a:pt x="72" y="160"/>
                  </a:lnTo>
                  <a:lnTo>
                    <a:pt x="85" y="170"/>
                  </a:lnTo>
                  <a:lnTo>
                    <a:pt x="96" y="176"/>
                  </a:lnTo>
                  <a:lnTo>
                    <a:pt x="105" y="169"/>
                  </a:lnTo>
                  <a:lnTo>
                    <a:pt x="119" y="156"/>
                  </a:lnTo>
                  <a:lnTo>
                    <a:pt x="134" y="138"/>
                  </a:lnTo>
                  <a:lnTo>
                    <a:pt x="148" y="118"/>
                  </a:lnTo>
                  <a:lnTo>
                    <a:pt x="163" y="98"/>
                  </a:lnTo>
                  <a:lnTo>
                    <a:pt x="172" y="76"/>
                  </a:lnTo>
                  <a:lnTo>
                    <a:pt x="176" y="56"/>
                  </a:lnTo>
                  <a:lnTo>
                    <a:pt x="172" y="41"/>
                  </a:lnTo>
                  <a:lnTo>
                    <a:pt x="163" y="29"/>
                  </a:lnTo>
                  <a:lnTo>
                    <a:pt x="150" y="20"/>
                  </a:lnTo>
                  <a:lnTo>
                    <a:pt x="136" y="16"/>
                  </a:lnTo>
                  <a:lnTo>
                    <a:pt x="127" y="16"/>
                  </a:lnTo>
                  <a:lnTo>
                    <a:pt x="119" y="20"/>
                  </a:lnTo>
                  <a:lnTo>
                    <a:pt x="114" y="23"/>
                  </a:lnTo>
                  <a:lnTo>
                    <a:pt x="107" y="29"/>
                  </a:lnTo>
                  <a:lnTo>
                    <a:pt x="96" y="40"/>
                  </a:lnTo>
                  <a:lnTo>
                    <a:pt x="85" y="29"/>
                  </a:lnTo>
                  <a:lnTo>
                    <a:pt x="78" y="23"/>
                  </a:lnTo>
                  <a:lnTo>
                    <a:pt x="70" y="20"/>
                  </a:lnTo>
                  <a:lnTo>
                    <a:pt x="63" y="16"/>
                  </a:lnTo>
                  <a:lnTo>
                    <a:pt x="56" y="16"/>
                  </a:lnTo>
                  <a:close/>
                  <a:moveTo>
                    <a:pt x="56" y="0"/>
                  </a:moveTo>
                  <a:lnTo>
                    <a:pt x="78" y="5"/>
                  </a:lnTo>
                  <a:lnTo>
                    <a:pt x="96" y="18"/>
                  </a:lnTo>
                  <a:lnTo>
                    <a:pt x="114" y="5"/>
                  </a:lnTo>
                  <a:lnTo>
                    <a:pt x="136" y="0"/>
                  </a:lnTo>
                  <a:lnTo>
                    <a:pt x="158" y="5"/>
                  </a:lnTo>
                  <a:lnTo>
                    <a:pt x="176" y="16"/>
                  </a:lnTo>
                  <a:lnTo>
                    <a:pt x="187" y="34"/>
                  </a:lnTo>
                  <a:lnTo>
                    <a:pt x="192" y="56"/>
                  </a:lnTo>
                  <a:lnTo>
                    <a:pt x="188" y="78"/>
                  </a:lnTo>
                  <a:lnTo>
                    <a:pt x="179" y="101"/>
                  </a:lnTo>
                  <a:lnTo>
                    <a:pt x="165" y="123"/>
                  </a:lnTo>
                  <a:lnTo>
                    <a:pt x="150" y="145"/>
                  </a:lnTo>
                  <a:lnTo>
                    <a:pt x="132" y="163"/>
                  </a:lnTo>
                  <a:lnTo>
                    <a:pt x="118" y="180"/>
                  </a:lnTo>
                  <a:lnTo>
                    <a:pt x="105" y="189"/>
                  </a:lnTo>
                  <a:lnTo>
                    <a:pt x="96" y="192"/>
                  </a:lnTo>
                  <a:lnTo>
                    <a:pt x="87" y="189"/>
                  </a:lnTo>
                  <a:lnTo>
                    <a:pt x="74" y="181"/>
                  </a:lnTo>
                  <a:lnTo>
                    <a:pt x="58" y="169"/>
                  </a:lnTo>
                  <a:lnTo>
                    <a:pt x="41" y="150"/>
                  </a:lnTo>
                  <a:lnTo>
                    <a:pt x="25" y="130"/>
                  </a:lnTo>
                  <a:lnTo>
                    <a:pt x="12" y="109"/>
                  </a:lnTo>
                  <a:lnTo>
                    <a:pt x="3" y="83"/>
                  </a:lnTo>
                  <a:lnTo>
                    <a:pt x="0" y="56"/>
                  </a:lnTo>
                  <a:lnTo>
                    <a:pt x="3" y="34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80363" y="1946276"/>
              <a:ext cx="103188" cy="112713"/>
            </a:xfrm>
            <a:custGeom>
              <a:avLst/>
              <a:gdLst>
                <a:gd name="T0" fmla="*/ 25 w 65"/>
                <a:gd name="T1" fmla="*/ 0 h 71"/>
                <a:gd name="T2" fmla="*/ 56 w 65"/>
                <a:gd name="T3" fmla="*/ 0 h 71"/>
                <a:gd name="T4" fmla="*/ 60 w 65"/>
                <a:gd name="T5" fmla="*/ 0 h 71"/>
                <a:gd name="T6" fmla="*/ 63 w 65"/>
                <a:gd name="T7" fmla="*/ 4 h 71"/>
                <a:gd name="T8" fmla="*/ 65 w 65"/>
                <a:gd name="T9" fmla="*/ 8 h 71"/>
                <a:gd name="T10" fmla="*/ 63 w 65"/>
                <a:gd name="T11" fmla="*/ 11 h 71"/>
                <a:gd name="T12" fmla="*/ 60 w 65"/>
                <a:gd name="T13" fmla="*/ 15 h 71"/>
                <a:gd name="T14" fmla="*/ 56 w 65"/>
                <a:gd name="T15" fmla="*/ 17 h 71"/>
                <a:gd name="T16" fmla="*/ 49 w 65"/>
                <a:gd name="T17" fmla="*/ 17 h 71"/>
                <a:gd name="T18" fmla="*/ 49 w 65"/>
                <a:gd name="T19" fmla="*/ 48 h 71"/>
                <a:gd name="T20" fmla="*/ 47 w 65"/>
                <a:gd name="T21" fmla="*/ 55 h 71"/>
                <a:gd name="T22" fmla="*/ 43 w 65"/>
                <a:gd name="T23" fmla="*/ 62 h 71"/>
                <a:gd name="T24" fmla="*/ 38 w 65"/>
                <a:gd name="T25" fmla="*/ 68 h 71"/>
                <a:gd name="T26" fmla="*/ 33 w 65"/>
                <a:gd name="T27" fmla="*/ 71 h 71"/>
                <a:gd name="T28" fmla="*/ 25 w 65"/>
                <a:gd name="T29" fmla="*/ 71 h 71"/>
                <a:gd name="T30" fmla="*/ 16 w 65"/>
                <a:gd name="T31" fmla="*/ 71 h 71"/>
                <a:gd name="T32" fmla="*/ 11 w 65"/>
                <a:gd name="T33" fmla="*/ 68 h 71"/>
                <a:gd name="T34" fmla="*/ 5 w 65"/>
                <a:gd name="T35" fmla="*/ 62 h 71"/>
                <a:gd name="T36" fmla="*/ 2 w 65"/>
                <a:gd name="T37" fmla="*/ 55 h 71"/>
                <a:gd name="T38" fmla="*/ 0 w 65"/>
                <a:gd name="T39" fmla="*/ 48 h 71"/>
                <a:gd name="T40" fmla="*/ 2 w 65"/>
                <a:gd name="T41" fmla="*/ 44 h 71"/>
                <a:gd name="T42" fmla="*/ 4 w 65"/>
                <a:gd name="T43" fmla="*/ 40 h 71"/>
                <a:gd name="T44" fmla="*/ 9 w 65"/>
                <a:gd name="T45" fmla="*/ 40 h 71"/>
                <a:gd name="T46" fmla="*/ 13 w 65"/>
                <a:gd name="T47" fmla="*/ 40 h 71"/>
                <a:gd name="T48" fmla="*/ 14 w 65"/>
                <a:gd name="T49" fmla="*/ 44 h 71"/>
                <a:gd name="T50" fmla="*/ 16 w 65"/>
                <a:gd name="T51" fmla="*/ 48 h 71"/>
                <a:gd name="T52" fmla="*/ 18 w 65"/>
                <a:gd name="T53" fmla="*/ 51 h 71"/>
                <a:gd name="T54" fmla="*/ 20 w 65"/>
                <a:gd name="T55" fmla="*/ 55 h 71"/>
                <a:gd name="T56" fmla="*/ 25 w 65"/>
                <a:gd name="T57" fmla="*/ 57 h 71"/>
                <a:gd name="T58" fmla="*/ 29 w 65"/>
                <a:gd name="T59" fmla="*/ 55 h 71"/>
                <a:gd name="T60" fmla="*/ 31 w 65"/>
                <a:gd name="T61" fmla="*/ 51 h 71"/>
                <a:gd name="T62" fmla="*/ 33 w 65"/>
                <a:gd name="T63" fmla="*/ 48 h 71"/>
                <a:gd name="T64" fmla="*/ 33 w 65"/>
                <a:gd name="T65" fmla="*/ 17 h 71"/>
                <a:gd name="T66" fmla="*/ 25 w 65"/>
                <a:gd name="T67" fmla="*/ 17 h 71"/>
                <a:gd name="T68" fmla="*/ 20 w 65"/>
                <a:gd name="T69" fmla="*/ 15 h 71"/>
                <a:gd name="T70" fmla="*/ 18 w 65"/>
                <a:gd name="T71" fmla="*/ 11 h 71"/>
                <a:gd name="T72" fmla="*/ 16 w 65"/>
                <a:gd name="T73" fmla="*/ 8 h 71"/>
                <a:gd name="T74" fmla="*/ 18 w 65"/>
                <a:gd name="T75" fmla="*/ 4 h 71"/>
                <a:gd name="T76" fmla="*/ 20 w 65"/>
                <a:gd name="T77" fmla="*/ 0 h 71"/>
                <a:gd name="T78" fmla="*/ 25 w 65"/>
                <a:gd name="T7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71">
                  <a:moveTo>
                    <a:pt x="25" y="0"/>
                  </a:moveTo>
                  <a:lnTo>
                    <a:pt x="56" y="0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65" y="8"/>
                  </a:lnTo>
                  <a:lnTo>
                    <a:pt x="63" y="11"/>
                  </a:lnTo>
                  <a:lnTo>
                    <a:pt x="60" y="15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48"/>
                  </a:lnTo>
                  <a:lnTo>
                    <a:pt x="47" y="55"/>
                  </a:lnTo>
                  <a:lnTo>
                    <a:pt x="43" y="62"/>
                  </a:lnTo>
                  <a:lnTo>
                    <a:pt x="38" y="68"/>
                  </a:lnTo>
                  <a:lnTo>
                    <a:pt x="33" y="71"/>
                  </a:lnTo>
                  <a:lnTo>
                    <a:pt x="25" y="71"/>
                  </a:lnTo>
                  <a:lnTo>
                    <a:pt x="16" y="71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9" y="40"/>
                  </a:lnTo>
                  <a:lnTo>
                    <a:pt x="13" y="40"/>
                  </a:lnTo>
                  <a:lnTo>
                    <a:pt x="14" y="44"/>
                  </a:lnTo>
                  <a:lnTo>
                    <a:pt x="16" y="48"/>
                  </a:lnTo>
                  <a:lnTo>
                    <a:pt x="18" y="51"/>
                  </a:lnTo>
                  <a:lnTo>
                    <a:pt x="20" y="55"/>
                  </a:lnTo>
                  <a:lnTo>
                    <a:pt x="25" y="57"/>
                  </a:lnTo>
                  <a:lnTo>
                    <a:pt x="29" y="55"/>
                  </a:lnTo>
                  <a:lnTo>
                    <a:pt x="31" y="51"/>
                  </a:lnTo>
                  <a:lnTo>
                    <a:pt x="33" y="48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20" y="15"/>
                  </a:lnTo>
                  <a:lnTo>
                    <a:pt x="18" y="11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0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 noEditPoints="1"/>
            </p:cNvSpPr>
            <p:nvPr/>
          </p:nvSpPr>
          <p:spPr bwMode="auto">
            <a:xfrm>
              <a:off x="7704138" y="1692276"/>
              <a:ext cx="1089025" cy="1346200"/>
            </a:xfrm>
            <a:custGeom>
              <a:avLst/>
              <a:gdLst>
                <a:gd name="T0" fmla="*/ 590 w 686"/>
                <a:gd name="T1" fmla="*/ 704 h 848"/>
                <a:gd name="T2" fmla="*/ 572 w 686"/>
                <a:gd name="T3" fmla="*/ 749 h 848"/>
                <a:gd name="T4" fmla="*/ 526 w 686"/>
                <a:gd name="T5" fmla="*/ 769 h 848"/>
                <a:gd name="T6" fmla="*/ 223 w 686"/>
                <a:gd name="T7" fmla="*/ 788 h 848"/>
                <a:gd name="T8" fmla="*/ 241 w 686"/>
                <a:gd name="T9" fmla="*/ 813 h 848"/>
                <a:gd name="T10" fmla="*/ 626 w 686"/>
                <a:gd name="T11" fmla="*/ 775 h 848"/>
                <a:gd name="T12" fmla="*/ 652 w 686"/>
                <a:gd name="T13" fmla="*/ 755 h 848"/>
                <a:gd name="T14" fmla="*/ 590 w 686"/>
                <a:gd name="T15" fmla="*/ 184 h 848"/>
                <a:gd name="T16" fmla="*/ 143 w 686"/>
                <a:gd name="T17" fmla="*/ 117 h 848"/>
                <a:gd name="T18" fmla="*/ 127 w 686"/>
                <a:gd name="T19" fmla="*/ 144 h 848"/>
                <a:gd name="T20" fmla="*/ 130 w 686"/>
                <a:gd name="T21" fmla="*/ 720 h 848"/>
                <a:gd name="T22" fmla="*/ 158 w 686"/>
                <a:gd name="T23" fmla="*/ 737 h 848"/>
                <a:gd name="T24" fmla="*/ 543 w 686"/>
                <a:gd name="T25" fmla="*/ 733 h 848"/>
                <a:gd name="T26" fmla="*/ 559 w 686"/>
                <a:gd name="T27" fmla="*/ 704 h 848"/>
                <a:gd name="T28" fmla="*/ 554 w 686"/>
                <a:gd name="T29" fmla="*/ 128 h 848"/>
                <a:gd name="T30" fmla="*/ 526 w 686"/>
                <a:gd name="T31" fmla="*/ 111 h 848"/>
                <a:gd name="T32" fmla="*/ 426 w 686"/>
                <a:gd name="T33" fmla="*/ 31 h 848"/>
                <a:gd name="T34" fmla="*/ 43 w 686"/>
                <a:gd name="T35" fmla="*/ 71 h 848"/>
                <a:gd name="T36" fmla="*/ 30 w 686"/>
                <a:gd name="T37" fmla="*/ 98 h 848"/>
                <a:gd name="T38" fmla="*/ 81 w 686"/>
                <a:gd name="T39" fmla="*/ 666 h 848"/>
                <a:gd name="T40" fmla="*/ 89 w 686"/>
                <a:gd name="T41" fmla="*/ 679 h 848"/>
                <a:gd name="T42" fmla="*/ 94 w 686"/>
                <a:gd name="T43" fmla="*/ 144 h 848"/>
                <a:gd name="T44" fmla="*/ 114 w 686"/>
                <a:gd name="T45" fmla="*/ 98 h 848"/>
                <a:gd name="T46" fmla="*/ 158 w 686"/>
                <a:gd name="T47" fmla="*/ 80 h 848"/>
                <a:gd name="T48" fmla="*/ 461 w 686"/>
                <a:gd name="T49" fmla="*/ 60 h 848"/>
                <a:gd name="T50" fmla="*/ 443 w 686"/>
                <a:gd name="T51" fmla="*/ 35 h 848"/>
                <a:gd name="T52" fmla="*/ 425 w 686"/>
                <a:gd name="T53" fmla="*/ 0 h 848"/>
                <a:gd name="T54" fmla="*/ 470 w 686"/>
                <a:gd name="T55" fmla="*/ 15 h 848"/>
                <a:gd name="T56" fmla="*/ 494 w 686"/>
                <a:gd name="T57" fmla="*/ 58 h 848"/>
                <a:gd name="T58" fmla="*/ 526 w 686"/>
                <a:gd name="T59" fmla="*/ 80 h 848"/>
                <a:gd name="T60" fmla="*/ 566 w 686"/>
                <a:gd name="T61" fmla="*/ 93 h 848"/>
                <a:gd name="T62" fmla="*/ 588 w 686"/>
                <a:gd name="T63" fmla="*/ 128 h 848"/>
                <a:gd name="T64" fmla="*/ 617 w 686"/>
                <a:gd name="T65" fmla="*/ 157 h 848"/>
                <a:gd name="T66" fmla="*/ 686 w 686"/>
                <a:gd name="T67" fmla="*/ 735 h 848"/>
                <a:gd name="T68" fmla="*/ 673 w 686"/>
                <a:gd name="T69" fmla="*/ 782 h 848"/>
                <a:gd name="T70" fmla="*/ 630 w 686"/>
                <a:gd name="T71" fmla="*/ 806 h 848"/>
                <a:gd name="T72" fmla="*/ 237 w 686"/>
                <a:gd name="T73" fmla="*/ 846 h 848"/>
                <a:gd name="T74" fmla="*/ 199 w 686"/>
                <a:gd name="T75" fmla="*/ 817 h 848"/>
                <a:gd name="T76" fmla="*/ 188 w 686"/>
                <a:gd name="T77" fmla="*/ 769 h 848"/>
                <a:gd name="T78" fmla="*/ 138 w 686"/>
                <a:gd name="T79" fmla="*/ 764 h 848"/>
                <a:gd name="T80" fmla="*/ 105 w 686"/>
                <a:gd name="T81" fmla="*/ 739 h 848"/>
                <a:gd name="T82" fmla="*/ 78 w 686"/>
                <a:gd name="T83" fmla="*/ 711 h 848"/>
                <a:gd name="T84" fmla="*/ 52 w 686"/>
                <a:gd name="T85" fmla="*/ 682 h 848"/>
                <a:gd name="T86" fmla="*/ 0 w 686"/>
                <a:gd name="T87" fmla="*/ 102 h 848"/>
                <a:gd name="T88" fmla="*/ 14 w 686"/>
                <a:gd name="T89" fmla="*/ 55 h 848"/>
                <a:gd name="T90" fmla="*/ 58 w 686"/>
                <a:gd name="T91" fmla="*/ 3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848">
                  <a:moveTo>
                    <a:pt x="590" y="184"/>
                  </a:moveTo>
                  <a:lnTo>
                    <a:pt x="590" y="704"/>
                  </a:lnTo>
                  <a:lnTo>
                    <a:pt x="586" y="729"/>
                  </a:lnTo>
                  <a:lnTo>
                    <a:pt x="572" y="749"/>
                  </a:lnTo>
                  <a:lnTo>
                    <a:pt x="552" y="764"/>
                  </a:lnTo>
                  <a:lnTo>
                    <a:pt x="526" y="769"/>
                  </a:lnTo>
                  <a:lnTo>
                    <a:pt x="221" y="769"/>
                  </a:lnTo>
                  <a:lnTo>
                    <a:pt x="223" y="788"/>
                  </a:lnTo>
                  <a:lnTo>
                    <a:pt x="228" y="804"/>
                  </a:lnTo>
                  <a:lnTo>
                    <a:pt x="241" y="813"/>
                  </a:lnTo>
                  <a:lnTo>
                    <a:pt x="259" y="817"/>
                  </a:lnTo>
                  <a:lnTo>
                    <a:pt x="626" y="775"/>
                  </a:lnTo>
                  <a:lnTo>
                    <a:pt x="641" y="768"/>
                  </a:lnTo>
                  <a:lnTo>
                    <a:pt x="652" y="755"/>
                  </a:lnTo>
                  <a:lnTo>
                    <a:pt x="653" y="739"/>
                  </a:lnTo>
                  <a:lnTo>
                    <a:pt x="590" y="184"/>
                  </a:lnTo>
                  <a:close/>
                  <a:moveTo>
                    <a:pt x="158" y="111"/>
                  </a:moveTo>
                  <a:lnTo>
                    <a:pt x="143" y="117"/>
                  </a:lnTo>
                  <a:lnTo>
                    <a:pt x="130" y="128"/>
                  </a:lnTo>
                  <a:lnTo>
                    <a:pt x="127" y="144"/>
                  </a:lnTo>
                  <a:lnTo>
                    <a:pt x="127" y="704"/>
                  </a:lnTo>
                  <a:lnTo>
                    <a:pt x="130" y="720"/>
                  </a:lnTo>
                  <a:lnTo>
                    <a:pt x="143" y="733"/>
                  </a:lnTo>
                  <a:lnTo>
                    <a:pt x="158" y="737"/>
                  </a:lnTo>
                  <a:lnTo>
                    <a:pt x="526" y="737"/>
                  </a:lnTo>
                  <a:lnTo>
                    <a:pt x="543" y="733"/>
                  </a:lnTo>
                  <a:lnTo>
                    <a:pt x="554" y="720"/>
                  </a:lnTo>
                  <a:lnTo>
                    <a:pt x="559" y="704"/>
                  </a:lnTo>
                  <a:lnTo>
                    <a:pt x="559" y="144"/>
                  </a:lnTo>
                  <a:lnTo>
                    <a:pt x="554" y="128"/>
                  </a:lnTo>
                  <a:lnTo>
                    <a:pt x="543" y="117"/>
                  </a:lnTo>
                  <a:lnTo>
                    <a:pt x="526" y="111"/>
                  </a:lnTo>
                  <a:lnTo>
                    <a:pt x="158" y="111"/>
                  </a:lnTo>
                  <a:close/>
                  <a:moveTo>
                    <a:pt x="426" y="31"/>
                  </a:moveTo>
                  <a:lnTo>
                    <a:pt x="59" y="64"/>
                  </a:lnTo>
                  <a:lnTo>
                    <a:pt x="43" y="71"/>
                  </a:lnTo>
                  <a:lnTo>
                    <a:pt x="34" y="82"/>
                  </a:lnTo>
                  <a:lnTo>
                    <a:pt x="30" y="98"/>
                  </a:lnTo>
                  <a:lnTo>
                    <a:pt x="79" y="659"/>
                  </a:lnTo>
                  <a:lnTo>
                    <a:pt x="81" y="666"/>
                  </a:lnTo>
                  <a:lnTo>
                    <a:pt x="85" y="673"/>
                  </a:lnTo>
                  <a:lnTo>
                    <a:pt x="89" y="679"/>
                  </a:lnTo>
                  <a:lnTo>
                    <a:pt x="94" y="684"/>
                  </a:lnTo>
                  <a:lnTo>
                    <a:pt x="94" y="144"/>
                  </a:lnTo>
                  <a:lnTo>
                    <a:pt x="99" y="118"/>
                  </a:lnTo>
                  <a:lnTo>
                    <a:pt x="114" y="98"/>
                  </a:lnTo>
                  <a:lnTo>
                    <a:pt x="134" y="84"/>
                  </a:lnTo>
                  <a:lnTo>
                    <a:pt x="158" y="80"/>
                  </a:lnTo>
                  <a:lnTo>
                    <a:pt x="463" y="80"/>
                  </a:lnTo>
                  <a:lnTo>
                    <a:pt x="461" y="60"/>
                  </a:lnTo>
                  <a:lnTo>
                    <a:pt x="455" y="46"/>
                  </a:lnTo>
                  <a:lnTo>
                    <a:pt x="443" y="35"/>
                  </a:lnTo>
                  <a:lnTo>
                    <a:pt x="426" y="31"/>
                  </a:lnTo>
                  <a:close/>
                  <a:moveTo>
                    <a:pt x="425" y="0"/>
                  </a:moveTo>
                  <a:lnTo>
                    <a:pt x="450" y="2"/>
                  </a:lnTo>
                  <a:lnTo>
                    <a:pt x="470" y="15"/>
                  </a:lnTo>
                  <a:lnTo>
                    <a:pt x="486" y="33"/>
                  </a:lnTo>
                  <a:lnTo>
                    <a:pt x="494" y="58"/>
                  </a:lnTo>
                  <a:lnTo>
                    <a:pt x="495" y="80"/>
                  </a:lnTo>
                  <a:lnTo>
                    <a:pt x="526" y="80"/>
                  </a:lnTo>
                  <a:lnTo>
                    <a:pt x="548" y="84"/>
                  </a:lnTo>
                  <a:lnTo>
                    <a:pt x="566" y="93"/>
                  </a:lnTo>
                  <a:lnTo>
                    <a:pt x="579" y="108"/>
                  </a:lnTo>
                  <a:lnTo>
                    <a:pt x="588" y="128"/>
                  </a:lnTo>
                  <a:lnTo>
                    <a:pt x="604" y="140"/>
                  </a:lnTo>
                  <a:lnTo>
                    <a:pt x="617" y="157"/>
                  </a:lnTo>
                  <a:lnTo>
                    <a:pt x="623" y="177"/>
                  </a:lnTo>
                  <a:lnTo>
                    <a:pt x="686" y="735"/>
                  </a:lnTo>
                  <a:lnTo>
                    <a:pt x="684" y="760"/>
                  </a:lnTo>
                  <a:lnTo>
                    <a:pt x="673" y="782"/>
                  </a:lnTo>
                  <a:lnTo>
                    <a:pt x="653" y="799"/>
                  </a:lnTo>
                  <a:lnTo>
                    <a:pt x="630" y="806"/>
                  </a:lnTo>
                  <a:lnTo>
                    <a:pt x="263" y="848"/>
                  </a:lnTo>
                  <a:lnTo>
                    <a:pt x="237" y="846"/>
                  </a:lnTo>
                  <a:lnTo>
                    <a:pt x="216" y="835"/>
                  </a:lnTo>
                  <a:lnTo>
                    <a:pt x="199" y="817"/>
                  </a:lnTo>
                  <a:lnTo>
                    <a:pt x="190" y="791"/>
                  </a:lnTo>
                  <a:lnTo>
                    <a:pt x="188" y="769"/>
                  </a:lnTo>
                  <a:lnTo>
                    <a:pt x="158" y="769"/>
                  </a:lnTo>
                  <a:lnTo>
                    <a:pt x="138" y="764"/>
                  </a:lnTo>
                  <a:lnTo>
                    <a:pt x="118" y="755"/>
                  </a:lnTo>
                  <a:lnTo>
                    <a:pt x="105" y="739"/>
                  </a:lnTo>
                  <a:lnTo>
                    <a:pt x="96" y="719"/>
                  </a:lnTo>
                  <a:lnTo>
                    <a:pt x="78" y="711"/>
                  </a:lnTo>
                  <a:lnTo>
                    <a:pt x="63" y="699"/>
                  </a:lnTo>
                  <a:lnTo>
                    <a:pt x="52" y="682"/>
                  </a:lnTo>
                  <a:lnTo>
                    <a:pt x="47" y="662"/>
                  </a:lnTo>
                  <a:lnTo>
                    <a:pt x="0" y="102"/>
                  </a:lnTo>
                  <a:lnTo>
                    <a:pt x="1" y="77"/>
                  </a:lnTo>
                  <a:lnTo>
                    <a:pt x="14" y="55"/>
                  </a:lnTo>
                  <a:lnTo>
                    <a:pt x="32" y="40"/>
                  </a:lnTo>
                  <a:lnTo>
                    <a:pt x="58" y="3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8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 rot="5400000">
            <a:off x="58733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rot="5400000">
            <a:off x="5797171" y="-3330740"/>
            <a:ext cx="1020280" cy="9566622"/>
          </a:xfrm>
          <a:custGeom>
            <a:avLst/>
            <a:gdLst>
              <a:gd name="connsiteX0" fmla="*/ 0 w 1020280"/>
              <a:gd name="connsiteY0" fmla="*/ 9566622 h 9566622"/>
              <a:gd name="connsiteX1" fmla="*/ 0 w 1020280"/>
              <a:gd name="connsiteY1" fmla="*/ 729721 h 9566622"/>
              <a:gd name="connsiteX2" fmla="*/ 510140 w 1020280"/>
              <a:gd name="connsiteY2" fmla="*/ 0 h 9566622"/>
              <a:gd name="connsiteX3" fmla="*/ 1020280 w 1020280"/>
              <a:gd name="connsiteY3" fmla="*/ 729721 h 9566622"/>
              <a:gd name="connsiteX4" fmla="*/ 1020280 w 1020280"/>
              <a:gd name="connsiteY4" fmla="*/ 9566622 h 9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280" h="9566622">
                <a:moveTo>
                  <a:pt x="0" y="9566622"/>
                </a:moveTo>
                <a:lnTo>
                  <a:pt x="0" y="729721"/>
                </a:lnTo>
                <a:lnTo>
                  <a:pt x="510140" y="0"/>
                </a:lnTo>
                <a:lnTo>
                  <a:pt x="1020280" y="729721"/>
                </a:lnTo>
                <a:lnTo>
                  <a:pt x="1020280" y="9566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1045118" y="946535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84913" y="120800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Why We Do Have a Low Income? </a:t>
            </a:r>
          </a:p>
        </p:txBody>
      </p:sp>
      <p:sp>
        <p:nvSpPr>
          <p:cNvPr id="37" name="Freeform 36"/>
          <p:cNvSpPr/>
          <p:nvPr/>
        </p:nvSpPr>
        <p:spPr>
          <a:xfrm>
            <a:off x="1045118" y="942946"/>
            <a:ext cx="454767" cy="1506262"/>
          </a:xfrm>
          <a:custGeom>
            <a:avLst/>
            <a:gdLst>
              <a:gd name="connsiteX0" fmla="*/ 454767 w 454767"/>
              <a:gd name="connsiteY0" fmla="*/ 0 h 1518168"/>
              <a:gd name="connsiteX1" fmla="*/ 454767 w 454767"/>
              <a:gd name="connsiteY1" fmla="*/ 1020795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0" fmla="*/ 454767 w 454767"/>
              <a:gd name="connsiteY0" fmla="*/ 0 h 1518168"/>
              <a:gd name="connsiteX1" fmla="*/ 454767 w 454767"/>
              <a:gd name="connsiteY1" fmla="*/ 1025558 h 1518168"/>
              <a:gd name="connsiteX2" fmla="*/ 3542 w 454767"/>
              <a:gd name="connsiteY2" fmla="*/ 1518168 h 1518168"/>
              <a:gd name="connsiteX3" fmla="*/ 0 w 454767"/>
              <a:gd name="connsiteY3" fmla="*/ 845066 h 1518168"/>
              <a:gd name="connsiteX4" fmla="*/ 454767 w 454767"/>
              <a:gd name="connsiteY4" fmla="*/ 0 h 1518168"/>
              <a:gd name="connsiteX0" fmla="*/ 454767 w 454767"/>
              <a:gd name="connsiteY0" fmla="*/ 0 h 1506262"/>
              <a:gd name="connsiteX1" fmla="*/ 454767 w 454767"/>
              <a:gd name="connsiteY1" fmla="*/ 1013652 h 1506262"/>
              <a:gd name="connsiteX2" fmla="*/ 3542 w 454767"/>
              <a:gd name="connsiteY2" fmla="*/ 1506262 h 1506262"/>
              <a:gd name="connsiteX3" fmla="*/ 0 w 454767"/>
              <a:gd name="connsiteY3" fmla="*/ 833160 h 1506262"/>
              <a:gd name="connsiteX4" fmla="*/ 454767 w 454767"/>
              <a:gd name="connsiteY4" fmla="*/ 0 h 150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67" h="1506262">
                <a:moveTo>
                  <a:pt x="454767" y="0"/>
                </a:moveTo>
                <a:lnTo>
                  <a:pt x="454767" y="1013652"/>
                </a:lnTo>
                <a:cubicBezTo>
                  <a:pt x="304359" y="1179443"/>
                  <a:pt x="153950" y="1340471"/>
                  <a:pt x="3542" y="1506262"/>
                </a:cubicBezTo>
                <a:cubicBezTo>
                  <a:pt x="2362" y="1281895"/>
                  <a:pt x="1181" y="1057528"/>
                  <a:pt x="0" y="833160"/>
                </a:cubicBezTo>
                <a:lnTo>
                  <a:pt x="454767" y="0"/>
                </a:lnTo>
                <a:close/>
              </a:path>
            </a:pathLst>
          </a:custGeom>
          <a:solidFill>
            <a:srgbClr val="26262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77291" y="1140418"/>
            <a:ext cx="659317" cy="658399"/>
            <a:chOff x="7327901" y="1371600"/>
            <a:chExt cx="1141413" cy="1139825"/>
          </a:xfrm>
          <a:solidFill>
            <a:schemeClr val="accent1">
              <a:lumMod val="75000"/>
            </a:schemeClr>
          </a:solidFill>
        </p:grpSpPr>
        <p:sp>
          <p:nvSpPr>
            <p:cNvPr id="40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60566" y="1156321"/>
            <a:ext cx="659317" cy="658399"/>
            <a:chOff x="7327901" y="1371600"/>
            <a:chExt cx="1141413" cy="1139825"/>
          </a:xfrm>
          <a:solidFill>
            <a:schemeClr val="bg1"/>
          </a:solidFill>
        </p:grpSpPr>
        <p:sp>
          <p:nvSpPr>
            <p:cNvPr id="53" name="Freeform 18"/>
            <p:cNvSpPr>
              <a:spLocks noEditPoints="1"/>
            </p:cNvSpPr>
            <p:nvPr/>
          </p:nvSpPr>
          <p:spPr bwMode="auto">
            <a:xfrm>
              <a:off x="7694613" y="1647825"/>
              <a:ext cx="381000" cy="596900"/>
            </a:xfrm>
            <a:custGeom>
              <a:avLst/>
              <a:gdLst>
                <a:gd name="T0" fmla="*/ 115 w 240"/>
                <a:gd name="T1" fmla="*/ 37 h 376"/>
                <a:gd name="T2" fmla="*/ 62 w 240"/>
                <a:gd name="T3" fmla="*/ 53 h 376"/>
                <a:gd name="T4" fmla="*/ 33 w 240"/>
                <a:gd name="T5" fmla="*/ 88 h 376"/>
                <a:gd name="T6" fmla="*/ 29 w 240"/>
                <a:gd name="T7" fmla="*/ 112 h 376"/>
                <a:gd name="T8" fmla="*/ 41 w 240"/>
                <a:gd name="T9" fmla="*/ 155 h 376"/>
                <a:gd name="T10" fmla="*/ 83 w 240"/>
                <a:gd name="T11" fmla="*/ 183 h 376"/>
                <a:gd name="T12" fmla="*/ 115 w 240"/>
                <a:gd name="T13" fmla="*/ 295 h 376"/>
                <a:gd name="T14" fmla="*/ 61 w 240"/>
                <a:gd name="T15" fmla="*/ 274 h 376"/>
                <a:gd name="T16" fmla="*/ 19 w 240"/>
                <a:gd name="T17" fmla="*/ 279 h 376"/>
                <a:gd name="T18" fmla="*/ 80 w 240"/>
                <a:gd name="T19" fmla="*/ 314 h 376"/>
                <a:gd name="T20" fmla="*/ 115 w 240"/>
                <a:gd name="T21" fmla="*/ 362 h 376"/>
                <a:gd name="T22" fmla="*/ 141 w 240"/>
                <a:gd name="T23" fmla="*/ 322 h 376"/>
                <a:gd name="T24" fmla="*/ 193 w 240"/>
                <a:gd name="T25" fmla="*/ 306 h 376"/>
                <a:gd name="T26" fmla="*/ 222 w 240"/>
                <a:gd name="T27" fmla="*/ 269 h 376"/>
                <a:gd name="T28" fmla="*/ 224 w 240"/>
                <a:gd name="T29" fmla="*/ 223 h 376"/>
                <a:gd name="T30" fmla="*/ 197 w 240"/>
                <a:gd name="T31" fmla="*/ 187 h 376"/>
                <a:gd name="T32" fmla="*/ 139 w 240"/>
                <a:gd name="T33" fmla="*/ 167 h 376"/>
                <a:gd name="T34" fmla="*/ 171 w 240"/>
                <a:gd name="T35" fmla="*/ 76 h 376"/>
                <a:gd name="T36" fmla="*/ 217 w 240"/>
                <a:gd name="T37" fmla="*/ 71 h 376"/>
                <a:gd name="T38" fmla="*/ 169 w 240"/>
                <a:gd name="T39" fmla="*/ 44 h 376"/>
                <a:gd name="T40" fmla="*/ 141 w 240"/>
                <a:gd name="T41" fmla="*/ 13 h 376"/>
                <a:gd name="T42" fmla="*/ 101 w 240"/>
                <a:gd name="T43" fmla="*/ 0 h 376"/>
                <a:gd name="T44" fmla="*/ 153 w 240"/>
                <a:gd name="T45" fmla="*/ 26 h 376"/>
                <a:gd name="T46" fmla="*/ 203 w 240"/>
                <a:gd name="T47" fmla="*/ 44 h 376"/>
                <a:gd name="T48" fmla="*/ 237 w 240"/>
                <a:gd name="T49" fmla="*/ 68 h 376"/>
                <a:gd name="T50" fmla="*/ 211 w 240"/>
                <a:gd name="T51" fmla="*/ 103 h 376"/>
                <a:gd name="T52" fmla="*/ 192 w 240"/>
                <a:gd name="T53" fmla="*/ 106 h 376"/>
                <a:gd name="T54" fmla="*/ 153 w 240"/>
                <a:gd name="T55" fmla="*/ 82 h 376"/>
                <a:gd name="T56" fmla="*/ 171 w 240"/>
                <a:gd name="T57" fmla="*/ 160 h 376"/>
                <a:gd name="T58" fmla="*/ 205 w 240"/>
                <a:gd name="T59" fmla="*/ 178 h 376"/>
                <a:gd name="T60" fmla="*/ 230 w 240"/>
                <a:gd name="T61" fmla="*/ 203 h 376"/>
                <a:gd name="T62" fmla="*/ 240 w 240"/>
                <a:gd name="T63" fmla="*/ 245 h 376"/>
                <a:gd name="T64" fmla="*/ 225 w 240"/>
                <a:gd name="T65" fmla="*/ 295 h 376"/>
                <a:gd name="T66" fmla="*/ 182 w 240"/>
                <a:gd name="T67" fmla="*/ 327 h 376"/>
                <a:gd name="T68" fmla="*/ 153 w 240"/>
                <a:gd name="T69" fmla="*/ 376 h 376"/>
                <a:gd name="T70" fmla="*/ 101 w 240"/>
                <a:gd name="T71" fmla="*/ 333 h 376"/>
                <a:gd name="T72" fmla="*/ 38 w 240"/>
                <a:gd name="T73" fmla="*/ 311 h 376"/>
                <a:gd name="T74" fmla="*/ 0 w 240"/>
                <a:gd name="T75" fmla="*/ 282 h 376"/>
                <a:gd name="T76" fmla="*/ 25 w 240"/>
                <a:gd name="T77" fmla="*/ 247 h 376"/>
                <a:gd name="T78" fmla="*/ 46 w 240"/>
                <a:gd name="T79" fmla="*/ 245 h 376"/>
                <a:gd name="T80" fmla="*/ 83 w 240"/>
                <a:gd name="T81" fmla="*/ 271 h 376"/>
                <a:gd name="T82" fmla="*/ 102 w 240"/>
                <a:gd name="T83" fmla="*/ 202 h 376"/>
                <a:gd name="T84" fmla="*/ 65 w 240"/>
                <a:gd name="T85" fmla="*/ 189 h 376"/>
                <a:gd name="T86" fmla="*/ 35 w 240"/>
                <a:gd name="T87" fmla="*/ 168 h 376"/>
                <a:gd name="T88" fmla="*/ 17 w 240"/>
                <a:gd name="T89" fmla="*/ 135 h 376"/>
                <a:gd name="T90" fmla="*/ 16 w 240"/>
                <a:gd name="T91" fmla="*/ 112 h 376"/>
                <a:gd name="T92" fmla="*/ 30 w 240"/>
                <a:gd name="T93" fmla="*/ 64 h 376"/>
                <a:gd name="T94" fmla="*/ 72 w 240"/>
                <a:gd name="T95" fmla="*/ 32 h 376"/>
                <a:gd name="T96" fmla="*/ 101 w 240"/>
                <a:gd name="T9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376">
                  <a:moveTo>
                    <a:pt x="115" y="13"/>
                  </a:moveTo>
                  <a:lnTo>
                    <a:pt x="115" y="37"/>
                  </a:lnTo>
                  <a:lnTo>
                    <a:pt x="86" y="42"/>
                  </a:lnTo>
                  <a:lnTo>
                    <a:pt x="62" y="53"/>
                  </a:lnTo>
                  <a:lnTo>
                    <a:pt x="45" y="68"/>
                  </a:lnTo>
                  <a:lnTo>
                    <a:pt x="33" y="88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2" y="136"/>
                  </a:lnTo>
                  <a:lnTo>
                    <a:pt x="41" y="155"/>
                  </a:lnTo>
                  <a:lnTo>
                    <a:pt x="59" y="170"/>
                  </a:lnTo>
                  <a:lnTo>
                    <a:pt x="83" y="183"/>
                  </a:lnTo>
                  <a:lnTo>
                    <a:pt x="115" y="192"/>
                  </a:lnTo>
                  <a:lnTo>
                    <a:pt x="115" y="295"/>
                  </a:lnTo>
                  <a:lnTo>
                    <a:pt x="86" y="287"/>
                  </a:lnTo>
                  <a:lnTo>
                    <a:pt x="61" y="274"/>
                  </a:lnTo>
                  <a:lnTo>
                    <a:pt x="37" y="255"/>
                  </a:lnTo>
                  <a:lnTo>
                    <a:pt x="19" y="279"/>
                  </a:lnTo>
                  <a:lnTo>
                    <a:pt x="48" y="301"/>
                  </a:lnTo>
                  <a:lnTo>
                    <a:pt x="80" y="314"/>
                  </a:lnTo>
                  <a:lnTo>
                    <a:pt x="115" y="322"/>
                  </a:lnTo>
                  <a:lnTo>
                    <a:pt x="115" y="362"/>
                  </a:lnTo>
                  <a:lnTo>
                    <a:pt x="141" y="362"/>
                  </a:lnTo>
                  <a:lnTo>
                    <a:pt x="141" y="322"/>
                  </a:lnTo>
                  <a:lnTo>
                    <a:pt x="169" y="317"/>
                  </a:lnTo>
                  <a:lnTo>
                    <a:pt x="193" y="306"/>
                  </a:lnTo>
                  <a:lnTo>
                    <a:pt x="211" y="290"/>
                  </a:lnTo>
                  <a:lnTo>
                    <a:pt x="222" y="269"/>
                  </a:lnTo>
                  <a:lnTo>
                    <a:pt x="227" y="245"/>
                  </a:lnTo>
                  <a:lnTo>
                    <a:pt x="224" y="223"/>
                  </a:lnTo>
                  <a:lnTo>
                    <a:pt x="214" y="203"/>
                  </a:lnTo>
                  <a:lnTo>
                    <a:pt x="197" y="187"/>
                  </a:lnTo>
                  <a:lnTo>
                    <a:pt x="173" y="176"/>
                  </a:lnTo>
                  <a:lnTo>
                    <a:pt x="139" y="167"/>
                  </a:lnTo>
                  <a:lnTo>
                    <a:pt x="139" y="66"/>
                  </a:lnTo>
                  <a:lnTo>
                    <a:pt x="171" y="76"/>
                  </a:lnTo>
                  <a:lnTo>
                    <a:pt x="200" y="95"/>
                  </a:lnTo>
                  <a:lnTo>
                    <a:pt x="217" y="71"/>
                  </a:lnTo>
                  <a:lnTo>
                    <a:pt x="193" y="55"/>
                  </a:lnTo>
                  <a:lnTo>
                    <a:pt x="169" y="44"/>
                  </a:lnTo>
                  <a:lnTo>
                    <a:pt x="141" y="37"/>
                  </a:lnTo>
                  <a:lnTo>
                    <a:pt x="141" y="13"/>
                  </a:lnTo>
                  <a:lnTo>
                    <a:pt x="115" y="13"/>
                  </a:lnTo>
                  <a:close/>
                  <a:moveTo>
                    <a:pt x="101" y="0"/>
                  </a:moveTo>
                  <a:lnTo>
                    <a:pt x="153" y="0"/>
                  </a:lnTo>
                  <a:lnTo>
                    <a:pt x="153" y="26"/>
                  </a:lnTo>
                  <a:lnTo>
                    <a:pt x="179" y="32"/>
                  </a:lnTo>
                  <a:lnTo>
                    <a:pt x="203" y="44"/>
                  </a:lnTo>
                  <a:lnTo>
                    <a:pt x="227" y="60"/>
                  </a:lnTo>
                  <a:lnTo>
                    <a:pt x="237" y="68"/>
                  </a:lnTo>
                  <a:lnTo>
                    <a:pt x="229" y="79"/>
                  </a:lnTo>
                  <a:lnTo>
                    <a:pt x="211" y="103"/>
                  </a:lnTo>
                  <a:lnTo>
                    <a:pt x="203" y="114"/>
                  </a:lnTo>
                  <a:lnTo>
                    <a:pt x="192" y="106"/>
                  </a:lnTo>
                  <a:lnTo>
                    <a:pt x="173" y="91"/>
                  </a:lnTo>
                  <a:lnTo>
                    <a:pt x="153" y="82"/>
                  </a:lnTo>
                  <a:lnTo>
                    <a:pt x="153" y="155"/>
                  </a:lnTo>
                  <a:lnTo>
                    <a:pt x="171" y="160"/>
                  </a:lnTo>
                  <a:lnTo>
                    <a:pt x="189" y="168"/>
                  </a:lnTo>
                  <a:lnTo>
                    <a:pt x="205" y="178"/>
                  </a:lnTo>
                  <a:lnTo>
                    <a:pt x="219" y="189"/>
                  </a:lnTo>
                  <a:lnTo>
                    <a:pt x="230" y="203"/>
                  </a:lnTo>
                  <a:lnTo>
                    <a:pt x="238" y="223"/>
                  </a:lnTo>
                  <a:lnTo>
                    <a:pt x="240" y="245"/>
                  </a:lnTo>
                  <a:lnTo>
                    <a:pt x="237" y="272"/>
                  </a:lnTo>
                  <a:lnTo>
                    <a:pt x="225" y="295"/>
                  </a:lnTo>
                  <a:lnTo>
                    <a:pt x="206" y="312"/>
                  </a:lnTo>
                  <a:lnTo>
                    <a:pt x="182" y="327"/>
                  </a:lnTo>
                  <a:lnTo>
                    <a:pt x="153" y="335"/>
                  </a:lnTo>
                  <a:lnTo>
                    <a:pt x="153" y="376"/>
                  </a:lnTo>
                  <a:lnTo>
                    <a:pt x="101" y="376"/>
                  </a:lnTo>
                  <a:lnTo>
                    <a:pt x="101" y="333"/>
                  </a:lnTo>
                  <a:lnTo>
                    <a:pt x="69" y="325"/>
                  </a:lnTo>
                  <a:lnTo>
                    <a:pt x="38" y="311"/>
                  </a:lnTo>
                  <a:lnTo>
                    <a:pt x="9" y="290"/>
                  </a:lnTo>
                  <a:lnTo>
                    <a:pt x="0" y="282"/>
                  </a:lnTo>
                  <a:lnTo>
                    <a:pt x="8" y="271"/>
                  </a:lnTo>
                  <a:lnTo>
                    <a:pt x="25" y="247"/>
                  </a:lnTo>
                  <a:lnTo>
                    <a:pt x="35" y="235"/>
                  </a:lnTo>
                  <a:lnTo>
                    <a:pt x="46" y="245"/>
                  </a:lnTo>
                  <a:lnTo>
                    <a:pt x="64" y="259"/>
                  </a:lnTo>
                  <a:lnTo>
                    <a:pt x="83" y="271"/>
                  </a:lnTo>
                  <a:lnTo>
                    <a:pt x="102" y="277"/>
                  </a:lnTo>
                  <a:lnTo>
                    <a:pt x="102" y="202"/>
                  </a:lnTo>
                  <a:lnTo>
                    <a:pt x="83" y="197"/>
                  </a:lnTo>
                  <a:lnTo>
                    <a:pt x="65" y="189"/>
                  </a:lnTo>
                  <a:lnTo>
                    <a:pt x="49" y="179"/>
                  </a:lnTo>
                  <a:lnTo>
                    <a:pt x="35" y="168"/>
                  </a:lnTo>
                  <a:lnTo>
                    <a:pt x="25" y="154"/>
                  </a:lnTo>
                  <a:lnTo>
                    <a:pt x="17" y="135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9" y="87"/>
                  </a:lnTo>
                  <a:lnTo>
                    <a:pt x="30" y="64"/>
                  </a:lnTo>
                  <a:lnTo>
                    <a:pt x="49" y="45"/>
                  </a:lnTo>
                  <a:lnTo>
                    <a:pt x="72" y="32"/>
                  </a:lnTo>
                  <a:lnTo>
                    <a:pt x="101" y="2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7791451" y="1749425"/>
              <a:ext cx="85725" cy="152400"/>
            </a:xfrm>
            <a:custGeom>
              <a:avLst/>
              <a:gdLst>
                <a:gd name="T0" fmla="*/ 41 w 54"/>
                <a:gd name="T1" fmla="*/ 16 h 96"/>
                <a:gd name="T2" fmla="*/ 25 w 54"/>
                <a:gd name="T3" fmla="*/ 23 h 96"/>
                <a:gd name="T4" fmla="*/ 16 w 54"/>
                <a:gd name="T5" fmla="*/ 32 h 96"/>
                <a:gd name="T6" fmla="*/ 12 w 54"/>
                <a:gd name="T7" fmla="*/ 47 h 96"/>
                <a:gd name="T8" fmla="*/ 14 w 54"/>
                <a:gd name="T9" fmla="*/ 55 h 96"/>
                <a:gd name="T10" fmla="*/ 16 w 54"/>
                <a:gd name="T11" fmla="*/ 61 h 96"/>
                <a:gd name="T12" fmla="*/ 25 w 54"/>
                <a:gd name="T13" fmla="*/ 71 h 96"/>
                <a:gd name="T14" fmla="*/ 41 w 54"/>
                <a:gd name="T15" fmla="*/ 79 h 96"/>
                <a:gd name="T16" fmla="*/ 41 w 54"/>
                <a:gd name="T17" fmla="*/ 16 h 96"/>
                <a:gd name="T18" fmla="*/ 54 w 54"/>
                <a:gd name="T19" fmla="*/ 0 h 96"/>
                <a:gd name="T20" fmla="*/ 54 w 54"/>
                <a:gd name="T21" fmla="*/ 96 h 96"/>
                <a:gd name="T22" fmla="*/ 32 w 54"/>
                <a:gd name="T23" fmla="*/ 88 h 96"/>
                <a:gd name="T24" fmla="*/ 16 w 54"/>
                <a:gd name="T25" fmla="*/ 80 h 96"/>
                <a:gd name="T26" fmla="*/ 6 w 54"/>
                <a:gd name="T27" fmla="*/ 71 h 96"/>
                <a:gd name="T28" fmla="*/ 1 w 54"/>
                <a:gd name="T29" fmla="*/ 59 h 96"/>
                <a:gd name="T30" fmla="*/ 0 w 54"/>
                <a:gd name="T31" fmla="*/ 47 h 96"/>
                <a:gd name="T32" fmla="*/ 3 w 54"/>
                <a:gd name="T33" fmla="*/ 29 h 96"/>
                <a:gd name="T34" fmla="*/ 14 w 54"/>
                <a:gd name="T35" fmla="*/ 15 h 96"/>
                <a:gd name="T36" fmla="*/ 32 w 54"/>
                <a:gd name="T37" fmla="*/ 5 h 96"/>
                <a:gd name="T38" fmla="*/ 54 w 54"/>
                <a:gd name="T3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96">
                  <a:moveTo>
                    <a:pt x="41" y="16"/>
                  </a:moveTo>
                  <a:lnTo>
                    <a:pt x="25" y="23"/>
                  </a:lnTo>
                  <a:lnTo>
                    <a:pt x="16" y="32"/>
                  </a:lnTo>
                  <a:lnTo>
                    <a:pt x="12" y="47"/>
                  </a:lnTo>
                  <a:lnTo>
                    <a:pt x="14" y="55"/>
                  </a:lnTo>
                  <a:lnTo>
                    <a:pt x="16" y="61"/>
                  </a:lnTo>
                  <a:lnTo>
                    <a:pt x="25" y="71"/>
                  </a:lnTo>
                  <a:lnTo>
                    <a:pt x="41" y="79"/>
                  </a:lnTo>
                  <a:lnTo>
                    <a:pt x="41" y="16"/>
                  </a:lnTo>
                  <a:close/>
                  <a:moveTo>
                    <a:pt x="54" y="0"/>
                  </a:moveTo>
                  <a:lnTo>
                    <a:pt x="54" y="96"/>
                  </a:lnTo>
                  <a:lnTo>
                    <a:pt x="32" y="88"/>
                  </a:lnTo>
                  <a:lnTo>
                    <a:pt x="16" y="80"/>
                  </a:lnTo>
                  <a:lnTo>
                    <a:pt x="6" y="71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4" y="15"/>
                  </a:lnTo>
                  <a:lnTo>
                    <a:pt x="32" y="5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7915276" y="1960563"/>
              <a:ext cx="88900" cy="155575"/>
            </a:xfrm>
            <a:custGeom>
              <a:avLst/>
              <a:gdLst>
                <a:gd name="T0" fmla="*/ 14 w 56"/>
                <a:gd name="T1" fmla="*/ 18 h 98"/>
                <a:gd name="T2" fmla="*/ 14 w 56"/>
                <a:gd name="T3" fmla="*/ 83 h 98"/>
                <a:gd name="T4" fmla="*/ 29 w 56"/>
                <a:gd name="T5" fmla="*/ 75 h 98"/>
                <a:gd name="T6" fmla="*/ 40 w 56"/>
                <a:gd name="T7" fmla="*/ 64 h 98"/>
                <a:gd name="T8" fmla="*/ 43 w 56"/>
                <a:gd name="T9" fmla="*/ 51 h 98"/>
                <a:gd name="T10" fmla="*/ 43 w 56"/>
                <a:gd name="T11" fmla="*/ 50 h 98"/>
                <a:gd name="T12" fmla="*/ 42 w 56"/>
                <a:gd name="T13" fmla="*/ 42 h 98"/>
                <a:gd name="T14" fmla="*/ 38 w 56"/>
                <a:gd name="T15" fmla="*/ 34 h 98"/>
                <a:gd name="T16" fmla="*/ 30 w 56"/>
                <a:gd name="T17" fmla="*/ 26 h 98"/>
                <a:gd name="T18" fmla="*/ 14 w 56"/>
                <a:gd name="T19" fmla="*/ 18 h 98"/>
                <a:gd name="T20" fmla="*/ 0 w 56"/>
                <a:gd name="T21" fmla="*/ 0 h 98"/>
                <a:gd name="T22" fmla="*/ 22 w 56"/>
                <a:gd name="T23" fmla="*/ 8 h 98"/>
                <a:gd name="T24" fmla="*/ 40 w 56"/>
                <a:gd name="T25" fmla="*/ 16 h 98"/>
                <a:gd name="T26" fmla="*/ 50 w 56"/>
                <a:gd name="T27" fmla="*/ 26 h 98"/>
                <a:gd name="T28" fmla="*/ 54 w 56"/>
                <a:gd name="T29" fmla="*/ 37 h 98"/>
                <a:gd name="T30" fmla="*/ 56 w 56"/>
                <a:gd name="T31" fmla="*/ 50 h 98"/>
                <a:gd name="T32" fmla="*/ 56 w 56"/>
                <a:gd name="T33" fmla="*/ 51 h 98"/>
                <a:gd name="T34" fmla="*/ 53 w 56"/>
                <a:gd name="T35" fmla="*/ 69 h 98"/>
                <a:gd name="T36" fmla="*/ 42 w 56"/>
                <a:gd name="T37" fmla="*/ 83 h 98"/>
                <a:gd name="T38" fmla="*/ 24 w 56"/>
                <a:gd name="T39" fmla="*/ 94 h 98"/>
                <a:gd name="T40" fmla="*/ 0 w 56"/>
                <a:gd name="T41" fmla="*/ 98 h 98"/>
                <a:gd name="T42" fmla="*/ 0 w 56"/>
                <a:gd name="T4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98">
                  <a:moveTo>
                    <a:pt x="14" y="18"/>
                  </a:moveTo>
                  <a:lnTo>
                    <a:pt x="14" y="83"/>
                  </a:lnTo>
                  <a:lnTo>
                    <a:pt x="29" y="75"/>
                  </a:lnTo>
                  <a:lnTo>
                    <a:pt x="40" y="64"/>
                  </a:lnTo>
                  <a:lnTo>
                    <a:pt x="43" y="51"/>
                  </a:lnTo>
                  <a:lnTo>
                    <a:pt x="43" y="50"/>
                  </a:lnTo>
                  <a:lnTo>
                    <a:pt x="42" y="42"/>
                  </a:lnTo>
                  <a:lnTo>
                    <a:pt x="38" y="34"/>
                  </a:lnTo>
                  <a:lnTo>
                    <a:pt x="30" y="26"/>
                  </a:lnTo>
                  <a:lnTo>
                    <a:pt x="14" y="18"/>
                  </a:lnTo>
                  <a:close/>
                  <a:moveTo>
                    <a:pt x="0" y="0"/>
                  </a:moveTo>
                  <a:lnTo>
                    <a:pt x="22" y="8"/>
                  </a:lnTo>
                  <a:lnTo>
                    <a:pt x="40" y="16"/>
                  </a:lnTo>
                  <a:lnTo>
                    <a:pt x="50" y="26"/>
                  </a:lnTo>
                  <a:lnTo>
                    <a:pt x="54" y="37"/>
                  </a:lnTo>
                  <a:lnTo>
                    <a:pt x="56" y="50"/>
                  </a:lnTo>
                  <a:lnTo>
                    <a:pt x="56" y="51"/>
                  </a:lnTo>
                  <a:lnTo>
                    <a:pt x="53" y="69"/>
                  </a:lnTo>
                  <a:lnTo>
                    <a:pt x="42" y="83"/>
                  </a:lnTo>
                  <a:lnTo>
                    <a:pt x="24" y="94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/>
          </p:nvSpPr>
          <p:spPr bwMode="auto">
            <a:xfrm>
              <a:off x="7327901" y="1371600"/>
              <a:ext cx="1141413" cy="1139825"/>
            </a:xfrm>
            <a:custGeom>
              <a:avLst/>
              <a:gdLst>
                <a:gd name="T0" fmla="*/ 367 w 719"/>
                <a:gd name="T1" fmla="*/ 691 h 718"/>
                <a:gd name="T2" fmla="*/ 292 w 719"/>
                <a:gd name="T3" fmla="*/ 641 h 718"/>
                <a:gd name="T4" fmla="*/ 352 w 719"/>
                <a:gd name="T5" fmla="*/ 649 h 718"/>
                <a:gd name="T6" fmla="*/ 471 w 719"/>
                <a:gd name="T7" fmla="*/ 629 h 718"/>
                <a:gd name="T8" fmla="*/ 520 w 719"/>
                <a:gd name="T9" fmla="*/ 649 h 718"/>
                <a:gd name="T10" fmla="*/ 232 w 719"/>
                <a:gd name="T11" fmla="*/ 665 h 718"/>
                <a:gd name="T12" fmla="*/ 220 w 719"/>
                <a:gd name="T13" fmla="*/ 614 h 718"/>
                <a:gd name="T14" fmla="*/ 532 w 719"/>
                <a:gd name="T15" fmla="*/ 643 h 718"/>
                <a:gd name="T16" fmla="*/ 159 w 719"/>
                <a:gd name="T17" fmla="*/ 569 h 718"/>
                <a:gd name="T18" fmla="*/ 208 w 719"/>
                <a:gd name="T19" fmla="*/ 608 h 718"/>
                <a:gd name="T20" fmla="*/ 591 w 719"/>
                <a:gd name="T21" fmla="*/ 536 h 718"/>
                <a:gd name="T22" fmla="*/ 644 w 719"/>
                <a:gd name="T23" fmla="*/ 531 h 718"/>
                <a:gd name="T24" fmla="*/ 96 w 719"/>
                <a:gd name="T25" fmla="*/ 561 h 718"/>
                <a:gd name="T26" fmla="*/ 111 w 719"/>
                <a:gd name="T27" fmla="*/ 510 h 718"/>
                <a:gd name="T28" fmla="*/ 650 w 719"/>
                <a:gd name="T29" fmla="*/ 518 h 718"/>
                <a:gd name="T30" fmla="*/ 80 w 719"/>
                <a:gd name="T31" fmla="*/ 441 h 718"/>
                <a:gd name="T32" fmla="*/ 104 w 719"/>
                <a:gd name="T33" fmla="*/ 499 h 718"/>
                <a:gd name="T34" fmla="*/ 649 w 719"/>
                <a:gd name="T35" fmla="*/ 397 h 718"/>
                <a:gd name="T36" fmla="*/ 692 w 719"/>
                <a:gd name="T37" fmla="*/ 366 h 718"/>
                <a:gd name="T38" fmla="*/ 37 w 719"/>
                <a:gd name="T39" fmla="*/ 438 h 718"/>
                <a:gd name="T40" fmla="*/ 28 w 719"/>
                <a:gd name="T41" fmla="*/ 366 h 718"/>
                <a:gd name="T42" fmla="*/ 69 w 719"/>
                <a:gd name="T43" fmla="*/ 352 h 718"/>
                <a:gd name="T44" fmla="*/ 682 w 719"/>
                <a:gd name="T45" fmla="*/ 280 h 718"/>
                <a:gd name="T46" fmla="*/ 692 w 719"/>
                <a:gd name="T47" fmla="*/ 352 h 718"/>
                <a:gd name="T48" fmla="*/ 615 w 719"/>
                <a:gd name="T49" fmla="*/ 219 h 718"/>
                <a:gd name="T50" fmla="*/ 666 w 719"/>
                <a:gd name="T51" fmla="*/ 232 h 718"/>
                <a:gd name="T52" fmla="*/ 40 w 719"/>
                <a:gd name="T53" fmla="*/ 267 h 718"/>
                <a:gd name="T54" fmla="*/ 69 w 719"/>
                <a:gd name="T55" fmla="*/ 198 h 718"/>
                <a:gd name="T56" fmla="*/ 111 w 719"/>
                <a:gd name="T57" fmla="*/ 208 h 718"/>
                <a:gd name="T58" fmla="*/ 599 w 719"/>
                <a:gd name="T59" fmla="*/ 130 h 718"/>
                <a:gd name="T60" fmla="*/ 644 w 719"/>
                <a:gd name="T61" fmla="*/ 187 h 718"/>
                <a:gd name="T62" fmla="*/ 309 w 719"/>
                <a:gd name="T63" fmla="*/ 85 h 718"/>
                <a:gd name="T64" fmla="*/ 148 w 719"/>
                <a:gd name="T65" fmla="*/ 179 h 718"/>
                <a:gd name="T66" fmla="*/ 82 w 719"/>
                <a:gd name="T67" fmla="*/ 358 h 718"/>
                <a:gd name="T68" fmla="*/ 148 w 719"/>
                <a:gd name="T69" fmla="*/ 537 h 718"/>
                <a:gd name="T70" fmla="*/ 309 w 719"/>
                <a:gd name="T71" fmla="*/ 632 h 718"/>
                <a:gd name="T72" fmla="*/ 500 w 719"/>
                <a:gd name="T73" fmla="*/ 598 h 718"/>
                <a:gd name="T74" fmla="*/ 620 w 719"/>
                <a:gd name="T75" fmla="*/ 456 h 718"/>
                <a:gd name="T76" fmla="*/ 620 w 719"/>
                <a:gd name="T77" fmla="*/ 262 h 718"/>
                <a:gd name="T78" fmla="*/ 500 w 719"/>
                <a:gd name="T79" fmla="*/ 118 h 718"/>
                <a:gd name="T80" fmla="*/ 188 w 719"/>
                <a:gd name="T81" fmla="*/ 75 h 718"/>
                <a:gd name="T82" fmla="*/ 183 w 719"/>
                <a:gd name="T83" fmla="*/ 128 h 718"/>
                <a:gd name="T84" fmla="*/ 511 w 719"/>
                <a:gd name="T85" fmla="*/ 110 h 718"/>
                <a:gd name="T86" fmla="*/ 562 w 719"/>
                <a:gd name="T87" fmla="*/ 96 h 718"/>
                <a:gd name="T88" fmla="*/ 199 w 719"/>
                <a:gd name="T89" fmla="*/ 67 h 718"/>
                <a:gd name="T90" fmla="*/ 268 w 719"/>
                <a:gd name="T91" fmla="*/ 40 h 718"/>
                <a:gd name="T92" fmla="*/ 500 w 719"/>
                <a:gd name="T93" fmla="*/ 102 h 718"/>
                <a:gd name="T94" fmla="*/ 367 w 719"/>
                <a:gd name="T95" fmla="*/ 27 h 718"/>
                <a:gd name="T96" fmla="*/ 439 w 719"/>
                <a:gd name="T97" fmla="*/ 37 h 718"/>
                <a:gd name="T98" fmla="*/ 316 w 719"/>
                <a:gd name="T99" fmla="*/ 30 h 718"/>
                <a:gd name="T100" fmla="*/ 352 w 719"/>
                <a:gd name="T101" fmla="*/ 67 h 718"/>
                <a:gd name="T102" fmla="*/ 474 w 719"/>
                <a:gd name="T103" fmla="*/ 18 h 718"/>
                <a:gd name="T104" fmla="*/ 650 w 719"/>
                <a:gd name="T105" fmla="*/ 147 h 718"/>
                <a:gd name="T106" fmla="*/ 719 w 719"/>
                <a:gd name="T107" fmla="*/ 358 h 718"/>
                <a:gd name="T108" fmla="*/ 650 w 719"/>
                <a:gd name="T109" fmla="*/ 571 h 718"/>
                <a:gd name="T110" fmla="*/ 474 w 719"/>
                <a:gd name="T111" fmla="*/ 699 h 718"/>
                <a:gd name="T112" fmla="*/ 247 w 719"/>
                <a:gd name="T113" fmla="*/ 699 h 718"/>
                <a:gd name="T114" fmla="*/ 69 w 719"/>
                <a:gd name="T115" fmla="*/ 571 h 718"/>
                <a:gd name="T116" fmla="*/ 0 w 719"/>
                <a:gd name="T117" fmla="*/ 358 h 718"/>
                <a:gd name="T118" fmla="*/ 69 w 719"/>
                <a:gd name="T119" fmla="*/ 147 h 718"/>
                <a:gd name="T120" fmla="*/ 247 w 719"/>
                <a:gd name="T121" fmla="*/ 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9" h="718">
                  <a:moveTo>
                    <a:pt x="429" y="641"/>
                  </a:moveTo>
                  <a:lnTo>
                    <a:pt x="399" y="648"/>
                  </a:lnTo>
                  <a:lnTo>
                    <a:pt x="367" y="649"/>
                  </a:lnTo>
                  <a:lnTo>
                    <a:pt x="367" y="691"/>
                  </a:lnTo>
                  <a:lnTo>
                    <a:pt x="404" y="688"/>
                  </a:lnTo>
                  <a:lnTo>
                    <a:pt x="439" y="681"/>
                  </a:lnTo>
                  <a:lnTo>
                    <a:pt x="429" y="641"/>
                  </a:lnTo>
                  <a:close/>
                  <a:moveTo>
                    <a:pt x="292" y="641"/>
                  </a:moveTo>
                  <a:lnTo>
                    <a:pt x="280" y="681"/>
                  </a:lnTo>
                  <a:lnTo>
                    <a:pt x="316" y="688"/>
                  </a:lnTo>
                  <a:lnTo>
                    <a:pt x="352" y="691"/>
                  </a:lnTo>
                  <a:lnTo>
                    <a:pt x="352" y="649"/>
                  </a:lnTo>
                  <a:lnTo>
                    <a:pt x="322" y="648"/>
                  </a:lnTo>
                  <a:lnTo>
                    <a:pt x="292" y="641"/>
                  </a:lnTo>
                  <a:close/>
                  <a:moveTo>
                    <a:pt x="500" y="614"/>
                  </a:moveTo>
                  <a:lnTo>
                    <a:pt x="471" y="629"/>
                  </a:lnTo>
                  <a:lnTo>
                    <a:pt x="442" y="638"/>
                  </a:lnTo>
                  <a:lnTo>
                    <a:pt x="452" y="678"/>
                  </a:lnTo>
                  <a:lnTo>
                    <a:pt x="487" y="665"/>
                  </a:lnTo>
                  <a:lnTo>
                    <a:pt x="520" y="649"/>
                  </a:lnTo>
                  <a:lnTo>
                    <a:pt x="500" y="614"/>
                  </a:lnTo>
                  <a:close/>
                  <a:moveTo>
                    <a:pt x="220" y="614"/>
                  </a:moveTo>
                  <a:lnTo>
                    <a:pt x="199" y="649"/>
                  </a:lnTo>
                  <a:lnTo>
                    <a:pt x="232" y="665"/>
                  </a:lnTo>
                  <a:lnTo>
                    <a:pt x="268" y="678"/>
                  </a:lnTo>
                  <a:lnTo>
                    <a:pt x="277" y="638"/>
                  </a:lnTo>
                  <a:lnTo>
                    <a:pt x="248" y="629"/>
                  </a:lnTo>
                  <a:lnTo>
                    <a:pt x="220" y="614"/>
                  </a:lnTo>
                  <a:close/>
                  <a:moveTo>
                    <a:pt x="561" y="569"/>
                  </a:moveTo>
                  <a:lnTo>
                    <a:pt x="536" y="590"/>
                  </a:lnTo>
                  <a:lnTo>
                    <a:pt x="511" y="608"/>
                  </a:lnTo>
                  <a:lnTo>
                    <a:pt x="532" y="643"/>
                  </a:lnTo>
                  <a:lnTo>
                    <a:pt x="562" y="622"/>
                  </a:lnTo>
                  <a:lnTo>
                    <a:pt x="589" y="598"/>
                  </a:lnTo>
                  <a:lnTo>
                    <a:pt x="561" y="569"/>
                  </a:lnTo>
                  <a:close/>
                  <a:moveTo>
                    <a:pt x="159" y="569"/>
                  </a:moveTo>
                  <a:lnTo>
                    <a:pt x="130" y="598"/>
                  </a:lnTo>
                  <a:lnTo>
                    <a:pt x="157" y="622"/>
                  </a:lnTo>
                  <a:lnTo>
                    <a:pt x="188" y="643"/>
                  </a:lnTo>
                  <a:lnTo>
                    <a:pt x="208" y="608"/>
                  </a:lnTo>
                  <a:lnTo>
                    <a:pt x="183" y="590"/>
                  </a:lnTo>
                  <a:lnTo>
                    <a:pt x="159" y="569"/>
                  </a:lnTo>
                  <a:close/>
                  <a:moveTo>
                    <a:pt x="609" y="510"/>
                  </a:moveTo>
                  <a:lnTo>
                    <a:pt x="591" y="536"/>
                  </a:lnTo>
                  <a:lnTo>
                    <a:pt x="570" y="560"/>
                  </a:lnTo>
                  <a:lnTo>
                    <a:pt x="599" y="589"/>
                  </a:lnTo>
                  <a:lnTo>
                    <a:pt x="623" y="561"/>
                  </a:lnTo>
                  <a:lnTo>
                    <a:pt x="644" y="531"/>
                  </a:lnTo>
                  <a:lnTo>
                    <a:pt x="609" y="510"/>
                  </a:lnTo>
                  <a:close/>
                  <a:moveTo>
                    <a:pt x="111" y="510"/>
                  </a:moveTo>
                  <a:lnTo>
                    <a:pt x="76" y="531"/>
                  </a:lnTo>
                  <a:lnTo>
                    <a:pt x="96" y="561"/>
                  </a:lnTo>
                  <a:lnTo>
                    <a:pt x="120" y="589"/>
                  </a:lnTo>
                  <a:lnTo>
                    <a:pt x="149" y="560"/>
                  </a:lnTo>
                  <a:lnTo>
                    <a:pt x="128" y="536"/>
                  </a:lnTo>
                  <a:lnTo>
                    <a:pt x="111" y="510"/>
                  </a:lnTo>
                  <a:close/>
                  <a:moveTo>
                    <a:pt x="639" y="441"/>
                  </a:moveTo>
                  <a:lnTo>
                    <a:pt x="629" y="470"/>
                  </a:lnTo>
                  <a:lnTo>
                    <a:pt x="615" y="499"/>
                  </a:lnTo>
                  <a:lnTo>
                    <a:pt x="650" y="518"/>
                  </a:lnTo>
                  <a:lnTo>
                    <a:pt x="666" y="486"/>
                  </a:lnTo>
                  <a:lnTo>
                    <a:pt x="679" y="451"/>
                  </a:lnTo>
                  <a:lnTo>
                    <a:pt x="639" y="441"/>
                  </a:lnTo>
                  <a:close/>
                  <a:moveTo>
                    <a:pt x="80" y="441"/>
                  </a:moveTo>
                  <a:lnTo>
                    <a:pt x="40" y="451"/>
                  </a:lnTo>
                  <a:lnTo>
                    <a:pt x="53" y="486"/>
                  </a:lnTo>
                  <a:lnTo>
                    <a:pt x="69" y="518"/>
                  </a:lnTo>
                  <a:lnTo>
                    <a:pt x="104" y="499"/>
                  </a:lnTo>
                  <a:lnTo>
                    <a:pt x="90" y="470"/>
                  </a:lnTo>
                  <a:lnTo>
                    <a:pt x="80" y="441"/>
                  </a:lnTo>
                  <a:close/>
                  <a:moveTo>
                    <a:pt x="652" y="366"/>
                  </a:moveTo>
                  <a:lnTo>
                    <a:pt x="649" y="397"/>
                  </a:lnTo>
                  <a:lnTo>
                    <a:pt x="644" y="427"/>
                  </a:lnTo>
                  <a:lnTo>
                    <a:pt x="682" y="438"/>
                  </a:lnTo>
                  <a:lnTo>
                    <a:pt x="689" y="403"/>
                  </a:lnTo>
                  <a:lnTo>
                    <a:pt x="692" y="366"/>
                  </a:lnTo>
                  <a:lnTo>
                    <a:pt x="652" y="366"/>
                  </a:lnTo>
                  <a:close/>
                  <a:moveTo>
                    <a:pt x="28" y="366"/>
                  </a:moveTo>
                  <a:lnTo>
                    <a:pt x="31" y="403"/>
                  </a:lnTo>
                  <a:lnTo>
                    <a:pt x="37" y="438"/>
                  </a:lnTo>
                  <a:lnTo>
                    <a:pt x="77" y="427"/>
                  </a:lnTo>
                  <a:lnTo>
                    <a:pt x="71" y="397"/>
                  </a:lnTo>
                  <a:lnTo>
                    <a:pt x="69" y="366"/>
                  </a:lnTo>
                  <a:lnTo>
                    <a:pt x="28" y="366"/>
                  </a:lnTo>
                  <a:close/>
                  <a:moveTo>
                    <a:pt x="37" y="280"/>
                  </a:moveTo>
                  <a:lnTo>
                    <a:pt x="31" y="315"/>
                  </a:lnTo>
                  <a:lnTo>
                    <a:pt x="28" y="352"/>
                  </a:lnTo>
                  <a:lnTo>
                    <a:pt x="69" y="352"/>
                  </a:lnTo>
                  <a:lnTo>
                    <a:pt x="71" y="320"/>
                  </a:lnTo>
                  <a:lnTo>
                    <a:pt x="77" y="289"/>
                  </a:lnTo>
                  <a:lnTo>
                    <a:pt x="37" y="280"/>
                  </a:lnTo>
                  <a:close/>
                  <a:moveTo>
                    <a:pt x="682" y="280"/>
                  </a:moveTo>
                  <a:lnTo>
                    <a:pt x="644" y="289"/>
                  </a:lnTo>
                  <a:lnTo>
                    <a:pt x="649" y="320"/>
                  </a:lnTo>
                  <a:lnTo>
                    <a:pt x="652" y="352"/>
                  </a:lnTo>
                  <a:lnTo>
                    <a:pt x="692" y="352"/>
                  </a:lnTo>
                  <a:lnTo>
                    <a:pt x="689" y="315"/>
                  </a:lnTo>
                  <a:lnTo>
                    <a:pt x="682" y="280"/>
                  </a:lnTo>
                  <a:close/>
                  <a:moveTo>
                    <a:pt x="650" y="198"/>
                  </a:moveTo>
                  <a:lnTo>
                    <a:pt x="615" y="219"/>
                  </a:lnTo>
                  <a:lnTo>
                    <a:pt x="629" y="248"/>
                  </a:lnTo>
                  <a:lnTo>
                    <a:pt x="639" y="277"/>
                  </a:lnTo>
                  <a:lnTo>
                    <a:pt x="679" y="267"/>
                  </a:lnTo>
                  <a:lnTo>
                    <a:pt x="666" y="232"/>
                  </a:lnTo>
                  <a:lnTo>
                    <a:pt x="650" y="198"/>
                  </a:lnTo>
                  <a:close/>
                  <a:moveTo>
                    <a:pt x="69" y="198"/>
                  </a:moveTo>
                  <a:lnTo>
                    <a:pt x="53" y="232"/>
                  </a:lnTo>
                  <a:lnTo>
                    <a:pt x="40" y="267"/>
                  </a:lnTo>
                  <a:lnTo>
                    <a:pt x="80" y="277"/>
                  </a:lnTo>
                  <a:lnTo>
                    <a:pt x="90" y="248"/>
                  </a:lnTo>
                  <a:lnTo>
                    <a:pt x="104" y="219"/>
                  </a:lnTo>
                  <a:lnTo>
                    <a:pt x="69" y="198"/>
                  </a:lnTo>
                  <a:close/>
                  <a:moveTo>
                    <a:pt x="120" y="130"/>
                  </a:moveTo>
                  <a:lnTo>
                    <a:pt x="96" y="157"/>
                  </a:lnTo>
                  <a:lnTo>
                    <a:pt x="76" y="187"/>
                  </a:lnTo>
                  <a:lnTo>
                    <a:pt x="111" y="208"/>
                  </a:lnTo>
                  <a:lnTo>
                    <a:pt x="128" y="181"/>
                  </a:lnTo>
                  <a:lnTo>
                    <a:pt x="149" y="158"/>
                  </a:lnTo>
                  <a:lnTo>
                    <a:pt x="120" y="130"/>
                  </a:lnTo>
                  <a:close/>
                  <a:moveTo>
                    <a:pt x="599" y="130"/>
                  </a:moveTo>
                  <a:lnTo>
                    <a:pt x="570" y="158"/>
                  </a:lnTo>
                  <a:lnTo>
                    <a:pt x="591" y="181"/>
                  </a:lnTo>
                  <a:lnTo>
                    <a:pt x="609" y="208"/>
                  </a:lnTo>
                  <a:lnTo>
                    <a:pt x="644" y="187"/>
                  </a:lnTo>
                  <a:lnTo>
                    <a:pt x="623" y="157"/>
                  </a:lnTo>
                  <a:lnTo>
                    <a:pt x="599" y="130"/>
                  </a:lnTo>
                  <a:close/>
                  <a:moveTo>
                    <a:pt x="360" y="82"/>
                  </a:moveTo>
                  <a:lnTo>
                    <a:pt x="309" y="85"/>
                  </a:lnTo>
                  <a:lnTo>
                    <a:pt x="263" y="99"/>
                  </a:lnTo>
                  <a:lnTo>
                    <a:pt x="220" y="118"/>
                  </a:lnTo>
                  <a:lnTo>
                    <a:pt x="181" y="146"/>
                  </a:lnTo>
                  <a:lnTo>
                    <a:pt x="148" y="179"/>
                  </a:lnTo>
                  <a:lnTo>
                    <a:pt x="120" y="219"/>
                  </a:lnTo>
                  <a:lnTo>
                    <a:pt x="100" y="262"/>
                  </a:lnTo>
                  <a:lnTo>
                    <a:pt x="87" y="309"/>
                  </a:lnTo>
                  <a:lnTo>
                    <a:pt x="82" y="358"/>
                  </a:lnTo>
                  <a:lnTo>
                    <a:pt x="87" y="409"/>
                  </a:lnTo>
                  <a:lnTo>
                    <a:pt x="100" y="456"/>
                  </a:lnTo>
                  <a:lnTo>
                    <a:pt x="120" y="499"/>
                  </a:lnTo>
                  <a:lnTo>
                    <a:pt x="148" y="537"/>
                  </a:lnTo>
                  <a:lnTo>
                    <a:pt x="181" y="571"/>
                  </a:lnTo>
                  <a:lnTo>
                    <a:pt x="220" y="598"/>
                  </a:lnTo>
                  <a:lnTo>
                    <a:pt x="263" y="619"/>
                  </a:lnTo>
                  <a:lnTo>
                    <a:pt x="309" y="632"/>
                  </a:lnTo>
                  <a:lnTo>
                    <a:pt x="360" y="637"/>
                  </a:lnTo>
                  <a:lnTo>
                    <a:pt x="410" y="632"/>
                  </a:lnTo>
                  <a:lnTo>
                    <a:pt x="456" y="619"/>
                  </a:lnTo>
                  <a:lnTo>
                    <a:pt x="500" y="598"/>
                  </a:lnTo>
                  <a:lnTo>
                    <a:pt x="538" y="571"/>
                  </a:lnTo>
                  <a:lnTo>
                    <a:pt x="572" y="537"/>
                  </a:lnTo>
                  <a:lnTo>
                    <a:pt x="601" y="499"/>
                  </a:lnTo>
                  <a:lnTo>
                    <a:pt x="620" y="456"/>
                  </a:lnTo>
                  <a:lnTo>
                    <a:pt x="633" y="409"/>
                  </a:lnTo>
                  <a:lnTo>
                    <a:pt x="637" y="358"/>
                  </a:lnTo>
                  <a:lnTo>
                    <a:pt x="633" y="309"/>
                  </a:lnTo>
                  <a:lnTo>
                    <a:pt x="620" y="262"/>
                  </a:lnTo>
                  <a:lnTo>
                    <a:pt x="601" y="219"/>
                  </a:lnTo>
                  <a:lnTo>
                    <a:pt x="572" y="179"/>
                  </a:lnTo>
                  <a:lnTo>
                    <a:pt x="538" y="146"/>
                  </a:lnTo>
                  <a:lnTo>
                    <a:pt x="500" y="118"/>
                  </a:lnTo>
                  <a:lnTo>
                    <a:pt x="456" y="99"/>
                  </a:lnTo>
                  <a:lnTo>
                    <a:pt x="410" y="85"/>
                  </a:lnTo>
                  <a:lnTo>
                    <a:pt x="360" y="82"/>
                  </a:lnTo>
                  <a:close/>
                  <a:moveTo>
                    <a:pt x="188" y="75"/>
                  </a:moveTo>
                  <a:lnTo>
                    <a:pt x="157" y="96"/>
                  </a:lnTo>
                  <a:lnTo>
                    <a:pt x="130" y="120"/>
                  </a:lnTo>
                  <a:lnTo>
                    <a:pt x="159" y="149"/>
                  </a:lnTo>
                  <a:lnTo>
                    <a:pt x="183" y="128"/>
                  </a:lnTo>
                  <a:lnTo>
                    <a:pt x="208" y="110"/>
                  </a:lnTo>
                  <a:lnTo>
                    <a:pt x="188" y="75"/>
                  </a:lnTo>
                  <a:close/>
                  <a:moveTo>
                    <a:pt x="532" y="75"/>
                  </a:moveTo>
                  <a:lnTo>
                    <a:pt x="511" y="110"/>
                  </a:lnTo>
                  <a:lnTo>
                    <a:pt x="536" y="128"/>
                  </a:lnTo>
                  <a:lnTo>
                    <a:pt x="561" y="149"/>
                  </a:lnTo>
                  <a:lnTo>
                    <a:pt x="589" y="120"/>
                  </a:lnTo>
                  <a:lnTo>
                    <a:pt x="562" y="96"/>
                  </a:lnTo>
                  <a:lnTo>
                    <a:pt x="532" y="75"/>
                  </a:lnTo>
                  <a:close/>
                  <a:moveTo>
                    <a:pt x="268" y="40"/>
                  </a:moveTo>
                  <a:lnTo>
                    <a:pt x="232" y="53"/>
                  </a:lnTo>
                  <a:lnTo>
                    <a:pt x="199" y="67"/>
                  </a:lnTo>
                  <a:lnTo>
                    <a:pt x="220" y="102"/>
                  </a:lnTo>
                  <a:lnTo>
                    <a:pt x="248" y="90"/>
                  </a:lnTo>
                  <a:lnTo>
                    <a:pt x="277" y="80"/>
                  </a:lnTo>
                  <a:lnTo>
                    <a:pt x="268" y="40"/>
                  </a:lnTo>
                  <a:close/>
                  <a:moveTo>
                    <a:pt x="452" y="40"/>
                  </a:moveTo>
                  <a:lnTo>
                    <a:pt x="442" y="80"/>
                  </a:lnTo>
                  <a:lnTo>
                    <a:pt x="471" y="90"/>
                  </a:lnTo>
                  <a:lnTo>
                    <a:pt x="500" y="102"/>
                  </a:lnTo>
                  <a:lnTo>
                    <a:pt x="520" y="67"/>
                  </a:lnTo>
                  <a:lnTo>
                    <a:pt x="487" y="53"/>
                  </a:lnTo>
                  <a:lnTo>
                    <a:pt x="452" y="40"/>
                  </a:lnTo>
                  <a:close/>
                  <a:moveTo>
                    <a:pt x="367" y="27"/>
                  </a:moveTo>
                  <a:lnTo>
                    <a:pt x="367" y="67"/>
                  </a:lnTo>
                  <a:lnTo>
                    <a:pt x="399" y="70"/>
                  </a:lnTo>
                  <a:lnTo>
                    <a:pt x="429" y="75"/>
                  </a:lnTo>
                  <a:lnTo>
                    <a:pt x="439" y="37"/>
                  </a:lnTo>
                  <a:lnTo>
                    <a:pt x="404" y="30"/>
                  </a:lnTo>
                  <a:lnTo>
                    <a:pt x="367" y="27"/>
                  </a:lnTo>
                  <a:close/>
                  <a:moveTo>
                    <a:pt x="352" y="27"/>
                  </a:moveTo>
                  <a:lnTo>
                    <a:pt x="316" y="30"/>
                  </a:lnTo>
                  <a:lnTo>
                    <a:pt x="280" y="37"/>
                  </a:lnTo>
                  <a:lnTo>
                    <a:pt x="292" y="75"/>
                  </a:lnTo>
                  <a:lnTo>
                    <a:pt x="322" y="70"/>
                  </a:lnTo>
                  <a:lnTo>
                    <a:pt x="352" y="67"/>
                  </a:lnTo>
                  <a:lnTo>
                    <a:pt x="352" y="27"/>
                  </a:lnTo>
                  <a:close/>
                  <a:moveTo>
                    <a:pt x="360" y="0"/>
                  </a:moveTo>
                  <a:lnTo>
                    <a:pt x="418" y="5"/>
                  </a:lnTo>
                  <a:lnTo>
                    <a:pt x="474" y="18"/>
                  </a:lnTo>
                  <a:lnTo>
                    <a:pt x="525" y="40"/>
                  </a:lnTo>
                  <a:lnTo>
                    <a:pt x="572" y="69"/>
                  </a:lnTo>
                  <a:lnTo>
                    <a:pt x="613" y="106"/>
                  </a:lnTo>
                  <a:lnTo>
                    <a:pt x="650" y="147"/>
                  </a:lnTo>
                  <a:lnTo>
                    <a:pt x="679" y="194"/>
                  </a:lnTo>
                  <a:lnTo>
                    <a:pt x="701" y="245"/>
                  </a:lnTo>
                  <a:lnTo>
                    <a:pt x="714" y="301"/>
                  </a:lnTo>
                  <a:lnTo>
                    <a:pt x="719" y="358"/>
                  </a:lnTo>
                  <a:lnTo>
                    <a:pt x="714" y="417"/>
                  </a:lnTo>
                  <a:lnTo>
                    <a:pt x="701" y="472"/>
                  </a:lnTo>
                  <a:lnTo>
                    <a:pt x="679" y="523"/>
                  </a:lnTo>
                  <a:lnTo>
                    <a:pt x="650" y="571"/>
                  </a:lnTo>
                  <a:lnTo>
                    <a:pt x="613" y="613"/>
                  </a:lnTo>
                  <a:lnTo>
                    <a:pt x="572" y="649"/>
                  </a:lnTo>
                  <a:lnTo>
                    <a:pt x="525" y="678"/>
                  </a:lnTo>
                  <a:lnTo>
                    <a:pt x="474" y="699"/>
                  </a:lnTo>
                  <a:lnTo>
                    <a:pt x="418" y="713"/>
                  </a:lnTo>
                  <a:lnTo>
                    <a:pt x="360" y="718"/>
                  </a:lnTo>
                  <a:lnTo>
                    <a:pt x="301" y="713"/>
                  </a:lnTo>
                  <a:lnTo>
                    <a:pt x="247" y="699"/>
                  </a:lnTo>
                  <a:lnTo>
                    <a:pt x="194" y="678"/>
                  </a:lnTo>
                  <a:lnTo>
                    <a:pt x="148" y="649"/>
                  </a:lnTo>
                  <a:lnTo>
                    <a:pt x="106" y="613"/>
                  </a:lnTo>
                  <a:lnTo>
                    <a:pt x="69" y="571"/>
                  </a:lnTo>
                  <a:lnTo>
                    <a:pt x="40" y="523"/>
                  </a:lnTo>
                  <a:lnTo>
                    <a:pt x="18" y="472"/>
                  </a:lnTo>
                  <a:lnTo>
                    <a:pt x="5" y="417"/>
                  </a:lnTo>
                  <a:lnTo>
                    <a:pt x="0" y="358"/>
                  </a:lnTo>
                  <a:lnTo>
                    <a:pt x="5" y="301"/>
                  </a:lnTo>
                  <a:lnTo>
                    <a:pt x="18" y="245"/>
                  </a:lnTo>
                  <a:lnTo>
                    <a:pt x="40" y="194"/>
                  </a:lnTo>
                  <a:lnTo>
                    <a:pt x="69" y="147"/>
                  </a:lnTo>
                  <a:lnTo>
                    <a:pt x="106" y="106"/>
                  </a:lnTo>
                  <a:lnTo>
                    <a:pt x="148" y="69"/>
                  </a:lnTo>
                  <a:lnTo>
                    <a:pt x="194" y="40"/>
                  </a:lnTo>
                  <a:lnTo>
                    <a:pt x="247" y="18"/>
                  </a:lnTo>
                  <a:lnTo>
                    <a:pt x="301" y="5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 rot="10800000" flipH="1">
            <a:off x="961817" y="712412"/>
            <a:ext cx="162347" cy="2486571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0800000">
            <a:off x="85737" y="712411"/>
            <a:ext cx="996857" cy="248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-416087" y="1640644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Calibri Light" panose="020F0302020204030204" pitchFamily="34" charset="0"/>
              </a:rPr>
              <a:t>Why #1</a:t>
            </a:r>
            <a:endParaRPr lang="en-US" sz="3200" dirty="0">
              <a:solidFill>
                <a:schemeClr val="accent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3105" y="302921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9609" y="2312054"/>
            <a:ext cx="368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Recommended Action: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5393" y="290115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3105" y="3763961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15393" y="363590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53105" y="4498708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15393" y="437065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53105" y="5233455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15393" y="5105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Solution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4: Nam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dapibus nisi nec leo iaculis ultricies. Proin vestibulum convallis ipsum.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99801" y="942432"/>
            <a:ext cx="144000" cy="10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e 5 Why'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5C74"/>
      </a:accent1>
      <a:accent2>
        <a:srgbClr val="91D4DD"/>
      </a:accent2>
      <a:accent3>
        <a:srgbClr val="E7DAD2"/>
      </a:accent3>
      <a:accent4>
        <a:srgbClr val="EAC783"/>
      </a:accent4>
      <a:accent5>
        <a:srgbClr val="E7875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303CE4-8D02-4E90-8986-D643C0A26015}"/>
</file>

<file path=customXml/itemProps2.xml><?xml version="1.0" encoding="utf-8"?>
<ds:datastoreItem xmlns:ds="http://schemas.openxmlformats.org/officeDocument/2006/customXml" ds:itemID="{641F621A-58BF-485C-A427-830FB31FAF3F}"/>
</file>

<file path=customXml/itemProps3.xml><?xml version="1.0" encoding="utf-8"?>
<ds:datastoreItem xmlns:ds="http://schemas.openxmlformats.org/officeDocument/2006/customXml" ds:itemID="{B4D9FEE6-61B3-431D-AAAD-75EBDC21AD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868</Words>
  <Application>Microsoft Macintosh PowerPoint</Application>
  <PresentationFormat>Widescreen</PresentationFormat>
  <Paragraphs>112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Open Sans</vt:lpstr>
      <vt:lpstr>Arial</vt:lpstr>
      <vt:lpstr>Office Theme</vt:lpstr>
      <vt:lpstr>PowerPoint Presentation</vt:lpstr>
      <vt:lpstr>The 5 Why’s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133</cp:revision>
  <dcterms:created xsi:type="dcterms:W3CDTF">2013-09-12T13:05:01Z</dcterms:created>
  <dcterms:modified xsi:type="dcterms:W3CDTF">2015-12-03T19:33:42Z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