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6" r:id="rId2"/>
    <p:sldId id="279" r:id="rId3"/>
    <p:sldId id="280" r:id="rId4"/>
    <p:sldId id="281" r:id="rId5"/>
    <p:sldId id="283" r:id="rId6"/>
    <p:sldId id="268" r:id="rId7"/>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85E"/>
    <a:srgbClr val="D33DAF"/>
    <a:srgbClr val="FFF19E"/>
    <a:srgbClr val="FFA11D"/>
    <a:srgbClr val="64CAE0"/>
    <a:srgbClr val="2899B0"/>
    <a:srgbClr val="F4F4F4"/>
    <a:srgbClr val="30A23E"/>
    <a:srgbClr val="3CB5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p:restoredTop sz="94638" autoAdjust="0"/>
  </p:normalViewPr>
  <p:slideViewPr>
    <p:cSldViewPr>
      <p:cViewPr varScale="1">
        <p:scale>
          <a:sx n="95" d="100"/>
          <a:sy n="95" d="100"/>
        </p:scale>
        <p:origin x="200" y="568"/>
      </p:cViewPr>
      <p:guideLst>
        <p:guide orient="horz" pos="2160"/>
        <p:guide pos="3840"/>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12/18/15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dirty="0"/>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dirty="0"/>
          </a:p>
        </p:txBody>
      </p:sp>
    </p:spTree>
    <p:extLst>
      <p:ext uri="{BB962C8B-B14F-4D97-AF65-F5344CB8AC3E}">
        <p14:creationId xmlns:p14="http://schemas.microsoft.com/office/powerpoint/2010/main" val="2026563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2</a:t>
            </a:fld>
            <a:endParaRPr lang="en-US" dirty="0"/>
          </a:p>
        </p:txBody>
      </p:sp>
    </p:spTree>
    <p:extLst>
      <p:ext uri="{BB962C8B-B14F-4D97-AF65-F5344CB8AC3E}">
        <p14:creationId xmlns:p14="http://schemas.microsoft.com/office/powerpoint/2010/main" val="272672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3</a:t>
            </a:fld>
            <a:endParaRPr lang="en-US" dirty="0"/>
          </a:p>
        </p:txBody>
      </p:sp>
    </p:spTree>
    <p:extLst>
      <p:ext uri="{BB962C8B-B14F-4D97-AF65-F5344CB8AC3E}">
        <p14:creationId xmlns:p14="http://schemas.microsoft.com/office/powerpoint/2010/main" val="246988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4</a:t>
            </a:fld>
            <a:endParaRPr lang="en-US" dirty="0"/>
          </a:p>
        </p:txBody>
      </p:sp>
    </p:spTree>
    <p:extLst>
      <p:ext uri="{BB962C8B-B14F-4D97-AF65-F5344CB8AC3E}">
        <p14:creationId xmlns:p14="http://schemas.microsoft.com/office/powerpoint/2010/main" val="433373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5</a:t>
            </a:fld>
            <a:endParaRPr lang="en-US" dirty="0"/>
          </a:p>
        </p:txBody>
      </p:sp>
    </p:spTree>
    <p:extLst>
      <p:ext uri="{BB962C8B-B14F-4D97-AF65-F5344CB8AC3E}">
        <p14:creationId xmlns:p14="http://schemas.microsoft.com/office/powerpoint/2010/main" val="3744606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You can safely remove this slide. This slide</a:t>
            </a:r>
            <a:r>
              <a:rPr lang="en-US" baseline="0" dirty="0" smtClean="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2400" dirty="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smtClean="0"/>
              <a:t>Click to edit Master title style</a:t>
            </a:r>
            <a:endParaRPr lang="en-US"/>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78D6DB-6798-42D2-B9AD-FC6F1C72FC30}" type="datetimeFigureOut">
              <a:rPr lang="en-US" smtClean="0"/>
              <a:pPr/>
              <a:t>12/18/15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dirty="0"/>
          </a:p>
        </p:txBody>
      </p:sp>
    </p:spTree>
    <p:extLst>
      <p:ext uri="{BB962C8B-B14F-4D97-AF65-F5344CB8AC3E}">
        <p14:creationId xmlns:p14="http://schemas.microsoft.com/office/powerpoint/2010/main" val="1741541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dirty="0"/>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12/18/15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7538142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12/18/15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841580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12/18/15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5350223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smtClean="0"/>
              <a:t>SlideModel.com</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12/18/15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7899705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12/18/15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577184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12/18/15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51923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12/18/15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118170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5404F2-BE9A-4460-8815-8F645183555F}" type="datetimeFigureOut">
              <a:rPr lang="en-US" smtClean="0"/>
              <a:pPr/>
              <a:t>12/18/15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053186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5404F2-BE9A-4460-8815-8F645183555F}" type="datetimeFigureOut">
              <a:rPr lang="en-US" smtClean="0"/>
              <a:pPr/>
              <a:t>12/18/15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7958990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12/18/15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429874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1" y="6245267"/>
            <a:ext cx="12192000" cy="6118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sp>
        <p:nvSpPr>
          <p:cNvPr id="6" name="TextBox 5"/>
          <p:cNvSpPr txBox="1"/>
          <p:nvPr userDrawn="1"/>
        </p:nvSpPr>
        <p:spPr>
          <a:xfrm>
            <a:off x="9440654" y="6420416"/>
            <a:ext cx="1723549" cy="261542"/>
          </a:xfrm>
          <a:prstGeom prst="rect">
            <a:avLst/>
          </a:prstGeom>
          <a:noFill/>
        </p:spPr>
        <p:txBody>
          <a:bodyPr wrap="none" rtlCol="0">
            <a:spAutoFit/>
          </a:bodyPr>
          <a:lstStyle/>
          <a:p>
            <a:r>
              <a:rPr lang="en-US" sz="1100" b="1" dirty="0">
                <a:solidFill>
                  <a:schemeClr val="bg1"/>
                </a:solidFill>
                <a:ea typeface="Open Sans" panose="020B0606030504020204" pitchFamily="34" charset="0"/>
                <a:cs typeface="Open Sans" panose="020B0606030504020204" pitchFamily="34" charset="0"/>
              </a:rPr>
              <a:t>This is a Presentation Title</a:t>
            </a:r>
          </a:p>
        </p:txBody>
      </p:sp>
      <p:grpSp>
        <p:nvGrpSpPr>
          <p:cNvPr id="7" name="Group 6"/>
          <p:cNvGrpSpPr/>
          <p:nvPr userDrawn="1"/>
        </p:nvGrpSpPr>
        <p:grpSpPr>
          <a:xfrm>
            <a:off x="11154869" y="6440638"/>
            <a:ext cx="224082" cy="221098"/>
            <a:chOff x="4328868" y="5502988"/>
            <a:chExt cx="500307" cy="493774"/>
          </a:xfrm>
          <a:solidFill>
            <a:schemeClr val="bg1"/>
          </a:solidFill>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grpSp>
        <p:nvGrpSpPr>
          <p:cNvPr id="10" name="Group 9"/>
          <p:cNvGrpSpPr/>
          <p:nvPr userDrawn="1"/>
        </p:nvGrpSpPr>
        <p:grpSpPr>
          <a:xfrm flipH="1">
            <a:off x="11646174" y="6440638"/>
            <a:ext cx="224082" cy="221098"/>
            <a:chOff x="4328868" y="5502988"/>
            <a:chExt cx="500307" cy="493774"/>
          </a:xfrm>
          <a:solidFill>
            <a:schemeClr val="bg1"/>
          </a:solidFill>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sp>
        <p:nvSpPr>
          <p:cNvPr id="17" name="Slide Number Placeholder 16"/>
          <p:cNvSpPr>
            <a:spLocks noGrp="1"/>
          </p:cNvSpPr>
          <p:nvPr>
            <p:ph type="sldNum" sz="quarter" idx="12"/>
          </p:nvPr>
        </p:nvSpPr>
        <p:spPr>
          <a:xfrm>
            <a:off x="11202730" y="6323774"/>
            <a:ext cx="491305" cy="420448"/>
          </a:xfrm>
        </p:spPr>
        <p:txBody>
          <a:bodyPr/>
          <a:lstStyle>
            <a:lvl1pPr>
              <a:defRPr sz="1100">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681249425"/>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12/18/15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129081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12/18/15</a:t>
            </a:fld>
            <a:endParaRPr lang="en-US" dirty="0"/>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iming>
    <p:tnLst>
      <p:par>
        <p:cTn id="1" dur="indefinite" restart="never" nodeType="tmRoot"/>
      </p:par>
    </p:tnLst>
  </p:timing>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493776" y="768096"/>
          <a:ext cx="11301979" cy="4837176"/>
        </p:xfrm>
        <a:graphic>
          <a:graphicData uri="http://schemas.openxmlformats.org/drawingml/2006/table">
            <a:tbl>
              <a:tblPr/>
              <a:tblGrid>
                <a:gridCol w="1505712">
                  <a:extLst>
                    <a:ext uri="{9D8B030D-6E8A-4147-A177-3AD203B41FA5}">
                      <a16:colId xmlns:a16="http://schemas.microsoft.com/office/drawing/2014/main" xmlns="" val="2502778383"/>
                    </a:ext>
                  </a:extLst>
                </a:gridCol>
                <a:gridCol w="1505712">
                  <a:extLst>
                    <a:ext uri="{9D8B030D-6E8A-4147-A177-3AD203B41FA5}">
                      <a16:colId xmlns:a16="http://schemas.microsoft.com/office/drawing/2014/main" xmlns="" val="3261491460"/>
                    </a:ext>
                  </a:extLst>
                </a:gridCol>
                <a:gridCol w="762000">
                  <a:extLst>
                    <a:ext uri="{9D8B030D-6E8A-4147-A177-3AD203B41FA5}">
                      <a16:colId xmlns:a16="http://schemas.microsoft.com/office/drawing/2014/main" xmlns="" val="1157910775"/>
                    </a:ext>
                  </a:extLst>
                </a:gridCol>
                <a:gridCol w="762000">
                  <a:extLst>
                    <a:ext uri="{9D8B030D-6E8A-4147-A177-3AD203B41FA5}">
                      <a16:colId xmlns:a16="http://schemas.microsoft.com/office/drawing/2014/main" xmlns="" val="120545809"/>
                    </a:ext>
                  </a:extLst>
                </a:gridCol>
                <a:gridCol w="762000">
                  <a:extLst>
                    <a:ext uri="{9D8B030D-6E8A-4147-A177-3AD203B41FA5}">
                      <a16:colId xmlns:a16="http://schemas.microsoft.com/office/drawing/2014/main" xmlns="" val="3422530898"/>
                    </a:ext>
                  </a:extLst>
                </a:gridCol>
                <a:gridCol w="685800">
                  <a:extLst>
                    <a:ext uri="{9D8B030D-6E8A-4147-A177-3AD203B41FA5}">
                      <a16:colId xmlns:a16="http://schemas.microsoft.com/office/drawing/2014/main" xmlns="" val="806382387"/>
                    </a:ext>
                  </a:extLst>
                </a:gridCol>
                <a:gridCol w="762000">
                  <a:extLst>
                    <a:ext uri="{9D8B030D-6E8A-4147-A177-3AD203B41FA5}">
                      <a16:colId xmlns:a16="http://schemas.microsoft.com/office/drawing/2014/main" xmlns="" val="1799963291"/>
                    </a:ext>
                  </a:extLst>
                </a:gridCol>
                <a:gridCol w="762000">
                  <a:extLst>
                    <a:ext uri="{9D8B030D-6E8A-4147-A177-3AD203B41FA5}">
                      <a16:colId xmlns:a16="http://schemas.microsoft.com/office/drawing/2014/main" xmlns="" val="40989372"/>
                    </a:ext>
                  </a:extLst>
                </a:gridCol>
                <a:gridCol w="762000">
                  <a:extLst>
                    <a:ext uri="{9D8B030D-6E8A-4147-A177-3AD203B41FA5}">
                      <a16:colId xmlns:a16="http://schemas.microsoft.com/office/drawing/2014/main" xmlns="" val="2827530999"/>
                    </a:ext>
                  </a:extLst>
                </a:gridCol>
                <a:gridCol w="762000">
                  <a:extLst>
                    <a:ext uri="{9D8B030D-6E8A-4147-A177-3AD203B41FA5}">
                      <a16:colId xmlns:a16="http://schemas.microsoft.com/office/drawing/2014/main" xmlns="" val="4072443908"/>
                    </a:ext>
                  </a:extLst>
                </a:gridCol>
                <a:gridCol w="762000">
                  <a:extLst>
                    <a:ext uri="{9D8B030D-6E8A-4147-A177-3AD203B41FA5}">
                      <a16:colId xmlns:a16="http://schemas.microsoft.com/office/drawing/2014/main" xmlns="" val="4217358447"/>
                    </a:ext>
                  </a:extLst>
                </a:gridCol>
                <a:gridCol w="762000">
                  <a:extLst>
                    <a:ext uri="{9D8B030D-6E8A-4147-A177-3AD203B41FA5}">
                      <a16:colId xmlns:a16="http://schemas.microsoft.com/office/drawing/2014/main" xmlns="" val="2041719514"/>
                    </a:ext>
                  </a:extLst>
                </a:gridCol>
                <a:gridCol w="746755">
                  <a:extLst>
                    <a:ext uri="{9D8B030D-6E8A-4147-A177-3AD203B41FA5}">
                      <a16:colId xmlns:a16="http://schemas.microsoft.com/office/drawing/2014/main" xmlns="" val="4103842704"/>
                    </a:ext>
                  </a:extLst>
                </a:gridCol>
              </a:tblGrid>
              <a:tr h="483718">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3254252472"/>
                  </a:ext>
                </a:extLst>
              </a:tr>
              <a:tr h="483717">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3536403138"/>
                  </a:ext>
                </a:extLst>
              </a:tr>
              <a:tr h="483718">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419538079"/>
                  </a:ext>
                </a:extLst>
              </a:tr>
              <a:tr h="483717">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822574694"/>
                  </a:ext>
                </a:extLst>
              </a:tr>
              <a:tr h="483718">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020358587"/>
                  </a:ext>
                </a:extLst>
              </a:tr>
              <a:tr h="483718">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770697220"/>
                  </a:ext>
                </a:extLst>
              </a:tr>
              <a:tr h="483717">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2956470431"/>
                  </a:ext>
                </a:extLst>
              </a:tr>
              <a:tr h="483718">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3034911425"/>
                  </a:ext>
                </a:extLst>
              </a:tr>
              <a:tr h="483717">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152556694"/>
                  </a:ext>
                </a:extLst>
              </a:tr>
              <a:tr h="483718">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3196907589"/>
                  </a:ext>
                </a:extLst>
              </a:tr>
            </a:tbl>
          </a:graphicData>
        </a:graphic>
      </p:graphicFrame>
      <p:sp>
        <p:nvSpPr>
          <p:cNvPr id="13" name="Cross 12"/>
          <p:cNvSpPr/>
          <p:nvPr/>
        </p:nvSpPr>
        <p:spPr>
          <a:xfrm>
            <a:off x="3124200" y="1418360"/>
            <a:ext cx="152400" cy="152400"/>
          </a:xfrm>
          <a:prstGeom prst="plus">
            <a:avLst>
              <a:gd name="adj" fmla="val 37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ross 14"/>
          <p:cNvSpPr/>
          <p:nvPr/>
        </p:nvSpPr>
        <p:spPr>
          <a:xfrm>
            <a:off x="3124200" y="1901824"/>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ross 16"/>
          <p:cNvSpPr/>
          <p:nvPr/>
        </p:nvSpPr>
        <p:spPr>
          <a:xfrm>
            <a:off x="3124200" y="2385288"/>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ross 18"/>
          <p:cNvSpPr/>
          <p:nvPr/>
        </p:nvSpPr>
        <p:spPr>
          <a:xfrm>
            <a:off x="3124200" y="2868752"/>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ross 20"/>
          <p:cNvSpPr/>
          <p:nvPr/>
        </p:nvSpPr>
        <p:spPr>
          <a:xfrm>
            <a:off x="3124200" y="3352216"/>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ross 22"/>
          <p:cNvSpPr/>
          <p:nvPr/>
        </p:nvSpPr>
        <p:spPr>
          <a:xfrm>
            <a:off x="3124200" y="3835680"/>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Cross 24"/>
          <p:cNvSpPr/>
          <p:nvPr/>
        </p:nvSpPr>
        <p:spPr>
          <a:xfrm>
            <a:off x="3124200" y="4319144"/>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ross 26"/>
          <p:cNvSpPr/>
          <p:nvPr/>
        </p:nvSpPr>
        <p:spPr>
          <a:xfrm>
            <a:off x="3124200" y="4802608"/>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ross 28"/>
          <p:cNvSpPr/>
          <p:nvPr/>
        </p:nvSpPr>
        <p:spPr>
          <a:xfrm>
            <a:off x="3124200" y="5286072"/>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p:cNvSpPr/>
          <p:nvPr/>
        </p:nvSpPr>
        <p:spPr>
          <a:xfrm>
            <a:off x="4267200" y="1295400"/>
            <a:ext cx="5791200" cy="381000"/>
          </a:xfrm>
          <a:prstGeom prst="roundRect">
            <a:avLst>
              <a:gd name="adj" fmla="val 11867"/>
            </a:avLst>
          </a:prstGeom>
          <a:gradFill flip="none" rotWithShape="1">
            <a:gsLst>
              <a:gs pos="18000">
                <a:schemeClr val="accent1">
                  <a:lumMod val="75000"/>
                </a:schemeClr>
              </a:gs>
              <a:gs pos="19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Light" panose="020F0302020204030204" pitchFamily="34" charset="0"/>
              </a:rPr>
              <a:t>Project #1</a:t>
            </a:r>
            <a:endParaRPr lang="en-US" sz="1800" dirty="0">
              <a:latin typeface="Calibri Light" panose="020F0302020204030204" pitchFamily="34" charset="0"/>
            </a:endParaRPr>
          </a:p>
        </p:txBody>
      </p:sp>
      <p:sp>
        <p:nvSpPr>
          <p:cNvPr id="16" name="TextBox 15"/>
          <p:cNvSpPr txBox="1"/>
          <p:nvPr/>
        </p:nvSpPr>
        <p:spPr>
          <a:xfrm>
            <a:off x="3505200" y="857207"/>
            <a:ext cx="762000" cy="307777"/>
          </a:xfrm>
          <a:prstGeom prst="rect">
            <a:avLst/>
          </a:prstGeom>
          <a:noFill/>
        </p:spPr>
        <p:txBody>
          <a:bodyPr wrap="square" rtlCol="0">
            <a:spAutoFit/>
          </a:bodyPr>
          <a:lstStyle/>
          <a:p>
            <a:pPr algn="ctr"/>
            <a:r>
              <a:rPr lang="en-US" sz="1400" dirty="0" smtClean="0">
                <a:solidFill>
                  <a:schemeClr val="bg1">
                    <a:lumMod val="50000"/>
                  </a:schemeClr>
                </a:solidFill>
                <a:latin typeface="Calibri Light" panose="020F0302020204030204" pitchFamily="34" charset="0"/>
              </a:rPr>
              <a:t>27 Jan</a:t>
            </a:r>
            <a:endParaRPr lang="en-US" sz="1400" dirty="0">
              <a:solidFill>
                <a:schemeClr val="bg1">
                  <a:lumMod val="50000"/>
                </a:schemeClr>
              </a:solidFill>
              <a:latin typeface="Calibri Light" panose="020F0302020204030204" pitchFamily="34" charset="0"/>
            </a:endParaRPr>
          </a:p>
        </p:txBody>
      </p:sp>
      <p:sp>
        <p:nvSpPr>
          <p:cNvPr id="18" name="TextBox 17"/>
          <p:cNvSpPr txBox="1"/>
          <p:nvPr/>
        </p:nvSpPr>
        <p:spPr>
          <a:xfrm>
            <a:off x="4267200" y="857207"/>
            <a:ext cx="762000" cy="307777"/>
          </a:xfrm>
          <a:prstGeom prst="rect">
            <a:avLst/>
          </a:prstGeom>
          <a:noFill/>
        </p:spPr>
        <p:txBody>
          <a:bodyPr wrap="square" rtlCol="0">
            <a:spAutoFit/>
          </a:bodyPr>
          <a:lstStyle/>
          <a:p>
            <a:pPr algn="ctr"/>
            <a:r>
              <a:rPr lang="en-US" sz="1400" dirty="0" smtClean="0">
                <a:solidFill>
                  <a:schemeClr val="bg1">
                    <a:lumMod val="50000"/>
                  </a:schemeClr>
                </a:solidFill>
                <a:latin typeface="Calibri Light" panose="020F0302020204030204" pitchFamily="34" charset="0"/>
              </a:rPr>
              <a:t>28 </a:t>
            </a:r>
            <a:r>
              <a:rPr lang="en-US" sz="1400" dirty="0">
                <a:solidFill>
                  <a:schemeClr val="bg1">
                    <a:lumMod val="50000"/>
                  </a:schemeClr>
                </a:solidFill>
                <a:latin typeface="Calibri Light" panose="020F0302020204030204" pitchFamily="34" charset="0"/>
              </a:rPr>
              <a:t>Jan</a:t>
            </a:r>
          </a:p>
        </p:txBody>
      </p:sp>
      <p:sp>
        <p:nvSpPr>
          <p:cNvPr id="20" name="TextBox 19"/>
          <p:cNvSpPr txBox="1"/>
          <p:nvPr/>
        </p:nvSpPr>
        <p:spPr>
          <a:xfrm>
            <a:off x="5029200" y="857207"/>
            <a:ext cx="762000" cy="307777"/>
          </a:xfrm>
          <a:prstGeom prst="rect">
            <a:avLst/>
          </a:prstGeom>
          <a:noFill/>
        </p:spPr>
        <p:txBody>
          <a:bodyPr wrap="square" rtlCol="0">
            <a:spAutoFit/>
          </a:bodyPr>
          <a:lstStyle/>
          <a:p>
            <a:pPr algn="ctr"/>
            <a:r>
              <a:rPr lang="en-US" sz="1400" dirty="0" smtClean="0">
                <a:solidFill>
                  <a:schemeClr val="bg1">
                    <a:lumMod val="50000"/>
                  </a:schemeClr>
                </a:solidFill>
                <a:latin typeface="Calibri Light" panose="020F0302020204030204" pitchFamily="34" charset="0"/>
              </a:rPr>
              <a:t>29 </a:t>
            </a:r>
            <a:r>
              <a:rPr lang="en-US" sz="1400" dirty="0">
                <a:solidFill>
                  <a:schemeClr val="bg1">
                    <a:lumMod val="50000"/>
                  </a:schemeClr>
                </a:solidFill>
                <a:latin typeface="Calibri Light" panose="020F0302020204030204" pitchFamily="34" charset="0"/>
              </a:rPr>
              <a:t>Jan</a:t>
            </a:r>
          </a:p>
        </p:txBody>
      </p:sp>
      <p:sp>
        <p:nvSpPr>
          <p:cNvPr id="22" name="TextBox 21"/>
          <p:cNvSpPr txBox="1"/>
          <p:nvPr/>
        </p:nvSpPr>
        <p:spPr>
          <a:xfrm>
            <a:off x="5791199" y="857207"/>
            <a:ext cx="685801" cy="307777"/>
          </a:xfrm>
          <a:prstGeom prst="rect">
            <a:avLst/>
          </a:prstGeom>
          <a:noFill/>
        </p:spPr>
        <p:txBody>
          <a:bodyPr wrap="square" rtlCol="0">
            <a:spAutoFit/>
          </a:bodyPr>
          <a:lstStyle/>
          <a:p>
            <a:pPr algn="ctr"/>
            <a:r>
              <a:rPr lang="en-US" sz="1400" dirty="0">
                <a:solidFill>
                  <a:schemeClr val="bg1">
                    <a:lumMod val="50000"/>
                  </a:schemeClr>
                </a:solidFill>
                <a:latin typeface="Calibri Light" panose="020F0302020204030204" pitchFamily="34" charset="0"/>
              </a:rPr>
              <a:t>1 Feb</a:t>
            </a:r>
          </a:p>
        </p:txBody>
      </p:sp>
      <p:sp>
        <p:nvSpPr>
          <p:cNvPr id="40" name="TextBox 39"/>
          <p:cNvSpPr txBox="1"/>
          <p:nvPr/>
        </p:nvSpPr>
        <p:spPr>
          <a:xfrm>
            <a:off x="6515099" y="857207"/>
            <a:ext cx="685801" cy="307777"/>
          </a:xfrm>
          <a:prstGeom prst="rect">
            <a:avLst/>
          </a:prstGeom>
          <a:noFill/>
        </p:spPr>
        <p:txBody>
          <a:bodyPr wrap="square" rtlCol="0">
            <a:spAutoFit/>
          </a:bodyPr>
          <a:lstStyle/>
          <a:p>
            <a:pPr algn="ctr"/>
            <a:r>
              <a:rPr lang="en-US" sz="1400" dirty="0" smtClean="0">
                <a:solidFill>
                  <a:schemeClr val="bg1">
                    <a:lumMod val="50000"/>
                  </a:schemeClr>
                </a:solidFill>
                <a:latin typeface="Calibri Light" panose="020F0302020204030204" pitchFamily="34" charset="0"/>
              </a:rPr>
              <a:t>2 Feb</a:t>
            </a:r>
            <a:endParaRPr lang="en-US" sz="1400" dirty="0">
              <a:solidFill>
                <a:schemeClr val="bg1">
                  <a:lumMod val="50000"/>
                </a:schemeClr>
              </a:solidFill>
              <a:latin typeface="Calibri Light" panose="020F0302020204030204" pitchFamily="34" charset="0"/>
            </a:endParaRPr>
          </a:p>
        </p:txBody>
      </p:sp>
      <p:sp>
        <p:nvSpPr>
          <p:cNvPr id="41" name="TextBox 40"/>
          <p:cNvSpPr txBox="1"/>
          <p:nvPr/>
        </p:nvSpPr>
        <p:spPr>
          <a:xfrm>
            <a:off x="7278624" y="857207"/>
            <a:ext cx="685801" cy="307777"/>
          </a:xfrm>
          <a:prstGeom prst="rect">
            <a:avLst/>
          </a:prstGeom>
          <a:noFill/>
        </p:spPr>
        <p:txBody>
          <a:bodyPr wrap="square" rtlCol="0">
            <a:spAutoFit/>
          </a:bodyPr>
          <a:lstStyle/>
          <a:p>
            <a:pPr algn="ctr"/>
            <a:r>
              <a:rPr lang="en-US" sz="1400" dirty="0" smtClean="0">
                <a:solidFill>
                  <a:schemeClr val="bg1">
                    <a:lumMod val="50000"/>
                  </a:schemeClr>
                </a:solidFill>
                <a:latin typeface="Calibri Light" panose="020F0302020204030204" pitchFamily="34" charset="0"/>
              </a:rPr>
              <a:t>3 </a:t>
            </a:r>
            <a:r>
              <a:rPr lang="en-US" sz="1400" dirty="0">
                <a:solidFill>
                  <a:schemeClr val="bg1">
                    <a:lumMod val="50000"/>
                  </a:schemeClr>
                </a:solidFill>
                <a:latin typeface="Calibri Light" panose="020F0302020204030204" pitchFamily="34" charset="0"/>
              </a:rPr>
              <a:t>Feb</a:t>
            </a:r>
          </a:p>
        </p:txBody>
      </p:sp>
      <p:sp>
        <p:nvSpPr>
          <p:cNvPr id="42" name="TextBox 41"/>
          <p:cNvSpPr txBox="1"/>
          <p:nvPr/>
        </p:nvSpPr>
        <p:spPr>
          <a:xfrm>
            <a:off x="8042149" y="857207"/>
            <a:ext cx="685801" cy="307777"/>
          </a:xfrm>
          <a:prstGeom prst="rect">
            <a:avLst/>
          </a:prstGeom>
          <a:noFill/>
        </p:spPr>
        <p:txBody>
          <a:bodyPr wrap="square" rtlCol="0">
            <a:spAutoFit/>
          </a:bodyPr>
          <a:lstStyle/>
          <a:p>
            <a:pPr algn="ctr"/>
            <a:r>
              <a:rPr lang="en-US" sz="1400" dirty="0" smtClean="0">
                <a:solidFill>
                  <a:schemeClr val="bg1">
                    <a:lumMod val="50000"/>
                  </a:schemeClr>
                </a:solidFill>
                <a:latin typeface="Calibri Light" panose="020F0302020204030204" pitchFamily="34" charset="0"/>
              </a:rPr>
              <a:t>4 </a:t>
            </a:r>
            <a:r>
              <a:rPr lang="en-US" sz="1400" dirty="0">
                <a:solidFill>
                  <a:schemeClr val="bg1">
                    <a:lumMod val="50000"/>
                  </a:schemeClr>
                </a:solidFill>
                <a:latin typeface="Calibri Light" panose="020F0302020204030204" pitchFamily="34" charset="0"/>
              </a:rPr>
              <a:t>Feb</a:t>
            </a:r>
          </a:p>
        </p:txBody>
      </p:sp>
      <p:sp>
        <p:nvSpPr>
          <p:cNvPr id="43" name="TextBox 42"/>
          <p:cNvSpPr txBox="1"/>
          <p:nvPr/>
        </p:nvSpPr>
        <p:spPr>
          <a:xfrm>
            <a:off x="8805674" y="857207"/>
            <a:ext cx="685801" cy="307777"/>
          </a:xfrm>
          <a:prstGeom prst="rect">
            <a:avLst/>
          </a:prstGeom>
          <a:noFill/>
        </p:spPr>
        <p:txBody>
          <a:bodyPr wrap="square" rtlCol="0">
            <a:spAutoFit/>
          </a:bodyPr>
          <a:lstStyle/>
          <a:p>
            <a:pPr algn="ctr"/>
            <a:r>
              <a:rPr lang="en-US" sz="1400" dirty="0" smtClean="0">
                <a:solidFill>
                  <a:schemeClr val="bg1">
                    <a:lumMod val="50000"/>
                  </a:schemeClr>
                </a:solidFill>
                <a:latin typeface="Calibri Light" panose="020F0302020204030204" pitchFamily="34" charset="0"/>
              </a:rPr>
              <a:t>7 </a:t>
            </a:r>
            <a:r>
              <a:rPr lang="en-US" sz="1400" dirty="0">
                <a:solidFill>
                  <a:schemeClr val="bg1">
                    <a:lumMod val="50000"/>
                  </a:schemeClr>
                </a:solidFill>
                <a:latin typeface="Calibri Light" panose="020F0302020204030204" pitchFamily="34" charset="0"/>
              </a:rPr>
              <a:t>Feb</a:t>
            </a:r>
          </a:p>
        </p:txBody>
      </p:sp>
      <p:sp>
        <p:nvSpPr>
          <p:cNvPr id="44" name="TextBox 43"/>
          <p:cNvSpPr txBox="1"/>
          <p:nvPr/>
        </p:nvSpPr>
        <p:spPr>
          <a:xfrm>
            <a:off x="9567669" y="857207"/>
            <a:ext cx="685801" cy="307777"/>
          </a:xfrm>
          <a:prstGeom prst="rect">
            <a:avLst/>
          </a:prstGeom>
          <a:noFill/>
        </p:spPr>
        <p:txBody>
          <a:bodyPr wrap="square" rtlCol="0">
            <a:spAutoFit/>
          </a:bodyPr>
          <a:lstStyle/>
          <a:p>
            <a:pPr algn="ctr"/>
            <a:r>
              <a:rPr lang="en-US" sz="1400" dirty="0" smtClean="0">
                <a:solidFill>
                  <a:schemeClr val="bg1">
                    <a:lumMod val="50000"/>
                  </a:schemeClr>
                </a:solidFill>
                <a:latin typeface="Calibri Light" panose="020F0302020204030204" pitchFamily="34" charset="0"/>
              </a:rPr>
              <a:t>8 </a:t>
            </a:r>
            <a:r>
              <a:rPr lang="en-US" sz="1400" dirty="0">
                <a:solidFill>
                  <a:schemeClr val="bg1">
                    <a:lumMod val="50000"/>
                  </a:schemeClr>
                </a:solidFill>
                <a:latin typeface="Calibri Light" panose="020F0302020204030204" pitchFamily="34" charset="0"/>
              </a:rPr>
              <a:t>Feb</a:t>
            </a:r>
          </a:p>
        </p:txBody>
      </p:sp>
      <p:sp>
        <p:nvSpPr>
          <p:cNvPr id="45" name="TextBox 44"/>
          <p:cNvSpPr txBox="1"/>
          <p:nvPr/>
        </p:nvSpPr>
        <p:spPr>
          <a:xfrm>
            <a:off x="10329664" y="857207"/>
            <a:ext cx="685801" cy="307777"/>
          </a:xfrm>
          <a:prstGeom prst="rect">
            <a:avLst/>
          </a:prstGeom>
          <a:noFill/>
        </p:spPr>
        <p:txBody>
          <a:bodyPr wrap="square" rtlCol="0">
            <a:spAutoFit/>
          </a:bodyPr>
          <a:lstStyle/>
          <a:p>
            <a:pPr algn="ctr"/>
            <a:r>
              <a:rPr lang="en-US" sz="1400" dirty="0" smtClean="0">
                <a:solidFill>
                  <a:schemeClr val="bg1">
                    <a:lumMod val="50000"/>
                  </a:schemeClr>
                </a:solidFill>
                <a:latin typeface="Calibri Light" panose="020F0302020204030204" pitchFamily="34" charset="0"/>
              </a:rPr>
              <a:t>12 </a:t>
            </a:r>
            <a:r>
              <a:rPr lang="en-US" sz="1400" dirty="0">
                <a:solidFill>
                  <a:schemeClr val="bg1">
                    <a:lumMod val="50000"/>
                  </a:schemeClr>
                </a:solidFill>
                <a:latin typeface="Calibri Light" panose="020F0302020204030204" pitchFamily="34" charset="0"/>
              </a:rPr>
              <a:t>Feb</a:t>
            </a:r>
          </a:p>
        </p:txBody>
      </p:sp>
      <p:sp>
        <p:nvSpPr>
          <p:cNvPr id="46" name="TextBox 45"/>
          <p:cNvSpPr txBox="1"/>
          <p:nvPr/>
        </p:nvSpPr>
        <p:spPr>
          <a:xfrm>
            <a:off x="11062709" y="857207"/>
            <a:ext cx="672091" cy="307777"/>
          </a:xfrm>
          <a:prstGeom prst="rect">
            <a:avLst/>
          </a:prstGeom>
          <a:noFill/>
        </p:spPr>
        <p:txBody>
          <a:bodyPr wrap="square" rtlCol="0">
            <a:spAutoFit/>
          </a:bodyPr>
          <a:lstStyle/>
          <a:p>
            <a:pPr algn="ctr"/>
            <a:r>
              <a:rPr lang="en-US" sz="1400" dirty="0" smtClean="0">
                <a:solidFill>
                  <a:schemeClr val="bg1">
                    <a:lumMod val="50000"/>
                  </a:schemeClr>
                </a:solidFill>
                <a:latin typeface="Calibri Light" panose="020F0302020204030204" pitchFamily="34" charset="0"/>
              </a:rPr>
              <a:t>13 </a:t>
            </a:r>
            <a:r>
              <a:rPr lang="en-US" sz="1400" dirty="0">
                <a:solidFill>
                  <a:schemeClr val="bg1">
                    <a:lumMod val="50000"/>
                  </a:schemeClr>
                </a:solidFill>
                <a:latin typeface="Calibri Light" panose="020F0302020204030204" pitchFamily="34" charset="0"/>
              </a:rPr>
              <a:t>Feb</a:t>
            </a:r>
          </a:p>
        </p:txBody>
      </p:sp>
      <p:sp>
        <p:nvSpPr>
          <p:cNvPr id="47" name="TextBox 46"/>
          <p:cNvSpPr txBox="1"/>
          <p:nvPr/>
        </p:nvSpPr>
        <p:spPr>
          <a:xfrm>
            <a:off x="685800" y="838200"/>
            <a:ext cx="1309876" cy="338554"/>
          </a:xfrm>
          <a:prstGeom prst="rect">
            <a:avLst/>
          </a:prstGeom>
          <a:noFill/>
        </p:spPr>
        <p:txBody>
          <a:bodyPr wrap="square" rtlCol="0">
            <a:spAutoFit/>
          </a:bodyPr>
          <a:lstStyle/>
          <a:p>
            <a:pPr algn="ctr"/>
            <a:r>
              <a:rPr lang="en-US" sz="1600" dirty="0">
                <a:solidFill>
                  <a:schemeClr val="bg1">
                    <a:lumMod val="50000"/>
                  </a:schemeClr>
                </a:solidFill>
                <a:latin typeface="Calibri Light" panose="020F0302020204030204" pitchFamily="34" charset="0"/>
              </a:rPr>
              <a:t>Events</a:t>
            </a:r>
          </a:p>
        </p:txBody>
      </p:sp>
      <p:sp>
        <p:nvSpPr>
          <p:cNvPr id="53" name="TextBox 52"/>
          <p:cNvSpPr txBox="1"/>
          <p:nvPr/>
        </p:nvSpPr>
        <p:spPr>
          <a:xfrm>
            <a:off x="1995677" y="841818"/>
            <a:ext cx="1316813" cy="338554"/>
          </a:xfrm>
          <a:prstGeom prst="rect">
            <a:avLst/>
          </a:prstGeom>
          <a:noFill/>
        </p:spPr>
        <p:txBody>
          <a:bodyPr wrap="square" rtlCol="0">
            <a:spAutoFit/>
          </a:bodyPr>
          <a:lstStyle/>
          <a:p>
            <a:pPr algn="ctr"/>
            <a:r>
              <a:rPr lang="en-US" sz="1600" dirty="0">
                <a:solidFill>
                  <a:schemeClr val="bg1">
                    <a:lumMod val="50000"/>
                  </a:schemeClr>
                </a:solidFill>
                <a:latin typeface="Calibri Light" panose="020F0302020204030204" pitchFamily="34" charset="0"/>
              </a:rPr>
              <a:t>Dates</a:t>
            </a:r>
          </a:p>
        </p:txBody>
      </p:sp>
      <p:sp>
        <p:nvSpPr>
          <p:cNvPr id="55" name="Freeform 6"/>
          <p:cNvSpPr>
            <a:spLocks/>
          </p:cNvSpPr>
          <p:nvPr/>
        </p:nvSpPr>
        <p:spPr bwMode="auto">
          <a:xfrm>
            <a:off x="3312491" y="932386"/>
            <a:ext cx="93637" cy="196306"/>
          </a:xfrm>
          <a:custGeom>
            <a:avLst/>
            <a:gdLst>
              <a:gd name="T0" fmla="*/ 205 w 210"/>
              <a:gd name="T1" fmla="*/ 206 h 436"/>
              <a:gd name="T2" fmla="*/ 30 w 210"/>
              <a:gd name="T3" fmla="*/ 7 h 436"/>
              <a:gd name="T4" fmla="*/ 9 w 210"/>
              <a:gd name="T5" fmla="*/ 5 h 436"/>
              <a:gd name="T6" fmla="*/ 4 w 210"/>
              <a:gd name="T7" fmla="*/ 28 h 436"/>
              <a:gd name="T8" fmla="*/ 81 w 210"/>
              <a:gd name="T9" fmla="*/ 219 h 436"/>
              <a:gd name="T10" fmla="*/ 4 w 210"/>
              <a:gd name="T11" fmla="*/ 410 h 436"/>
              <a:gd name="T12" fmla="*/ 9 w 210"/>
              <a:gd name="T13" fmla="*/ 433 h 436"/>
              <a:gd name="T14" fmla="*/ 19 w 210"/>
              <a:gd name="T15" fmla="*/ 436 h 436"/>
              <a:gd name="T16" fmla="*/ 30 w 210"/>
              <a:gd name="T17" fmla="*/ 431 h 436"/>
              <a:gd name="T18" fmla="*/ 205 w 210"/>
              <a:gd name="T19" fmla="*/ 232 h 436"/>
              <a:gd name="T20" fmla="*/ 210 w 210"/>
              <a:gd name="T21" fmla="*/ 219 h 436"/>
              <a:gd name="T22" fmla="*/ 205 w 210"/>
              <a:gd name="T23" fmla="*/ 206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436">
                <a:moveTo>
                  <a:pt x="205" y="206"/>
                </a:moveTo>
                <a:cubicBezTo>
                  <a:pt x="30" y="7"/>
                  <a:pt x="30" y="7"/>
                  <a:pt x="30" y="7"/>
                </a:cubicBezTo>
                <a:cubicBezTo>
                  <a:pt x="25" y="1"/>
                  <a:pt x="16" y="0"/>
                  <a:pt x="9" y="5"/>
                </a:cubicBezTo>
                <a:cubicBezTo>
                  <a:pt x="3" y="10"/>
                  <a:pt x="0" y="20"/>
                  <a:pt x="4" y="28"/>
                </a:cubicBezTo>
                <a:cubicBezTo>
                  <a:pt x="81" y="219"/>
                  <a:pt x="81" y="219"/>
                  <a:pt x="81" y="219"/>
                </a:cubicBezTo>
                <a:cubicBezTo>
                  <a:pt x="4" y="410"/>
                  <a:pt x="4" y="410"/>
                  <a:pt x="4" y="410"/>
                </a:cubicBezTo>
                <a:cubicBezTo>
                  <a:pt x="0" y="418"/>
                  <a:pt x="3" y="428"/>
                  <a:pt x="9" y="433"/>
                </a:cubicBezTo>
                <a:cubicBezTo>
                  <a:pt x="12" y="435"/>
                  <a:pt x="15" y="436"/>
                  <a:pt x="19" y="436"/>
                </a:cubicBezTo>
                <a:cubicBezTo>
                  <a:pt x="23" y="436"/>
                  <a:pt x="27" y="435"/>
                  <a:pt x="30" y="431"/>
                </a:cubicBezTo>
                <a:cubicBezTo>
                  <a:pt x="205" y="232"/>
                  <a:pt x="205" y="232"/>
                  <a:pt x="205" y="232"/>
                </a:cubicBezTo>
                <a:cubicBezTo>
                  <a:pt x="208" y="229"/>
                  <a:pt x="210" y="224"/>
                  <a:pt x="210" y="219"/>
                </a:cubicBezTo>
                <a:cubicBezTo>
                  <a:pt x="210" y="214"/>
                  <a:pt x="208" y="209"/>
                  <a:pt x="205" y="20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Freeform 6"/>
          <p:cNvSpPr>
            <a:spLocks/>
          </p:cNvSpPr>
          <p:nvPr/>
        </p:nvSpPr>
        <p:spPr bwMode="auto">
          <a:xfrm rot="5400000">
            <a:off x="660934" y="932388"/>
            <a:ext cx="93637" cy="196306"/>
          </a:xfrm>
          <a:custGeom>
            <a:avLst/>
            <a:gdLst>
              <a:gd name="T0" fmla="*/ 205 w 210"/>
              <a:gd name="T1" fmla="*/ 206 h 436"/>
              <a:gd name="T2" fmla="*/ 30 w 210"/>
              <a:gd name="T3" fmla="*/ 7 h 436"/>
              <a:gd name="T4" fmla="*/ 9 w 210"/>
              <a:gd name="T5" fmla="*/ 5 h 436"/>
              <a:gd name="T6" fmla="*/ 4 w 210"/>
              <a:gd name="T7" fmla="*/ 28 h 436"/>
              <a:gd name="T8" fmla="*/ 81 w 210"/>
              <a:gd name="T9" fmla="*/ 219 h 436"/>
              <a:gd name="T10" fmla="*/ 4 w 210"/>
              <a:gd name="T11" fmla="*/ 410 h 436"/>
              <a:gd name="T12" fmla="*/ 9 w 210"/>
              <a:gd name="T13" fmla="*/ 433 h 436"/>
              <a:gd name="T14" fmla="*/ 19 w 210"/>
              <a:gd name="T15" fmla="*/ 436 h 436"/>
              <a:gd name="T16" fmla="*/ 30 w 210"/>
              <a:gd name="T17" fmla="*/ 431 h 436"/>
              <a:gd name="T18" fmla="*/ 205 w 210"/>
              <a:gd name="T19" fmla="*/ 232 h 436"/>
              <a:gd name="T20" fmla="*/ 210 w 210"/>
              <a:gd name="T21" fmla="*/ 219 h 436"/>
              <a:gd name="T22" fmla="*/ 205 w 210"/>
              <a:gd name="T23" fmla="*/ 206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436">
                <a:moveTo>
                  <a:pt x="205" y="206"/>
                </a:moveTo>
                <a:cubicBezTo>
                  <a:pt x="30" y="7"/>
                  <a:pt x="30" y="7"/>
                  <a:pt x="30" y="7"/>
                </a:cubicBezTo>
                <a:cubicBezTo>
                  <a:pt x="25" y="1"/>
                  <a:pt x="16" y="0"/>
                  <a:pt x="9" y="5"/>
                </a:cubicBezTo>
                <a:cubicBezTo>
                  <a:pt x="3" y="10"/>
                  <a:pt x="0" y="20"/>
                  <a:pt x="4" y="28"/>
                </a:cubicBezTo>
                <a:cubicBezTo>
                  <a:pt x="81" y="219"/>
                  <a:pt x="81" y="219"/>
                  <a:pt x="81" y="219"/>
                </a:cubicBezTo>
                <a:cubicBezTo>
                  <a:pt x="4" y="410"/>
                  <a:pt x="4" y="410"/>
                  <a:pt x="4" y="410"/>
                </a:cubicBezTo>
                <a:cubicBezTo>
                  <a:pt x="0" y="418"/>
                  <a:pt x="3" y="428"/>
                  <a:pt x="9" y="433"/>
                </a:cubicBezTo>
                <a:cubicBezTo>
                  <a:pt x="12" y="435"/>
                  <a:pt x="15" y="436"/>
                  <a:pt x="19" y="436"/>
                </a:cubicBezTo>
                <a:cubicBezTo>
                  <a:pt x="23" y="436"/>
                  <a:pt x="27" y="435"/>
                  <a:pt x="30" y="431"/>
                </a:cubicBezTo>
                <a:cubicBezTo>
                  <a:pt x="205" y="232"/>
                  <a:pt x="205" y="232"/>
                  <a:pt x="205" y="232"/>
                </a:cubicBezTo>
                <a:cubicBezTo>
                  <a:pt x="208" y="229"/>
                  <a:pt x="210" y="224"/>
                  <a:pt x="210" y="219"/>
                </a:cubicBezTo>
                <a:cubicBezTo>
                  <a:pt x="210" y="214"/>
                  <a:pt x="208" y="209"/>
                  <a:pt x="205" y="20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Rounded Rectangle 56"/>
          <p:cNvSpPr/>
          <p:nvPr/>
        </p:nvSpPr>
        <p:spPr>
          <a:xfrm>
            <a:off x="4267200" y="1783194"/>
            <a:ext cx="3733800" cy="381000"/>
          </a:xfrm>
          <a:prstGeom prst="roundRect">
            <a:avLst>
              <a:gd name="adj" fmla="val 118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Light" panose="020F0302020204030204" pitchFamily="34" charset="0"/>
              </a:rPr>
              <a:t>Task #1</a:t>
            </a:r>
            <a:endParaRPr lang="en-US" sz="1800" dirty="0">
              <a:latin typeface="Calibri Light" panose="020F0302020204030204" pitchFamily="34" charset="0"/>
            </a:endParaRPr>
          </a:p>
        </p:txBody>
      </p:sp>
      <p:sp>
        <p:nvSpPr>
          <p:cNvPr id="59" name="Rounded Rectangle 58"/>
          <p:cNvSpPr/>
          <p:nvPr/>
        </p:nvSpPr>
        <p:spPr>
          <a:xfrm>
            <a:off x="5029200" y="2270988"/>
            <a:ext cx="5257800" cy="381000"/>
          </a:xfrm>
          <a:prstGeom prst="roundRect">
            <a:avLst>
              <a:gd name="adj" fmla="val 11867"/>
            </a:avLst>
          </a:prstGeom>
          <a:gradFill flip="none" rotWithShape="1">
            <a:gsLst>
              <a:gs pos="28000">
                <a:schemeClr val="accent2"/>
              </a:gs>
              <a:gs pos="2900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Light" panose="020F0302020204030204" pitchFamily="34" charset="0"/>
              </a:rPr>
              <a:t>Task #2</a:t>
            </a:r>
            <a:endParaRPr lang="en-US" sz="1800" dirty="0">
              <a:latin typeface="Calibri Light" panose="020F0302020204030204" pitchFamily="34" charset="0"/>
            </a:endParaRPr>
          </a:p>
        </p:txBody>
      </p:sp>
      <p:sp>
        <p:nvSpPr>
          <p:cNvPr id="61" name="Rectangle 60"/>
          <p:cNvSpPr/>
          <p:nvPr/>
        </p:nvSpPr>
        <p:spPr>
          <a:xfrm>
            <a:off x="493776" y="1322276"/>
            <a:ext cx="2630424" cy="338554"/>
          </a:xfrm>
          <a:prstGeom prst="rect">
            <a:avLst/>
          </a:prstGeom>
        </p:spPr>
        <p:txBody>
          <a:bodyPr wrap="square">
            <a:spAutoFit/>
          </a:bodyPr>
          <a:lstStyle/>
          <a:p>
            <a:pPr algn="ctr"/>
            <a:r>
              <a:rPr lang="en-US" sz="1600" dirty="0">
                <a:solidFill>
                  <a:schemeClr val="bg1">
                    <a:lumMod val="50000"/>
                  </a:schemeClr>
                </a:solidFill>
                <a:latin typeface="Calibri Light" panose="020F0302020204030204" pitchFamily="34" charset="0"/>
              </a:rPr>
              <a:t>Project #1</a:t>
            </a:r>
          </a:p>
        </p:txBody>
      </p:sp>
      <p:sp>
        <p:nvSpPr>
          <p:cNvPr id="62" name="Rectangle 61"/>
          <p:cNvSpPr/>
          <p:nvPr/>
        </p:nvSpPr>
        <p:spPr>
          <a:xfrm>
            <a:off x="493776" y="1802734"/>
            <a:ext cx="2630424" cy="338554"/>
          </a:xfrm>
          <a:prstGeom prst="rect">
            <a:avLst/>
          </a:prstGeom>
        </p:spPr>
        <p:txBody>
          <a:bodyPr wrap="square">
            <a:spAutoFit/>
          </a:bodyPr>
          <a:lstStyle/>
          <a:p>
            <a:pPr algn="ctr"/>
            <a:r>
              <a:rPr lang="en-US" sz="1600" dirty="0">
                <a:solidFill>
                  <a:schemeClr val="bg1">
                    <a:lumMod val="50000"/>
                  </a:schemeClr>
                </a:solidFill>
                <a:latin typeface="Calibri Light" panose="020F0302020204030204" pitchFamily="34" charset="0"/>
              </a:rPr>
              <a:t>Task #1</a:t>
            </a:r>
          </a:p>
        </p:txBody>
      </p:sp>
      <p:sp>
        <p:nvSpPr>
          <p:cNvPr id="63" name="Rectangle 62"/>
          <p:cNvSpPr/>
          <p:nvPr/>
        </p:nvSpPr>
        <p:spPr>
          <a:xfrm>
            <a:off x="493776" y="2292211"/>
            <a:ext cx="2630424" cy="338554"/>
          </a:xfrm>
          <a:prstGeom prst="rect">
            <a:avLst/>
          </a:prstGeom>
        </p:spPr>
        <p:txBody>
          <a:bodyPr wrap="square">
            <a:spAutoFit/>
          </a:bodyPr>
          <a:lstStyle/>
          <a:p>
            <a:pPr algn="ctr"/>
            <a:r>
              <a:rPr lang="en-US" sz="1600" dirty="0">
                <a:solidFill>
                  <a:schemeClr val="bg1">
                    <a:lumMod val="50000"/>
                  </a:schemeClr>
                </a:solidFill>
                <a:latin typeface="Calibri Light" panose="020F0302020204030204" pitchFamily="34" charset="0"/>
              </a:rPr>
              <a:t>Task </a:t>
            </a:r>
            <a:r>
              <a:rPr lang="en-US" sz="1600" dirty="0" smtClean="0">
                <a:solidFill>
                  <a:schemeClr val="bg1">
                    <a:lumMod val="50000"/>
                  </a:schemeClr>
                </a:solidFill>
                <a:latin typeface="Calibri Light" panose="020F0302020204030204" pitchFamily="34" charset="0"/>
              </a:rPr>
              <a:t>#2</a:t>
            </a:r>
            <a:endParaRPr lang="en-US" sz="1600" dirty="0">
              <a:solidFill>
                <a:schemeClr val="bg1">
                  <a:lumMod val="50000"/>
                </a:schemeClr>
              </a:solidFill>
              <a:latin typeface="Calibri Light" panose="020F0302020204030204" pitchFamily="34" charset="0"/>
            </a:endParaRPr>
          </a:p>
        </p:txBody>
      </p:sp>
      <p:sp>
        <p:nvSpPr>
          <p:cNvPr id="64" name="Rectangle 63"/>
          <p:cNvSpPr/>
          <p:nvPr/>
        </p:nvSpPr>
        <p:spPr>
          <a:xfrm>
            <a:off x="493776" y="2775675"/>
            <a:ext cx="2630424" cy="338554"/>
          </a:xfrm>
          <a:prstGeom prst="rect">
            <a:avLst/>
          </a:prstGeom>
        </p:spPr>
        <p:txBody>
          <a:bodyPr wrap="square">
            <a:spAutoFit/>
          </a:bodyPr>
          <a:lstStyle/>
          <a:p>
            <a:pPr algn="ctr"/>
            <a:r>
              <a:rPr lang="en-US" sz="1600" dirty="0">
                <a:solidFill>
                  <a:schemeClr val="bg1">
                    <a:lumMod val="50000"/>
                  </a:schemeClr>
                </a:solidFill>
                <a:latin typeface="Calibri Light" panose="020F0302020204030204" pitchFamily="34" charset="0"/>
              </a:rPr>
              <a:t>Project </a:t>
            </a:r>
            <a:r>
              <a:rPr lang="en-US" sz="1600" dirty="0" smtClean="0">
                <a:solidFill>
                  <a:schemeClr val="bg1">
                    <a:lumMod val="50000"/>
                  </a:schemeClr>
                </a:solidFill>
                <a:latin typeface="Calibri Light" panose="020F0302020204030204" pitchFamily="34" charset="0"/>
              </a:rPr>
              <a:t>#3</a:t>
            </a:r>
            <a:endParaRPr lang="en-US" sz="1600" dirty="0">
              <a:solidFill>
                <a:schemeClr val="bg1">
                  <a:lumMod val="50000"/>
                </a:schemeClr>
              </a:solidFill>
              <a:latin typeface="Calibri Light" panose="020F0302020204030204" pitchFamily="34" charset="0"/>
            </a:endParaRPr>
          </a:p>
        </p:txBody>
      </p:sp>
      <p:sp>
        <p:nvSpPr>
          <p:cNvPr id="65" name="Rectangle 64"/>
          <p:cNvSpPr/>
          <p:nvPr/>
        </p:nvSpPr>
        <p:spPr>
          <a:xfrm>
            <a:off x="493776" y="3259139"/>
            <a:ext cx="2630424" cy="338554"/>
          </a:xfrm>
          <a:prstGeom prst="rect">
            <a:avLst/>
          </a:prstGeom>
        </p:spPr>
        <p:txBody>
          <a:bodyPr wrap="square">
            <a:spAutoFit/>
          </a:bodyPr>
          <a:lstStyle/>
          <a:p>
            <a:pPr algn="ctr"/>
            <a:r>
              <a:rPr lang="en-US" sz="1600" dirty="0">
                <a:solidFill>
                  <a:schemeClr val="bg1">
                    <a:lumMod val="50000"/>
                  </a:schemeClr>
                </a:solidFill>
                <a:latin typeface="Calibri Light" panose="020F0302020204030204" pitchFamily="34" charset="0"/>
              </a:rPr>
              <a:t>Project </a:t>
            </a:r>
            <a:r>
              <a:rPr lang="en-US" sz="1600" dirty="0" smtClean="0">
                <a:solidFill>
                  <a:schemeClr val="bg1">
                    <a:lumMod val="50000"/>
                  </a:schemeClr>
                </a:solidFill>
                <a:latin typeface="Calibri Light" panose="020F0302020204030204" pitchFamily="34" charset="0"/>
              </a:rPr>
              <a:t>#4</a:t>
            </a:r>
            <a:endParaRPr lang="en-US" sz="1600" dirty="0">
              <a:solidFill>
                <a:schemeClr val="bg1">
                  <a:lumMod val="50000"/>
                </a:schemeClr>
              </a:solidFill>
              <a:latin typeface="Calibri Light" panose="020F0302020204030204" pitchFamily="34" charset="0"/>
            </a:endParaRPr>
          </a:p>
        </p:txBody>
      </p:sp>
      <p:sp>
        <p:nvSpPr>
          <p:cNvPr id="66" name="Rectangle 65"/>
          <p:cNvSpPr/>
          <p:nvPr/>
        </p:nvSpPr>
        <p:spPr>
          <a:xfrm>
            <a:off x="493776" y="3742603"/>
            <a:ext cx="2630424" cy="338554"/>
          </a:xfrm>
          <a:prstGeom prst="rect">
            <a:avLst/>
          </a:prstGeom>
        </p:spPr>
        <p:txBody>
          <a:bodyPr wrap="square">
            <a:spAutoFit/>
          </a:bodyPr>
          <a:lstStyle/>
          <a:p>
            <a:pPr algn="ctr"/>
            <a:r>
              <a:rPr lang="en-US" sz="1600" dirty="0">
                <a:solidFill>
                  <a:schemeClr val="bg1">
                    <a:lumMod val="50000"/>
                  </a:schemeClr>
                </a:solidFill>
                <a:latin typeface="Calibri Light" panose="020F0302020204030204" pitchFamily="34" charset="0"/>
              </a:rPr>
              <a:t>Revision</a:t>
            </a:r>
          </a:p>
        </p:txBody>
      </p:sp>
      <p:sp>
        <p:nvSpPr>
          <p:cNvPr id="67" name="Rectangle 66"/>
          <p:cNvSpPr/>
          <p:nvPr/>
        </p:nvSpPr>
        <p:spPr>
          <a:xfrm>
            <a:off x="493776" y="4226067"/>
            <a:ext cx="2630424" cy="338554"/>
          </a:xfrm>
          <a:prstGeom prst="rect">
            <a:avLst/>
          </a:prstGeom>
        </p:spPr>
        <p:txBody>
          <a:bodyPr wrap="square">
            <a:spAutoFit/>
          </a:bodyPr>
          <a:lstStyle/>
          <a:p>
            <a:pPr algn="ctr"/>
            <a:r>
              <a:rPr lang="en-US" sz="1600" dirty="0">
                <a:solidFill>
                  <a:schemeClr val="bg1">
                    <a:lumMod val="50000"/>
                  </a:schemeClr>
                </a:solidFill>
                <a:latin typeface="Calibri Light" panose="020F0302020204030204" pitchFamily="34" charset="0"/>
              </a:rPr>
              <a:t>Task #5</a:t>
            </a:r>
          </a:p>
        </p:txBody>
      </p:sp>
      <p:sp>
        <p:nvSpPr>
          <p:cNvPr id="68" name="Rectangle 67"/>
          <p:cNvSpPr/>
          <p:nvPr/>
        </p:nvSpPr>
        <p:spPr>
          <a:xfrm>
            <a:off x="493776" y="4709531"/>
            <a:ext cx="2630424" cy="338554"/>
          </a:xfrm>
          <a:prstGeom prst="rect">
            <a:avLst/>
          </a:prstGeom>
        </p:spPr>
        <p:txBody>
          <a:bodyPr wrap="square">
            <a:spAutoFit/>
          </a:bodyPr>
          <a:lstStyle/>
          <a:p>
            <a:pPr algn="ctr"/>
            <a:r>
              <a:rPr lang="en-US" sz="1600" dirty="0">
                <a:solidFill>
                  <a:schemeClr val="bg1">
                    <a:lumMod val="50000"/>
                  </a:schemeClr>
                </a:solidFill>
                <a:latin typeface="Calibri Light" panose="020F0302020204030204" pitchFamily="34" charset="0"/>
              </a:rPr>
              <a:t>Project </a:t>
            </a:r>
            <a:r>
              <a:rPr lang="en-US" sz="1600" dirty="0" smtClean="0">
                <a:solidFill>
                  <a:schemeClr val="bg1">
                    <a:lumMod val="50000"/>
                  </a:schemeClr>
                </a:solidFill>
                <a:latin typeface="Calibri Light" panose="020F0302020204030204" pitchFamily="34" charset="0"/>
              </a:rPr>
              <a:t>#6</a:t>
            </a:r>
            <a:endParaRPr lang="en-US" sz="1600" dirty="0">
              <a:solidFill>
                <a:schemeClr val="bg1">
                  <a:lumMod val="50000"/>
                </a:schemeClr>
              </a:solidFill>
              <a:latin typeface="Calibri Light" panose="020F0302020204030204" pitchFamily="34" charset="0"/>
            </a:endParaRPr>
          </a:p>
        </p:txBody>
      </p:sp>
      <p:sp>
        <p:nvSpPr>
          <p:cNvPr id="69" name="Rectangle 68"/>
          <p:cNvSpPr/>
          <p:nvPr/>
        </p:nvSpPr>
        <p:spPr>
          <a:xfrm>
            <a:off x="493776" y="5187278"/>
            <a:ext cx="2630424" cy="338554"/>
          </a:xfrm>
          <a:prstGeom prst="rect">
            <a:avLst/>
          </a:prstGeom>
        </p:spPr>
        <p:txBody>
          <a:bodyPr wrap="square">
            <a:spAutoFit/>
          </a:bodyPr>
          <a:lstStyle/>
          <a:p>
            <a:pPr algn="ctr"/>
            <a:r>
              <a:rPr lang="en-US" sz="1600" dirty="0">
                <a:solidFill>
                  <a:schemeClr val="bg1">
                    <a:lumMod val="50000"/>
                  </a:schemeClr>
                </a:solidFill>
                <a:latin typeface="Calibri Light" panose="020F0302020204030204" pitchFamily="34" charset="0"/>
              </a:rPr>
              <a:t>Project End</a:t>
            </a:r>
          </a:p>
        </p:txBody>
      </p:sp>
      <p:sp>
        <p:nvSpPr>
          <p:cNvPr id="70" name="Rounded Rectangle 69"/>
          <p:cNvSpPr/>
          <p:nvPr/>
        </p:nvSpPr>
        <p:spPr>
          <a:xfrm>
            <a:off x="6114287" y="2752688"/>
            <a:ext cx="3377188" cy="381000"/>
          </a:xfrm>
          <a:prstGeom prst="roundRect">
            <a:avLst>
              <a:gd name="adj" fmla="val 118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Light" panose="020F0302020204030204" pitchFamily="34" charset="0"/>
              </a:rPr>
              <a:t>Task #3</a:t>
            </a:r>
            <a:endParaRPr lang="en-US" sz="1800" dirty="0">
              <a:latin typeface="Calibri Light" panose="020F0302020204030204" pitchFamily="34" charset="0"/>
            </a:endParaRPr>
          </a:p>
        </p:txBody>
      </p:sp>
      <p:sp>
        <p:nvSpPr>
          <p:cNvPr id="71" name="Rounded Rectangle 70"/>
          <p:cNvSpPr/>
          <p:nvPr/>
        </p:nvSpPr>
        <p:spPr>
          <a:xfrm>
            <a:off x="8768148" y="3237916"/>
            <a:ext cx="2275704" cy="381000"/>
          </a:xfrm>
          <a:prstGeom prst="roundRect">
            <a:avLst>
              <a:gd name="adj" fmla="val 11867"/>
            </a:avLst>
          </a:prstGeom>
          <a:gradFill flip="none" rotWithShape="1">
            <a:gsLst>
              <a:gs pos="18000">
                <a:schemeClr val="accent2"/>
              </a:gs>
              <a:gs pos="1900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Light" panose="020F0302020204030204" pitchFamily="34" charset="0"/>
              </a:rPr>
              <a:t>Task #4</a:t>
            </a:r>
            <a:endParaRPr lang="en-US" sz="1800" dirty="0">
              <a:latin typeface="Calibri Light" panose="020F0302020204030204" pitchFamily="34" charset="0"/>
            </a:endParaRPr>
          </a:p>
        </p:txBody>
      </p:sp>
      <p:sp>
        <p:nvSpPr>
          <p:cNvPr id="72" name="Rounded Rectangle 71"/>
          <p:cNvSpPr/>
          <p:nvPr/>
        </p:nvSpPr>
        <p:spPr>
          <a:xfrm>
            <a:off x="6904297" y="3717194"/>
            <a:ext cx="2275704" cy="381000"/>
          </a:xfrm>
          <a:prstGeom prst="roundRect">
            <a:avLst>
              <a:gd name="adj" fmla="val 118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Light" panose="020F0302020204030204" pitchFamily="34" charset="0"/>
              </a:rPr>
              <a:t>Revision</a:t>
            </a:r>
            <a:endParaRPr lang="en-US" sz="1800" dirty="0">
              <a:latin typeface="Calibri Light" panose="020F0302020204030204" pitchFamily="34" charset="0"/>
            </a:endParaRPr>
          </a:p>
        </p:txBody>
      </p:sp>
      <p:sp>
        <p:nvSpPr>
          <p:cNvPr id="48" name="Rounded Rectangle 47"/>
          <p:cNvSpPr/>
          <p:nvPr/>
        </p:nvSpPr>
        <p:spPr>
          <a:xfrm>
            <a:off x="5181600" y="4207573"/>
            <a:ext cx="3586548" cy="381000"/>
          </a:xfrm>
          <a:prstGeom prst="roundRect">
            <a:avLst>
              <a:gd name="adj" fmla="val 118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Light" panose="020F0302020204030204" pitchFamily="34" charset="0"/>
              </a:rPr>
              <a:t>Task #5</a:t>
            </a:r>
            <a:endParaRPr lang="en-US" sz="1800" dirty="0">
              <a:latin typeface="Calibri Light" panose="020F0302020204030204" pitchFamily="34" charset="0"/>
            </a:endParaRPr>
          </a:p>
        </p:txBody>
      </p:sp>
      <p:sp>
        <p:nvSpPr>
          <p:cNvPr id="49" name="Rounded Rectangle 48"/>
          <p:cNvSpPr/>
          <p:nvPr/>
        </p:nvSpPr>
        <p:spPr>
          <a:xfrm>
            <a:off x="6172200" y="4695497"/>
            <a:ext cx="2976374" cy="381000"/>
          </a:xfrm>
          <a:prstGeom prst="roundRect">
            <a:avLst>
              <a:gd name="adj" fmla="val 11867"/>
            </a:avLst>
          </a:prstGeom>
          <a:gradFill flip="none" rotWithShape="1">
            <a:gsLst>
              <a:gs pos="77000">
                <a:schemeClr val="accent2"/>
              </a:gs>
              <a:gs pos="7700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Calibri Light" panose="020F0302020204030204" pitchFamily="34" charset="0"/>
              </a:rPr>
              <a:t>Task </a:t>
            </a:r>
            <a:r>
              <a:rPr lang="en-US" sz="1800" dirty="0" smtClean="0">
                <a:latin typeface="Calibri Light" panose="020F0302020204030204" pitchFamily="34" charset="0"/>
              </a:rPr>
              <a:t>#6</a:t>
            </a:r>
            <a:endParaRPr lang="en-US" sz="1800" dirty="0">
              <a:latin typeface="Calibri Light" panose="020F0302020204030204" pitchFamily="34" charset="0"/>
            </a:endParaRPr>
          </a:p>
        </p:txBody>
      </p:sp>
      <p:sp>
        <p:nvSpPr>
          <p:cNvPr id="50" name="Rounded Rectangle 49"/>
          <p:cNvSpPr/>
          <p:nvPr/>
        </p:nvSpPr>
        <p:spPr>
          <a:xfrm>
            <a:off x="8991600" y="5166055"/>
            <a:ext cx="2275704" cy="381000"/>
          </a:xfrm>
          <a:prstGeom prst="roundRect">
            <a:avLst>
              <a:gd name="adj" fmla="val 118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Light" panose="020F0302020204030204" pitchFamily="34" charset="0"/>
              </a:rPr>
              <a:t>Project End</a:t>
            </a:r>
            <a:endParaRPr lang="en-US" sz="1800" dirty="0">
              <a:latin typeface="Calibri Light" panose="020F0302020204030204" pitchFamily="34" charset="0"/>
            </a:endParaRPr>
          </a:p>
        </p:txBody>
      </p:sp>
      <p:cxnSp>
        <p:nvCxnSpPr>
          <p:cNvPr id="7" name="Elbow Connector 6"/>
          <p:cNvCxnSpPr>
            <a:stCxn id="37" idx="1"/>
            <a:endCxn id="50" idx="1"/>
          </p:cNvCxnSpPr>
          <p:nvPr/>
        </p:nvCxnSpPr>
        <p:spPr>
          <a:xfrm rot="10800000" flipH="1" flipV="1">
            <a:off x="4267200" y="1485899"/>
            <a:ext cx="4724400" cy="3870655"/>
          </a:xfrm>
          <a:prstGeom prst="bentConnector3">
            <a:avLst>
              <a:gd name="adj1" fmla="val -7994"/>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3886200" y="1976604"/>
            <a:ext cx="381000" cy="0"/>
          </a:xfrm>
          <a:prstGeom prst="line">
            <a:avLst/>
          </a:prstGeom>
          <a:ln>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59" idx="1"/>
          </p:cNvCxnSpPr>
          <p:nvPr/>
        </p:nvCxnSpPr>
        <p:spPr>
          <a:xfrm flipH="1" flipV="1">
            <a:off x="3886200" y="2459914"/>
            <a:ext cx="1143000" cy="1574"/>
          </a:xfrm>
          <a:prstGeom prst="line">
            <a:avLst/>
          </a:prstGeom>
          <a:ln>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2" idx="1"/>
          </p:cNvCxnSpPr>
          <p:nvPr/>
        </p:nvCxnSpPr>
        <p:spPr>
          <a:xfrm flipH="1">
            <a:off x="3886200" y="3907694"/>
            <a:ext cx="3018097" cy="0"/>
          </a:xfrm>
          <a:prstGeom prst="line">
            <a:avLst/>
          </a:prstGeom>
          <a:ln>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59" idx="3"/>
            <a:endCxn id="70" idx="3"/>
          </p:cNvCxnSpPr>
          <p:nvPr/>
        </p:nvCxnSpPr>
        <p:spPr>
          <a:xfrm flipH="1">
            <a:off x="9491475" y="2461488"/>
            <a:ext cx="795525" cy="481700"/>
          </a:xfrm>
          <a:prstGeom prst="bentConnector3">
            <a:avLst>
              <a:gd name="adj1" fmla="val -28736"/>
            </a:avLst>
          </a:prstGeom>
          <a:ln>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71" idx="1"/>
            <a:endCxn id="70" idx="1"/>
          </p:cNvCxnSpPr>
          <p:nvPr/>
        </p:nvCxnSpPr>
        <p:spPr>
          <a:xfrm rot="10800000">
            <a:off x="6114288" y="2943188"/>
            <a:ext cx="2653861" cy="485228"/>
          </a:xfrm>
          <a:prstGeom prst="bentConnector3">
            <a:avLst>
              <a:gd name="adj1" fmla="val 126896"/>
            </a:avLst>
          </a:prstGeom>
          <a:ln>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stCxn id="72" idx="3"/>
            <a:endCxn id="48" idx="3"/>
          </p:cNvCxnSpPr>
          <p:nvPr/>
        </p:nvCxnSpPr>
        <p:spPr>
          <a:xfrm flipH="1">
            <a:off x="8768148" y="3907694"/>
            <a:ext cx="411853" cy="490379"/>
          </a:xfrm>
          <a:prstGeom prst="bentConnector3">
            <a:avLst>
              <a:gd name="adj1" fmla="val -190799"/>
            </a:avLst>
          </a:prstGeom>
          <a:ln>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72" idx="3"/>
            <a:endCxn id="49" idx="3"/>
          </p:cNvCxnSpPr>
          <p:nvPr/>
        </p:nvCxnSpPr>
        <p:spPr>
          <a:xfrm flipH="1">
            <a:off x="9148574" y="3907694"/>
            <a:ext cx="31427" cy="978303"/>
          </a:xfrm>
          <a:prstGeom prst="bentConnector3">
            <a:avLst>
              <a:gd name="adj1" fmla="val -2497407"/>
            </a:avLst>
          </a:prstGeom>
          <a:ln>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05906" y="5751193"/>
            <a:ext cx="10852694" cy="646331"/>
          </a:xfrm>
          <a:prstGeom prst="rect">
            <a:avLst/>
          </a:prstGeom>
          <a:noFill/>
        </p:spPr>
        <p:txBody>
          <a:bodyPr wrap="square" rtlCol="0">
            <a:spAutoFit/>
          </a:bodyPr>
          <a:lstStyle/>
          <a:p>
            <a:r>
              <a:rPr lang="en-US" sz="1800" dirty="0">
                <a:solidFill>
                  <a:schemeClr val="accent2"/>
                </a:solidFill>
                <a:latin typeface="Calibri Light" panose="020F0302020204030204" pitchFamily="34" charset="0"/>
              </a:rPr>
              <a:t>Note: </a:t>
            </a:r>
            <a:r>
              <a:rPr lang="en-US" sz="1800" dirty="0">
                <a:solidFill>
                  <a:schemeClr val="bg1">
                    <a:lumMod val="50000"/>
                  </a:schemeClr>
                </a:solidFill>
                <a:latin typeface="Calibri Light" panose="020F0302020204030204" pitchFamily="34" charset="0"/>
              </a:rPr>
              <a:t>Lorem ipsum dolor sit amet, consectetur adipiscing elit. Nulla venenatis turpis nec sem molestie, vitae aliquam enim semper. Integer sagittis ut ex vitae finibus. Donec varius tempus sem</a:t>
            </a:r>
            <a:r>
              <a:rPr lang="en-US" sz="1800" dirty="0" smtClean="0">
                <a:solidFill>
                  <a:schemeClr val="bg1">
                    <a:lumMod val="50000"/>
                  </a:schemeClr>
                </a:solidFill>
                <a:latin typeface="Calibri Light" panose="020F0302020204030204" pitchFamily="34" charset="0"/>
              </a:rPr>
              <a:t>.</a:t>
            </a:r>
            <a:endParaRPr lang="en-US" sz="1800" dirty="0">
              <a:solidFill>
                <a:schemeClr val="bg1">
                  <a:lumMod val="50000"/>
                </a:schemeClr>
              </a:solidFill>
              <a:latin typeface="Calibri Light" panose="020F0302020204030204" pitchFamily="34" charset="0"/>
            </a:endParaRPr>
          </a:p>
        </p:txBody>
      </p:sp>
      <p:sp>
        <p:nvSpPr>
          <p:cNvPr id="2" name="Title 1"/>
          <p:cNvSpPr>
            <a:spLocks noGrp="1"/>
          </p:cNvSpPr>
          <p:nvPr>
            <p:ph type="title"/>
          </p:nvPr>
        </p:nvSpPr>
        <p:spPr>
          <a:xfrm>
            <a:off x="499420" y="37040"/>
            <a:ext cx="10972801" cy="711081"/>
          </a:xfrm>
        </p:spPr>
        <p:txBody>
          <a:bodyPr/>
          <a:lstStyle/>
          <a:p>
            <a:r>
              <a:rPr lang="en-US" dirty="0" smtClean="0">
                <a:solidFill>
                  <a:schemeClr val="bg1">
                    <a:lumMod val="50000"/>
                  </a:schemeClr>
                </a:solidFill>
              </a:rPr>
              <a:t>Editable Gantt Chart PowerPoint Template</a:t>
            </a:r>
            <a:endParaRPr lang="en-US" dirty="0">
              <a:solidFill>
                <a:schemeClr val="bg1">
                  <a:lumMod val="50000"/>
                </a:schemeClr>
              </a:solidFill>
            </a:endParaRPr>
          </a:p>
        </p:txBody>
      </p:sp>
    </p:spTree>
    <p:extLst>
      <p:ext uri="{BB962C8B-B14F-4D97-AF65-F5344CB8AC3E}">
        <p14:creationId xmlns:p14="http://schemas.microsoft.com/office/powerpoint/2010/main" val="3616730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097747547"/>
              </p:ext>
            </p:extLst>
          </p:nvPr>
        </p:nvGraphicFramePr>
        <p:xfrm>
          <a:off x="493776" y="768096"/>
          <a:ext cx="11301984" cy="4353458"/>
        </p:xfrm>
        <a:graphic>
          <a:graphicData uri="http://schemas.openxmlformats.org/drawingml/2006/table">
            <a:tbl>
              <a:tblPr/>
              <a:tblGrid>
                <a:gridCol w="1505712">
                  <a:extLst>
                    <a:ext uri="{9D8B030D-6E8A-4147-A177-3AD203B41FA5}">
                      <a16:colId xmlns:a16="http://schemas.microsoft.com/office/drawing/2014/main" xmlns="" val="2502778383"/>
                    </a:ext>
                  </a:extLst>
                </a:gridCol>
                <a:gridCol w="1505712">
                  <a:extLst>
                    <a:ext uri="{9D8B030D-6E8A-4147-A177-3AD203B41FA5}">
                      <a16:colId xmlns:a16="http://schemas.microsoft.com/office/drawing/2014/main" xmlns="" val="3261491460"/>
                    </a:ext>
                  </a:extLst>
                </a:gridCol>
                <a:gridCol w="921173">
                  <a:extLst>
                    <a:ext uri="{9D8B030D-6E8A-4147-A177-3AD203B41FA5}">
                      <a16:colId xmlns:a16="http://schemas.microsoft.com/office/drawing/2014/main" xmlns="" val="1157910775"/>
                    </a:ext>
                  </a:extLst>
                </a:gridCol>
                <a:gridCol w="921174">
                  <a:extLst>
                    <a:ext uri="{9D8B030D-6E8A-4147-A177-3AD203B41FA5}">
                      <a16:colId xmlns:a16="http://schemas.microsoft.com/office/drawing/2014/main" xmlns="" val="2713505548"/>
                    </a:ext>
                  </a:extLst>
                </a:gridCol>
                <a:gridCol w="921173">
                  <a:extLst>
                    <a:ext uri="{9D8B030D-6E8A-4147-A177-3AD203B41FA5}">
                      <a16:colId xmlns:a16="http://schemas.microsoft.com/office/drawing/2014/main" xmlns="" val="3589403680"/>
                    </a:ext>
                  </a:extLst>
                </a:gridCol>
                <a:gridCol w="921173">
                  <a:extLst>
                    <a:ext uri="{9D8B030D-6E8A-4147-A177-3AD203B41FA5}">
                      <a16:colId xmlns:a16="http://schemas.microsoft.com/office/drawing/2014/main" xmlns="" val="2965129043"/>
                    </a:ext>
                  </a:extLst>
                </a:gridCol>
                <a:gridCol w="921174">
                  <a:extLst>
                    <a:ext uri="{9D8B030D-6E8A-4147-A177-3AD203B41FA5}">
                      <a16:colId xmlns:a16="http://schemas.microsoft.com/office/drawing/2014/main" xmlns="" val="4221960061"/>
                    </a:ext>
                  </a:extLst>
                </a:gridCol>
                <a:gridCol w="921173">
                  <a:extLst>
                    <a:ext uri="{9D8B030D-6E8A-4147-A177-3AD203B41FA5}">
                      <a16:colId xmlns:a16="http://schemas.microsoft.com/office/drawing/2014/main" xmlns="" val="3167818617"/>
                    </a:ext>
                  </a:extLst>
                </a:gridCol>
                <a:gridCol w="921173">
                  <a:extLst>
                    <a:ext uri="{9D8B030D-6E8A-4147-A177-3AD203B41FA5}">
                      <a16:colId xmlns:a16="http://schemas.microsoft.com/office/drawing/2014/main" xmlns="" val="2141437823"/>
                    </a:ext>
                  </a:extLst>
                </a:gridCol>
                <a:gridCol w="921174">
                  <a:extLst>
                    <a:ext uri="{9D8B030D-6E8A-4147-A177-3AD203B41FA5}">
                      <a16:colId xmlns:a16="http://schemas.microsoft.com/office/drawing/2014/main" xmlns="" val="452488801"/>
                    </a:ext>
                  </a:extLst>
                </a:gridCol>
                <a:gridCol w="921173">
                  <a:extLst>
                    <a:ext uri="{9D8B030D-6E8A-4147-A177-3AD203B41FA5}">
                      <a16:colId xmlns:a16="http://schemas.microsoft.com/office/drawing/2014/main" xmlns="" val="2743918800"/>
                    </a:ext>
                  </a:extLst>
                </a:gridCol>
              </a:tblGrid>
              <a:tr h="483718">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254252472"/>
                  </a:ext>
                </a:extLst>
              </a:tr>
              <a:tr h="483717">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3536403138"/>
                  </a:ext>
                </a:extLst>
              </a:tr>
              <a:tr h="483718">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419538079"/>
                  </a:ext>
                </a:extLst>
              </a:tr>
              <a:tr h="483717">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822574694"/>
                  </a:ext>
                </a:extLst>
              </a:tr>
              <a:tr h="483718">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020358587"/>
                  </a:ext>
                </a:extLst>
              </a:tr>
              <a:tr h="483718">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770697220"/>
                  </a:ext>
                </a:extLst>
              </a:tr>
              <a:tr h="483717">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2956470431"/>
                  </a:ext>
                </a:extLst>
              </a:tr>
              <a:tr h="483718">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3034911425"/>
                  </a:ext>
                </a:extLst>
              </a:tr>
              <a:tr h="483717">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152556694"/>
                  </a:ext>
                </a:extLst>
              </a:tr>
            </a:tbl>
          </a:graphicData>
        </a:graphic>
      </p:graphicFrame>
      <p:sp>
        <p:nvSpPr>
          <p:cNvPr id="2" name="TextBox 1"/>
          <p:cNvSpPr txBox="1"/>
          <p:nvPr/>
        </p:nvSpPr>
        <p:spPr>
          <a:xfrm>
            <a:off x="805906" y="5304228"/>
            <a:ext cx="10141269" cy="923330"/>
          </a:xfrm>
          <a:prstGeom prst="rect">
            <a:avLst/>
          </a:prstGeom>
          <a:noFill/>
        </p:spPr>
        <p:txBody>
          <a:bodyPr wrap="square" rtlCol="0">
            <a:spAutoFit/>
          </a:bodyPr>
          <a:lstStyle/>
          <a:p>
            <a:r>
              <a:rPr lang="en-US" sz="1800" dirty="0">
                <a:solidFill>
                  <a:schemeClr val="accent2"/>
                </a:solidFill>
                <a:latin typeface="Calibri Light" panose="020F0302020204030204" pitchFamily="34" charset="0"/>
              </a:rPr>
              <a:t>Note: </a:t>
            </a:r>
            <a:r>
              <a:rPr lang="en-US" sz="1800" dirty="0">
                <a:solidFill>
                  <a:schemeClr val="bg1">
                    <a:lumMod val="50000"/>
                  </a:schemeClr>
                </a:solidFill>
                <a:latin typeface="Calibri Light" panose="020F0302020204030204" pitchFamily="34" charset="0"/>
              </a:rPr>
              <a:t>Lorem ipsum dolor sit amet, consectetur adipiscing elit. Nulla venenatis turpis nec sem molestie, vitae aliquam enim semper. Integer sagittis ut ex vitae finibus. Donec varius tempus sem. Pellentesque hendrerit velit et semper pellentesque. Mauris interdum, est id consectetur </a:t>
            </a:r>
            <a:r>
              <a:rPr lang="en-US" sz="1800" dirty="0" smtClean="0">
                <a:solidFill>
                  <a:schemeClr val="bg1">
                    <a:lumMod val="50000"/>
                  </a:schemeClr>
                </a:solidFill>
                <a:latin typeface="Calibri Light" panose="020F0302020204030204" pitchFamily="34" charset="0"/>
              </a:rPr>
              <a:t>tristique.</a:t>
            </a:r>
            <a:endParaRPr lang="en-US" sz="1800" dirty="0">
              <a:solidFill>
                <a:schemeClr val="bg1">
                  <a:lumMod val="50000"/>
                </a:schemeClr>
              </a:solidFill>
              <a:latin typeface="Calibri Light" panose="020F0302020204030204" pitchFamily="34" charset="0"/>
            </a:endParaRPr>
          </a:p>
        </p:txBody>
      </p:sp>
      <p:sp>
        <p:nvSpPr>
          <p:cNvPr id="13" name="Cross 12"/>
          <p:cNvSpPr/>
          <p:nvPr/>
        </p:nvSpPr>
        <p:spPr>
          <a:xfrm>
            <a:off x="3124200" y="1418360"/>
            <a:ext cx="152400" cy="152400"/>
          </a:xfrm>
          <a:prstGeom prst="plus">
            <a:avLst>
              <a:gd name="adj" fmla="val 37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ross 14"/>
          <p:cNvSpPr/>
          <p:nvPr/>
        </p:nvSpPr>
        <p:spPr>
          <a:xfrm>
            <a:off x="3124200" y="1901824"/>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ross 16"/>
          <p:cNvSpPr/>
          <p:nvPr/>
        </p:nvSpPr>
        <p:spPr>
          <a:xfrm>
            <a:off x="3124200" y="2385288"/>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ross 18"/>
          <p:cNvSpPr/>
          <p:nvPr/>
        </p:nvSpPr>
        <p:spPr>
          <a:xfrm>
            <a:off x="3124200" y="2868752"/>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ross 20"/>
          <p:cNvSpPr/>
          <p:nvPr/>
        </p:nvSpPr>
        <p:spPr>
          <a:xfrm>
            <a:off x="3124200" y="3352216"/>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ross 22"/>
          <p:cNvSpPr/>
          <p:nvPr/>
        </p:nvSpPr>
        <p:spPr>
          <a:xfrm>
            <a:off x="3124200" y="3835680"/>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Cross 24"/>
          <p:cNvSpPr/>
          <p:nvPr/>
        </p:nvSpPr>
        <p:spPr>
          <a:xfrm>
            <a:off x="3124200" y="4319144"/>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ross 26"/>
          <p:cNvSpPr/>
          <p:nvPr/>
        </p:nvSpPr>
        <p:spPr>
          <a:xfrm>
            <a:off x="3124200" y="4802608"/>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p:cNvSpPr/>
          <p:nvPr/>
        </p:nvSpPr>
        <p:spPr>
          <a:xfrm>
            <a:off x="4267200" y="1295400"/>
            <a:ext cx="6858000" cy="381000"/>
          </a:xfrm>
          <a:prstGeom prst="roundRect">
            <a:avLst>
              <a:gd name="adj" fmla="val 118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Light" panose="020F0302020204030204" pitchFamily="34" charset="0"/>
              </a:rPr>
              <a:t>Project #1</a:t>
            </a:r>
            <a:endParaRPr lang="en-US" sz="1800" dirty="0">
              <a:latin typeface="Calibri Light" panose="020F0302020204030204" pitchFamily="34" charset="0"/>
            </a:endParaRPr>
          </a:p>
        </p:txBody>
      </p:sp>
      <p:sp>
        <p:nvSpPr>
          <p:cNvPr id="22" name="TextBox 21"/>
          <p:cNvSpPr txBox="1"/>
          <p:nvPr/>
        </p:nvSpPr>
        <p:spPr>
          <a:xfrm>
            <a:off x="3497577" y="857207"/>
            <a:ext cx="2750823" cy="307777"/>
          </a:xfrm>
          <a:prstGeom prst="rect">
            <a:avLst/>
          </a:prstGeom>
          <a:noFill/>
        </p:spPr>
        <p:txBody>
          <a:bodyPr wrap="square" rtlCol="0">
            <a:spAutoFit/>
          </a:bodyPr>
          <a:lstStyle/>
          <a:p>
            <a:pPr algn="ctr"/>
            <a:r>
              <a:rPr lang="en-US" sz="1400" dirty="0" smtClean="0">
                <a:solidFill>
                  <a:schemeClr val="bg1">
                    <a:lumMod val="50000"/>
                  </a:schemeClr>
                </a:solidFill>
                <a:latin typeface="Calibri Light" panose="020F0302020204030204" pitchFamily="34" charset="0"/>
              </a:rPr>
              <a:t>February</a:t>
            </a:r>
            <a:endParaRPr lang="en-US" sz="1400" dirty="0">
              <a:solidFill>
                <a:schemeClr val="bg1">
                  <a:lumMod val="50000"/>
                </a:schemeClr>
              </a:solidFill>
              <a:latin typeface="Calibri Light" panose="020F0302020204030204" pitchFamily="34" charset="0"/>
            </a:endParaRPr>
          </a:p>
        </p:txBody>
      </p:sp>
      <p:sp>
        <p:nvSpPr>
          <p:cNvPr id="43" name="TextBox 42"/>
          <p:cNvSpPr txBox="1"/>
          <p:nvPr/>
        </p:nvSpPr>
        <p:spPr>
          <a:xfrm>
            <a:off x="6248400" y="857207"/>
            <a:ext cx="2743200" cy="307777"/>
          </a:xfrm>
          <a:prstGeom prst="rect">
            <a:avLst/>
          </a:prstGeom>
          <a:noFill/>
        </p:spPr>
        <p:txBody>
          <a:bodyPr wrap="square" rtlCol="0">
            <a:spAutoFit/>
          </a:bodyPr>
          <a:lstStyle/>
          <a:p>
            <a:pPr algn="ctr"/>
            <a:r>
              <a:rPr lang="en-US" sz="1400" dirty="0" smtClean="0">
                <a:solidFill>
                  <a:schemeClr val="bg1">
                    <a:lumMod val="50000"/>
                  </a:schemeClr>
                </a:solidFill>
                <a:latin typeface="Calibri Light" panose="020F0302020204030204" pitchFamily="34" charset="0"/>
              </a:rPr>
              <a:t>March</a:t>
            </a:r>
            <a:endParaRPr lang="en-US" sz="1400" dirty="0">
              <a:solidFill>
                <a:schemeClr val="bg1">
                  <a:lumMod val="50000"/>
                </a:schemeClr>
              </a:solidFill>
              <a:latin typeface="Calibri Light" panose="020F0302020204030204" pitchFamily="34" charset="0"/>
            </a:endParaRPr>
          </a:p>
        </p:txBody>
      </p:sp>
      <p:sp>
        <p:nvSpPr>
          <p:cNvPr id="46" name="TextBox 45"/>
          <p:cNvSpPr txBox="1"/>
          <p:nvPr/>
        </p:nvSpPr>
        <p:spPr>
          <a:xfrm>
            <a:off x="9067800" y="857207"/>
            <a:ext cx="2727960" cy="307777"/>
          </a:xfrm>
          <a:prstGeom prst="rect">
            <a:avLst/>
          </a:prstGeom>
          <a:noFill/>
        </p:spPr>
        <p:txBody>
          <a:bodyPr wrap="square" rtlCol="0">
            <a:spAutoFit/>
          </a:bodyPr>
          <a:lstStyle/>
          <a:p>
            <a:pPr algn="ctr"/>
            <a:r>
              <a:rPr lang="en-US" sz="1400" dirty="0" smtClean="0">
                <a:solidFill>
                  <a:schemeClr val="bg1">
                    <a:lumMod val="50000"/>
                  </a:schemeClr>
                </a:solidFill>
                <a:latin typeface="Calibri Light" panose="020F0302020204030204" pitchFamily="34" charset="0"/>
              </a:rPr>
              <a:t>April</a:t>
            </a:r>
            <a:endParaRPr lang="en-US" sz="1400" dirty="0">
              <a:solidFill>
                <a:schemeClr val="bg1">
                  <a:lumMod val="50000"/>
                </a:schemeClr>
              </a:solidFill>
              <a:latin typeface="Calibri Light" panose="020F0302020204030204" pitchFamily="34" charset="0"/>
            </a:endParaRPr>
          </a:p>
        </p:txBody>
      </p:sp>
      <p:sp>
        <p:nvSpPr>
          <p:cNvPr id="47" name="TextBox 46"/>
          <p:cNvSpPr txBox="1"/>
          <p:nvPr/>
        </p:nvSpPr>
        <p:spPr>
          <a:xfrm>
            <a:off x="685800" y="838200"/>
            <a:ext cx="1309876" cy="338554"/>
          </a:xfrm>
          <a:prstGeom prst="rect">
            <a:avLst/>
          </a:prstGeom>
          <a:noFill/>
        </p:spPr>
        <p:txBody>
          <a:bodyPr wrap="square" rtlCol="0">
            <a:spAutoFit/>
          </a:bodyPr>
          <a:lstStyle/>
          <a:p>
            <a:pPr algn="ctr"/>
            <a:r>
              <a:rPr lang="en-US" sz="1600" dirty="0">
                <a:solidFill>
                  <a:schemeClr val="bg1">
                    <a:lumMod val="50000"/>
                  </a:schemeClr>
                </a:solidFill>
                <a:latin typeface="Calibri Light" panose="020F0302020204030204" pitchFamily="34" charset="0"/>
              </a:rPr>
              <a:t>Events</a:t>
            </a:r>
          </a:p>
        </p:txBody>
      </p:sp>
      <p:sp>
        <p:nvSpPr>
          <p:cNvPr id="53" name="TextBox 52"/>
          <p:cNvSpPr txBox="1"/>
          <p:nvPr/>
        </p:nvSpPr>
        <p:spPr>
          <a:xfrm>
            <a:off x="1995677" y="841818"/>
            <a:ext cx="1316813" cy="338554"/>
          </a:xfrm>
          <a:prstGeom prst="rect">
            <a:avLst/>
          </a:prstGeom>
          <a:noFill/>
        </p:spPr>
        <p:txBody>
          <a:bodyPr wrap="square" rtlCol="0">
            <a:spAutoFit/>
          </a:bodyPr>
          <a:lstStyle/>
          <a:p>
            <a:pPr algn="ctr"/>
            <a:r>
              <a:rPr lang="en-US" sz="1600" dirty="0">
                <a:solidFill>
                  <a:schemeClr val="bg1">
                    <a:lumMod val="50000"/>
                  </a:schemeClr>
                </a:solidFill>
                <a:latin typeface="Calibri Light" panose="020F0302020204030204" pitchFamily="34" charset="0"/>
              </a:rPr>
              <a:t>Dates</a:t>
            </a:r>
          </a:p>
        </p:txBody>
      </p:sp>
      <p:sp>
        <p:nvSpPr>
          <p:cNvPr id="56" name="Freeform 6"/>
          <p:cNvSpPr>
            <a:spLocks/>
          </p:cNvSpPr>
          <p:nvPr/>
        </p:nvSpPr>
        <p:spPr bwMode="auto">
          <a:xfrm rot="5400000">
            <a:off x="660934" y="932388"/>
            <a:ext cx="93637" cy="196306"/>
          </a:xfrm>
          <a:custGeom>
            <a:avLst/>
            <a:gdLst>
              <a:gd name="T0" fmla="*/ 205 w 210"/>
              <a:gd name="T1" fmla="*/ 206 h 436"/>
              <a:gd name="T2" fmla="*/ 30 w 210"/>
              <a:gd name="T3" fmla="*/ 7 h 436"/>
              <a:gd name="T4" fmla="*/ 9 w 210"/>
              <a:gd name="T5" fmla="*/ 5 h 436"/>
              <a:gd name="T6" fmla="*/ 4 w 210"/>
              <a:gd name="T7" fmla="*/ 28 h 436"/>
              <a:gd name="T8" fmla="*/ 81 w 210"/>
              <a:gd name="T9" fmla="*/ 219 h 436"/>
              <a:gd name="T10" fmla="*/ 4 w 210"/>
              <a:gd name="T11" fmla="*/ 410 h 436"/>
              <a:gd name="T12" fmla="*/ 9 w 210"/>
              <a:gd name="T13" fmla="*/ 433 h 436"/>
              <a:gd name="T14" fmla="*/ 19 w 210"/>
              <a:gd name="T15" fmla="*/ 436 h 436"/>
              <a:gd name="T16" fmla="*/ 30 w 210"/>
              <a:gd name="T17" fmla="*/ 431 h 436"/>
              <a:gd name="T18" fmla="*/ 205 w 210"/>
              <a:gd name="T19" fmla="*/ 232 h 436"/>
              <a:gd name="T20" fmla="*/ 210 w 210"/>
              <a:gd name="T21" fmla="*/ 219 h 436"/>
              <a:gd name="T22" fmla="*/ 205 w 210"/>
              <a:gd name="T23" fmla="*/ 206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436">
                <a:moveTo>
                  <a:pt x="205" y="206"/>
                </a:moveTo>
                <a:cubicBezTo>
                  <a:pt x="30" y="7"/>
                  <a:pt x="30" y="7"/>
                  <a:pt x="30" y="7"/>
                </a:cubicBezTo>
                <a:cubicBezTo>
                  <a:pt x="25" y="1"/>
                  <a:pt x="16" y="0"/>
                  <a:pt x="9" y="5"/>
                </a:cubicBezTo>
                <a:cubicBezTo>
                  <a:pt x="3" y="10"/>
                  <a:pt x="0" y="20"/>
                  <a:pt x="4" y="28"/>
                </a:cubicBezTo>
                <a:cubicBezTo>
                  <a:pt x="81" y="219"/>
                  <a:pt x="81" y="219"/>
                  <a:pt x="81" y="219"/>
                </a:cubicBezTo>
                <a:cubicBezTo>
                  <a:pt x="4" y="410"/>
                  <a:pt x="4" y="410"/>
                  <a:pt x="4" y="410"/>
                </a:cubicBezTo>
                <a:cubicBezTo>
                  <a:pt x="0" y="418"/>
                  <a:pt x="3" y="428"/>
                  <a:pt x="9" y="433"/>
                </a:cubicBezTo>
                <a:cubicBezTo>
                  <a:pt x="12" y="435"/>
                  <a:pt x="15" y="436"/>
                  <a:pt x="19" y="436"/>
                </a:cubicBezTo>
                <a:cubicBezTo>
                  <a:pt x="23" y="436"/>
                  <a:pt x="27" y="435"/>
                  <a:pt x="30" y="431"/>
                </a:cubicBezTo>
                <a:cubicBezTo>
                  <a:pt x="205" y="232"/>
                  <a:pt x="205" y="232"/>
                  <a:pt x="205" y="232"/>
                </a:cubicBezTo>
                <a:cubicBezTo>
                  <a:pt x="208" y="229"/>
                  <a:pt x="210" y="224"/>
                  <a:pt x="210" y="219"/>
                </a:cubicBezTo>
                <a:cubicBezTo>
                  <a:pt x="210" y="214"/>
                  <a:pt x="208" y="209"/>
                  <a:pt x="205" y="20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Rounded Rectangle 56"/>
          <p:cNvSpPr/>
          <p:nvPr/>
        </p:nvSpPr>
        <p:spPr>
          <a:xfrm>
            <a:off x="5638800" y="1783194"/>
            <a:ext cx="2362200" cy="381000"/>
          </a:xfrm>
          <a:prstGeom prst="roundRect">
            <a:avLst>
              <a:gd name="adj" fmla="val 118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Light" panose="020F0302020204030204" pitchFamily="34" charset="0"/>
              </a:rPr>
              <a:t>Vacation Period</a:t>
            </a:r>
            <a:endParaRPr lang="en-US" sz="1800" dirty="0">
              <a:latin typeface="Calibri Light" panose="020F0302020204030204" pitchFamily="34" charset="0"/>
            </a:endParaRPr>
          </a:p>
        </p:txBody>
      </p:sp>
      <p:sp>
        <p:nvSpPr>
          <p:cNvPr id="59" name="Rounded Rectangle 58"/>
          <p:cNvSpPr/>
          <p:nvPr/>
        </p:nvSpPr>
        <p:spPr>
          <a:xfrm>
            <a:off x="5029200" y="2270988"/>
            <a:ext cx="5257800" cy="381000"/>
          </a:xfrm>
          <a:prstGeom prst="roundRect">
            <a:avLst>
              <a:gd name="adj" fmla="val 11867"/>
            </a:avLst>
          </a:prstGeom>
          <a:gradFill flip="none" rotWithShape="1">
            <a:gsLst>
              <a:gs pos="78000">
                <a:schemeClr val="accent2"/>
              </a:gs>
              <a:gs pos="7800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Light" panose="020F0302020204030204" pitchFamily="34" charset="0"/>
              </a:rPr>
              <a:t>Task #1</a:t>
            </a:r>
            <a:endParaRPr lang="en-US" sz="1800" dirty="0">
              <a:latin typeface="Calibri Light" panose="020F0302020204030204" pitchFamily="34" charset="0"/>
            </a:endParaRPr>
          </a:p>
        </p:txBody>
      </p:sp>
      <p:sp>
        <p:nvSpPr>
          <p:cNvPr id="61" name="Rectangle 60"/>
          <p:cNvSpPr/>
          <p:nvPr/>
        </p:nvSpPr>
        <p:spPr>
          <a:xfrm>
            <a:off x="493776" y="1322276"/>
            <a:ext cx="1499117" cy="338554"/>
          </a:xfrm>
          <a:prstGeom prst="rect">
            <a:avLst/>
          </a:prstGeom>
        </p:spPr>
        <p:txBody>
          <a:bodyPr wrap="square">
            <a:spAutoFit/>
          </a:bodyPr>
          <a:lstStyle/>
          <a:p>
            <a:pPr algn="ctr"/>
            <a:r>
              <a:rPr lang="en-US" sz="1600" dirty="0" smtClean="0">
                <a:solidFill>
                  <a:schemeClr val="bg1">
                    <a:lumMod val="50000"/>
                  </a:schemeClr>
                </a:solidFill>
                <a:latin typeface="Calibri Light" panose="020F0302020204030204" pitchFamily="34" charset="0"/>
              </a:rPr>
              <a:t>Project </a:t>
            </a:r>
            <a:r>
              <a:rPr lang="en-US" sz="1600" dirty="0">
                <a:solidFill>
                  <a:schemeClr val="bg1">
                    <a:lumMod val="50000"/>
                  </a:schemeClr>
                </a:solidFill>
                <a:latin typeface="Calibri Light" panose="020F0302020204030204" pitchFamily="34" charset="0"/>
              </a:rPr>
              <a:t>#</a:t>
            </a:r>
            <a:r>
              <a:rPr lang="en-US" sz="1600" dirty="0" smtClean="0">
                <a:solidFill>
                  <a:schemeClr val="bg1">
                    <a:lumMod val="50000"/>
                  </a:schemeClr>
                </a:solidFill>
                <a:latin typeface="Calibri Light" panose="020F0302020204030204" pitchFamily="34" charset="0"/>
              </a:rPr>
              <a:t>1</a:t>
            </a:r>
            <a:endParaRPr lang="en-US" sz="1600" dirty="0">
              <a:solidFill>
                <a:schemeClr val="bg1">
                  <a:lumMod val="50000"/>
                </a:schemeClr>
              </a:solidFill>
              <a:latin typeface="Calibri Light" panose="020F0302020204030204" pitchFamily="34" charset="0"/>
            </a:endParaRPr>
          </a:p>
        </p:txBody>
      </p:sp>
      <p:sp>
        <p:nvSpPr>
          <p:cNvPr id="63" name="Rectangle 62"/>
          <p:cNvSpPr/>
          <p:nvPr/>
        </p:nvSpPr>
        <p:spPr>
          <a:xfrm>
            <a:off x="493776" y="2292211"/>
            <a:ext cx="1499117" cy="338554"/>
          </a:xfrm>
          <a:prstGeom prst="rect">
            <a:avLst/>
          </a:prstGeom>
        </p:spPr>
        <p:txBody>
          <a:bodyPr wrap="square">
            <a:spAutoFit/>
          </a:bodyPr>
          <a:lstStyle/>
          <a:p>
            <a:pPr algn="ctr"/>
            <a:r>
              <a:rPr lang="en-US" sz="1600" dirty="0" smtClean="0">
                <a:solidFill>
                  <a:schemeClr val="bg1">
                    <a:lumMod val="50000"/>
                  </a:schemeClr>
                </a:solidFill>
                <a:latin typeface="Calibri Light" panose="020F0302020204030204" pitchFamily="34" charset="0"/>
              </a:rPr>
              <a:t>Task </a:t>
            </a:r>
            <a:r>
              <a:rPr lang="en-US" sz="1600" dirty="0">
                <a:solidFill>
                  <a:schemeClr val="bg1">
                    <a:lumMod val="50000"/>
                  </a:schemeClr>
                </a:solidFill>
                <a:latin typeface="Calibri Light" panose="020F0302020204030204" pitchFamily="34" charset="0"/>
              </a:rPr>
              <a:t>#2</a:t>
            </a:r>
          </a:p>
        </p:txBody>
      </p:sp>
      <p:sp>
        <p:nvSpPr>
          <p:cNvPr id="64" name="Rectangle 63"/>
          <p:cNvSpPr/>
          <p:nvPr/>
        </p:nvSpPr>
        <p:spPr>
          <a:xfrm>
            <a:off x="493776" y="2775675"/>
            <a:ext cx="1499117" cy="338554"/>
          </a:xfrm>
          <a:prstGeom prst="rect">
            <a:avLst/>
          </a:prstGeom>
        </p:spPr>
        <p:txBody>
          <a:bodyPr wrap="square">
            <a:spAutoFit/>
          </a:bodyPr>
          <a:lstStyle/>
          <a:p>
            <a:pPr algn="ctr"/>
            <a:r>
              <a:rPr lang="en-US" sz="1600" dirty="0" smtClean="0">
                <a:solidFill>
                  <a:schemeClr val="bg1">
                    <a:lumMod val="50000"/>
                  </a:schemeClr>
                </a:solidFill>
                <a:latin typeface="Calibri Light" panose="020F0302020204030204" pitchFamily="34" charset="0"/>
              </a:rPr>
              <a:t>Project </a:t>
            </a:r>
            <a:r>
              <a:rPr lang="en-US" sz="1600" dirty="0">
                <a:solidFill>
                  <a:schemeClr val="bg1">
                    <a:lumMod val="50000"/>
                  </a:schemeClr>
                </a:solidFill>
                <a:latin typeface="Calibri Light" panose="020F0302020204030204" pitchFamily="34" charset="0"/>
              </a:rPr>
              <a:t>#3</a:t>
            </a:r>
          </a:p>
        </p:txBody>
      </p:sp>
      <p:sp>
        <p:nvSpPr>
          <p:cNvPr id="65" name="Rectangle 64"/>
          <p:cNvSpPr/>
          <p:nvPr/>
        </p:nvSpPr>
        <p:spPr>
          <a:xfrm>
            <a:off x="493776" y="3259139"/>
            <a:ext cx="1499117" cy="338554"/>
          </a:xfrm>
          <a:prstGeom prst="rect">
            <a:avLst/>
          </a:prstGeom>
        </p:spPr>
        <p:txBody>
          <a:bodyPr wrap="square">
            <a:spAutoFit/>
          </a:bodyPr>
          <a:lstStyle/>
          <a:p>
            <a:pPr algn="ctr"/>
            <a:r>
              <a:rPr lang="en-US" sz="1600" dirty="0" smtClean="0">
                <a:solidFill>
                  <a:schemeClr val="bg1">
                    <a:lumMod val="50000"/>
                  </a:schemeClr>
                </a:solidFill>
                <a:latin typeface="Calibri Light" panose="020F0302020204030204" pitchFamily="34" charset="0"/>
              </a:rPr>
              <a:t>Project </a:t>
            </a:r>
            <a:r>
              <a:rPr lang="en-US" sz="1600" dirty="0">
                <a:solidFill>
                  <a:schemeClr val="bg1">
                    <a:lumMod val="50000"/>
                  </a:schemeClr>
                </a:solidFill>
                <a:latin typeface="Calibri Light" panose="020F0302020204030204" pitchFamily="34" charset="0"/>
              </a:rPr>
              <a:t>#4</a:t>
            </a:r>
          </a:p>
        </p:txBody>
      </p:sp>
      <p:sp>
        <p:nvSpPr>
          <p:cNvPr id="66" name="Rectangle 65"/>
          <p:cNvSpPr/>
          <p:nvPr/>
        </p:nvSpPr>
        <p:spPr>
          <a:xfrm>
            <a:off x="493776" y="3742603"/>
            <a:ext cx="1499117" cy="338554"/>
          </a:xfrm>
          <a:prstGeom prst="rect">
            <a:avLst/>
          </a:prstGeom>
        </p:spPr>
        <p:txBody>
          <a:bodyPr wrap="square">
            <a:spAutoFit/>
          </a:bodyPr>
          <a:lstStyle/>
          <a:p>
            <a:pPr algn="ctr"/>
            <a:r>
              <a:rPr lang="en-US" sz="1600" dirty="0" smtClean="0">
                <a:solidFill>
                  <a:schemeClr val="bg1">
                    <a:lumMod val="50000"/>
                  </a:schemeClr>
                </a:solidFill>
                <a:latin typeface="Calibri Light" panose="020F0302020204030204" pitchFamily="34" charset="0"/>
              </a:rPr>
              <a:t>Revision</a:t>
            </a:r>
            <a:endParaRPr lang="en-US" sz="1600" dirty="0">
              <a:solidFill>
                <a:schemeClr val="bg1">
                  <a:lumMod val="50000"/>
                </a:schemeClr>
              </a:solidFill>
              <a:latin typeface="Calibri Light" panose="020F0302020204030204" pitchFamily="34" charset="0"/>
            </a:endParaRPr>
          </a:p>
        </p:txBody>
      </p:sp>
      <p:sp>
        <p:nvSpPr>
          <p:cNvPr id="67" name="Rectangle 66"/>
          <p:cNvSpPr/>
          <p:nvPr/>
        </p:nvSpPr>
        <p:spPr>
          <a:xfrm>
            <a:off x="493776" y="4226067"/>
            <a:ext cx="1499117" cy="338554"/>
          </a:xfrm>
          <a:prstGeom prst="rect">
            <a:avLst/>
          </a:prstGeom>
        </p:spPr>
        <p:txBody>
          <a:bodyPr wrap="square">
            <a:spAutoFit/>
          </a:bodyPr>
          <a:lstStyle/>
          <a:p>
            <a:pPr algn="ctr"/>
            <a:r>
              <a:rPr lang="en-US" sz="1600" dirty="0" smtClean="0">
                <a:solidFill>
                  <a:schemeClr val="bg1">
                    <a:lumMod val="50000"/>
                  </a:schemeClr>
                </a:solidFill>
                <a:latin typeface="Calibri Light" panose="020F0302020204030204" pitchFamily="34" charset="0"/>
              </a:rPr>
              <a:t>Task </a:t>
            </a:r>
            <a:r>
              <a:rPr lang="en-US" sz="1600" dirty="0">
                <a:solidFill>
                  <a:schemeClr val="bg1">
                    <a:lumMod val="50000"/>
                  </a:schemeClr>
                </a:solidFill>
                <a:latin typeface="Calibri Light" panose="020F0302020204030204" pitchFamily="34" charset="0"/>
              </a:rPr>
              <a:t>#5</a:t>
            </a:r>
          </a:p>
        </p:txBody>
      </p:sp>
      <p:sp>
        <p:nvSpPr>
          <p:cNvPr id="68" name="Rectangle 67"/>
          <p:cNvSpPr/>
          <p:nvPr/>
        </p:nvSpPr>
        <p:spPr>
          <a:xfrm>
            <a:off x="493776" y="4709531"/>
            <a:ext cx="1499117" cy="338554"/>
          </a:xfrm>
          <a:prstGeom prst="rect">
            <a:avLst/>
          </a:prstGeom>
        </p:spPr>
        <p:txBody>
          <a:bodyPr wrap="square">
            <a:spAutoFit/>
          </a:bodyPr>
          <a:lstStyle/>
          <a:p>
            <a:pPr algn="ctr"/>
            <a:r>
              <a:rPr lang="en-US" sz="1600" dirty="0" smtClean="0">
                <a:solidFill>
                  <a:schemeClr val="bg1">
                    <a:lumMod val="50000"/>
                  </a:schemeClr>
                </a:solidFill>
                <a:latin typeface="Calibri Light" panose="020F0302020204030204" pitchFamily="34" charset="0"/>
              </a:rPr>
              <a:t>Project </a:t>
            </a:r>
            <a:r>
              <a:rPr lang="en-US" sz="1600" dirty="0">
                <a:solidFill>
                  <a:schemeClr val="bg1">
                    <a:lumMod val="50000"/>
                  </a:schemeClr>
                </a:solidFill>
                <a:latin typeface="Calibri Light" panose="020F0302020204030204" pitchFamily="34" charset="0"/>
              </a:rPr>
              <a:t>#6</a:t>
            </a:r>
          </a:p>
        </p:txBody>
      </p:sp>
      <p:sp>
        <p:nvSpPr>
          <p:cNvPr id="70" name="Rounded Rectangle 69"/>
          <p:cNvSpPr/>
          <p:nvPr/>
        </p:nvSpPr>
        <p:spPr>
          <a:xfrm>
            <a:off x="6114287" y="2752688"/>
            <a:ext cx="3377188" cy="381000"/>
          </a:xfrm>
          <a:prstGeom prst="roundRect">
            <a:avLst>
              <a:gd name="adj" fmla="val 118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Light" panose="020F0302020204030204" pitchFamily="34" charset="0"/>
              </a:rPr>
              <a:t>Task #2</a:t>
            </a:r>
            <a:endParaRPr lang="en-US" sz="1800" dirty="0">
              <a:latin typeface="Calibri Light" panose="020F0302020204030204" pitchFamily="34" charset="0"/>
            </a:endParaRPr>
          </a:p>
        </p:txBody>
      </p:sp>
      <p:sp>
        <p:nvSpPr>
          <p:cNvPr id="72" name="Rounded Rectangle 71"/>
          <p:cNvSpPr/>
          <p:nvPr/>
        </p:nvSpPr>
        <p:spPr>
          <a:xfrm>
            <a:off x="6904297" y="3717194"/>
            <a:ext cx="2275704" cy="381000"/>
          </a:xfrm>
          <a:prstGeom prst="roundRect">
            <a:avLst>
              <a:gd name="adj" fmla="val 118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Light" panose="020F0302020204030204" pitchFamily="34" charset="0"/>
              </a:rPr>
              <a:t>Revision</a:t>
            </a:r>
            <a:endParaRPr lang="en-US" sz="1800" dirty="0">
              <a:latin typeface="Calibri Light" panose="020F0302020204030204" pitchFamily="34" charset="0"/>
            </a:endParaRPr>
          </a:p>
        </p:txBody>
      </p:sp>
      <p:sp>
        <p:nvSpPr>
          <p:cNvPr id="48" name="Rounded Rectangle 47"/>
          <p:cNvSpPr/>
          <p:nvPr/>
        </p:nvSpPr>
        <p:spPr>
          <a:xfrm>
            <a:off x="5181600" y="4207573"/>
            <a:ext cx="3586548" cy="381000"/>
          </a:xfrm>
          <a:prstGeom prst="roundRect">
            <a:avLst>
              <a:gd name="adj" fmla="val 118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Light" panose="020F0302020204030204" pitchFamily="34" charset="0"/>
              </a:rPr>
              <a:t>Task #4</a:t>
            </a:r>
            <a:endParaRPr lang="en-US" sz="1800" dirty="0">
              <a:latin typeface="Calibri Light" panose="020F0302020204030204" pitchFamily="34" charset="0"/>
            </a:endParaRPr>
          </a:p>
        </p:txBody>
      </p:sp>
      <p:sp>
        <p:nvSpPr>
          <p:cNvPr id="50" name="Rounded Rectangle 49"/>
          <p:cNvSpPr/>
          <p:nvPr/>
        </p:nvSpPr>
        <p:spPr>
          <a:xfrm>
            <a:off x="8769546" y="4688308"/>
            <a:ext cx="2355653" cy="381000"/>
          </a:xfrm>
          <a:prstGeom prst="roundRect">
            <a:avLst>
              <a:gd name="adj" fmla="val 118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Light" panose="020F0302020204030204" pitchFamily="34" charset="0"/>
              </a:rPr>
              <a:t>Project End</a:t>
            </a:r>
            <a:endParaRPr lang="en-US" sz="1800" dirty="0">
              <a:latin typeface="Calibri Light" panose="020F0302020204030204" pitchFamily="34" charset="0"/>
            </a:endParaRPr>
          </a:p>
        </p:txBody>
      </p:sp>
      <p:cxnSp>
        <p:nvCxnSpPr>
          <p:cNvPr id="7" name="Elbow Connector 6"/>
          <p:cNvCxnSpPr>
            <a:stCxn id="37" idx="1"/>
            <a:endCxn id="50" idx="1"/>
          </p:cNvCxnSpPr>
          <p:nvPr/>
        </p:nvCxnSpPr>
        <p:spPr>
          <a:xfrm rot="10800000" flipH="1" flipV="1">
            <a:off x="4267200" y="1485900"/>
            <a:ext cx="4502346" cy="3392908"/>
          </a:xfrm>
          <a:prstGeom prst="bentConnector3">
            <a:avLst>
              <a:gd name="adj1" fmla="val -5077"/>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59" idx="1"/>
          </p:cNvCxnSpPr>
          <p:nvPr/>
        </p:nvCxnSpPr>
        <p:spPr>
          <a:xfrm flipH="1">
            <a:off x="4038600" y="2461488"/>
            <a:ext cx="990600" cy="0"/>
          </a:xfrm>
          <a:prstGeom prst="line">
            <a:avLst/>
          </a:prstGeom>
          <a:ln>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2" idx="1"/>
          </p:cNvCxnSpPr>
          <p:nvPr/>
        </p:nvCxnSpPr>
        <p:spPr>
          <a:xfrm flipH="1">
            <a:off x="4038600" y="3907694"/>
            <a:ext cx="2865697" cy="0"/>
          </a:xfrm>
          <a:prstGeom prst="line">
            <a:avLst/>
          </a:prstGeom>
          <a:ln>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59" idx="3"/>
            <a:endCxn id="70" idx="3"/>
          </p:cNvCxnSpPr>
          <p:nvPr/>
        </p:nvCxnSpPr>
        <p:spPr>
          <a:xfrm flipH="1">
            <a:off x="9491475" y="2461488"/>
            <a:ext cx="795525" cy="481700"/>
          </a:xfrm>
          <a:prstGeom prst="bentConnector3">
            <a:avLst>
              <a:gd name="adj1" fmla="val -49090"/>
            </a:avLst>
          </a:prstGeom>
          <a:ln>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97" idx="1"/>
            <a:endCxn id="70" idx="1"/>
          </p:cNvCxnSpPr>
          <p:nvPr/>
        </p:nvCxnSpPr>
        <p:spPr>
          <a:xfrm rot="10800000">
            <a:off x="6114287" y="2943188"/>
            <a:ext cx="1343428" cy="490378"/>
          </a:xfrm>
          <a:prstGeom prst="bentConnector3">
            <a:avLst>
              <a:gd name="adj1" fmla="val 117016"/>
            </a:avLst>
          </a:prstGeom>
          <a:ln>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stCxn id="72" idx="3"/>
            <a:endCxn id="48" idx="3"/>
          </p:cNvCxnSpPr>
          <p:nvPr/>
        </p:nvCxnSpPr>
        <p:spPr>
          <a:xfrm flipH="1">
            <a:off x="8768148" y="3907694"/>
            <a:ext cx="411853" cy="490379"/>
          </a:xfrm>
          <a:prstGeom prst="bentConnector3">
            <a:avLst>
              <a:gd name="adj1" fmla="val -190799"/>
            </a:avLst>
          </a:prstGeom>
          <a:ln>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Freeform 6"/>
          <p:cNvSpPr>
            <a:spLocks/>
          </p:cNvSpPr>
          <p:nvPr/>
        </p:nvSpPr>
        <p:spPr bwMode="auto">
          <a:xfrm rot="5400000">
            <a:off x="3274882" y="932390"/>
            <a:ext cx="93637" cy="196306"/>
          </a:xfrm>
          <a:custGeom>
            <a:avLst/>
            <a:gdLst>
              <a:gd name="T0" fmla="*/ 205 w 210"/>
              <a:gd name="T1" fmla="*/ 206 h 436"/>
              <a:gd name="T2" fmla="*/ 30 w 210"/>
              <a:gd name="T3" fmla="*/ 7 h 436"/>
              <a:gd name="T4" fmla="*/ 9 w 210"/>
              <a:gd name="T5" fmla="*/ 5 h 436"/>
              <a:gd name="T6" fmla="*/ 4 w 210"/>
              <a:gd name="T7" fmla="*/ 28 h 436"/>
              <a:gd name="T8" fmla="*/ 81 w 210"/>
              <a:gd name="T9" fmla="*/ 219 h 436"/>
              <a:gd name="T10" fmla="*/ 4 w 210"/>
              <a:gd name="T11" fmla="*/ 410 h 436"/>
              <a:gd name="T12" fmla="*/ 9 w 210"/>
              <a:gd name="T13" fmla="*/ 433 h 436"/>
              <a:gd name="T14" fmla="*/ 19 w 210"/>
              <a:gd name="T15" fmla="*/ 436 h 436"/>
              <a:gd name="T16" fmla="*/ 30 w 210"/>
              <a:gd name="T17" fmla="*/ 431 h 436"/>
              <a:gd name="T18" fmla="*/ 205 w 210"/>
              <a:gd name="T19" fmla="*/ 232 h 436"/>
              <a:gd name="T20" fmla="*/ 210 w 210"/>
              <a:gd name="T21" fmla="*/ 219 h 436"/>
              <a:gd name="T22" fmla="*/ 205 w 210"/>
              <a:gd name="T23" fmla="*/ 206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436">
                <a:moveTo>
                  <a:pt x="205" y="206"/>
                </a:moveTo>
                <a:cubicBezTo>
                  <a:pt x="30" y="7"/>
                  <a:pt x="30" y="7"/>
                  <a:pt x="30" y="7"/>
                </a:cubicBezTo>
                <a:cubicBezTo>
                  <a:pt x="25" y="1"/>
                  <a:pt x="16" y="0"/>
                  <a:pt x="9" y="5"/>
                </a:cubicBezTo>
                <a:cubicBezTo>
                  <a:pt x="3" y="10"/>
                  <a:pt x="0" y="20"/>
                  <a:pt x="4" y="28"/>
                </a:cubicBezTo>
                <a:cubicBezTo>
                  <a:pt x="81" y="219"/>
                  <a:pt x="81" y="219"/>
                  <a:pt x="81" y="219"/>
                </a:cubicBezTo>
                <a:cubicBezTo>
                  <a:pt x="4" y="410"/>
                  <a:pt x="4" y="410"/>
                  <a:pt x="4" y="410"/>
                </a:cubicBezTo>
                <a:cubicBezTo>
                  <a:pt x="0" y="418"/>
                  <a:pt x="3" y="428"/>
                  <a:pt x="9" y="433"/>
                </a:cubicBezTo>
                <a:cubicBezTo>
                  <a:pt x="12" y="435"/>
                  <a:pt x="15" y="436"/>
                  <a:pt x="19" y="436"/>
                </a:cubicBezTo>
                <a:cubicBezTo>
                  <a:pt x="23" y="436"/>
                  <a:pt x="27" y="435"/>
                  <a:pt x="30" y="431"/>
                </a:cubicBezTo>
                <a:cubicBezTo>
                  <a:pt x="205" y="232"/>
                  <a:pt x="205" y="232"/>
                  <a:pt x="205" y="232"/>
                </a:cubicBezTo>
                <a:cubicBezTo>
                  <a:pt x="208" y="229"/>
                  <a:pt x="210" y="224"/>
                  <a:pt x="210" y="219"/>
                </a:cubicBezTo>
                <a:cubicBezTo>
                  <a:pt x="210" y="214"/>
                  <a:pt x="208" y="209"/>
                  <a:pt x="205" y="20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Rectangle 72"/>
          <p:cNvSpPr/>
          <p:nvPr/>
        </p:nvSpPr>
        <p:spPr>
          <a:xfrm>
            <a:off x="493776" y="1800320"/>
            <a:ext cx="1499117" cy="338554"/>
          </a:xfrm>
          <a:prstGeom prst="rect">
            <a:avLst/>
          </a:prstGeom>
        </p:spPr>
        <p:txBody>
          <a:bodyPr wrap="square">
            <a:spAutoFit/>
          </a:bodyPr>
          <a:lstStyle/>
          <a:p>
            <a:pPr algn="ctr"/>
            <a:r>
              <a:rPr lang="fr-FR" sz="1600" dirty="0" smtClean="0">
                <a:solidFill>
                  <a:schemeClr val="bg1">
                    <a:lumMod val="50000"/>
                  </a:schemeClr>
                </a:solidFill>
                <a:latin typeface="Calibri Light" panose="020F0302020204030204" pitchFamily="34" charset="0"/>
              </a:rPr>
              <a:t>Vacation</a:t>
            </a:r>
            <a:endParaRPr lang="en-US" sz="1600" dirty="0">
              <a:solidFill>
                <a:schemeClr val="bg1">
                  <a:lumMod val="50000"/>
                </a:schemeClr>
              </a:solidFill>
              <a:latin typeface="Calibri Light" panose="020F0302020204030204" pitchFamily="34" charset="0"/>
            </a:endParaRPr>
          </a:p>
        </p:txBody>
      </p:sp>
      <p:sp>
        <p:nvSpPr>
          <p:cNvPr id="75" name="Rectangle 74"/>
          <p:cNvSpPr/>
          <p:nvPr/>
        </p:nvSpPr>
        <p:spPr>
          <a:xfrm>
            <a:off x="1992891" y="1359428"/>
            <a:ext cx="1131308" cy="276999"/>
          </a:xfrm>
          <a:prstGeom prst="rect">
            <a:avLst/>
          </a:prstGeom>
        </p:spPr>
        <p:txBody>
          <a:bodyPr wrap="square">
            <a:spAutoFit/>
          </a:bodyPr>
          <a:lstStyle/>
          <a:p>
            <a:pPr algn="ctr"/>
            <a:r>
              <a:rPr lang="en-US" sz="1200" dirty="0" smtClean="0">
                <a:solidFill>
                  <a:schemeClr val="bg1">
                    <a:lumMod val="50000"/>
                  </a:schemeClr>
                </a:solidFill>
                <a:latin typeface="Calibri Light" panose="020F0302020204030204" pitchFamily="34" charset="0"/>
              </a:rPr>
              <a:t>2016-02-06</a:t>
            </a:r>
            <a:endParaRPr lang="en-US" sz="1200" dirty="0">
              <a:solidFill>
                <a:schemeClr val="bg1">
                  <a:lumMod val="50000"/>
                </a:schemeClr>
              </a:solidFill>
              <a:latin typeface="Calibri Light" panose="020F0302020204030204" pitchFamily="34" charset="0"/>
            </a:endParaRPr>
          </a:p>
        </p:txBody>
      </p:sp>
      <p:sp>
        <p:nvSpPr>
          <p:cNvPr id="76" name="Rectangle 75"/>
          <p:cNvSpPr/>
          <p:nvPr/>
        </p:nvSpPr>
        <p:spPr>
          <a:xfrm>
            <a:off x="1992891" y="1836873"/>
            <a:ext cx="1131308" cy="276999"/>
          </a:xfrm>
          <a:prstGeom prst="rect">
            <a:avLst/>
          </a:prstGeom>
        </p:spPr>
        <p:txBody>
          <a:bodyPr wrap="square">
            <a:spAutoFit/>
          </a:bodyPr>
          <a:lstStyle/>
          <a:p>
            <a:pPr algn="ctr"/>
            <a:r>
              <a:rPr lang="en-US" sz="1200" dirty="0" smtClean="0">
                <a:solidFill>
                  <a:schemeClr val="bg1">
                    <a:lumMod val="50000"/>
                  </a:schemeClr>
                </a:solidFill>
                <a:latin typeface="Calibri Light" panose="020F0302020204030204" pitchFamily="34" charset="0"/>
              </a:rPr>
              <a:t>2016-02-30</a:t>
            </a:r>
            <a:endParaRPr lang="en-US" sz="1200" dirty="0">
              <a:solidFill>
                <a:schemeClr val="bg1">
                  <a:lumMod val="50000"/>
                </a:schemeClr>
              </a:solidFill>
              <a:latin typeface="Calibri Light" panose="020F0302020204030204" pitchFamily="34" charset="0"/>
            </a:endParaRPr>
          </a:p>
        </p:txBody>
      </p:sp>
      <p:sp>
        <p:nvSpPr>
          <p:cNvPr id="77" name="Rectangle 76"/>
          <p:cNvSpPr/>
          <p:nvPr/>
        </p:nvSpPr>
        <p:spPr>
          <a:xfrm>
            <a:off x="1992891" y="2303373"/>
            <a:ext cx="1131308" cy="276999"/>
          </a:xfrm>
          <a:prstGeom prst="rect">
            <a:avLst/>
          </a:prstGeom>
        </p:spPr>
        <p:txBody>
          <a:bodyPr wrap="square">
            <a:spAutoFit/>
          </a:bodyPr>
          <a:lstStyle/>
          <a:p>
            <a:pPr algn="ctr"/>
            <a:r>
              <a:rPr lang="en-US" sz="1200" dirty="0" smtClean="0">
                <a:solidFill>
                  <a:schemeClr val="bg1">
                    <a:lumMod val="50000"/>
                  </a:schemeClr>
                </a:solidFill>
                <a:latin typeface="Calibri Light" panose="020F0302020204030204" pitchFamily="34" charset="0"/>
              </a:rPr>
              <a:t>2016-03-15</a:t>
            </a:r>
            <a:endParaRPr lang="en-US" sz="1200" dirty="0">
              <a:solidFill>
                <a:schemeClr val="bg1">
                  <a:lumMod val="50000"/>
                </a:schemeClr>
              </a:solidFill>
              <a:latin typeface="Calibri Light" panose="020F0302020204030204" pitchFamily="34" charset="0"/>
            </a:endParaRPr>
          </a:p>
        </p:txBody>
      </p:sp>
      <p:sp>
        <p:nvSpPr>
          <p:cNvPr id="78" name="Rectangle 77"/>
          <p:cNvSpPr/>
          <p:nvPr/>
        </p:nvSpPr>
        <p:spPr>
          <a:xfrm>
            <a:off x="1992891" y="2780818"/>
            <a:ext cx="1131308" cy="276999"/>
          </a:xfrm>
          <a:prstGeom prst="rect">
            <a:avLst/>
          </a:prstGeom>
        </p:spPr>
        <p:txBody>
          <a:bodyPr wrap="square">
            <a:spAutoFit/>
          </a:bodyPr>
          <a:lstStyle/>
          <a:p>
            <a:pPr algn="ctr"/>
            <a:r>
              <a:rPr lang="en-US" sz="1200" dirty="0" smtClean="0">
                <a:solidFill>
                  <a:schemeClr val="bg1">
                    <a:lumMod val="50000"/>
                  </a:schemeClr>
                </a:solidFill>
                <a:latin typeface="Calibri Light" panose="020F0302020204030204" pitchFamily="34" charset="0"/>
              </a:rPr>
              <a:t>2016-04-01</a:t>
            </a:r>
            <a:endParaRPr lang="en-US" sz="1200" dirty="0">
              <a:solidFill>
                <a:schemeClr val="bg1">
                  <a:lumMod val="50000"/>
                </a:schemeClr>
              </a:solidFill>
              <a:latin typeface="Calibri Light" panose="020F0302020204030204" pitchFamily="34" charset="0"/>
            </a:endParaRPr>
          </a:p>
        </p:txBody>
      </p:sp>
      <p:sp>
        <p:nvSpPr>
          <p:cNvPr id="79" name="Rectangle 78"/>
          <p:cNvSpPr/>
          <p:nvPr/>
        </p:nvSpPr>
        <p:spPr>
          <a:xfrm>
            <a:off x="1992891" y="3303781"/>
            <a:ext cx="1131308" cy="276999"/>
          </a:xfrm>
          <a:prstGeom prst="rect">
            <a:avLst/>
          </a:prstGeom>
        </p:spPr>
        <p:txBody>
          <a:bodyPr wrap="square">
            <a:spAutoFit/>
          </a:bodyPr>
          <a:lstStyle/>
          <a:p>
            <a:pPr algn="ctr"/>
            <a:r>
              <a:rPr lang="en-US" sz="1200" dirty="0" smtClean="0">
                <a:solidFill>
                  <a:schemeClr val="bg1">
                    <a:lumMod val="50000"/>
                  </a:schemeClr>
                </a:solidFill>
                <a:latin typeface="Calibri Light" panose="020F0302020204030204" pitchFamily="34" charset="0"/>
              </a:rPr>
              <a:t>2016-04-10</a:t>
            </a:r>
            <a:endParaRPr lang="en-US" sz="1200" dirty="0">
              <a:solidFill>
                <a:schemeClr val="bg1">
                  <a:lumMod val="50000"/>
                </a:schemeClr>
              </a:solidFill>
              <a:latin typeface="Calibri Light" panose="020F0302020204030204" pitchFamily="34" charset="0"/>
            </a:endParaRPr>
          </a:p>
        </p:txBody>
      </p:sp>
      <p:sp>
        <p:nvSpPr>
          <p:cNvPr id="80" name="Rectangle 79"/>
          <p:cNvSpPr/>
          <p:nvPr/>
        </p:nvSpPr>
        <p:spPr>
          <a:xfrm>
            <a:off x="1992891" y="3781226"/>
            <a:ext cx="1131308" cy="276999"/>
          </a:xfrm>
          <a:prstGeom prst="rect">
            <a:avLst/>
          </a:prstGeom>
        </p:spPr>
        <p:txBody>
          <a:bodyPr wrap="square">
            <a:spAutoFit/>
          </a:bodyPr>
          <a:lstStyle/>
          <a:p>
            <a:pPr algn="ctr"/>
            <a:r>
              <a:rPr lang="en-US" sz="1200" dirty="0" smtClean="0">
                <a:solidFill>
                  <a:schemeClr val="bg1">
                    <a:lumMod val="50000"/>
                  </a:schemeClr>
                </a:solidFill>
                <a:latin typeface="Calibri Light" panose="020F0302020204030204" pitchFamily="34" charset="0"/>
              </a:rPr>
              <a:t>2016-04-25</a:t>
            </a:r>
            <a:endParaRPr lang="en-US" sz="1200" dirty="0">
              <a:solidFill>
                <a:schemeClr val="bg1">
                  <a:lumMod val="50000"/>
                </a:schemeClr>
              </a:solidFill>
              <a:latin typeface="Calibri Light" panose="020F0302020204030204" pitchFamily="34" charset="0"/>
            </a:endParaRPr>
          </a:p>
        </p:txBody>
      </p:sp>
      <p:sp>
        <p:nvSpPr>
          <p:cNvPr id="81" name="Rectangle 80"/>
          <p:cNvSpPr/>
          <p:nvPr/>
        </p:nvSpPr>
        <p:spPr>
          <a:xfrm>
            <a:off x="1992891" y="4247726"/>
            <a:ext cx="1131308" cy="276999"/>
          </a:xfrm>
          <a:prstGeom prst="rect">
            <a:avLst/>
          </a:prstGeom>
        </p:spPr>
        <p:txBody>
          <a:bodyPr wrap="square">
            <a:spAutoFit/>
          </a:bodyPr>
          <a:lstStyle/>
          <a:p>
            <a:pPr algn="ctr"/>
            <a:r>
              <a:rPr lang="en-US" sz="1200" dirty="0" smtClean="0">
                <a:solidFill>
                  <a:schemeClr val="bg1">
                    <a:lumMod val="50000"/>
                  </a:schemeClr>
                </a:solidFill>
                <a:latin typeface="Calibri Light" panose="020F0302020204030204" pitchFamily="34" charset="0"/>
              </a:rPr>
              <a:t>2016-05-09</a:t>
            </a:r>
            <a:endParaRPr lang="en-US" sz="1200" dirty="0">
              <a:solidFill>
                <a:schemeClr val="bg1">
                  <a:lumMod val="50000"/>
                </a:schemeClr>
              </a:solidFill>
              <a:latin typeface="Calibri Light" panose="020F0302020204030204" pitchFamily="34" charset="0"/>
            </a:endParaRPr>
          </a:p>
        </p:txBody>
      </p:sp>
      <p:sp>
        <p:nvSpPr>
          <p:cNvPr id="82" name="Rectangle 81"/>
          <p:cNvSpPr/>
          <p:nvPr/>
        </p:nvSpPr>
        <p:spPr>
          <a:xfrm>
            <a:off x="1992891" y="4725171"/>
            <a:ext cx="1131308" cy="276999"/>
          </a:xfrm>
          <a:prstGeom prst="rect">
            <a:avLst/>
          </a:prstGeom>
        </p:spPr>
        <p:txBody>
          <a:bodyPr wrap="square">
            <a:spAutoFit/>
          </a:bodyPr>
          <a:lstStyle/>
          <a:p>
            <a:pPr algn="ctr"/>
            <a:r>
              <a:rPr lang="en-US" sz="1200" dirty="0" smtClean="0">
                <a:solidFill>
                  <a:schemeClr val="bg1">
                    <a:lumMod val="50000"/>
                  </a:schemeClr>
                </a:solidFill>
                <a:latin typeface="Calibri Light" panose="020F0302020204030204" pitchFamily="34" charset="0"/>
              </a:rPr>
              <a:t>2016-05-24</a:t>
            </a:r>
            <a:endParaRPr lang="en-US" sz="1200" dirty="0">
              <a:solidFill>
                <a:schemeClr val="bg1">
                  <a:lumMod val="50000"/>
                </a:schemeClr>
              </a:solidFill>
              <a:latin typeface="Calibri Light" panose="020F0302020204030204" pitchFamily="34" charset="0"/>
            </a:endParaRPr>
          </a:p>
        </p:txBody>
      </p:sp>
      <p:cxnSp>
        <p:nvCxnSpPr>
          <p:cNvPr id="87" name="Straight Connector 86"/>
          <p:cNvCxnSpPr>
            <a:stCxn id="92" idx="1"/>
            <a:endCxn id="97" idx="3"/>
          </p:cNvCxnSpPr>
          <p:nvPr/>
        </p:nvCxnSpPr>
        <p:spPr>
          <a:xfrm flipH="1">
            <a:off x="7782285" y="3430208"/>
            <a:ext cx="675916" cy="3358"/>
          </a:xfrm>
          <a:prstGeom prst="line">
            <a:avLst/>
          </a:prstGeom>
          <a:ln>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8458201" y="3239708"/>
            <a:ext cx="2488974" cy="381000"/>
          </a:xfrm>
          <a:prstGeom prst="roundRect">
            <a:avLst>
              <a:gd name="adj" fmla="val 118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Calibri Light" panose="020F0302020204030204" pitchFamily="34" charset="0"/>
              </a:rPr>
              <a:t>Task #3</a:t>
            </a:r>
            <a:endParaRPr lang="en-US" sz="1800" dirty="0">
              <a:latin typeface="Calibri Light" panose="020F0302020204030204" pitchFamily="34" charset="0"/>
            </a:endParaRPr>
          </a:p>
        </p:txBody>
      </p:sp>
      <p:sp>
        <p:nvSpPr>
          <p:cNvPr id="97" name="Diamond 96"/>
          <p:cNvSpPr/>
          <p:nvPr/>
        </p:nvSpPr>
        <p:spPr>
          <a:xfrm>
            <a:off x="7457715" y="3271282"/>
            <a:ext cx="324570" cy="32456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itle 1"/>
          <p:cNvSpPr txBox="1">
            <a:spLocks/>
          </p:cNvSpPr>
          <p:nvPr/>
        </p:nvSpPr>
        <p:spPr>
          <a:xfrm>
            <a:off x="499420" y="37040"/>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mtClean="0">
                <a:solidFill>
                  <a:schemeClr val="bg1">
                    <a:lumMod val="50000"/>
                  </a:schemeClr>
                </a:solidFill>
              </a:rPr>
              <a:t>Editable Gantt Chart PowerPoint Template</a:t>
            </a:r>
            <a:endParaRPr lang="en-US" dirty="0">
              <a:solidFill>
                <a:schemeClr val="bg1">
                  <a:lumMod val="50000"/>
                </a:schemeClr>
              </a:solidFill>
            </a:endParaRPr>
          </a:p>
        </p:txBody>
      </p:sp>
    </p:spTree>
    <p:extLst>
      <p:ext uri="{BB962C8B-B14F-4D97-AF65-F5344CB8AC3E}">
        <p14:creationId xmlns:p14="http://schemas.microsoft.com/office/powerpoint/2010/main" val="3822436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160519237"/>
              </p:ext>
            </p:extLst>
          </p:nvPr>
        </p:nvGraphicFramePr>
        <p:xfrm>
          <a:off x="493776" y="792480"/>
          <a:ext cx="11301984" cy="3386023"/>
        </p:xfrm>
        <a:graphic>
          <a:graphicData uri="http://schemas.openxmlformats.org/drawingml/2006/table">
            <a:tbl>
              <a:tblPr/>
              <a:tblGrid>
                <a:gridCol w="1505712">
                  <a:extLst>
                    <a:ext uri="{9D8B030D-6E8A-4147-A177-3AD203B41FA5}">
                      <a16:colId xmlns:a16="http://schemas.microsoft.com/office/drawing/2014/main" xmlns="" val="2502778383"/>
                    </a:ext>
                  </a:extLst>
                </a:gridCol>
                <a:gridCol w="1505712">
                  <a:extLst>
                    <a:ext uri="{9D8B030D-6E8A-4147-A177-3AD203B41FA5}">
                      <a16:colId xmlns:a16="http://schemas.microsoft.com/office/drawing/2014/main" xmlns="" val="3261491460"/>
                    </a:ext>
                  </a:extLst>
                </a:gridCol>
                <a:gridCol w="1381760">
                  <a:extLst>
                    <a:ext uri="{9D8B030D-6E8A-4147-A177-3AD203B41FA5}">
                      <a16:colId xmlns:a16="http://schemas.microsoft.com/office/drawing/2014/main" xmlns="" val="1157910775"/>
                    </a:ext>
                  </a:extLst>
                </a:gridCol>
                <a:gridCol w="1381760">
                  <a:extLst>
                    <a:ext uri="{9D8B030D-6E8A-4147-A177-3AD203B41FA5}">
                      <a16:colId xmlns:a16="http://schemas.microsoft.com/office/drawing/2014/main" xmlns="" val="3595071716"/>
                    </a:ext>
                  </a:extLst>
                </a:gridCol>
                <a:gridCol w="1381760">
                  <a:extLst>
                    <a:ext uri="{9D8B030D-6E8A-4147-A177-3AD203B41FA5}">
                      <a16:colId xmlns:a16="http://schemas.microsoft.com/office/drawing/2014/main" xmlns="" val="2965129043"/>
                    </a:ext>
                  </a:extLst>
                </a:gridCol>
                <a:gridCol w="1381760">
                  <a:extLst>
                    <a:ext uri="{9D8B030D-6E8A-4147-A177-3AD203B41FA5}">
                      <a16:colId xmlns:a16="http://schemas.microsoft.com/office/drawing/2014/main" xmlns="" val="1721299637"/>
                    </a:ext>
                  </a:extLst>
                </a:gridCol>
                <a:gridCol w="1381760">
                  <a:extLst>
                    <a:ext uri="{9D8B030D-6E8A-4147-A177-3AD203B41FA5}">
                      <a16:colId xmlns:a16="http://schemas.microsoft.com/office/drawing/2014/main" xmlns="" val="2141437823"/>
                    </a:ext>
                  </a:extLst>
                </a:gridCol>
                <a:gridCol w="1381760">
                  <a:extLst>
                    <a:ext uri="{9D8B030D-6E8A-4147-A177-3AD203B41FA5}">
                      <a16:colId xmlns:a16="http://schemas.microsoft.com/office/drawing/2014/main" xmlns="" val="76557824"/>
                    </a:ext>
                  </a:extLst>
                </a:gridCol>
              </a:tblGrid>
              <a:tr h="483718">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3254252472"/>
                  </a:ext>
                </a:extLst>
              </a:tr>
              <a:tr h="483717">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3536403138"/>
                  </a:ext>
                </a:extLst>
              </a:tr>
              <a:tr h="483718">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419538079"/>
                  </a:ext>
                </a:extLst>
              </a:tr>
              <a:tr h="483717">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822574694"/>
                  </a:ext>
                </a:extLst>
              </a:tr>
              <a:tr h="483718">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020358587"/>
                  </a:ext>
                </a:extLst>
              </a:tr>
              <a:tr h="483718">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770697220"/>
                  </a:ext>
                </a:extLst>
              </a:tr>
              <a:tr h="483717">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2956470431"/>
                  </a:ext>
                </a:extLst>
              </a:tr>
            </a:tbl>
          </a:graphicData>
        </a:graphic>
      </p:graphicFrame>
      <p:sp>
        <p:nvSpPr>
          <p:cNvPr id="13" name="Cross 12"/>
          <p:cNvSpPr/>
          <p:nvPr/>
        </p:nvSpPr>
        <p:spPr>
          <a:xfrm>
            <a:off x="3124200" y="1442744"/>
            <a:ext cx="152400" cy="152400"/>
          </a:xfrm>
          <a:prstGeom prst="plus">
            <a:avLst>
              <a:gd name="adj" fmla="val 37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ross 14"/>
          <p:cNvSpPr/>
          <p:nvPr/>
        </p:nvSpPr>
        <p:spPr>
          <a:xfrm>
            <a:off x="3124200" y="1926208"/>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ross 16"/>
          <p:cNvSpPr/>
          <p:nvPr/>
        </p:nvSpPr>
        <p:spPr>
          <a:xfrm>
            <a:off x="3124200" y="2409672"/>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ross 18"/>
          <p:cNvSpPr/>
          <p:nvPr/>
        </p:nvSpPr>
        <p:spPr>
          <a:xfrm>
            <a:off x="3124200" y="2893136"/>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ross 20"/>
          <p:cNvSpPr/>
          <p:nvPr/>
        </p:nvSpPr>
        <p:spPr>
          <a:xfrm>
            <a:off x="3124200" y="3376600"/>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ross 22"/>
          <p:cNvSpPr/>
          <p:nvPr/>
        </p:nvSpPr>
        <p:spPr>
          <a:xfrm>
            <a:off x="3124200" y="3860064"/>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p:cNvSpPr/>
          <p:nvPr/>
        </p:nvSpPr>
        <p:spPr>
          <a:xfrm>
            <a:off x="4267200" y="1319784"/>
            <a:ext cx="6858000" cy="381000"/>
          </a:xfrm>
          <a:prstGeom prst="roundRect">
            <a:avLst>
              <a:gd name="adj" fmla="val 118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Light" panose="020F0302020204030204" pitchFamily="34" charset="0"/>
              </a:rPr>
              <a:t>Project #1, Holder: Name Company</a:t>
            </a:r>
            <a:endParaRPr lang="en-US" sz="1400" dirty="0">
              <a:latin typeface="Calibri Light" panose="020F0302020204030204" pitchFamily="34" charset="0"/>
            </a:endParaRPr>
          </a:p>
        </p:txBody>
      </p:sp>
      <p:sp>
        <p:nvSpPr>
          <p:cNvPr id="22" name="TextBox 21"/>
          <p:cNvSpPr txBox="1"/>
          <p:nvPr/>
        </p:nvSpPr>
        <p:spPr>
          <a:xfrm>
            <a:off x="3514417" y="881591"/>
            <a:ext cx="1326645" cy="307777"/>
          </a:xfrm>
          <a:prstGeom prst="rect">
            <a:avLst/>
          </a:prstGeom>
          <a:noFill/>
        </p:spPr>
        <p:txBody>
          <a:bodyPr wrap="square" rtlCol="0">
            <a:spAutoFit/>
          </a:bodyPr>
          <a:lstStyle/>
          <a:p>
            <a:pPr algn="ctr"/>
            <a:r>
              <a:rPr lang="en-US" sz="1400" dirty="0" smtClean="0">
                <a:solidFill>
                  <a:schemeClr val="bg1">
                    <a:lumMod val="50000"/>
                  </a:schemeClr>
                </a:solidFill>
                <a:latin typeface="Calibri Light" panose="020F0302020204030204" pitchFamily="34" charset="0"/>
              </a:rPr>
              <a:t>February</a:t>
            </a:r>
            <a:endParaRPr lang="en-US" sz="1400" dirty="0">
              <a:solidFill>
                <a:schemeClr val="bg1">
                  <a:lumMod val="50000"/>
                </a:schemeClr>
              </a:solidFill>
              <a:latin typeface="Calibri Light" panose="020F0302020204030204" pitchFamily="34" charset="0"/>
            </a:endParaRPr>
          </a:p>
        </p:txBody>
      </p:sp>
      <p:sp>
        <p:nvSpPr>
          <p:cNvPr id="43" name="TextBox 42"/>
          <p:cNvSpPr txBox="1"/>
          <p:nvPr/>
        </p:nvSpPr>
        <p:spPr>
          <a:xfrm>
            <a:off x="4914900" y="881591"/>
            <a:ext cx="1333500" cy="307777"/>
          </a:xfrm>
          <a:prstGeom prst="rect">
            <a:avLst/>
          </a:prstGeom>
          <a:noFill/>
        </p:spPr>
        <p:txBody>
          <a:bodyPr wrap="square" rtlCol="0">
            <a:spAutoFit/>
          </a:bodyPr>
          <a:lstStyle/>
          <a:p>
            <a:pPr algn="ctr"/>
            <a:r>
              <a:rPr lang="en-US" sz="1400" dirty="0" smtClean="0">
                <a:solidFill>
                  <a:schemeClr val="bg1">
                    <a:lumMod val="50000"/>
                  </a:schemeClr>
                </a:solidFill>
                <a:latin typeface="Calibri Light" panose="020F0302020204030204" pitchFamily="34" charset="0"/>
              </a:rPr>
              <a:t>March</a:t>
            </a:r>
            <a:endParaRPr lang="en-US" sz="1400" dirty="0">
              <a:solidFill>
                <a:schemeClr val="bg1">
                  <a:lumMod val="50000"/>
                </a:schemeClr>
              </a:solidFill>
              <a:latin typeface="Calibri Light" panose="020F0302020204030204" pitchFamily="34" charset="0"/>
            </a:endParaRPr>
          </a:p>
        </p:txBody>
      </p:sp>
      <p:sp>
        <p:nvSpPr>
          <p:cNvPr id="46" name="TextBox 45"/>
          <p:cNvSpPr txBox="1"/>
          <p:nvPr/>
        </p:nvSpPr>
        <p:spPr>
          <a:xfrm>
            <a:off x="6316977" y="881591"/>
            <a:ext cx="1303023" cy="307777"/>
          </a:xfrm>
          <a:prstGeom prst="rect">
            <a:avLst/>
          </a:prstGeom>
          <a:noFill/>
        </p:spPr>
        <p:txBody>
          <a:bodyPr wrap="square" rtlCol="0">
            <a:spAutoFit/>
          </a:bodyPr>
          <a:lstStyle/>
          <a:p>
            <a:pPr algn="ctr"/>
            <a:r>
              <a:rPr lang="en-US" sz="1400" dirty="0" smtClean="0">
                <a:solidFill>
                  <a:schemeClr val="bg1">
                    <a:lumMod val="50000"/>
                  </a:schemeClr>
                </a:solidFill>
                <a:latin typeface="Calibri Light" panose="020F0302020204030204" pitchFamily="34" charset="0"/>
              </a:rPr>
              <a:t>April</a:t>
            </a:r>
            <a:endParaRPr lang="en-US" sz="1400" dirty="0">
              <a:solidFill>
                <a:schemeClr val="bg1">
                  <a:lumMod val="50000"/>
                </a:schemeClr>
              </a:solidFill>
              <a:latin typeface="Calibri Light" panose="020F0302020204030204" pitchFamily="34" charset="0"/>
            </a:endParaRPr>
          </a:p>
        </p:txBody>
      </p:sp>
      <p:sp>
        <p:nvSpPr>
          <p:cNvPr id="47" name="TextBox 46"/>
          <p:cNvSpPr txBox="1"/>
          <p:nvPr/>
        </p:nvSpPr>
        <p:spPr>
          <a:xfrm>
            <a:off x="685800" y="862584"/>
            <a:ext cx="1309876" cy="338554"/>
          </a:xfrm>
          <a:prstGeom prst="rect">
            <a:avLst/>
          </a:prstGeom>
          <a:noFill/>
        </p:spPr>
        <p:txBody>
          <a:bodyPr wrap="square" rtlCol="0">
            <a:spAutoFit/>
          </a:bodyPr>
          <a:lstStyle/>
          <a:p>
            <a:pPr algn="ctr"/>
            <a:r>
              <a:rPr lang="en-US" sz="1600" dirty="0">
                <a:solidFill>
                  <a:schemeClr val="bg1">
                    <a:lumMod val="50000"/>
                  </a:schemeClr>
                </a:solidFill>
                <a:latin typeface="Calibri Light" panose="020F0302020204030204" pitchFamily="34" charset="0"/>
              </a:rPr>
              <a:t>Events</a:t>
            </a:r>
          </a:p>
        </p:txBody>
      </p:sp>
      <p:sp>
        <p:nvSpPr>
          <p:cNvPr id="53" name="TextBox 52"/>
          <p:cNvSpPr txBox="1"/>
          <p:nvPr/>
        </p:nvSpPr>
        <p:spPr>
          <a:xfrm>
            <a:off x="1995677" y="866202"/>
            <a:ext cx="1316813" cy="338554"/>
          </a:xfrm>
          <a:prstGeom prst="rect">
            <a:avLst/>
          </a:prstGeom>
          <a:noFill/>
        </p:spPr>
        <p:txBody>
          <a:bodyPr wrap="square" rtlCol="0">
            <a:spAutoFit/>
          </a:bodyPr>
          <a:lstStyle/>
          <a:p>
            <a:pPr algn="ctr"/>
            <a:r>
              <a:rPr lang="en-US" sz="1600" dirty="0">
                <a:solidFill>
                  <a:schemeClr val="bg1">
                    <a:lumMod val="50000"/>
                  </a:schemeClr>
                </a:solidFill>
                <a:latin typeface="Calibri Light" panose="020F0302020204030204" pitchFamily="34" charset="0"/>
              </a:rPr>
              <a:t>Dates</a:t>
            </a:r>
          </a:p>
        </p:txBody>
      </p:sp>
      <p:sp>
        <p:nvSpPr>
          <p:cNvPr id="56" name="Freeform 6"/>
          <p:cNvSpPr>
            <a:spLocks/>
          </p:cNvSpPr>
          <p:nvPr/>
        </p:nvSpPr>
        <p:spPr bwMode="auto">
          <a:xfrm rot="5400000">
            <a:off x="660934" y="956772"/>
            <a:ext cx="93637" cy="196306"/>
          </a:xfrm>
          <a:custGeom>
            <a:avLst/>
            <a:gdLst>
              <a:gd name="T0" fmla="*/ 205 w 210"/>
              <a:gd name="T1" fmla="*/ 206 h 436"/>
              <a:gd name="T2" fmla="*/ 30 w 210"/>
              <a:gd name="T3" fmla="*/ 7 h 436"/>
              <a:gd name="T4" fmla="*/ 9 w 210"/>
              <a:gd name="T5" fmla="*/ 5 h 436"/>
              <a:gd name="T6" fmla="*/ 4 w 210"/>
              <a:gd name="T7" fmla="*/ 28 h 436"/>
              <a:gd name="T8" fmla="*/ 81 w 210"/>
              <a:gd name="T9" fmla="*/ 219 h 436"/>
              <a:gd name="T10" fmla="*/ 4 w 210"/>
              <a:gd name="T11" fmla="*/ 410 h 436"/>
              <a:gd name="T12" fmla="*/ 9 w 210"/>
              <a:gd name="T13" fmla="*/ 433 h 436"/>
              <a:gd name="T14" fmla="*/ 19 w 210"/>
              <a:gd name="T15" fmla="*/ 436 h 436"/>
              <a:gd name="T16" fmla="*/ 30 w 210"/>
              <a:gd name="T17" fmla="*/ 431 h 436"/>
              <a:gd name="T18" fmla="*/ 205 w 210"/>
              <a:gd name="T19" fmla="*/ 232 h 436"/>
              <a:gd name="T20" fmla="*/ 210 w 210"/>
              <a:gd name="T21" fmla="*/ 219 h 436"/>
              <a:gd name="T22" fmla="*/ 205 w 210"/>
              <a:gd name="T23" fmla="*/ 206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436">
                <a:moveTo>
                  <a:pt x="205" y="206"/>
                </a:moveTo>
                <a:cubicBezTo>
                  <a:pt x="30" y="7"/>
                  <a:pt x="30" y="7"/>
                  <a:pt x="30" y="7"/>
                </a:cubicBezTo>
                <a:cubicBezTo>
                  <a:pt x="25" y="1"/>
                  <a:pt x="16" y="0"/>
                  <a:pt x="9" y="5"/>
                </a:cubicBezTo>
                <a:cubicBezTo>
                  <a:pt x="3" y="10"/>
                  <a:pt x="0" y="20"/>
                  <a:pt x="4" y="28"/>
                </a:cubicBezTo>
                <a:cubicBezTo>
                  <a:pt x="81" y="219"/>
                  <a:pt x="81" y="219"/>
                  <a:pt x="81" y="219"/>
                </a:cubicBezTo>
                <a:cubicBezTo>
                  <a:pt x="4" y="410"/>
                  <a:pt x="4" y="410"/>
                  <a:pt x="4" y="410"/>
                </a:cubicBezTo>
                <a:cubicBezTo>
                  <a:pt x="0" y="418"/>
                  <a:pt x="3" y="428"/>
                  <a:pt x="9" y="433"/>
                </a:cubicBezTo>
                <a:cubicBezTo>
                  <a:pt x="12" y="435"/>
                  <a:pt x="15" y="436"/>
                  <a:pt x="19" y="436"/>
                </a:cubicBezTo>
                <a:cubicBezTo>
                  <a:pt x="23" y="436"/>
                  <a:pt x="27" y="435"/>
                  <a:pt x="30" y="431"/>
                </a:cubicBezTo>
                <a:cubicBezTo>
                  <a:pt x="205" y="232"/>
                  <a:pt x="205" y="232"/>
                  <a:pt x="205" y="232"/>
                </a:cubicBezTo>
                <a:cubicBezTo>
                  <a:pt x="208" y="229"/>
                  <a:pt x="210" y="224"/>
                  <a:pt x="210" y="219"/>
                </a:cubicBezTo>
                <a:cubicBezTo>
                  <a:pt x="210" y="214"/>
                  <a:pt x="208" y="209"/>
                  <a:pt x="205" y="20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Rounded Rectangle 56"/>
          <p:cNvSpPr/>
          <p:nvPr/>
        </p:nvSpPr>
        <p:spPr>
          <a:xfrm>
            <a:off x="5638800" y="1807578"/>
            <a:ext cx="2362200" cy="381000"/>
          </a:xfrm>
          <a:prstGeom prst="roundRect">
            <a:avLst>
              <a:gd name="adj" fmla="val 118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Light" panose="020F0302020204030204" pitchFamily="34" charset="0"/>
              </a:rPr>
              <a:t>Vacation Period</a:t>
            </a:r>
            <a:endParaRPr lang="en-US" sz="1400" dirty="0">
              <a:latin typeface="Calibri Light" panose="020F0302020204030204" pitchFamily="34" charset="0"/>
            </a:endParaRPr>
          </a:p>
        </p:txBody>
      </p:sp>
      <p:sp>
        <p:nvSpPr>
          <p:cNvPr id="59" name="Rounded Rectangle 58"/>
          <p:cNvSpPr/>
          <p:nvPr/>
        </p:nvSpPr>
        <p:spPr>
          <a:xfrm>
            <a:off x="5029200" y="2295372"/>
            <a:ext cx="5257800" cy="381000"/>
          </a:xfrm>
          <a:prstGeom prst="roundRect">
            <a:avLst>
              <a:gd name="adj" fmla="val 11867"/>
            </a:avLst>
          </a:prstGeom>
          <a:gradFill flip="none" rotWithShape="1">
            <a:gsLst>
              <a:gs pos="78000">
                <a:schemeClr val="accent2"/>
              </a:gs>
              <a:gs pos="7800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Light" panose="020F0302020204030204" pitchFamily="34" charset="0"/>
              </a:rPr>
              <a:t>Task #1, Holder</a:t>
            </a:r>
            <a:r>
              <a:rPr lang="en-US" sz="1400" dirty="0">
                <a:latin typeface="Calibri Light" panose="020F0302020204030204" pitchFamily="34" charset="0"/>
              </a:rPr>
              <a:t>: </a:t>
            </a:r>
            <a:r>
              <a:rPr lang="en-US" sz="1400" dirty="0" smtClean="0">
                <a:latin typeface="Calibri Light" panose="020F0302020204030204" pitchFamily="34" charset="0"/>
              </a:rPr>
              <a:t>Team Name</a:t>
            </a:r>
            <a:endParaRPr lang="en-US" sz="1400" dirty="0">
              <a:latin typeface="Calibri Light" panose="020F0302020204030204" pitchFamily="34" charset="0"/>
            </a:endParaRPr>
          </a:p>
        </p:txBody>
      </p:sp>
      <p:sp>
        <p:nvSpPr>
          <p:cNvPr id="61" name="Rectangle 60"/>
          <p:cNvSpPr/>
          <p:nvPr/>
        </p:nvSpPr>
        <p:spPr>
          <a:xfrm>
            <a:off x="493776" y="1346660"/>
            <a:ext cx="1499117" cy="338554"/>
          </a:xfrm>
          <a:prstGeom prst="rect">
            <a:avLst/>
          </a:prstGeom>
        </p:spPr>
        <p:txBody>
          <a:bodyPr wrap="square">
            <a:spAutoFit/>
          </a:bodyPr>
          <a:lstStyle/>
          <a:p>
            <a:pPr algn="ctr"/>
            <a:r>
              <a:rPr lang="en-US" sz="1600" dirty="0" smtClean="0">
                <a:solidFill>
                  <a:schemeClr val="bg1">
                    <a:lumMod val="50000"/>
                  </a:schemeClr>
                </a:solidFill>
                <a:latin typeface="Calibri Light" panose="020F0302020204030204" pitchFamily="34" charset="0"/>
              </a:rPr>
              <a:t>Project </a:t>
            </a:r>
            <a:r>
              <a:rPr lang="en-US" sz="1600" dirty="0">
                <a:solidFill>
                  <a:schemeClr val="bg1">
                    <a:lumMod val="50000"/>
                  </a:schemeClr>
                </a:solidFill>
                <a:latin typeface="Calibri Light" panose="020F0302020204030204" pitchFamily="34" charset="0"/>
              </a:rPr>
              <a:t>#</a:t>
            </a:r>
            <a:r>
              <a:rPr lang="en-US" sz="1600" dirty="0" smtClean="0">
                <a:solidFill>
                  <a:schemeClr val="bg1">
                    <a:lumMod val="50000"/>
                  </a:schemeClr>
                </a:solidFill>
                <a:latin typeface="Calibri Light" panose="020F0302020204030204" pitchFamily="34" charset="0"/>
              </a:rPr>
              <a:t>1</a:t>
            </a:r>
            <a:endParaRPr lang="en-US" sz="1600" dirty="0">
              <a:solidFill>
                <a:schemeClr val="bg1">
                  <a:lumMod val="50000"/>
                </a:schemeClr>
              </a:solidFill>
              <a:latin typeface="Calibri Light" panose="020F0302020204030204" pitchFamily="34" charset="0"/>
            </a:endParaRPr>
          </a:p>
        </p:txBody>
      </p:sp>
      <p:sp>
        <p:nvSpPr>
          <p:cNvPr id="63" name="Rectangle 62"/>
          <p:cNvSpPr/>
          <p:nvPr/>
        </p:nvSpPr>
        <p:spPr>
          <a:xfrm>
            <a:off x="493776" y="2316595"/>
            <a:ext cx="1499117" cy="338554"/>
          </a:xfrm>
          <a:prstGeom prst="rect">
            <a:avLst/>
          </a:prstGeom>
        </p:spPr>
        <p:txBody>
          <a:bodyPr wrap="square">
            <a:spAutoFit/>
          </a:bodyPr>
          <a:lstStyle/>
          <a:p>
            <a:pPr algn="ctr"/>
            <a:r>
              <a:rPr lang="en-US" sz="1600" dirty="0" smtClean="0">
                <a:solidFill>
                  <a:schemeClr val="bg1">
                    <a:lumMod val="50000"/>
                  </a:schemeClr>
                </a:solidFill>
                <a:latin typeface="Calibri Light" panose="020F0302020204030204" pitchFamily="34" charset="0"/>
              </a:rPr>
              <a:t>Task </a:t>
            </a:r>
            <a:r>
              <a:rPr lang="en-US" sz="1600" dirty="0">
                <a:solidFill>
                  <a:schemeClr val="bg1">
                    <a:lumMod val="50000"/>
                  </a:schemeClr>
                </a:solidFill>
                <a:latin typeface="Calibri Light" panose="020F0302020204030204" pitchFamily="34" charset="0"/>
              </a:rPr>
              <a:t>#2</a:t>
            </a:r>
          </a:p>
        </p:txBody>
      </p:sp>
      <p:sp>
        <p:nvSpPr>
          <p:cNvPr id="64" name="Rectangle 63"/>
          <p:cNvSpPr/>
          <p:nvPr/>
        </p:nvSpPr>
        <p:spPr>
          <a:xfrm>
            <a:off x="493776" y="2800059"/>
            <a:ext cx="1499117" cy="338554"/>
          </a:xfrm>
          <a:prstGeom prst="rect">
            <a:avLst/>
          </a:prstGeom>
        </p:spPr>
        <p:txBody>
          <a:bodyPr wrap="square">
            <a:spAutoFit/>
          </a:bodyPr>
          <a:lstStyle/>
          <a:p>
            <a:pPr algn="ctr"/>
            <a:r>
              <a:rPr lang="en-US" sz="1600" dirty="0" smtClean="0">
                <a:solidFill>
                  <a:schemeClr val="bg1">
                    <a:lumMod val="50000"/>
                  </a:schemeClr>
                </a:solidFill>
                <a:latin typeface="Calibri Light" panose="020F0302020204030204" pitchFamily="34" charset="0"/>
              </a:rPr>
              <a:t>Project </a:t>
            </a:r>
            <a:r>
              <a:rPr lang="en-US" sz="1600" dirty="0">
                <a:solidFill>
                  <a:schemeClr val="bg1">
                    <a:lumMod val="50000"/>
                  </a:schemeClr>
                </a:solidFill>
                <a:latin typeface="Calibri Light" panose="020F0302020204030204" pitchFamily="34" charset="0"/>
              </a:rPr>
              <a:t>#3</a:t>
            </a:r>
          </a:p>
        </p:txBody>
      </p:sp>
      <p:sp>
        <p:nvSpPr>
          <p:cNvPr id="65" name="Rectangle 64"/>
          <p:cNvSpPr/>
          <p:nvPr/>
        </p:nvSpPr>
        <p:spPr>
          <a:xfrm>
            <a:off x="493776" y="3283523"/>
            <a:ext cx="1499117" cy="338554"/>
          </a:xfrm>
          <a:prstGeom prst="rect">
            <a:avLst/>
          </a:prstGeom>
        </p:spPr>
        <p:txBody>
          <a:bodyPr wrap="square">
            <a:spAutoFit/>
          </a:bodyPr>
          <a:lstStyle/>
          <a:p>
            <a:pPr algn="ctr"/>
            <a:r>
              <a:rPr lang="en-US" sz="1600" dirty="0" smtClean="0">
                <a:solidFill>
                  <a:schemeClr val="bg1">
                    <a:lumMod val="50000"/>
                  </a:schemeClr>
                </a:solidFill>
                <a:latin typeface="Calibri Light" panose="020F0302020204030204" pitchFamily="34" charset="0"/>
              </a:rPr>
              <a:t>Project </a:t>
            </a:r>
            <a:r>
              <a:rPr lang="en-US" sz="1600" dirty="0">
                <a:solidFill>
                  <a:schemeClr val="bg1">
                    <a:lumMod val="50000"/>
                  </a:schemeClr>
                </a:solidFill>
                <a:latin typeface="Calibri Light" panose="020F0302020204030204" pitchFamily="34" charset="0"/>
              </a:rPr>
              <a:t>#4</a:t>
            </a:r>
          </a:p>
        </p:txBody>
      </p:sp>
      <p:sp>
        <p:nvSpPr>
          <p:cNvPr id="66" name="Rectangle 65"/>
          <p:cNvSpPr/>
          <p:nvPr/>
        </p:nvSpPr>
        <p:spPr>
          <a:xfrm>
            <a:off x="493776" y="3766987"/>
            <a:ext cx="1499117" cy="338554"/>
          </a:xfrm>
          <a:prstGeom prst="rect">
            <a:avLst/>
          </a:prstGeom>
        </p:spPr>
        <p:txBody>
          <a:bodyPr wrap="square">
            <a:spAutoFit/>
          </a:bodyPr>
          <a:lstStyle/>
          <a:p>
            <a:pPr algn="ctr"/>
            <a:r>
              <a:rPr lang="en-US" sz="1600" dirty="0" smtClean="0">
                <a:solidFill>
                  <a:schemeClr val="bg1">
                    <a:lumMod val="50000"/>
                  </a:schemeClr>
                </a:solidFill>
                <a:latin typeface="Calibri Light" panose="020F0302020204030204" pitchFamily="34" charset="0"/>
              </a:rPr>
              <a:t>Revision</a:t>
            </a:r>
            <a:endParaRPr lang="en-US" sz="1600" dirty="0">
              <a:solidFill>
                <a:schemeClr val="bg1">
                  <a:lumMod val="50000"/>
                </a:schemeClr>
              </a:solidFill>
              <a:latin typeface="Calibri Light" panose="020F0302020204030204" pitchFamily="34" charset="0"/>
            </a:endParaRPr>
          </a:p>
        </p:txBody>
      </p:sp>
      <p:sp>
        <p:nvSpPr>
          <p:cNvPr id="70" name="Rounded Rectangle 69"/>
          <p:cNvSpPr/>
          <p:nvPr/>
        </p:nvSpPr>
        <p:spPr>
          <a:xfrm>
            <a:off x="6114287" y="2777072"/>
            <a:ext cx="3377188" cy="381000"/>
          </a:xfrm>
          <a:prstGeom prst="roundRect">
            <a:avLst>
              <a:gd name="adj" fmla="val 118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Light" panose="020F0302020204030204" pitchFamily="34" charset="0"/>
              </a:rPr>
              <a:t>Task </a:t>
            </a:r>
            <a:r>
              <a:rPr lang="en-US" sz="1400" dirty="0" smtClean="0">
                <a:latin typeface="Calibri Light" panose="020F0302020204030204" pitchFamily="34" charset="0"/>
              </a:rPr>
              <a:t>#2, </a:t>
            </a:r>
            <a:r>
              <a:rPr lang="en-US" sz="1400" dirty="0">
                <a:latin typeface="Calibri Light" panose="020F0302020204030204" pitchFamily="34" charset="0"/>
              </a:rPr>
              <a:t>Holder: Team Name</a:t>
            </a:r>
          </a:p>
        </p:txBody>
      </p:sp>
      <p:sp>
        <p:nvSpPr>
          <p:cNvPr id="50" name="Rounded Rectangle 49"/>
          <p:cNvSpPr/>
          <p:nvPr/>
        </p:nvSpPr>
        <p:spPr>
          <a:xfrm>
            <a:off x="8769546" y="3753609"/>
            <a:ext cx="2355653" cy="381000"/>
          </a:xfrm>
          <a:prstGeom prst="roundRect">
            <a:avLst>
              <a:gd name="adj" fmla="val 118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Light" panose="020F0302020204030204" pitchFamily="34" charset="0"/>
              </a:rPr>
              <a:t>Project End</a:t>
            </a:r>
            <a:endParaRPr lang="en-US" sz="1400" dirty="0">
              <a:latin typeface="Calibri Light" panose="020F0302020204030204" pitchFamily="34" charset="0"/>
            </a:endParaRPr>
          </a:p>
        </p:txBody>
      </p:sp>
      <p:cxnSp>
        <p:nvCxnSpPr>
          <p:cNvPr id="7" name="Elbow Connector 6"/>
          <p:cNvCxnSpPr>
            <a:stCxn id="37" idx="1"/>
            <a:endCxn id="50" idx="1"/>
          </p:cNvCxnSpPr>
          <p:nvPr/>
        </p:nvCxnSpPr>
        <p:spPr>
          <a:xfrm rot="10800000" flipH="1" flipV="1">
            <a:off x="4267200" y="1510283"/>
            <a:ext cx="4502346" cy="2433825"/>
          </a:xfrm>
          <a:prstGeom prst="bentConnector3">
            <a:avLst>
              <a:gd name="adj1" fmla="val -5077"/>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59" idx="1"/>
          </p:cNvCxnSpPr>
          <p:nvPr/>
        </p:nvCxnSpPr>
        <p:spPr>
          <a:xfrm flipH="1">
            <a:off x="4038600" y="2485872"/>
            <a:ext cx="990600" cy="0"/>
          </a:xfrm>
          <a:prstGeom prst="line">
            <a:avLst/>
          </a:prstGeom>
          <a:ln>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59" idx="3"/>
            <a:endCxn id="70" idx="3"/>
          </p:cNvCxnSpPr>
          <p:nvPr/>
        </p:nvCxnSpPr>
        <p:spPr>
          <a:xfrm flipH="1">
            <a:off x="9491475" y="2485872"/>
            <a:ext cx="795525" cy="481700"/>
          </a:xfrm>
          <a:prstGeom prst="bentConnector3">
            <a:avLst>
              <a:gd name="adj1" fmla="val -49090"/>
            </a:avLst>
          </a:prstGeom>
          <a:ln>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97" idx="1"/>
            <a:endCxn id="70" idx="1"/>
          </p:cNvCxnSpPr>
          <p:nvPr/>
        </p:nvCxnSpPr>
        <p:spPr>
          <a:xfrm rot="10800000">
            <a:off x="6114287" y="2967572"/>
            <a:ext cx="1381528" cy="490378"/>
          </a:xfrm>
          <a:prstGeom prst="bentConnector3">
            <a:avLst>
              <a:gd name="adj1" fmla="val 116547"/>
            </a:avLst>
          </a:prstGeom>
          <a:ln>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Freeform 6"/>
          <p:cNvSpPr>
            <a:spLocks/>
          </p:cNvSpPr>
          <p:nvPr/>
        </p:nvSpPr>
        <p:spPr bwMode="auto">
          <a:xfrm rot="5400000">
            <a:off x="3274882" y="956774"/>
            <a:ext cx="93637" cy="196306"/>
          </a:xfrm>
          <a:custGeom>
            <a:avLst/>
            <a:gdLst>
              <a:gd name="T0" fmla="*/ 205 w 210"/>
              <a:gd name="T1" fmla="*/ 206 h 436"/>
              <a:gd name="T2" fmla="*/ 30 w 210"/>
              <a:gd name="T3" fmla="*/ 7 h 436"/>
              <a:gd name="T4" fmla="*/ 9 w 210"/>
              <a:gd name="T5" fmla="*/ 5 h 436"/>
              <a:gd name="T6" fmla="*/ 4 w 210"/>
              <a:gd name="T7" fmla="*/ 28 h 436"/>
              <a:gd name="T8" fmla="*/ 81 w 210"/>
              <a:gd name="T9" fmla="*/ 219 h 436"/>
              <a:gd name="T10" fmla="*/ 4 w 210"/>
              <a:gd name="T11" fmla="*/ 410 h 436"/>
              <a:gd name="T12" fmla="*/ 9 w 210"/>
              <a:gd name="T13" fmla="*/ 433 h 436"/>
              <a:gd name="T14" fmla="*/ 19 w 210"/>
              <a:gd name="T15" fmla="*/ 436 h 436"/>
              <a:gd name="T16" fmla="*/ 30 w 210"/>
              <a:gd name="T17" fmla="*/ 431 h 436"/>
              <a:gd name="T18" fmla="*/ 205 w 210"/>
              <a:gd name="T19" fmla="*/ 232 h 436"/>
              <a:gd name="T20" fmla="*/ 210 w 210"/>
              <a:gd name="T21" fmla="*/ 219 h 436"/>
              <a:gd name="T22" fmla="*/ 205 w 210"/>
              <a:gd name="T23" fmla="*/ 206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436">
                <a:moveTo>
                  <a:pt x="205" y="206"/>
                </a:moveTo>
                <a:cubicBezTo>
                  <a:pt x="30" y="7"/>
                  <a:pt x="30" y="7"/>
                  <a:pt x="30" y="7"/>
                </a:cubicBezTo>
                <a:cubicBezTo>
                  <a:pt x="25" y="1"/>
                  <a:pt x="16" y="0"/>
                  <a:pt x="9" y="5"/>
                </a:cubicBezTo>
                <a:cubicBezTo>
                  <a:pt x="3" y="10"/>
                  <a:pt x="0" y="20"/>
                  <a:pt x="4" y="28"/>
                </a:cubicBezTo>
                <a:cubicBezTo>
                  <a:pt x="81" y="219"/>
                  <a:pt x="81" y="219"/>
                  <a:pt x="81" y="219"/>
                </a:cubicBezTo>
                <a:cubicBezTo>
                  <a:pt x="4" y="410"/>
                  <a:pt x="4" y="410"/>
                  <a:pt x="4" y="410"/>
                </a:cubicBezTo>
                <a:cubicBezTo>
                  <a:pt x="0" y="418"/>
                  <a:pt x="3" y="428"/>
                  <a:pt x="9" y="433"/>
                </a:cubicBezTo>
                <a:cubicBezTo>
                  <a:pt x="12" y="435"/>
                  <a:pt x="15" y="436"/>
                  <a:pt x="19" y="436"/>
                </a:cubicBezTo>
                <a:cubicBezTo>
                  <a:pt x="23" y="436"/>
                  <a:pt x="27" y="435"/>
                  <a:pt x="30" y="431"/>
                </a:cubicBezTo>
                <a:cubicBezTo>
                  <a:pt x="205" y="232"/>
                  <a:pt x="205" y="232"/>
                  <a:pt x="205" y="232"/>
                </a:cubicBezTo>
                <a:cubicBezTo>
                  <a:pt x="208" y="229"/>
                  <a:pt x="210" y="224"/>
                  <a:pt x="210" y="219"/>
                </a:cubicBezTo>
                <a:cubicBezTo>
                  <a:pt x="210" y="214"/>
                  <a:pt x="208" y="209"/>
                  <a:pt x="205" y="20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Rectangle 72"/>
          <p:cNvSpPr/>
          <p:nvPr/>
        </p:nvSpPr>
        <p:spPr>
          <a:xfrm>
            <a:off x="493776" y="1824704"/>
            <a:ext cx="1499117" cy="338554"/>
          </a:xfrm>
          <a:prstGeom prst="rect">
            <a:avLst/>
          </a:prstGeom>
        </p:spPr>
        <p:txBody>
          <a:bodyPr wrap="square">
            <a:spAutoFit/>
          </a:bodyPr>
          <a:lstStyle/>
          <a:p>
            <a:pPr algn="ctr"/>
            <a:r>
              <a:rPr lang="fr-FR" sz="1600" dirty="0" smtClean="0">
                <a:solidFill>
                  <a:schemeClr val="bg1">
                    <a:lumMod val="50000"/>
                  </a:schemeClr>
                </a:solidFill>
                <a:latin typeface="Calibri Light" panose="020F0302020204030204" pitchFamily="34" charset="0"/>
              </a:rPr>
              <a:t>Vacation</a:t>
            </a:r>
            <a:endParaRPr lang="en-US" sz="1600" dirty="0">
              <a:solidFill>
                <a:schemeClr val="bg1">
                  <a:lumMod val="50000"/>
                </a:schemeClr>
              </a:solidFill>
              <a:latin typeface="Calibri Light" panose="020F0302020204030204" pitchFamily="34" charset="0"/>
            </a:endParaRPr>
          </a:p>
        </p:txBody>
      </p:sp>
      <p:sp>
        <p:nvSpPr>
          <p:cNvPr id="75" name="Rectangle 74"/>
          <p:cNvSpPr/>
          <p:nvPr/>
        </p:nvSpPr>
        <p:spPr>
          <a:xfrm>
            <a:off x="1992891" y="1383812"/>
            <a:ext cx="1131308" cy="276999"/>
          </a:xfrm>
          <a:prstGeom prst="rect">
            <a:avLst/>
          </a:prstGeom>
        </p:spPr>
        <p:txBody>
          <a:bodyPr wrap="square">
            <a:spAutoFit/>
          </a:bodyPr>
          <a:lstStyle/>
          <a:p>
            <a:pPr algn="ctr"/>
            <a:r>
              <a:rPr lang="en-US" sz="1200" dirty="0" smtClean="0">
                <a:solidFill>
                  <a:schemeClr val="bg1">
                    <a:lumMod val="50000"/>
                  </a:schemeClr>
                </a:solidFill>
                <a:latin typeface="Calibri Light" panose="020F0302020204030204" pitchFamily="34" charset="0"/>
              </a:rPr>
              <a:t>2016-02-01</a:t>
            </a:r>
            <a:endParaRPr lang="en-US" sz="1200" dirty="0">
              <a:solidFill>
                <a:schemeClr val="bg1">
                  <a:lumMod val="50000"/>
                </a:schemeClr>
              </a:solidFill>
              <a:latin typeface="Calibri Light" panose="020F0302020204030204" pitchFamily="34" charset="0"/>
            </a:endParaRPr>
          </a:p>
        </p:txBody>
      </p:sp>
      <p:sp>
        <p:nvSpPr>
          <p:cNvPr id="76" name="Rectangle 75"/>
          <p:cNvSpPr/>
          <p:nvPr/>
        </p:nvSpPr>
        <p:spPr>
          <a:xfrm>
            <a:off x="1992891" y="1861257"/>
            <a:ext cx="1131308" cy="276999"/>
          </a:xfrm>
          <a:prstGeom prst="rect">
            <a:avLst/>
          </a:prstGeom>
        </p:spPr>
        <p:txBody>
          <a:bodyPr wrap="square">
            <a:spAutoFit/>
          </a:bodyPr>
          <a:lstStyle/>
          <a:p>
            <a:pPr algn="ctr"/>
            <a:r>
              <a:rPr lang="en-US" sz="1200" dirty="0" smtClean="0">
                <a:solidFill>
                  <a:schemeClr val="bg1">
                    <a:lumMod val="50000"/>
                  </a:schemeClr>
                </a:solidFill>
                <a:latin typeface="Calibri Light" panose="020F0302020204030204" pitchFamily="34" charset="0"/>
              </a:rPr>
              <a:t>2016-03-01</a:t>
            </a:r>
            <a:endParaRPr lang="en-US" sz="1200" dirty="0">
              <a:solidFill>
                <a:schemeClr val="bg1">
                  <a:lumMod val="50000"/>
                </a:schemeClr>
              </a:solidFill>
              <a:latin typeface="Calibri Light" panose="020F0302020204030204" pitchFamily="34" charset="0"/>
            </a:endParaRPr>
          </a:p>
        </p:txBody>
      </p:sp>
      <p:sp>
        <p:nvSpPr>
          <p:cNvPr id="77" name="Rectangle 76"/>
          <p:cNvSpPr/>
          <p:nvPr/>
        </p:nvSpPr>
        <p:spPr>
          <a:xfrm>
            <a:off x="1992891" y="2327757"/>
            <a:ext cx="1131308" cy="276999"/>
          </a:xfrm>
          <a:prstGeom prst="rect">
            <a:avLst/>
          </a:prstGeom>
        </p:spPr>
        <p:txBody>
          <a:bodyPr wrap="square">
            <a:spAutoFit/>
          </a:bodyPr>
          <a:lstStyle/>
          <a:p>
            <a:pPr algn="ctr"/>
            <a:r>
              <a:rPr lang="en-US" sz="1200" dirty="0" smtClean="0">
                <a:solidFill>
                  <a:schemeClr val="bg1">
                    <a:lumMod val="50000"/>
                  </a:schemeClr>
                </a:solidFill>
                <a:latin typeface="Calibri Light" panose="020F0302020204030204" pitchFamily="34" charset="0"/>
              </a:rPr>
              <a:t>2016-04-</a:t>
            </a:r>
            <a:r>
              <a:rPr lang="en-US" sz="1200" dirty="0">
                <a:solidFill>
                  <a:schemeClr val="bg1">
                    <a:lumMod val="50000"/>
                  </a:schemeClr>
                </a:solidFill>
                <a:latin typeface="Calibri Light" panose="020F0302020204030204" pitchFamily="34" charset="0"/>
              </a:rPr>
              <a:t>01</a:t>
            </a:r>
          </a:p>
        </p:txBody>
      </p:sp>
      <p:sp>
        <p:nvSpPr>
          <p:cNvPr id="78" name="Rectangle 77"/>
          <p:cNvSpPr/>
          <p:nvPr/>
        </p:nvSpPr>
        <p:spPr>
          <a:xfrm>
            <a:off x="1992891" y="2805202"/>
            <a:ext cx="1131308" cy="276999"/>
          </a:xfrm>
          <a:prstGeom prst="rect">
            <a:avLst/>
          </a:prstGeom>
        </p:spPr>
        <p:txBody>
          <a:bodyPr wrap="square">
            <a:spAutoFit/>
          </a:bodyPr>
          <a:lstStyle/>
          <a:p>
            <a:pPr algn="ctr"/>
            <a:r>
              <a:rPr lang="en-US" sz="1200" dirty="0" smtClean="0">
                <a:solidFill>
                  <a:schemeClr val="bg1">
                    <a:lumMod val="50000"/>
                  </a:schemeClr>
                </a:solidFill>
                <a:latin typeface="Calibri Light" panose="020F0302020204030204" pitchFamily="34" charset="0"/>
              </a:rPr>
              <a:t>2016-05-01</a:t>
            </a:r>
            <a:endParaRPr lang="en-US" sz="1200" dirty="0">
              <a:solidFill>
                <a:schemeClr val="bg1">
                  <a:lumMod val="50000"/>
                </a:schemeClr>
              </a:solidFill>
              <a:latin typeface="Calibri Light" panose="020F0302020204030204" pitchFamily="34" charset="0"/>
            </a:endParaRPr>
          </a:p>
        </p:txBody>
      </p:sp>
      <p:sp>
        <p:nvSpPr>
          <p:cNvPr id="79" name="Rectangle 78"/>
          <p:cNvSpPr/>
          <p:nvPr/>
        </p:nvSpPr>
        <p:spPr>
          <a:xfrm>
            <a:off x="1992891" y="3328165"/>
            <a:ext cx="1131308" cy="276999"/>
          </a:xfrm>
          <a:prstGeom prst="rect">
            <a:avLst/>
          </a:prstGeom>
        </p:spPr>
        <p:txBody>
          <a:bodyPr wrap="square">
            <a:spAutoFit/>
          </a:bodyPr>
          <a:lstStyle/>
          <a:p>
            <a:pPr algn="ctr"/>
            <a:r>
              <a:rPr lang="en-US" sz="1200" dirty="0" smtClean="0">
                <a:solidFill>
                  <a:schemeClr val="bg1">
                    <a:lumMod val="50000"/>
                  </a:schemeClr>
                </a:solidFill>
                <a:latin typeface="Calibri Light" panose="020F0302020204030204" pitchFamily="34" charset="0"/>
              </a:rPr>
              <a:t>2016-06-</a:t>
            </a:r>
            <a:r>
              <a:rPr lang="en-US" sz="1200" dirty="0">
                <a:solidFill>
                  <a:schemeClr val="bg1">
                    <a:lumMod val="50000"/>
                  </a:schemeClr>
                </a:solidFill>
                <a:latin typeface="Calibri Light" panose="020F0302020204030204" pitchFamily="34" charset="0"/>
              </a:rPr>
              <a:t>01</a:t>
            </a:r>
          </a:p>
        </p:txBody>
      </p:sp>
      <p:sp>
        <p:nvSpPr>
          <p:cNvPr id="80" name="Rectangle 79"/>
          <p:cNvSpPr/>
          <p:nvPr/>
        </p:nvSpPr>
        <p:spPr>
          <a:xfrm>
            <a:off x="1992891" y="3805610"/>
            <a:ext cx="1131308" cy="276999"/>
          </a:xfrm>
          <a:prstGeom prst="rect">
            <a:avLst/>
          </a:prstGeom>
        </p:spPr>
        <p:txBody>
          <a:bodyPr wrap="square">
            <a:spAutoFit/>
          </a:bodyPr>
          <a:lstStyle/>
          <a:p>
            <a:pPr algn="ctr"/>
            <a:r>
              <a:rPr lang="en-US" sz="1200" dirty="0" smtClean="0">
                <a:solidFill>
                  <a:schemeClr val="bg1">
                    <a:lumMod val="50000"/>
                  </a:schemeClr>
                </a:solidFill>
                <a:latin typeface="Calibri Light" panose="020F0302020204030204" pitchFamily="34" charset="0"/>
              </a:rPr>
              <a:t>2016-07-</a:t>
            </a:r>
            <a:r>
              <a:rPr lang="en-US" sz="1200" dirty="0">
                <a:solidFill>
                  <a:schemeClr val="bg1">
                    <a:lumMod val="50000"/>
                  </a:schemeClr>
                </a:solidFill>
                <a:latin typeface="Calibri Light" panose="020F0302020204030204" pitchFamily="34" charset="0"/>
              </a:rPr>
              <a:t>01</a:t>
            </a:r>
          </a:p>
        </p:txBody>
      </p:sp>
      <p:cxnSp>
        <p:nvCxnSpPr>
          <p:cNvPr id="87" name="Straight Connector 86"/>
          <p:cNvCxnSpPr>
            <a:stCxn id="92" idx="1"/>
            <a:endCxn id="97" idx="3"/>
          </p:cNvCxnSpPr>
          <p:nvPr/>
        </p:nvCxnSpPr>
        <p:spPr>
          <a:xfrm flipH="1">
            <a:off x="7820385" y="3454592"/>
            <a:ext cx="637816" cy="3358"/>
          </a:xfrm>
          <a:prstGeom prst="line">
            <a:avLst/>
          </a:prstGeom>
          <a:ln>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8458201" y="3264092"/>
            <a:ext cx="2488974" cy="381000"/>
          </a:xfrm>
          <a:prstGeom prst="roundRect">
            <a:avLst>
              <a:gd name="adj" fmla="val 118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Light" panose="020F0302020204030204" pitchFamily="34" charset="0"/>
              </a:rPr>
              <a:t>Task </a:t>
            </a:r>
            <a:r>
              <a:rPr lang="en-US" sz="1400" dirty="0" smtClean="0">
                <a:latin typeface="Calibri Light" panose="020F0302020204030204" pitchFamily="34" charset="0"/>
              </a:rPr>
              <a:t>#3, </a:t>
            </a:r>
            <a:r>
              <a:rPr lang="en-US" sz="1400" dirty="0">
                <a:latin typeface="Calibri Light" panose="020F0302020204030204" pitchFamily="34" charset="0"/>
              </a:rPr>
              <a:t>Holder: Team Name</a:t>
            </a:r>
          </a:p>
        </p:txBody>
      </p:sp>
      <p:sp>
        <p:nvSpPr>
          <p:cNvPr id="97" name="Diamond 96"/>
          <p:cNvSpPr/>
          <p:nvPr/>
        </p:nvSpPr>
        <p:spPr>
          <a:xfrm>
            <a:off x="7495815" y="3295666"/>
            <a:ext cx="324570" cy="32456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a:off x="7696200" y="881591"/>
            <a:ext cx="1303023" cy="307777"/>
          </a:xfrm>
          <a:prstGeom prst="rect">
            <a:avLst/>
          </a:prstGeom>
          <a:noFill/>
        </p:spPr>
        <p:txBody>
          <a:bodyPr wrap="square" rtlCol="0">
            <a:spAutoFit/>
          </a:bodyPr>
          <a:lstStyle/>
          <a:p>
            <a:pPr algn="ctr"/>
            <a:r>
              <a:rPr lang="en-US" sz="1400" dirty="0" smtClean="0">
                <a:solidFill>
                  <a:schemeClr val="bg1">
                    <a:lumMod val="50000"/>
                  </a:schemeClr>
                </a:solidFill>
                <a:latin typeface="Calibri Light" panose="020F0302020204030204" pitchFamily="34" charset="0"/>
              </a:rPr>
              <a:t>May</a:t>
            </a:r>
            <a:endParaRPr lang="en-US" sz="1400" dirty="0">
              <a:solidFill>
                <a:schemeClr val="bg1">
                  <a:lumMod val="50000"/>
                </a:schemeClr>
              </a:solidFill>
              <a:latin typeface="Calibri Light" panose="020F0302020204030204" pitchFamily="34" charset="0"/>
            </a:endParaRPr>
          </a:p>
        </p:txBody>
      </p:sp>
      <p:sp>
        <p:nvSpPr>
          <p:cNvPr id="62" name="TextBox 61"/>
          <p:cNvSpPr txBox="1"/>
          <p:nvPr/>
        </p:nvSpPr>
        <p:spPr>
          <a:xfrm>
            <a:off x="9051176" y="881591"/>
            <a:ext cx="1303023" cy="307777"/>
          </a:xfrm>
          <a:prstGeom prst="rect">
            <a:avLst/>
          </a:prstGeom>
          <a:noFill/>
        </p:spPr>
        <p:txBody>
          <a:bodyPr wrap="square" rtlCol="0">
            <a:spAutoFit/>
          </a:bodyPr>
          <a:lstStyle/>
          <a:p>
            <a:pPr algn="ctr"/>
            <a:r>
              <a:rPr lang="en-US" sz="1400" dirty="0" smtClean="0">
                <a:solidFill>
                  <a:schemeClr val="bg1">
                    <a:lumMod val="50000"/>
                  </a:schemeClr>
                </a:solidFill>
                <a:latin typeface="Calibri Light" panose="020F0302020204030204" pitchFamily="34" charset="0"/>
              </a:rPr>
              <a:t>Jun</a:t>
            </a:r>
            <a:endParaRPr lang="en-US" sz="1400" dirty="0">
              <a:solidFill>
                <a:schemeClr val="bg1">
                  <a:lumMod val="50000"/>
                </a:schemeClr>
              </a:solidFill>
              <a:latin typeface="Calibri Light" panose="020F0302020204030204" pitchFamily="34" charset="0"/>
            </a:endParaRPr>
          </a:p>
        </p:txBody>
      </p:sp>
      <p:sp>
        <p:nvSpPr>
          <p:cNvPr id="69" name="TextBox 68"/>
          <p:cNvSpPr txBox="1"/>
          <p:nvPr/>
        </p:nvSpPr>
        <p:spPr>
          <a:xfrm>
            <a:off x="10436111" y="881591"/>
            <a:ext cx="1303023" cy="307777"/>
          </a:xfrm>
          <a:prstGeom prst="rect">
            <a:avLst/>
          </a:prstGeom>
          <a:noFill/>
        </p:spPr>
        <p:txBody>
          <a:bodyPr wrap="square" rtlCol="0">
            <a:spAutoFit/>
          </a:bodyPr>
          <a:lstStyle/>
          <a:p>
            <a:pPr algn="ctr"/>
            <a:r>
              <a:rPr lang="en-US" sz="1400" dirty="0" smtClean="0">
                <a:solidFill>
                  <a:schemeClr val="bg1">
                    <a:lumMod val="50000"/>
                  </a:schemeClr>
                </a:solidFill>
                <a:latin typeface="Calibri Light" panose="020F0302020204030204" pitchFamily="34" charset="0"/>
              </a:rPr>
              <a:t>July</a:t>
            </a:r>
            <a:endParaRPr lang="en-US" sz="1400" dirty="0">
              <a:solidFill>
                <a:schemeClr val="bg1">
                  <a:lumMod val="50000"/>
                </a:schemeClr>
              </a:solidFill>
              <a:latin typeface="Calibri Light" panose="020F0302020204030204" pitchFamily="34" charset="0"/>
            </a:endParaRPr>
          </a:p>
        </p:txBody>
      </p:sp>
      <p:sp>
        <p:nvSpPr>
          <p:cNvPr id="71" name="TextBox 70"/>
          <p:cNvSpPr txBox="1"/>
          <p:nvPr/>
        </p:nvSpPr>
        <p:spPr>
          <a:xfrm>
            <a:off x="805907" y="4419600"/>
            <a:ext cx="9548292" cy="1877437"/>
          </a:xfrm>
          <a:prstGeom prst="rect">
            <a:avLst/>
          </a:prstGeom>
          <a:noFill/>
        </p:spPr>
        <p:txBody>
          <a:bodyPr wrap="square" rtlCol="0">
            <a:spAutoFit/>
          </a:bodyPr>
          <a:lstStyle/>
          <a:p>
            <a:r>
              <a:rPr lang="en-US" sz="1800" dirty="0">
                <a:solidFill>
                  <a:schemeClr val="accent2"/>
                </a:solidFill>
                <a:latin typeface="Calibri Light" panose="020F0302020204030204" pitchFamily="34" charset="0"/>
              </a:rPr>
              <a:t>Note: </a:t>
            </a:r>
            <a:r>
              <a:rPr lang="en-US" sz="1800" dirty="0">
                <a:solidFill>
                  <a:schemeClr val="bg1">
                    <a:lumMod val="50000"/>
                  </a:schemeClr>
                </a:solidFill>
                <a:latin typeface="Calibri Light" panose="020F0302020204030204" pitchFamily="34" charset="0"/>
              </a:rPr>
              <a:t>Lorem ipsum dolor sit amet, consectetur adipiscing elit. Nulla venenatis turpis nec sem molestie, vitae aliquam enim semper. Integer sagittis ut ex vitae finibus. Donec varius tempus </a:t>
            </a:r>
            <a:r>
              <a:rPr lang="en-US" sz="1800" dirty="0" smtClean="0">
                <a:solidFill>
                  <a:schemeClr val="bg1">
                    <a:lumMod val="50000"/>
                  </a:schemeClr>
                </a:solidFill>
                <a:latin typeface="Calibri Light" panose="020F0302020204030204" pitchFamily="34" charset="0"/>
              </a:rPr>
              <a:t>sem:</a:t>
            </a:r>
          </a:p>
          <a:p>
            <a:pPr marL="342900" indent="-342900">
              <a:buFont typeface="+mj-lt"/>
              <a:buAutoNum type="arabicPeriod"/>
            </a:pPr>
            <a:r>
              <a:rPr lang="en-US" sz="1600" dirty="0">
                <a:solidFill>
                  <a:schemeClr val="bg1">
                    <a:lumMod val="75000"/>
                  </a:schemeClr>
                </a:solidFill>
                <a:latin typeface="Calibri Light" panose="020F0302020204030204" pitchFamily="34" charset="0"/>
              </a:rPr>
              <a:t>Nulla pretium sit amet tellus ac viverra. Duis fermentum massa mattis turpis feugiat, et sodales nisl tempus</a:t>
            </a:r>
            <a:r>
              <a:rPr lang="en-US" sz="1600" dirty="0" smtClean="0">
                <a:solidFill>
                  <a:schemeClr val="bg1">
                    <a:lumMod val="75000"/>
                  </a:schemeClr>
                </a:solidFill>
                <a:latin typeface="Calibri Light" panose="020F0302020204030204" pitchFamily="34" charset="0"/>
              </a:rPr>
              <a:t>.</a:t>
            </a:r>
          </a:p>
          <a:p>
            <a:pPr marL="342900" indent="-342900">
              <a:buFont typeface="+mj-lt"/>
              <a:buAutoNum type="arabicPeriod"/>
            </a:pPr>
            <a:r>
              <a:rPr lang="en-US" sz="1600" dirty="0">
                <a:solidFill>
                  <a:schemeClr val="bg1">
                    <a:lumMod val="75000"/>
                  </a:schemeClr>
                </a:solidFill>
                <a:latin typeface="Calibri Light" panose="020F0302020204030204" pitchFamily="34" charset="0"/>
              </a:rPr>
              <a:t>Nulla pretium sit amet tellus ac viverra. Duis fermentum massa mattis turpis feugiat, et sodales nisl tempus.</a:t>
            </a:r>
          </a:p>
          <a:p>
            <a:pPr marL="342900" indent="-342900">
              <a:buFont typeface="+mj-lt"/>
              <a:buAutoNum type="arabicPeriod"/>
            </a:pPr>
            <a:r>
              <a:rPr lang="en-US" sz="1600" dirty="0">
                <a:solidFill>
                  <a:schemeClr val="bg1">
                    <a:lumMod val="75000"/>
                  </a:schemeClr>
                </a:solidFill>
                <a:latin typeface="Calibri Light" panose="020F0302020204030204" pitchFamily="34" charset="0"/>
              </a:rPr>
              <a:t>Nulla pretium sit amet tellus ac viverra. Duis fermentum massa mattis turpis feugiat, et sodales nisl tempus.</a:t>
            </a:r>
          </a:p>
          <a:p>
            <a:pPr marL="342900" indent="-342900">
              <a:buFont typeface="+mj-lt"/>
              <a:buAutoNum type="arabicPeriod"/>
            </a:pPr>
            <a:r>
              <a:rPr lang="en-US" sz="1600" dirty="0">
                <a:solidFill>
                  <a:schemeClr val="bg1">
                    <a:lumMod val="75000"/>
                  </a:schemeClr>
                </a:solidFill>
                <a:latin typeface="Calibri Light" panose="020F0302020204030204" pitchFamily="34" charset="0"/>
              </a:rPr>
              <a:t>Nulla pretium sit amet tellus ac viverra. Duis fermentum massa mattis turpis feugiat, et sodales nisl tempus.</a:t>
            </a:r>
          </a:p>
          <a:p>
            <a:endParaRPr lang="fr-FR" sz="1600" dirty="0" smtClean="0">
              <a:solidFill>
                <a:schemeClr val="bg1">
                  <a:lumMod val="75000"/>
                </a:schemeClr>
              </a:solidFill>
              <a:latin typeface="Calibri Light" panose="020F0302020204030204" pitchFamily="34" charset="0"/>
            </a:endParaRPr>
          </a:p>
        </p:txBody>
      </p:sp>
      <p:sp>
        <p:nvSpPr>
          <p:cNvPr id="44" name="Title 1"/>
          <p:cNvSpPr txBox="1">
            <a:spLocks/>
          </p:cNvSpPr>
          <p:nvPr/>
        </p:nvSpPr>
        <p:spPr>
          <a:xfrm>
            <a:off x="499420" y="37040"/>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mtClean="0">
                <a:solidFill>
                  <a:schemeClr val="bg1">
                    <a:lumMod val="50000"/>
                  </a:schemeClr>
                </a:solidFill>
              </a:rPr>
              <a:t>Editable Gantt Chart PowerPoint Template</a:t>
            </a:r>
            <a:endParaRPr lang="en-US" dirty="0">
              <a:solidFill>
                <a:schemeClr val="bg1">
                  <a:lumMod val="50000"/>
                </a:schemeClr>
              </a:solidFill>
            </a:endParaRPr>
          </a:p>
        </p:txBody>
      </p:sp>
    </p:spTree>
    <p:extLst>
      <p:ext uri="{BB962C8B-B14F-4D97-AF65-F5344CB8AC3E}">
        <p14:creationId xmlns:p14="http://schemas.microsoft.com/office/powerpoint/2010/main" val="1004115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p:cNvSpPr/>
          <p:nvPr/>
        </p:nvSpPr>
        <p:spPr>
          <a:xfrm>
            <a:off x="3505200" y="304800"/>
            <a:ext cx="2438400" cy="4785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4" name="Table 43"/>
          <p:cNvGraphicFramePr>
            <a:graphicFrameLocks noGrp="1"/>
          </p:cNvGraphicFramePr>
          <p:nvPr>
            <p:extLst>
              <p:ext uri="{D42A27DB-BD31-4B8C-83A1-F6EECF244321}">
                <p14:modId xmlns:p14="http://schemas.microsoft.com/office/powerpoint/2010/main" val="2694279571"/>
              </p:ext>
            </p:extLst>
          </p:nvPr>
        </p:nvGraphicFramePr>
        <p:xfrm>
          <a:off x="493776" y="304800"/>
          <a:ext cx="11301984" cy="6288326"/>
        </p:xfrm>
        <a:graphic>
          <a:graphicData uri="http://schemas.openxmlformats.org/drawingml/2006/table">
            <a:tbl>
              <a:tblPr/>
              <a:tblGrid>
                <a:gridCol w="1505712">
                  <a:extLst>
                    <a:ext uri="{9D8B030D-6E8A-4147-A177-3AD203B41FA5}">
                      <a16:colId xmlns:a16="http://schemas.microsoft.com/office/drawing/2014/main" xmlns="" val="2502778383"/>
                    </a:ext>
                  </a:extLst>
                </a:gridCol>
                <a:gridCol w="1505712">
                  <a:extLst>
                    <a:ext uri="{9D8B030D-6E8A-4147-A177-3AD203B41FA5}">
                      <a16:colId xmlns:a16="http://schemas.microsoft.com/office/drawing/2014/main" xmlns="" val="3261491460"/>
                    </a:ext>
                  </a:extLst>
                </a:gridCol>
                <a:gridCol w="2763520">
                  <a:extLst>
                    <a:ext uri="{9D8B030D-6E8A-4147-A177-3AD203B41FA5}">
                      <a16:colId xmlns:a16="http://schemas.microsoft.com/office/drawing/2014/main" xmlns="" val="1157910775"/>
                    </a:ext>
                  </a:extLst>
                </a:gridCol>
                <a:gridCol w="2763520">
                  <a:extLst>
                    <a:ext uri="{9D8B030D-6E8A-4147-A177-3AD203B41FA5}">
                      <a16:colId xmlns:a16="http://schemas.microsoft.com/office/drawing/2014/main" xmlns="" val="2677818326"/>
                    </a:ext>
                  </a:extLst>
                </a:gridCol>
                <a:gridCol w="2763520">
                  <a:extLst>
                    <a:ext uri="{9D8B030D-6E8A-4147-A177-3AD203B41FA5}">
                      <a16:colId xmlns:a16="http://schemas.microsoft.com/office/drawing/2014/main" xmlns="" val="579814509"/>
                    </a:ext>
                  </a:extLst>
                </a:gridCol>
              </a:tblGrid>
              <a:tr h="483718">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254252472"/>
                  </a:ext>
                </a:extLst>
              </a:tr>
              <a:tr h="483717">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3536403138"/>
                  </a:ext>
                </a:extLst>
              </a:tr>
              <a:tr h="483718">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419538079"/>
                  </a:ext>
                </a:extLst>
              </a:tr>
              <a:tr h="483717">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822574694"/>
                  </a:ext>
                </a:extLst>
              </a:tr>
              <a:tr h="483718">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020358587"/>
                  </a:ext>
                </a:extLst>
              </a:tr>
              <a:tr h="483718">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770697220"/>
                  </a:ext>
                </a:extLst>
              </a:tr>
              <a:tr h="483717">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2956470431"/>
                  </a:ext>
                </a:extLst>
              </a:tr>
              <a:tr h="483718">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034911425"/>
                  </a:ext>
                </a:extLst>
              </a:tr>
              <a:tr h="483717">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152556694"/>
                  </a:ext>
                </a:extLst>
              </a:tr>
              <a:tr h="483717">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2046853368"/>
                  </a:ext>
                </a:extLst>
              </a:tr>
              <a:tr h="483717">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117479909"/>
                  </a:ext>
                </a:extLst>
              </a:tr>
              <a:tr h="483717">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222009586"/>
                  </a:ext>
                </a:extLst>
              </a:tr>
              <a:tr h="483717">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545634875"/>
                  </a:ext>
                </a:extLst>
              </a:tr>
            </a:tbl>
          </a:graphicData>
        </a:graphic>
      </p:graphicFrame>
      <p:sp>
        <p:nvSpPr>
          <p:cNvPr id="123" name="TextBox 122"/>
          <p:cNvSpPr txBox="1"/>
          <p:nvPr/>
        </p:nvSpPr>
        <p:spPr>
          <a:xfrm>
            <a:off x="6892288" y="418295"/>
            <a:ext cx="1508760" cy="307777"/>
          </a:xfrm>
          <a:prstGeom prst="rect">
            <a:avLst/>
          </a:prstGeom>
          <a:noFill/>
        </p:spPr>
        <p:txBody>
          <a:bodyPr wrap="square" rtlCol="0">
            <a:spAutoFit/>
          </a:bodyPr>
          <a:lstStyle/>
          <a:p>
            <a:pPr algn="ctr"/>
            <a:r>
              <a:rPr lang="fr-FR" sz="1400" dirty="0" smtClean="0">
                <a:solidFill>
                  <a:schemeClr val="bg1">
                    <a:lumMod val="50000"/>
                  </a:schemeClr>
                </a:solidFill>
                <a:latin typeface="Calibri Light" panose="020F0302020204030204" pitchFamily="34" charset="0"/>
              </a:rPr>
              <a:t>2016</a:t>
            </a:r>
            <a:endParaRPr lang="en-US" sz="1400" dirty="0">
              <a:solidFill>
                <a:schemeClr val="bg1">
                  <a:lumMod val="50000"/>
                </a:schemeClr>
              </a:solidFill>
              <a:latin typeface="Calibri Light" panose="020F0302020204030204" pitchFamily="34" charset="0"/>
            </a:endParaRPr>
          </a:p>
        </p:txBody>
      </p:sp>
      <p:sp>
        <p:nvSpPr>
          <p:cNvPr id="124" name="Cross 123"/>
          <p:cNvSpPr/>
          <p:nvPr/>
        </p:nvSpPr>
        <p:spPr>
          <a:xfrm>
            <a:off x="3124200" y="955064"/>
            <a:ext cx="152400" cy="152400"/>
          </a:xfrm>
          <a:prstGeom prst="plus">
            <a:avLst>
              <a:gd name="adj" fmla="val 37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Cross 124"/>
          <p:cNvSpPr/>
          <p:nvPr/>
        </p:nvSpPr>
        <p:spPr>
          <a:xfrm>
            <a:off x="3124200" y="1438528"/>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Cross 125"/>
          <p:cNvSpPr/>
          <p:nvPr/>
        </p:nvSpPr>
        <p:spPr>
          <a:xfrm>
            <a:off x="3124200" y="1921992"/>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Cross 126"/>
          <p:cNvSpPr/>
          <p:nvPr/>
        </p:nvSpPr>
        <p:spPr>
          <a:xfrm>
            <a:off x="3124200" y="2405456"/>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Cross 127"/>
          <p:cNvSpPr/>
          <p:nvPr/>
        </p:nvSpPr>
        <p:spPr>
          <a:xfrm>
            <a:off x="3124200" y="2888920"/>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Cross 128"/>
          <p:cNvSpPr/>
          <p:nvPr/>
        </p:nvSpPr>
        <p:spPr>
          <a:xfrm>
            <a:off x="3124200" y="3372384"/>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Cross 129"/>
          <p:cNvSpPr/>
          <p:nvPr/>
        </p:nvSpPr>
        <p:spPr>
          <a:xfrm>
            <a:off x="3124200" y="3855848"/>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Cross 130"/>
          <p:cNvSpPr/>
          <p:nvPr/>
        </p:nvSpPr>
        <p:spPr>
          <a:xfrm>
            <a:off x="3124200" y="4339312"/>
            <a:ext cx="152400" cy="152400"/>
          </a:xfrm>
          <a:prstGeom prst="plus">
            <a:avLst>
              <a:gd name="adj" fmla="val 37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p:cNvSpPr txBox="1"/>
          <p:nvPr/>
        </p:nvSpPr>
        <p:spPr>
          <a:xfrm>
            <a:off x="685800" y="374904"/>
            <a:ext cx="1309876" cy="338554"/>
          </a:xfrm>
          <a:prstGeom prst="rect">
            <a:avLst/>
          </a:prstGeom>
          <a:noFill/>
        </p:spPr>
        <p:txBody>
          <a:bodyPr wrap="square" rtlCol="0">
            <a:spAutoFit/>
          </a:bodyPr>
          <a:lstStyle/>
          <a:p>
            <a:pPr algn="ctr"/>
            <a:r>
              <a:rPr lang="en-US" sz="1600" dirty="0">
                <a:solidFill>
                  <a:schemeClr val="bg1">
                    <a:lumMod val="50000"/>
                  </a:schemeClr>
                </a:solidFill>
                <a:latin typeface="Calibri Light" panose="020F0302020204030204" pitchFamily="34" charset="0"/>
              </a:rPr>
              <a:t>Events</a:t>
            </a:r>
          </a:p>
        </p:txBody>
      </p:sp>
      <p:sp>
        <p:nvSpPr>
          <p:cNvPr id="133" name="TextBox 132"/>
          <p:cNvSpPr txBox="1"/>
          <p:nvPr/>
        </p:nvSpPr>
        <p:spPr>
          <a:xfrm>
            <a:off x="1995677" y="378522"/>
            <a:ext cx="1316813" cy="338554"/>
          </a:xfrm>
          <a:prstGeom prst="rect">
            <a:avLst/>
          </a:prstGeom>
          <a:noFill/>
        </p:spPr>
        <p:txBody>
          <a:bodyPr wrap="square" rtlCol="0">
            <a:spAutoFit/>
          </a:bodyPr>
          <a:lstStyle/>
          <a:p>
            <a:pPr algn="ctr"/>
            <a:r>
              <a:rPr lang="en-US" sz="1600" dirty="0">
                <a:solidFill>
                  <a:schemeClr val="bg1">
                    <a:lumMod val="50000"/>
                  </a:schemeClr>
                </a:solidFill>
                <a:latin typeface="Calibri Light" panose="020F0302020204030204" pitchFamily="34" charset="0"/>
              </a:rPr>
              <a:t>Dates</a:t>
            </a:r>
          </a:p>
        </p:txBody>
      </p:sp>
      <p:sp>
        <p:nvSpPr>
          <p:cNvPr id="134" name="Freeform 6"/>
          <p:cNvSpPr>
            <a:spLocks/>
          </p:cNvSpPr>
          <p:nvPr/>
        </p:nvSpPr>
        <p:spPr bwMode="auto">
          <a:xfrm rot="5400000">
            <a:off x="660934" y="469092"/>
            <a:ext cx="93637" cy="196306"/>
          </a:xfrm>
          <a:custGeom>
            <a:avLst/>
            <a:gdLst>
              <a:gd name="T0" fmla="*/ 205 w 210"/>
              <a:gd name="T1" fmla="*/ 206 h 436"/>
              <a:gd name="T2" fmla="*/ 30 w 210"/>
              <a:gd name="T3" fmla="*/ 7 h 436"/>
              <a:gd name="T4" fmla="*/ 9 w 210"/>
              <a:gd name="T5" fmla="*/ 5 h 436"/>
              <a:gd name="T6" fmla="*/ 4 w 210"/>
              <a:gd name="T7" fmla="*/ 28 h 436"/>
              <a:gd name="T8" fmla="*/ 81 w 210"/>
              <a:gd name="T9" fmla="*/ 219 h 436"/>
              <a:gd name="T10" fmla="*/ 4 w 210"/>
              <a:gd name="T11" fmla="*/ 410 h 436"/>
              <a:gd name="T12" fmla="*/ 9 w 210"/>
              <a:gd name="T13" fmla="*/ 433 h 436"/>
              <a:gd name="T14" fmla="*/ 19 w 210"/>
              <a:gd name="T15" fmla="*/ 436 h 436"/>
              <a:gd name="T16" fmla="*/ 30 w 210"/>
              <a:gd name="T17" fmla="*/ 431 h 436"/>
              <a:gd name="T18" fmla="*/ 205 w 210"/>
              <a:gd name="T19" fmla="*/ 232 h 436"/>
              <a:gd name="T20" fmla="*/ 210 w 210"/>
              <a:gd name="T21" fmla="*/ 219 h 436"/>
              <a:gd name="T22" fmla="*/ 205 w 210"/>
              <a:gd name="T23" fmla="*/ 206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436">
                <a:moveTo>
                  <a:pt x="205" y="206"/>
                </a:moveTo>
                <a:cubicBezTo>
                  <a:pt x="30" y="7"/>
                  <a:pt x="30" y="7"/>
                  <a:pt x="30" y="7"/>
                </a:cubicBezTo>
                <a:cubicBezTo>
                  <a:pt x="25" y="1"/>
                  <a:pt x="16" y="0"/>
                  <a:pt x="9" y="5"/>
                </a:cubicBezTo>
                <a:cubicBezTo>
                  <a:pt x="3" y="10"/>
                  <a:pt x="0" y="20"/>
                  <a:pt x="4" y="28"/>
                </a:cubicBezTo>
                <a:cubicBezTo>
                  <a:pt x="81" y="219"/>
                  <a:pt x="81" y="219"/>
                  <a:pt x="81" y="219"/>
                </a:cubicBezTo>
                <a:cubicBezTo>
                  <a:pt x="4" y="410"/>
                  <a:pt x="4" y="410"/>
                  <a:pt x="4" y="410"/>
                </a:cubicBezTo>
                <a:cubicBezTo>
                  <a:pt x="0" y="418"/>
                  <a:pt x="3" y="428"/>
                  <a:pt x="9" y="433"/>
                </a:cubicBezTo>
                <a:cubicBezTo>
                  <a:pt x="12" y="435"/>
                  <a:pt x="15" y="436"/>
                  <a:pt x="19" y="436"/>
                </a:cubicBezTo>
                <a:cubicBezTo>
                  <a:pt x="23" y="436"/>
                  <a:pt x="27" y="435"/>
                  <a:pt x="30" y="431"/>
                </a:cubicBezTo>
                <a:cubicBezTo>
                  <a:pt x="205" y="232"/>
                  <a:pt x="205" y="232"/>
                  <a:pt x="205" y="232"/>
                </a:cubicBezTo>
                <a:cubicBezTo>
                  <a:pt x="208" y="229"/>
                  <a:pt x="210" y="224"/>
                  <a:pt x="210" y="219"/>
                </a:cubicBezTo>
                <a:cubicBezTo>
                  <a:pt x="210" y="214"/>
                  <a:pt x="208" y="209"/>
                  <a:pt x="205" y="20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Rectangle 134"/>
          <p:cNvSpPr/>
          <p:nvPr/>
        </p:nvSpPr>
        <p:spPr>
          <a:xfrm>
            <a:off x="493776" y="858980"/>
            <a:ext cx="1499117" cy="338554"/>
          </a:xfrm>
          <a:prstGeom prst="rect">
            <a:avLst/>
          </a:prstGeom>
        </p:spPr>
        <p:txBody>
          <a:bodyPr wrap="square">
            <a:spAutoFit/>
          </a:bodyPr>
          <a:lstStyle/>
          <a:p>
            <a:pPr algn="ctr"/>
            <a:r>
              <a:rPr lang="en-US" sz="1600" dirty="0" smtClean="0">
                <a:solidFill>
                  <a:schemeClr val="bg1">
                    <a:lumMod val="50000"/>
                  </a:schemeClr>
                </a:solidFill>
                <a:latin typeface="Calibri Light" panose="020F0302020204030204" pitchFamily="34" charset="0"/>
              </a:rPr>
              <a:t>Project </a:t>
            </a:r>
            <a:r>
              <a:rPr lang="en-US" sz="1600" dirty="0">
                <a:solidFill>
                  <a:schemeClr val="bg1">
                    <a:lumMod val="50000"/>
                  </a:schemeClr>
                </a:solidFill>
                <a:latin typeface="Calibri Light" panose="020F0302020204030204" pitchFamily="34" charset="0"/>
              </a:rPr>
              <a:t>#</a:t>
            </a:r>
            <a:r>
              <a:rPr lang="en-US" sz="1600" dirty="0" smtClean="0">
                <a:solidFill>
                  <a:schemeClr val="bg1">
                    <a:lumMod val="50000"/>
                  </a:schemeClr>
                </a:solidFill>
                <a:latin typeface="Calibri Light" panose="020F0302020204030204" pitchFamily="34" charset="0"/>
              </a:rPr>
              <a:t>1</a:t>
            </a:r>
            <a:endParaRPr lang="en-US" sz="1600" dirty="0">
              <a:solidFill>
                <a:schemeClr val="bg1">
                  <a:lumMod val="50000"/>
                </a:schemeClr>
              </a:solidFill>
              <a:latin typeface="Calibri Light" panose="020F0302020204030204" pitchFamily="34" charset="0"/>
            </a:endParaRPr>
          </a:p>
        </p:txBody>
      </p:sp>
      <p:sp>
        <p:nvSpPr>
          <p:cNvPr id="136" name="Rectangle 135"/>
          <p:cNvSpPr/>
          <p:nvPr/>
        </p:nvSpPr>
        <p:spPr>
          <a:xfrm>
            <a:off x="493776" y="1828915"/>
            <a:ext cx="1499117" cy="338554"/>
          </a:xfrm>
          <a:prstGeom prst="rect">
            <a:avLst/>
          </a:prstGeom>
        </p:spPr>
        <p:txBody>
          <a:bodyPr wrap="square">
            <a:spAutoFit/>
          </a:bodyPr>
          <a:lstStyle/>
          <a:p>
            <a:pPr algn="ctr"/>
            <a:r>
              <a:rPr lang="en-US" sz="1600" dirty="0" smtClean="0">
                <a:solidFill>
                  <a:schemeClr val="bg1">
                    <a:lumMod val="50000"/>
                  </a:schemeClr>
                </a:solidFill>
                <a:latin typeface="Calibri Light" panose="020F0302020204030204" pitchFamily="34" charset="0"/>
              </a:rPr>
              <a:t>Task #1</a:t>
            </a:r>
            <a:endParaRPr lang="en-US" sz="1600" dirty="0">
              <a:solidFill>
                <a:schemeClr val="bg1">
                  <a:lumMod val="50000"/>
                </a:schemeClr>
              </a:solidFill>
              <a:latin typeface="Calibri Light" panose="020F0302020204030204" pitchFamily="34" charset="0"/>
            </a:endParaRPr>
          </a:p>
        </p:txBody>
      </p:sp>
      <p:sp>
        <p:nvSpPr>
          <p:cNvPr id="137" name="Rectangle 136"/>
          <p:cNvSpPr/>
          <p:nvPr/>
        </p:nvSpPr>
        <p:spPr>
          <a:xfrm>
            <a:off x="493776" y="2312379"/>
            <a:ext cx="1499117" cy="338554"/>
          </a:xfrm>
          <a:prstGeom prst="rect">
            <a:avLst/>
          </a:prstGeom>
        </p:spPr>
        <p:txBody>
          <a:bodyPr wrap="square">
            <a:spAutoFit/>
          </a:bodyPr>
          <a:lstStyle/>
          <a:p>
            <a:pPr algn="ctr"/>
            <a:r>
              <a:rPr lang="en-US" sz="1600" dirty="0" smtClean="0">
                <a:solidFill>
                  <a:schemeClr val="bg1">
                    <a:lumMod val="50000"/>
                  </a:schemeClr>
                </a:solidFill>
                <a:latin typeface="Calibri Light" panose="020F0302020204030204" pitchFamily="34" charset="0"/>
              </a:rPr>
              <a:t>Project #2</a:t>
            </a:r>
            <a:endParaRPr lang="en-US" sz="1600" dirty="0">
              <a:solidFill>
                <a:schemeClr val="bg1">
                  <a:lumMod val="50000"/>
                </a:schemeClr>
              </a:solidFill>
              <a:latin typeface="Calibri Light" panose="020F0302020204030204" pitchFamily="34" charset="0"/>
            </a:endParaRPr>
          </a:p>
        </p:txBody>
      </p:sp>
      <p:sp>
        <p:nvSpPr>
          <p:cNvPr id="138" name="Rectangle 137"/>
          <p:cNvSpPr/>
          <p:nvPr/>
        </p:nvSpPr>
        <p:spPr>
          <a:xfrm>
            <a:off x="493776" y="2795843"/>
            <a:ext cx="1499117" cy="338554"/>
          </a:xfrm>
          <a:prstGeom prst="rect">
            <a:avLst/>
          </a:prstGeom>
        </p:spPr>
        <p:txBody>
          <a:bodyPr wrap="square">
            <a:spAutoFit/>
          </a:bodyPr>
          <a:lstStyle/>
          <a:p>
            <a:pPr algn="ctr"/>
            <a:r>
              <a:rPr lang="en-US" sz="1600" dirty="0" smtClean="0">
                <a:solidFill>
                  <a:schemeClr val="bg1">
                    <a:lumMod val="50000"/>
                  </a:schemeClr>
                </a:solidFill>
                <a:latin typeface="Calibri Light" panose="020F0302020204030204" pitchFamily="34" charset="0"/>
              </a:rPr>
              <a:t>Project #3</a:t>
            </a:r>
            <a:endParaRPr lang="en-US" sz="1600" dirty="0">
              <a:solidFill>
                <a:schemeClr val="bg1">
                  <a:lumMod val="50000"/>
                </a:schemeClr>
              </a:solidFill>
              <a:latin typeface="Calibri Light" panose="020F0302020204030204" pitchFamily="34" charset="0"/>
            </a:endParaRPr>
          </a:p>
        </p:txBody>
      </p:sp>
      <p:sp>
        <p:nvSpPr>
          <p:cNvPr id="139" name="Rectangle 138"/>
          <p:cNvSpPr/>
          <p:nvPr/>
        </p:nvSpPr>
        <p:spPr>
          <a:xfrm>
            <a:off x="493776" y="3279307"/>
            <a:ext cx="1499117" cy="338554"/>
          </a:xfrm>
          <a:prstGeom prst="rect">
            <a:avLst/>
          </a:prstGeom>
        </p:spPr>
        <p:txBody>
          <a:bodyPr wrap="square">
            <a:spAutoFit/>
          </a:bodyPr>
          <a:lstStyle/>
          <a:p>
            <a:pPr algn="ctr"/>
            <a:r>
              <a:rPr lang="en-US" sz="1600" dirty="0" smtClean="0">
                <a:solidFill>
                  <a:schemeClr val="bg1">
                    <a:lumMod val="50000"/>
                  </a:schemeClr>
                </a:solidFill>
                <a:latin typeface="Calibri Light" panose="020F0302020204030204" pitchFamily="34" charset="0"/>
              </a:rPr>
              <a:t>Revision</a:t>
            </a:r>
            <a:endParaRPr lang="en-US" sz="1600" dirty="0">
              <a:solidFill>
                <a:schemeClr val="bg1">
                  <a:lumMod val="50000"/>
                </a:schemeClr>
              </a:solidFill>
              <a:latin typeface="Calibri Light" panose="020F0302020204030204" pitchFamily="34" charset="0"/>
            </a:endParaRPr>
          </a:p>
        </p:txBody>
      </p:sp>
      <p:sp>
        <p:nvSpPr>
          <p:cNvPr id="140" name="Rectangle 139"/>
          <p:cNvSpPr/>
          <p:nvPr/>
        </p:nvSpPr>
        <p:spPr>
          <a:xfrm>
            <a:off x="493776" y="3762771"/>
            <a:ext cx="1499117" cy="338554"/>
          </a:xfrm>
          <a:prstGeom prst="rect">
            <a:avLst/>
          </a:prstGeom>
        </p:spPr>
        <p:txBody>
          <a:bodyPr wrap="square">
            <a:spAutoFit/>
          </a:bodyPr>
          <a:lstStyle/>
          <a:p>
            <a:pPr algn="ctr"/>
            <a:r>
              <a:rPr lang="en-US" sz="1600" dirty="0" smtClean="0">
                <a:solidFill>
                  <a:schemeClr val="bg1">
                    <a:lumMod val="50000"/>
                  </a:schemeClr>
                </a:solidFill>
                <a:latin typeface="Calibri Light" panose="020F0302020204030204" pitchFamily="34" charset="0"/>
              </a:rPr>
              <a:t>Task #4</a:t>
            </a:r>
            <a:endParaRPr lang="en-US" sz="1600" dirty="0">
              <a:solidFill>
                <a:schemeClr val="bg1">
                  <a:lumMod val="50000"/>
                </a:schemeClr>
              </a:solidFill>
              <a:latin typeface="Calibri Light" panose="020F0302020204030204" pitchFamily="34" charset="0"/>
            </a:endParaRPr>
          </a:p>
        </p:txBody>
      </p:sp>
      <p:sp>
        <p:nvSpPr>
          <p:cNvPr id="142" name="Freeform 6"/>
          <p:cNvSpPr>
            <a:spLocks/>
          </p:cNvSpPr>
          <p:nvPr/>
        </p:nvSpPr>
        <p:spPr bwMode="auto">
          <a:xfrm rot="5400000">
            <a:off x="3274882" y="469094"/>
            <a:ext cx="93637" cy="196306"/>
          </a:xfrm>
          <a:custGeom>
            <a:avLst/>
            <a:gdLst>
              <a:gd name="T0" fmla="*/ 205 w 210"/>
              <a:gd name="T1" fmla="*/ 206 h 436"/>
              <a:gd name="T2" fmla="*/ 30 w 210"/>
              <a:gd name="T3" fmla="*/ 7 h 436"/>
              <a:gd name="T4" fmla="*/ 9 w 210"/>
              <a:gd name="T5" fmla="*/ 5 h 436"/>
              <a:gd name="T6" fmla="*/ 4 w 210"/>
              <a:gd name="T7" fmla="*/ 28 h 436"/>
              <a:gd name="T8" fmla="*/ 81 w 210"/>
              <a:gd name="T9" fmla="*/ 219 h 436"/>
              <a:gd name="T10" fmla="*/ 4 w 210"/>
              <a:gd name="T11" fmla="*/ 410 h 436"/>
              <a:gd name="T12" fmla="*/ 9 w 210"/>
              <a:gd name="T13" fmla="*/ 433 h 436"/>
              <a:gd name="T14" fmla="*/ 19 w 210"/>
              <a:gd name="T15" fmla="*/ 436 h 436"/>
              <a:gd name="T16" fmla="*/ 30 w 210"/>
              <a:gd name="T17" fmla="*/ 431 h 436"/>
              <a:gd name="T18" fmla="*/ 205 w 210"/>
              <a:gd name="T19" fmla="*/ 232 h 436"/>
              <a:gd name="T20" fmla="*/ 210 w 210"/>
              <a:gd name="T21" fmla="*/ 219 h 436"/>
              <a:gd name="T22" fmla="*/ 205 w 210"/>
              <a:gd name="T23" fmla="*/ 206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436">
                <a:moveTo>
                  <a:pt x="205" y="206"/>
                </a:moveTo>
                <a:cubicBezTo>
                  <a:pt x="30" y="7"/>
                  <a:pt x="30" y="7"/>
                  <a:pt x="30" y="7"/>
                </a:cubicBezTo>
                <a:cubicBezTo>
                  <a:pt x="25" y="1"/>
                  <a:pt x="16" y="0"/>
                  <a:pt x="9" y="5"/>
                </a:cubicBezTo>
                <a:cubicBezTo>
                  <a:pt x="3" y="10"/>
                  <a:pt x="0" y="20"/>
                  <a:pt x="4" y="28"/>
                </a:cubicBezTo>
                <a:cubicBezTo>
                  <a:pt x="81" y="219"/>
                  <a:pt x="81" y="219"/>
                  <a:pt x="81" y="219"/>
                </a:cubicBezTo>
                <a:cubicBezTo>
                  <a:pt x="4" y="410"/>
                  <a:pt x="4" y="410"/>
                  <a:pt x="4" y="410"/>
                </a:cubicBezTo>
                <a:cubicBezTo>
                  <a:pt x="0" y="418"/>
                  <a:pt x="3" y="428"/>
                  <a:pt x="9" y="433"/>
                </a:cubicBezTo>
                <a:cubicBezTo>
                  <a:pt x="12" y="435"/>
                  <a:pt x="15" y="436"/>
                  <a:pt x="19" y="436"/>
                </a:cubicBezTo>
                <a:cubicBezTo>
                  <a:pt x="23" y="436"/>
                  <a:pt x="27" y="435"/>
                  <a:pt x="30" y="431"/>
                </a:cubicBezTo>
                <a:cubicBezTo>
                  <a:pt x="205" y="232"/>
                  <a:pt x="205" y="232"/>
                  <a:pt x="205" y="232"/>
                </a:cubicBezTo>
                <a:cubicBezTo>
                  <a:pt x="208" y="229"/>
                  <a:pt x="210" y="224"/>
                  <a:pt x="210" y="219"/>
                </a:cubicBezTo>
                <a:cubicBezTo>
                  <a:pt x="210" y="214"/>
                  <a:pt x="208" y="209"/>
                  <a:pt x="205" y="20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3" name="Rectangle 142"/>
          <p:cNvSpPr/>
          <p:nvPr/>
        </p:nvSpPr>
        <p:spPr>
          <a:xfrm>
            <a:off x="493776" y="1337024"/>
            <a:ext cx="1499117" cy="338554"/>
          </a:xfrm>
          <a:prstGeom prst="rect">
            <a:avLst/>
          </a:prstGeom>
        </p:spPr>
        <p:txBody>
          <a:bodyPr wrap="square">
            <a:spAutoFit/>
          </a:bodyPr>
          <a:lstStyle/>
          <a:p>
            <a:pPr algn="ctr"/>
            <a:r>
              <a:rPr lang="fr-FR" sz="1600" dirty="0" smtClean="0">
                <a:solidFill>
                  <a:schemeClr val="bg1">
                    <a:lumMod val="50000"/>
                  </a:schemeClr>
                </a:solidFill>
                <a:latin typeface="Calibri Light" panose="020F0302020204030204" pitchFamily="34" charset="0"/>
              </a:rPr>
              <a:t>Vacation</a:t>
            </a:r>
            <a:endParaRPr lang="en-US" sz="1600" dirty="0">
              <a:solidFill>
                <a:schemeClr val="bg1">
                  <a:lumMod val="50000"/>
                </a:schemeClr>
              </a:solidFill>
              <a:latin typeface="Calibri Light" panose="020F0302020204030204" pitchFamily="34" charset="0"/>
            </a:endParaRPr>
          </a:p>
        </p:txBody>
      </p:sp>
      <p:sp>
        <p:nvSpPr>
          <p:cNvPr id="144" name="Rectangle 143"/>
          <p:cNvSpPr/>
          <p:nvPr/>
        </p:nvSpPr>
        <p:spPr>
          <a:xfrm>
            <a:off x="1992891" y="896132"/>
            <a:ext cx="1131308" cy="276999"/>
          </a:xfrm>
          <a:prstGeom prst="rect">
            <a:avLst/>
          </a:prstGeom>
        </p:spPr>
        <p:txBody>
          <a:bodyPr wrap="square">
            <a:spAutoFit/>
          </a:bodyPr>
          <a:lstStyle/>
          <a:p>
            <a:pPr algn="ctr"/>
            <a:r>
              <a:rPr lang="en-US" sz="1200" dirty="0">
                <a:solidFill>
                  <a:schemeClr val="bg1">
                    <a:lumMod val="50000"/>
                  </a:schemeClr>
                </a:solidFill>
                <a:latin typeface="Calibri Light" panose="020F0302020204030204" pitchFamily="34" charset="0"/>
              </a:rPr>
              <a:t>February</a:t>
            </a:r>
          </a:p>
        </p:txBody>
      </p:sp>
      <p:sp>
        <p:nvSpPr>
          <p:cNvPr id="145" name="Rectangle 144"/>
          <p:cNvSpPr/>
          <p:nvPr/>
        </p:nvSpPr>
        <p:spPr>
          <a:xfrm>
            <a:off x="1992891" y="1373577"/>
            <a:ext cx="1131308" cy="276999"/>
          </a:xfrm>
          <a:prstGeom prst="rect">
            <a:avLst/>
          </a:prstGeom>
        </p:spPr>
        <p:txBody>
          <a:bodyPr wrap="square">
            <a:spAutoFit/>
          </a:bodyPr>
          <a:lstStyle/>
          <a:p>
            <a:pPr algn="ctr"/>
            <a:r>
              <a:rPr lang="en-US" sz="1200" dirty="0">
                <a:solidFill>
                  <a:schemeClr val="bg1">
                    <a:lumMod val="50000"/>
                  </a:schemeClr>
                </a:solidFill>
                <a:latin typeface="Calibri Light" panose="020F0302020204030204" pitchFamily="34" charset="0"/>
              </a:rPr>
              <a:t>March</a:t>
            </a:r>
          </a:p>
        </p:txBody>
      </p:sp>
      <p:sp>
        <p:nvSpPr>
          <p:cNvPr id="146" name="Rectangle 145"/>
          <p:cNvSpPr/>
          <p:nvPr/>
        </p:nvSpPr>
        <p:spPr>
          <a:xfrm>
            <a:off x="1992891" y="1840077"/>
            <a:ext cx="1131308" cy="276999"/>
          </a:xfrm>
          <a:prstGeom prst="rect">
            <a:avLst/>
          </a:prstGeom>
        </p:spPr>
        <p:txBody>
          <a:bodyPr wrap="square">
            <a:spAutoFit/>
          </a:bodyPr>
          <a:lstStyle/>
          <a:p>
            <a:pPr algn="ctr"/>
            <a:r>
              <a:rPr lang="en-US" sz="1200" dirty="0">
                <a:solidFill>
                  <a:schemeClr val="bg1">
                    <a:lumMod val="50000"/>
                  </a:schemeClr>
                </a:solidFill>
                <a:latin typeface="Calibri Light" panose="020F0302020204030204" pitchFamily="34" charset="0"/>
              </a:rPr>
              <a:t>April</a:t>
            </a:r>
          </a:p>
        </p:txBody>
      </p:sp>
      <p:sp>
        <p:nvSpPr>
          <p:cNvPr id="147" name="Rectangle 146"/>
          <p:cNvSpPr/>
          <p:nvPr/>
        </p:nvSpPr>
        <p:spPr>
          <a:xfrm>
            <a:off x="1992891" y="2317522"/>
            <a:ext cx="1131308" cy="276999"/>
          </a:xfrm>
          <a:prstGeom prst="rect">
            <a:avLst/>
          </a:prstGeom>
        </p:spPr>
        <p:txBody>
          <a:bodyPr wrap="square">
            <a:spAutoFit/>
          </a:bodyPr>
          <a:lstStyle/>
          <a:p>
            <a:pPr algn="ctr"/>
            <a:r>
              <a:rPr lang="en-US" sz="1200" dirty="0">
                <a:solidFill>
                  <a:schemeClr val="bg1">
                    <a:lumMod val="50000"/>
                  </a:schemeClr>
                </a:solidFill>
                <a:latin typeface="Calibri Light" panose="020F0302020204030204" pitchFamily="34" charset="0"/>
              </a:rPr>
              <a:t>May</a:t>
            </a:r>
          </a:p>
        </p:txBody>
      </p:sp>
      <p:sp>
        <p:nvSpPr>
          <p:cNvPr id="148" name="Rectangle 147"/>
          <p:cNvSpPr/>
          <p:nvPr/>
        </p:nvSpPr>
        <p:spPr>
          <a:xfrm>
            <a:off x="1992891" y="2840485"/>
            <a:ext cx="1131308" cy="276999"/>
          </a:xfrm>
          <a:prstGeom prst="rect">
            <a:avLst/>
          </a:prstGeom>
        </p:spPr>
        <p:txBody>
          <a:bodyPr wrap="square">
            <a:spAutoFit/>
          </a:bodyPr>
          <a:lstStyle/>
          <a:p>
            <a:pPr algn="ctr"/>
            <a:r>
              <a:rPr lang="en-US" sz="1200" dirty="0">
                <a:solidFill>
                  <a:schemeClr val="bg1">
                    <a:lumMod val="50000"/>
                  </a:schemeClr>
                </a:solidFill>
                <a:latin typeface="Calibri Light" panose="020F0302020204030204" pitchFamily="34" charset="0"/>
              </a:rPr>
              <a:t>Jun</a:t>
            </a:r>
          </a:p>
        </p:txBody>
      </p:sp>
      <p:sp>
        <p:nvSpPr>
          <p:cNvPr id="149" name="Rectangle 148"/>
          <p:cNvSpPr/>
          <p:nvPr/>
        </p:nvSpPr>
        <p:spPr>
          <a:xfrm>
            <a:off x="1992891" y="3317930"/>
            <a:ext cx="1131308" cy="276999"/>
          </a:xfrm>
          <a:prstGeom prst="rect">
            <a:avLst/>
          </a:prstGeom>
        </p:spPr>
        <p:txBody>
          <a:bodyPr wrap="square">
            <a:spAutoFit/>
          </a:bodyPr>
          <a:lstStyle/>
          <a:p>
            <a:pPr algn="ctr"/>
            <a:r>
              <a:rPr lang="en-US" sz="1200" dirty="0" smtClean="0">
                <a:solidFill>
                  <a:schemeClr val="bg1">
                    <a:lumMod val="50000"/>
                  </a:schemeClr>
                </a:solidFill>
                <a:latin typeface="Calibri Light" panose="020F0302020204030204" pitchFamily="34" charset="0"/>
              </a:rPr>
              <a:t>July</a:t>
            </a:r>
            <a:endParaRPr lang="en-US" sz="1200" dirty="0">
              <a:solidFill>
                <a:schemeClr val="bg1">
                  <a:lumMod val="50000"/>
                </a:schemeClr>
              </a:solidFill>
              <a:latin typeface="Calibri Light" panose="020F0302020204030204" pitchFamily="34" charset="0"/>
            </a:endParaRPr>
          </a:p>
        </p:txBody>
      </p:sp>
      <p:sp>
        <p:nvSpPr>
          <p:cNvPr id="150" name="Rectangle 149"/>
          <p:cNvSpPr/>
          <p:nvPr/>
        </p:nvSpPr>
        <p:spPr>
          <a:xfrm>
            <a:off x="1992891" y="3784430"/>
            <a:ext cx="1131308" cy="276999"/>
          </a:xfrm>
          <a:prstGeom prst="rect">
            <a:avLst/>
          </a:prstGeom>
        </p:spPr>
        <p:txBody>
          <a:bodyPr wrap="square">
            <a:spAutoFit/>
          </a:bodyPr>
          <a:lstStyle/>
          <a:p>
            <a:pPr algn="ctr"/>
            <a:r>
              <a:rPr lang="en-US" sz="1200" dirty="0" smtClean="0">
                <a:solidFill>
                  <a:schemeClr val="bg1">
                    <a:lumMod val="50000"/>
                  </a:schemeClr>
                </a:solidFill>
                <a:latin typeface="Calibri Light" panose="020F0302020204030204" pitchFamily="34" charset="0"/>
              </a:rPr>
              <a:t>August</a:t>
            </a:r>
            <a:endParaRPr lang="en-US" sz="1200" dirty="0">
              <a:solidFill>
                <a:schemeClr val="bg1">
                  <a:lumMod val="50000"/>
                </a:schemeClr>
              </a:solidFill>
              <a:latin typeface="Calibri Light" panose="020F0302020204030204" pitchFamily="34" charset="0"/>
            </a:endParaRPr>
          </a:p>
        </p:txBody>
      </p:sp>
      <p:sp>
        <p:nvSpPr>
          <p:cNvPr id="151" name="Rectangle 150"/>
          <p:cNvSpPr/>
          <p:nvPr/>
        </p:nvSpPr>
        <p:spPr>
          <a:xfrm>
            <a:off x="1992891" y="4261875"/>
            <a:ext cx="1131308" cy="276999"/>
          </a:xfrm>
          <a:prstGeom prst="rect">
            <a:avLst/>
          </a:prstGeom>
        </p:spPr>
        <p:txBody>
          <a:bodyPr wrap="square">
            <a:spAutoFit/>
          </a:bodyPr>
          <a:lstStyle/>
          <a:p>
            <a:pPr algn="ctr"/>
            <a:r>
              <a:rPr lang="en-US" sz="1200" dirty="0" smtClean="0">
                <a:solidFill>
                  <a:schemeClr val="bg1">
                    <a:lumMod val="50000"/>
                  </a:schemeClr>
                </a:solidFill>
                <a:latin typeface="Calibri Light" panose="020F0302020204030204" pitchFamily="34" charset="0"/>
              </a:rPr>
              <a:t>September</a:t>
            </a:r>
            <a:endParaRPr lang="en-US" sz="1200" dirty="0">
              <a:solidFill>
                <a:schemeClr val="bg1">
                  <a:lumMod val="50000"/>
                </a:schemeClr>
              </a:solidFill>
              <a:latin typeface="Calibri Light" panose="020F0302020204030204" pitchFamily="34" charset="0"/>
            </a:endParaRPr>
          </a:p>
        </p:txBody>
      </p:sp>
      <p:sp>
        <p:nvSpPr>
          <p:cNvPr id="152" name="Rounded Rectangle 151"/>
          <p:cNvSpPr/>
          <p:nvPr/>
        </p:nvSpPr>
        <p:spPr>
          <a:xfrm>
            <a:off x="4267200" y="832104"/>
            <a:ext cx="6858000" cy="381000"/>
          </a:xfrm>
          <a:prstGeom prst="roundRect">
            <a:avLst>
              <a:gd name="adj" fmla="val 118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Light" panose="020F0302020204030204" pitchFamily="34" charset="0"/>
              </a:rPr>
              <a:t>Project #1, Holder: Name Company</a:t>
            </a:r>
          </a:p>
        </p:txBody>
      </p:sp>
      <p:sp>
        <p:nvSpPr>
          <p:cNvPr id="153" name="Rounded Rectangle 152"/>
          <p:cNvSpPr/>
          <p:nvPr/>
        </p:nvSpPr>
        <p:spPr>
          <a:xfrm>
            <a:off x="5638800" y="1319898"/>
            <a:ext cx="2362200" cy="381000"/>
          </a:xfrm>
          <a:prstGeom prst="roundRect">
            <a:avLst>
              <a:gd name="adj" fmla="val 118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Light" panose="020F0302020204030204" pitchFamily="34" charset="0"/>
              </a:rPr>
              <a:t>Vacation Period</a:t>
            </a:r>
          </a:p>
        </p:txBody>
      </p:sp>
      <p:sp>
        <p:nvSpPr>
          <p:cNvPr id="154" name="Rounded Rectangle 153"/>
          <p:cNvSpPr/>
          <p:nvPr/>
        </p:nvSpPr>
        <p:spPr>
          <a:xfrm>
            <a:off x="5029200" y="1807692"/>
            <a:ext cx="5257800" cy="381000"/>
          </a:xfrm>
          <a:prstGeom prst="roundRect">
            <a:avLst>
              <a:gd name="adj" fmla="val 11867"/>
            </a:avLst>
          </a:prstGeom>
          <a:gradFill flip="none" rotWithShape="1">
            <a:gsLst>
              <a:gs pos="78000">
                <a:schemeClr val="accent2"/>
              </a:gs>
              <a:gs pos="7800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Light" panose="020F0302020204030204" pitchFamily="34" charset="0"/>
              </a:rPr>
              <a:t>Task </a:t>
            </a:r>
            <a:r>
              <a:rPr lang="en-US" sz="1400" dirty="0" smtClean="0">
                <a:latin typeface="Calibri Light" panose="020F0302020204030204" pitchFamily="34" charset="0"/>
              </a:rPr>
              <a:t>#1, </a:t>
            </a:r>
            <a:r>
              <a:rPr lang="en-US" sz="1400" dirty="0">
                <a:latin typeface="Calibri Light" panose="020F0302020204030204" pitchFamily="34" charset="0"/>
              </a:rPr>
              <a:t>Holder: Team Name</a:t>
            </a:r>
          </a:p>
        </p:txBody>
      </p:sp>
      <p:sp>
        <p:nvSpPr>
          <p:cNvPr id="155" name="Rounded Rectangle 154"/>
          <p:cNvSpPr/>
          <p:nvPr/>
        </p:nvSpPr>
        <p:spPr>
          <a:xfrm>
            <a:off x="6114287" y="2289392"/>
            <a:ext cx="3377188" cy="381000"/>
          </a:xfrm>
          <a:prstGeom prst="roundRect">
            <a:avLst>
              <a:gd name="adj" fmla="val 118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Light" panose="020F0302020204030204" pitchFamily="34" charset="0"/>
              </a:rPr>
              <a:t>Task </a:t>
            </a:r>
            <a:r>
              <a:rPr lang="en-US" sz="1400" dirty="0" smtClean="0">
                <a:latin typeface="Calibri Light" panose="020F0302020204030204" pitchFamily="34" charset="0"/>
              </a:rPr>
              <a:t>#2, </a:t>
            </a:r>
            <a:r>
              <a:rPr lang="en-US" sz="1400" dirty="0">
                <a:latin typeface="Calibri Light" panose="020F0302020204030204" pitchFamily="34" charset="0"/>
              </a:rPr>
              <a:t>Holder: Team Name</a:t>
            </a:r>
          </a:p>
        </p:txBody>
      </p:sp>
      <p:sp>
        <p:nvSpPr>
          <p:cNvPr id="156" name="Rounded Rectangle 155"/>
          <p:cNvSpPr/>
          <p:nvPr/>
        </p:nvSpPr>
        <p:spPr>
          <a:xfrm>
            <a:off x="6904297" y="3253898"/>
            <a:ext cx="2275704" cy="381000"/>
          </a:xfrm>
          <a:prstGeom prst="roundRect">
            <a:avLst>
              <a:gd name="adj" fmla="val 118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Light" panose="020F0302020204030204" pitchFamily="34" charset="0"/>
              </a:rPr>
              <a:t>Revision #1</a:t>
            </a:r>
            <a:endParaRPr lang="en-US" sz="1400" dirty="0">
              <a:latin typeface="Calibri Light" panose="020F0302020204030204" pitchFamily="34" charset="0"/>
            </a:endParaRPr>
          </a:p>
        </p:txBody>
      </p:sp>
      <p:sp>
        <p:nvSpPr>
          <p:cNvPr id="157" name="Rounded Rectangle 156"/>
          <p:cNvSpPr/>
          <p:nvPr/>
        </p:nvSpPr>
        <p:spPr>
          <a:xfrm>
            <a:off x="5181600" y="3744277"/>
            <a:ext cx="3586548" cy="381000"/>
          </a:xfrm>
          <a:prstGeom prst="roundRect">
            <a:avLst>
              <a:gd name="adj" fmla="val 118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Light" panose="020F0302020204030204" pitchFamily="34" charset="0"/>
              </a:rPr>
              <a:t>Task </a:t>
            </a:r>
            <a:r>
              <a:rPr lang="en-US" sz="1400" dirty="0" smtClean="0">
                <a:latin typeface="Calibri Light" panose="020F0302020204030204" pitchFamily="34" charset="0"/>
              </a:rPr>
              <a:t>#4, </a:t>
            </a:r>
            <a:r>
              <a:rPr lang="en-US" sz="1400" dirty="0">
                <a:latin typeface="Calibri Light" panose="020F0302020204030204" pitchFamily="34" charset="0"/>
              </a:rPr>
              <a:t>Holder: Team Name</a:t>
            </a:r>
          </a:p>
        </p:txBody>
      </p:sp>
      <p:sp>
        <p:nvSpPr>
          <p:cNvPr id="158" name="Rounded Rectangle 157"/>
          <p:cNvSpPr/>
          <p:nvPr/>
        </p:nvSpPr>
        <p:spPr>
          <a:xfrm>
            <a:off x="8769546" y="4225012"/>
            <a:ext cx="2355653" cy="381000"/>
          </a:xfrm>
          <a:prstGeom prst="roundRect">
            <a:avLst>
              <a:gd name="adj" fmla="val 118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Light" panose="020F0302020204030204" pitchFamily="34" charset="0"/>
              </a:rPr>
              <a:t>Project End</a:t>
            </a:r>
            <a:endParaRPr lang="en-US" sz="1400" dirty="0">
              <a:latin typeface="Calibri Light" panose="020F0302020204030204" pitchFamily="34" charset="0"/>
            </a:endParaRPr>
          </a:p>
        </p:txBody>
      </p:sp>
      <p:cxnSp>
        <p:nvCxnSpPr>
          <p:cNvPr id="159" name="Elbow Connector 158"/>
          <p:cNvCxnSpPr>
            <a:stCxn id="152" idx="1"/>
            <a:endCxn id="158" idx="1"/>
          </p:cNvCxnSpPr>
          <p:nvPr/>
        </p:nvCxnSpPr>
        <p:spPr>
          <a:xfrm rot="10800000" flipH="1" flipV="1">
            <a:off x="4267200" y="1022604"/>
            <a:ext cx="4502346" cy="3392908"/>
          </a:xfrm>
          <a:prstGeom prst="bentConnector3">
            <a:avLst>
              <a:gd name="adj1" fmla="val -5077"/>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154" idx="1"/>
          </p:cNvCxnSpPr>
          <p:nvPr/>
        </p:nvCxnSpPr>
        <p:spPr>
          <a:xfrm flipH="1">
            <a:off x="4038600" y="1998192"/>
            <a:ext cx="990600" cy="0"/>
          </a:xfrm>
          <a:prstGeom prst="line">
            <a:avLst/>
          </a:prstGeom>
          <a:ln>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156" idx="1"/>
          </p:cNvCxnSpPr>
          <p:nvPr/>
        </p:nvCxnSpPr>
        <p:spPr>
          <a:xfrm flipH="1">
            <a:off x="4038600" y="3444398"/>
            <a:ext cx="2865697" cy="0"/>
          </a:xfrm>
          <a:prstGeom prst="line">
            <a:avLst/>
          </a:prstGeom>
          <a:ln>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Elbow Connector 161"/>
          <p:cNvCxnSpPr>
            <a:stCxn id="154" idx="3"/>
            <a:endCxn id="155" idx="3"/>
          </p:cNvCxnSpPr>
          <p:nvPr/>
        </p:nvCxnSpPr>
        <p:spPr>
          <a:xfrm flipH="1">
            <a:off x="9491475" y="1998192"/>
            <a:ext cx="795525" cy="481700"/>
          </a:xfrm>
          <a:prstGeom prst="bentConnector3">
            <a:avLst>
              <a:gd name="adj1" fmla="val -49090"/>
            </a:avLst>
          </a:prstGeom>
          <a:ln>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3" name="Elbow Connector 162"/>
          <p:cNvCxnSpPr>
            <a:stCxn id="167" idx="1"/>
            <a:endCxn id="155" idx="1"/>
          </p:cNvCxnSpPr>
          <p:nvPr/>
        </p:nvCxnSpPr>
        <p:spPr>
          <a:xfrm rot="10800000">
            <a:off x="6114287" y="2479892"/>
            <a:ext cx="1343428" cy="490378"/>
          </a:xfrm>
          <a:prstGeom prst="bentConnector3">
            <a:avLst>
              <a:gd name="adj1" fmla="val 117016"/>
            </a:avLst>
          </a:prstGeom>
          <a:ln>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66" idx="1"/>
            <a:endCxn id="167" idx="3"/>
          </p:cNvCxnSpPr>
          <p:nvPr/>
        </p:nvCxnSpPr>
        <p:spPr>
          <a:xfrm flipH="1">
            <a:off x="7782285" y="2966912"/>
            <a:ext cx="675916" cy="3358"/>
          </a:xfrm>
          <a:prstGeom prst="line">
            <a:avLst/>
          </a:prstGeom>
          <a:ln>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6" name="Rounded Rectangle 165"/>
          <p:cNvSpPr/>
          <p:nvPr/>
        </p:nvSpPr>
        <p:spPr>
          <a:xfrm>
            <a:off x="8458201" y="2776412"/>
            <a:ext cx="2488974" cy="381000"/>
          </a:xfrm>
          <a:prstGeom prst="roundRect">
            <a:avLst>
              <a:gd name="adj" fmla="val 118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Light" panose="020F0302020204030204" pitchFamily="34" charset="0"/>
              </a:rPr>
              <a:t>Task </a:t>
            </a:r>
            <a:r>
              <a:rPr lang="en-US" sz="1400" dirty="0" smtClean="0">
                <a:latin typeface="Calibri Light" panose="020F0302020204030204" pitchFamily="34" charset="0"/>
              </a:rPr>
              <a:t>#3, </a:t>
            </a:r>
            <a:r>
              <a:rPr lang="en-US" sz="1400" dirty="0">
                <a:latin typeface="Calibri Light" panose="020F0302020204030204" pitchFamily="34" charset="0"/>
              </a:rPr>
              <a:t>Holder: Team Name</a:t>
            </a:r>
          </a:p>
        </p:txBody>
      </p:sp>
      <p:sp>
        <p:nvSpPr>
          <p:cNvPr id="167" name="Diamond 166"/>
          <p:cNvSpPr/>
          <p:nvPr/>
        </p:nvSpPr>
        <p:spPr>
          <a:xfrm>
            <a:off x="7457715" y="2807986"/>
            <a:ext cx="324570" cy="32456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Cross 168"/>
          <p:cNvSpPr/>
          <p:nvPr/>
        </p:nvSpPr>
        <p:spPr>
          <a:xfrm>
            <a:off x="3124200" y="4824049"/>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Rectangle 169"/>
          <p:cNvSpPr/>
          <p:nvPr/>
        </p:nvSpPr>
        <p:spPr>
          <a:xfrm>
            <a:off x="493776" y="4730972"/>
            <a:ext cx="1499117" cy="338554"/>
          </a:xfrm>
          <a:prstGeom prst="rect">
            <a:avLst/>
          </a:prstGeom>
        </p:spPr>
        <p:txBody>
          <a:bodyPr wrap="square">
            <a:spAutoFit/>
          </a:bodyPr>
          <a:lstStyle/>
          <a:p>
            <a:pPr algn="ctr"/>
            <a:r>
              <a:rPr lang="en-US" sz="1600" dirty="0" smtClean="0">
                <a:solidFill>
                  <a:schemeClr val="bg1">
                    <a:lumMod val="50000"/>
                  </a:schemeClr>
                </a:solidFill>
                <a:latin typeface="Calibri Light" panose="020F0302020204030204" pitchFamily="34" charset="0"/>
              </a:rPr>
              <a:t>Project #2</a:t>
            </a:r>
            <a:endParaRPr lang="en-US" sz="1600" dirty="0">
              <a:solidFill>
                <a:schemeClr val="bg1">
                  <a:lumMod val="50000"/>
                </a:schemeClr>
              </a:solidFill>
              <a:latin typeface="Calibri Light" panose="020F0302020204030204" pitchFamily="34" charset="0"/>
            </a:endParaRPr>
          </a:p>
        </p:txBody>
      </p:sp>
      <p:sp>
        <p:nvSpPr>
          <p:cNvPr id="171" name="Rectangle 170"/>
          <p:cNvSpPr/>
          <p:nvPr/>
        </p:nvSpPr>
        <p:spPr>
          <a:xfrm>
            <a:off x="1992891" y="4746612"/>
            <a:ext cx="1131308" cy="276999"/>
          </a:xfrm>
          <a:prstGeom prst="rect">
            <a:avLst/>
          </a:prstGeom>
        </p:spPr>
        <p:txBody>
          <a:bodyPr wrap="square">
            <a:spAutoFit/>
          </a:bodyPr>
          <a:lstStyle/>
          <a:p>
            <a:pPr algn="ctr"/>
            <a:r>
              <a:rPr lang="en-US" sz="1200" dirty="0" smtClean="0">
                <a:solidFill>
                  <a:schemeClr val="bg1">
                    <a:lumMod val="50000"/>
                  </a:schemeClr>
                </a:solidFill>
                <a:latin typeface="Calibri Light" panose="020F0302020204030204" pitchFamily="34" charset="0"/>
              </a:rPr>
              <a:t>October</a:t>
            </a:r>
            <a:endParaRPr lang="en-US" sz="1200" dirty="0">
              <a:solidFill>
                <a:schemeClr val="bg1">
                  <a:lumMod val="50000"/>
                </a:schemeClr>
              </a:solidFill>
              <a:latin typeface="Calibri Light" panose="020F0302020204030204" pitchFamily="34" charset="0"/>
            </a:endParaRPr>
          </a:p>
        </p:txBody>
      </p:sp>
      <p:sp>
        <p:nvSpPr>
          <p:cNvPr id="172" name="Cross 171"/>
          <p:cNvSpPr/>
          <p:nvPr/>
        </p:nvSpPr>
        <p:spPr>
          <a:xfrm>
            <a:off x="3124200" y="5308354"/>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172"/>
          <p:cNvSpPr/>
          <p:nvPr/>
        </p:nvSpPr>
        <p:spPr>
          <a:xfrm>
            <a:off x="493776" y="5215277"/>
            <a:ext cx="1499117" cy="338554"/>
          </a:xfrm>
          <a:prstGeom prst="rect">
            <a:avLst/>
          </a:prstGeom>
        </p:spPr>
        <p:txBody>
          <a:bodyPr wrap="square">
            <a:spAutoFit/>
          </a:bodyPr>
          <a:lstStyle/>
          <a:p>
            <a:pPr algn="ctr"/>
            <a:r>
              <a:rPr lang="en-US" sz="1600" dirty="0">
                <a:solidFill>
                  <a:schemeClr val="bg1">
                    <a:lumMod val="50000"/>
                  </a:schemeClr>
                </a:solidFill>
                <a:latin typeface="Calibri Light" panose="020F0302020204030204" pitchFamily="34" charset="0"/>
              </a:rPr>
              <a:t>Task </a:t>
            </a:r>
            <a:r>
              <a:rPr lang="en-US" sz="1600" dirty="0" smtClean="0">
                <a:solidFill>
                  <a:schemeClr val="bg1">
                    <a:lumMod val="50000"/>
                  </a:schemeClr>
                </a:solidFill>
                <a:latin typeface="Calibri Light" panose="020F0302020204030204" pitchFamily="34" charset="0"/>
              </a:rPr>
              <a:t>#1</a:t>
            </a:r>
            <a:endParaRPr lang="en-US" sz="1600" dirty="0">
              <a:solidFill>
                <a:schemeClr val="bg1">
                  <a:lumMod val="50000"/>
                </a:schemeClr>
              </a:solidFill>
              <a:latin typeface="Calibri Light" panose="020F0302020204030204" pitchFamily="34" charset="0"/>
            </a:endParaRPr>
          </a:p>
        </p:txBody>
      </p:sp>
      <p:sp>
        <p:nvSpPr>
          <p:cNvPr id="174" name="Rectangle 173"/>
          <p:cNvSpPr/>
          <p:nvPr/>
        </p:nvSpPr>
        <p:spPr>
          <a:xfrm>
            <a:off x="1992891" y="5230917"/>
            <a:ext cx="1131308" cy="276999"/>
          </a:xfrm>
          <a:prstGeom prst="rect">
            <a:avLst/>
          </a:prstGeom>
        </p:spPr>
        <p:txBody>
          <a:bodyPr wrap="square">
            <a:spAutoFit/>
          </a:bodyPr>
          <a:lstStyle/>
          <a:p>
            <a:pPr algn="ctr"/>
            <a:r>
              <a:rPr lang="en-US" sz="1200" dirty="0" smtClean="0">
                <a:solidFill>
                  <a:schemeClr val="bg1">
                    <a:lumMod val="50000"/>
                  </a:schemeClr>
                </a:solidFill>
                <a:latin typeface="Calibri Light" panose="020F0302020204030204" pitchFamily="34" charset="0"/>
              </a:rPr>
              <a:t>November</a:t>
            </a:r>
            <a:endParaRPr lang="en-US" sz="1200" dirty="0">
              <a:solidFill>
                <a:schemeClr val="bg1">
                  <a:lumMod val="50000"/>
                </a:schemeClr>
              </a:solidFill>
              <a:latin typeface="Calibri Light" panose="020F0302020204030204" pitchFamily="34" charset="0"/>
            </a:endParaRPr>
          </a:p>
        </p:txBody>
      </p:sp>
      <p:sp>
        <p:nvSpPr>
          <p:cNvPr id="175" name="Cross 174"/>
          <p:cNvSpPr/>
          <p:nvPr/>
        </p:nvSpPr>
        <p:spPr>
          <a:xfrm>
            <a:off x="3124200" y="5783936"/>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Rectangle 175"/>
          <p:cNvSpPr/>
          <p:nvPr/>
        </p:nvSpPr>
        <p:spPr>
          <a:xfrm>
            <a:off x="493776" y="5690859"/>
            <a:ext cx="1499117" cy="338554"/>
          </a:xfrm>
          <a:prstGeom prst="rect">
            <a:avLst/>
          </a:prstGeom>
        </p:spPr>
        <p:txBody>
          <a:bodyPr wrap="square">
            <a:spAutoFit/>
          </a:bodyPr>
          <a:lstStyle/>
          <a:p>
            <a:pPr algn="ctr"/>
            <a:r>
              <a:rPr lang="en-US" sz="1600" dirty="0">
                <a:solidFill>
                  <a:schemeClr val="bg1">
                    <a:lumMod val="50000"/>
                  </a:schemeClr>
                </a:solidFill>
                <a:latin typeface="Calibri Light" panose="020F0302020204030204" pitchFamily="34" charset="0"/>
              </a:rPr>
              <a:t>Task </a:t>
            </a:r>
            <a:r>
              <a:rPr lang="en-US" sz="1600" dirty="0" smtClean="0">
                <a:solidFill>
                  <a:schemeClr val="bg1">
                    <a:lumMod val="50000"/>
                  </a:schemeClr>
                </a:solidFill>
                <a:latin typeface="Calibri Light" panose="020F0302020204030204" pitchFamily="34" charset="0"/>
              </a:rPr>
              <a:t>#2</a:t>
            </a:r>
            <a:endParaRPr lang="en-US" sz="1600" dirty="0">
              <a:solidFill>
                <a:schemeClr val="bg1">
                  <a:lumMod val="50000"/>
                </a:schemeClr>
              </a:solidFill>
              <a:latin typeface="Calibri Light" panose="020F0302020204030204" pitchFamily="34" charset="0"/>
            </a:endParaRPr>
          </a:p>
        </p:txBody>
      </p:sp>
      <p:sp>
        <p:nvSpPr>
          <p:cNvPr id="177" name="Rectangle 176"/>
          <p:cNvSpPr/>
          <p:nvPr/>
        </p:nvSpPr>
        <p:spPr>
          <a:xfrm>
            <a:off x="1992891" y="5706499"/>
            <a:ext cx="1131308" cy="276999"/>
          </a:xfrm>
          <a:prstGeom prst="rect">
            <a:avLst/>
          </a:prstGeom>
        </p:spPr>
        <p:txBody>
          <a:bodyPr wrap="square">
            <a:spAutoFit/>
          </a:bodyPr>
          <a:lstStyle/>
          <a:p>
            <a:pPr algn="ctr"/>
            <a:r>
              <a:rPr lang="en-US" sz="1200" dirty="0" smtClean="0">
                <a:solidFill>
                  <a:schemeClr val="bg1">
                    <a:lumMod val="50000"/>
                  </a:schemeClr>
                </a:solidFill>
                <a:latin typeface="Calibri Light" panose="020F0302020204030204" pitchFamily="34" charset="0"/>
              </a:rPr>
              <a:t>December</a:t>
            </a:r>
            <a:endParaRPr lang="en-US" sz="1200" dirty="0">
              <a:solidFill>
                <a:schemeClr val="bg1">
                  <a:lumMod val="50000"/>
                </a:schemeClr>
              </a:solidFill>
              <a:latin typeface="Calibri Light" panose="020F0302020204030204" pitchFamily="34" charset="0"/>
            </a:endParaRPr>
          </a:p>
        </p:txBody>
      </p:sp>
      <p:sp>
        <p:nvSpPr>
          <p:cNvPr id="178" name="Cross 177"/>
          <p:cNvSpPr/>
          <p:nvPr/>
        </p:nvSpPr>
        <p:spPr>
          <a:xfrm>
            <a:off x="3124200" y="6268386"/>
            <a:ext cx="152400" cy="152400"/>
          </a:xfrm>
          <a:prstGeom prst="plus">
            <a:avLst>
              <a:gd name="adj" fmla="val 37500"/>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Rectangle 178"/>
          <p:cNvSpPr/>
          <p:nvPr/>
        </p:nvSpPr>
        <p:spPr>
          <a:xfrm>
            <a:off x="493776" y="6175309"/>
            <a:ext cx="1499117" cy="338554"/>
          </a:xfrm>
          <a:prstGeom prst="rect">
            <a:avLst/>
          </a:prstGeom>
        </p:spPr>
        <p:txBody>
          <a:bodyPr wrap="square">
            <a:spAutoFit/>
          </a:bodyPr>
          <a:lstStyle/>
          <a:p>
            <a:pPr algn="ctr"/>
            <a:r>
              <a:rPr lang="en-US" sz="1600" dirty="0">
                <a:solidFill>
                  <a:schemeClr val="bg1">
                    <a:lumMod val="50000"/>
                  </a:schemeClr>
                </a:solidFill>
                <a:latin typeface="Calibri Light" panose="020F0302020204030204" pitchFamily="34" charset="0"/>
              </a:rPr>
              <a:t>Revision</a:t>
            </a:r>
          </a:p>
        </p:txBody>
      </p:sp>
      <p:sp>
        <p:nvSpPr>
          <p:cNvPr id="180" name="Rectangle 179"/>
          <p:cNvSpPr/>
          <p:nvPr/>
        </p:nvSpPr>
        <p:spPr>
          <a:xfrm>
            <a:off x="1992891" y="6190949"/>
            <a:ext cx="1131308" cy="276999"/>
          </a:xfrm>
          <a:prstGeom prst="rect">
            <a:avLst/>
          </a:prstGeom>
        </p:spPr>
        <p:txBody>
          <a:bodyPr wrap="square">
            <a:spAutoFit/>
          </a:bodyPr>
          <a:lstStyle/>
          <a:p>
            <a:pPr algn="ctr"/>
            <a:r>
              <a:rPr lang="en-US" sz="1200" dirty="0" smtClean="0">
                <a:solidFill>
                  <a:schemeClr val="bg1">
                    <a:lumMod val="50000"/>
                  </a:schemeClr>
                </a:solidFill>
                <a:latin typeface="Calibri Light" panose="020F0302020204030204" pitchFamily="34" charset="0"/>
              </a:rPr>
              <a:t>January</a:t>
            </a:r>
          </a:p>
        </p:txBody>
      </p:sp>
      <p:sp>
        <p:nvSpPr>
          <p:cNvPr id="4" name="Right Arrow 3"/>
          <p:cNvSpPr/>
          <p:nvPr/>
        </p:nvSpPr>
        <p:spPr>
          <a:xfrm flipH="1">
            <a:off x="4663707" y="3784838"/>
            <a:ext cx="252000" cy="288000"/>
          </a:xfrm>
          <a:prstGeom prst="rightArrow">
            <a:avLst>
              <a:gd name="adj1" fmla="val 50000"/>
              <a:gd name="adj2" fmla="val 11412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6" name="Straight Connector 185"/>
          <p:cNvCxnSpPr>
            <a:stCxn id="157" idx="1"/>
          </p:cNvCxnSpPr>
          <p:nvPr/>
        </p:nvCxnSpPr>
        <p:spPr>
          <a:xfrm flipH="1">
            <a:off x="4915707" y="3934777"/>
            <a:ext cx="265893" cy="0"/>
          </a:xfrm>
          <a:prstGeom prst="line">
            <a:avLst/>
          </a:prstGeom>
          <a:ln>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a:stCxn id="4" idx="3"/>
          </p:cNvCxnSpPr>
          <p:nvPr/>
        </p:nvCxnSpPr>
        <p:spPr>
          <a:xfrm flipH="1">
            <a:off x="4038600" y="3928838"/>
            <a:ext cx="625107" cy="3210"/>
          </a:xfrm>
          <a:prstGeom prst="line">
            <a:avLst/>
          </a:prstGeom>
          <a:ln>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8" name="Diamond 187"/>
          <p:cNvSpPr/>
          <p:nvPr/>
        </p:nvSpPr>
        <p:spPr>
          <a:xfrm>
            <a:off x="7457715" y="2807986"/>
            <a:ext cx="324570" cy="32456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entagon 32"/>
          <p:cNvSpPr/>
          <p:nvPr/>
        </p:nvSpPr>
        <p:spPr>
          <a:xfrm rot="5400000">
            <a:off x="5869608" y="659458"/>
            <a:ext cx="144000" cy="108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3505201" y="428745"/>
            <a:ext cx="2436408" cy="276999"/>
          </a:xfrm>
          <a:prstGeom prst="rect">
            <a:avLst/>
          </a:prstGeom>
          <a:noFill/>
        </p:spPr>
        <p:txBody>
          <a:bodyPr wrap="square" rtlCol="0">
            <a:spAutoFit/>
          </a:bodyPr>
          <a:lstStyle/>
          <a:p>
            <a:pPr algn="ctr"/>
            <a:r>
              <a:rPr lang="en-US" sz="1200" dirty="0">
                <a:solidFill>
                  <a:schemeClr val="bg1">
                    <a:lumMod val="50000"/>
                  </a:schemeClr>
                </a:solidFill>
                <a:latin typeface="Calibri Light" panose="020F0302020204030204" pitchFamily="34" charset="0"/>
              </a:rPr>
              <a:t>Today: </a:t>
            </a:r>
            <a:r>
              <a:rPr lang="en-US" sz="1200" dirty="0" smtClean="0">
                <a:solidFill>
                  <a:schemeClr val="bg1">
                    <a:lumMod val="50000"/>
                  </a:schemeClr>
                </a:solidFill>
                <a:latin typeface="Calibri Light" panose="020F0302020204030204" pitchFamily="34" charset="0"/>
              </a:rPr>
              <a:t>2016-03-01</a:t>
            </a:r>
            <a:endParaRPr lang="en-US" sz="1200" dirty="0">
              <a:solidFill>
                <a:schemeClr val="bg1">
                  <a:lumMod val="50000"/>
                </a:schemeClr>
              </a:solidFill>
              <a:latin typeface="Calibri Light" panose="020F0302020204030204" pitchFamily="34" charset="0"/>
            </a:endParaRPr>
          </a:p>
        </p:txBody>
      </p:sp>
      <p:sp>
        <p:nvSpPr>
          <p:cNvPr id="39" name="Round Same Side Corner Rectangle 38"/>
          <p:cNvSpPr/>
          <p:nvPr/>
        </p:nvSpPr>
        <p:spPr>
          <a:xfrm rot="16200000">
            <a:off x="9275667" y="2569709"/>
            <a:ext cx="381600" cy="4658585"/>
          </a:xfrm>
          <a:prstGeom prst="round2Same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400">
                <a:latin typeface="Calibri Light" panose="020F0302020204030204" pitchFamily="34" charset="0"/>
              </a:rPr>
              <a:t>Project #2, Holder: Name Company</a:t>
            </a:r>
            <a:endParaRPr lang="en-US" sz="1400" dirty="0">
              <a:latin typeface="Calibri Light" panose="020F0302020204030204" pitchFamily="34" charset="0"/>
            </a:endParaRPr>
          </a:p>
        </p:txBody>
      </p:sp>
      <p:cxnSp>
        <p:nvCxnSpPr>
          <p:cNvPr id="197" name="Elbow Connector 196"/>
          <p:cNvCxnSpPr>
            <a:stCxn id="39" idx="3"/>
          </p:cNvCxnSpPr>
          <p:nvPr/>
        </p:nvCxnSpPr>
        <p:spPr>
          <a:xfrm rot="10800000" flipV="1">
            <a:off x="6705601" y="4899001"/>
            <a:ext cx="431575" cy="1693091"/>
          </a:xfrm>
          <a:prstGeom prst="bentConnector2">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01" name="Rectangle 200"/>
          <p:cNvSpPr/>
          <p:nvPr/>
        </p:nvSpPr>
        <p:spPr>
          <a:xfrm>
            <a:off x="493776" y="4247045"/>
            <a:ext cx="1499117" cy="338554"/>
          </a:xfrm>
          <a:prstGeom prst="rect">
            <a:avLst/>
          </a:prstGeom>
        </p:spPr>
        <p:txBody>
          <a:bodyPr wrap="square">
            <a:spAutoFit/>
          </a:bodyPr>
          <a:lstStyle/>
          <a:p>
            <a:pPr algn="ctr"/>
            <a:r>
              <a:rPr lang="en-US" sz="1600" dirty="0">
                <a:solidFill>
                  <a:schemeClr val="bg1">
                    <a:lumMod val="50000"/>
                  </a:schemeClr>
                </a:solidFill>
                <a:latin typeface="Calibri Light" panose="020F0302020204030204" pitchFamily="34" charset="0"/>
              </a:rPr>
              <a:t>Project End</a:t>
            </a:r>
          </a:p>
        </p:txBody>
      </p:sp>
      <p:cxnSp>
        <p:nvCxnSpPr>
          <p:cNvPr id="204" name="Straight Connector 203"/>
          <p:cNvCxnSpPr>
            <a:stCxn id="206" idx="3"/>
          </p:cNvCxnSpPr>
          <p:nvPr/>
        </p:nvCxnSpPr>
        <p:spPr>
          <a:xfrm flipH="1">
            <a:off x="6705600" y="5374171"/>
            <a:ext cx="1600203" cy="3050"/>
          </a:xfrm>
          <a:prstGeom prst="line">
            <a:avLst/>
          </a:prstGeom>
          <a:ln>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6" name="Round Same Side Corner Rectangle 205"/>
          <p:cNvSpPr/>
          <p:nvPr/>
        </p:nvSpPr>
        <p:spPr>
          <a:xfrm rot="16200000">
            <a:off x="9859982" y="3629191"/>
            <a:ext cx="381600" cy="3489959"/>
          </a:xfrm>
          <a:prstGeom prst="round2SameRect">
            <a:avLst/>
          </a:prstGeom>
          <a:gradFill flip="none" rotWithShape="1">
            <a:gsLst>
              <a:gs pos="87000">
                <a:schemeClr val="accent2"/>
              </a:gs>
              <a:gs pos="87000">
                <a:schemeClr val="accent2">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400" dirty="0">
                <a:latin typeface="Calibri Light" panose="020F0302020204030204" pitchFamily="34" charset="0"/>
              </a:rPr>
              <a:t>Task #1, Holder: Team Name</a:t>
            </a:r>
          </a:p>
        </p:txBody>
      </p:sp>
      <p:sp>
        <p:nvSpPr>
          <p:cNvPr id="211" name="Freeform 6"/>
          <p:cNvSpPr>
            <a:spLocks/>
          </p:cNvSpPr>
          <p:nvPr/>
        </p:nvSpPr>
        <p:spPr bwMode="auto">
          <a:xfrm rot="5400000">
            <a:off x="7616853" y="6568593"/>
            <a:ext cx="158694" cy="332696"/>
          </a:xfrm>
          <a:custGeom>
            <a:avLst/>
            <a:gdLst>
              <a:gd name="T0" fmla="*/ 205 w 210"/>
              <a:gd name="T1" fmla="*/ 206 h 436"/>
              <a:gd name="T2" fmla="*/ 30 w 210"/>
              <a:gd name="T3" fmla="*/ 7 h 436"/>
              <a:gd name="T4" fmla="*/ 9 w 210"/>
              <a:gd name="T5" fmla="*/ 5 h 436"/>
              <a:gd name="T6" fmla="*/ 4 w 210"/>
              <a:gd name="T7" fmla="*/ 28 h 436"/>
              <a:gd name="T8" fmla="*/ 81 w 210"/>
              <a:gd name="T9" fmla="*/ 219 h 436"/>
              <a:gd name="T10" fmla="*/ 4 w 210"/>
              <a:gd name="T11" fmla="*/ 410 h 436"/>
              <a:gd name="T12" fmla="*/ 9 w 210"/>
              <a:gd name="T13" fmla="*/ 433 h 436"/>
              <a:gd name="T14" fmla="*/ 19 w 210"/>
              <a:gd name="T15" fmla="*/ 436 h 436"/>
              <a:gd name="T16" fmla="*/ 30 w 210"/>
              <a:gd name="T17" fmla="*/ 431 h 436"/>
              <a:gd name="T18" fmla="*/ 205 w 210"/>
              <a:gd name="T19" fmla="*/ 232 h 436"/>
              <a:gd name="T20" fmla="*/ 210 w 210"/>
              <a:gd name="T21" fmla="*/ 219 h 436"/>
              <a:gd name="T22" fmla="*/ 205 w 210"/>
              <a:gd name="T23" fmla="*/ 206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436">
                <a:moveTo>
                  <a:pt x="205" y="206"/>
                </a:moveTo>
                <a:cubicBezTo>
                  <a:pt x="30" y="7"/>
                  <a:pt x="30" y="7"/>
                  <a:pt x="30" y="7"/>
                </a:cubicBezTo>
                <a:cubicBezTo>
                  <a:pt x="25" y="1"/>
                  <a:pt x="16" y="0"/>
                  <a:pt x="9" y="5"/>
                </a:cubicBezTo>
                <a:cubicBezTo>
                  <a:pt x="3" y="10"/>
                  <a:pt x="0" y="20"/>
                  <a:pt x="4" y="28"/>
                </a:cubicBezTo>
                <a:cubicBezTo>
                  <a:pt x="81" y="219"/>
                  <a:pt x="81" y="219"/>
                  <a:pt x="81" y="219"/>
                </a:cubicBezTo>
                <a:cubicBezTo>
                  <a:pt x="4" y="410"/>
                  <a:pt x="4" y="410"/>
                  <a:pt x="4" y="410"/>
                </a:cubicBezTo>
                <a:cubicBezTo>
                  <a:pt x="0" y="418"/>
                  <a:pt x="3" y="428"/>
                  <a:pt x="9" y="433"/>
                </a:cubicBezTo>
                <a:cubicBezTo>
                  <a:pt x="12" y="435"/>
                  <a:pt x="15" y="436"/>
                  <a:pt x="19" y="436"/>
                </a:cubicBezTo>
                <a:cubicBezTo>
                  <a:pt x="23" y="436"/>
                  <a:pt x="27" y="435"/>
                  <a:pt x="30" y="431"/>
                </a:cubicBezTo>
                <a:cubicBezTo>
                  <a:pt x="205" y="232"/>
                  <a:pt x="205" y="232"/>
                  <a:pt x="205" y="232"/>
                </a:cubicBezTo>
                <a:cubicBezTo>
                  <a:pt x="208" y="229"/>
                  <a:pt x="210" y="224"/>
                  <a:pt x="210" y="219"/>
                </a:cubicBezTo>
                <a:cubicBezTo>
                  <a:pt x="210" y="214"/>
                  <a:pt x="208" y="209"/>
                  <a:pt x="205" y="206"/>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7" name="Rounded Rectangle 216"/>
          <p:cNvSpPr/>
          <p:nvPr/>
        </p:nvSpPr>
        <p:spPr>
          <a:xfrm>
            <a:off x="7658882" y="5682300"/>
            <a:ext cx="3377188" cy="381000"/>
          </a:xfrm>
          <a:prstGeom prst="roundRect">
            <a:avLst>
              <a:gd name="adj" fmla="val 118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Light" panose="020F0302020204030204" pitchFamily="34" charset="0"/>
              </a:rPr>
              <a:t>Task </a:t>
            </a:r>
            <a:r>
              <a:rPr lang="en-US" sz="1400" dirty="0" smtClean="0">
                <a:latin typeface="Calibri Light" panose="020F0302020204030204" pitchFamily="34" charset="0"/>
              </a:rPr>
              <a:t>#2, </a:t>
            </a:r>
            <a:r>
              <a:rPr lang="en-US" sz="1400" dirty="0">
                <a:latin typeface="Calibri Light" panose="020F0302020204030204" pitchFamily="34" charset="0"/>
              </a:rPr>
              <a:t>Holder: Team Name</a:t>
            </a:r>
          </a:p>
        </p:txBody>
      </p:sp>
      <p:cxnSp>
        <p:nvCxnSpPr>
          <p:cNvPr id="220" name="Straight Connector 219"/>
          <p:cNvCxnSpPr/>
          <p:nvPr/>
        </p:nvCxnSpPr>
        <p:spPr>
          <a:xfrm>
            <a:off x="11036070" y="5870050"/>
            <a:ext cx="759690" cy="0"/>
          </a:xfrm>
          <a:prstGeom prst="line">
            <a:avLst/>
          </a:prstGeom>
          <a:ln>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2" name="Rounded Rectangle 221"/>
          <p:cNvSpPr/>
          <p:nvPr/>
        </p:nvSpPr>
        <p:spPr>
          <a:xfrm>
            <a:off x="7780391" y="6169886"/>
            <a:ext cx="2275704" cy="381000"/>
          </a:xfrm>
          <a:prstGeom prst="roundRect">
            <a:avLst>
              <a:gd name="adj" fmla="val 118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Light" panose="020F0302020204030204" pitchFamily="34" charset="0"/>
              </a:rPr>
              <a:t>Revision #1</a:t>
            </a:r>
            <a:endParaRPr lang="en-US" sz="1400" dirty="0">
              <a:latin typeface="Calibri Light" panose="020F0302020204030204" pitchFamily="34" charset="0"/>
            </a:endParaRPr>
          </a:p>
        </p:txBody>
      </p:sp>
      <p:cxnSp>
        <p:nvCxnSpPr>
          <p:cNvPr id="223" name="Straight Connector 222"/>
          <p:cNvCxnSpPr>
            <a:stCxn id="222" idx="1"/>
          </p:cNvCxnSpPr>
          <p:nvPr/>
        </p:nvCxnSpPr>
        <p:spPr>
          <a:xfrm flipH="1">
            <a:off x="6705600" y="6360386"/>
            <a:ext cx="1074791" cy="0"/>
          </a:xfrm>
          <a:prstGeom prst="line">
            <a:avLst/>
          </a:prstGeom>
          <a:ln>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642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 name="Rectangle 197"/>
          <p:cNvSpPr/>
          <p:nvPr/>
        </p:nvSpPr>
        <p:spPr>
          <a:xfrm>
            <a:off x="493776" y="5256272"/>
            <a:ext cx="3011424" cy="540153"/>
          </a:xfrm>
          <a:prstGeom prst="rect">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493776" y="4635577"/>
            <a:ext cx="3011424" cy="540153"/>
          </a:xfrm>
          <a:prstGeom prst="rect">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extBox 195"/>
          <p:cNvSpPr txBox="1"/>
          <p:nvPr/>
        </p:nvSpPr>
        <p:spPr>
          <a:xfrm>
            <a:off x="877823" y="4736365"/>
            <a:ext cx="2627375" cy="307777"/>
          </a:xfrm>
          <a:prstGeom prst="rect">
            <a:avLst/>
          </a:prstGeom>
          <a:noFill/>
        </p:spPr>
        <p:txBody>
          <a:bodyPr wrap="square" rtlCol="0">
            <a:spAutoFit/>
          </a:bodyPr>
          <a:lstStyle/>
          <a:p>
            <a:r>
              <a:rPr lang="en-US" sz="1400" dirty="0" smtClean="0">
                <a:solidFill>
                  <a:schemeClr val="bg1">
                    <a:lumMod val="50000"/>
                  </a:schemeClr>
                </a:solidFill>
                <a:latin typeface="Calibri Light" panose="020F0302020204030204" pitchFamily="34" charset="0"/>
              </a:rPr>
              <a:t>No subcategories</a:t>
            </a:r>
            <a:endParaRPr lang="en-US" sz="1400" dirty="0">
              <a:solidFill>
                <a:schemeClr val="bg1">
                  <a:lumMod val="50000"/>
                </a:schemeClr>
              </a:solidFill>
              <a:latin typeface="Calibri Light" panose="020F0302020204030204" pitchFamily="34" charset="0"/>
            </a:endParaRPr>
          </a:p>
        </p:txBody>
      </p:sp>
      <p:sp>
        <p:nvSpPr>
          <p:cNvPr id="7" name="Rectangle 6"/>
          <p:cNvSpPr/>
          <p:nvPr/>
        </p:nvSpPr>
        <p:spPr>
          <a:xfrm>
            <a:off x="493776" y="4014882"/>
            <a:ext cx="3011424" cy="540153"/>
          </a:xfrm>
          <a:prstGeom prst="rect">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ross 74"/>
          <p:cNvSpPr/>
          <p:nvPr/>
        </p:nvSpPr>
        <p:spPr>
          <a:xfrm>
            <a:off x="609600" y="4208758"/>
            <a:ext cx="152400" cy="152400"/>
          </a:xfrm>
          <a:prstGeom prst="plus">
            <a:avLst>
              <a:gd name="adj" fmla="val 37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Cross 75"/>
          <p:cNvSpPr/>
          <p:nvPr/>
        </p:nvSpPr>
        <p:spPr>
          <a:xfrm>
            <a:off x="609600" y="4807659"/>
            <a:ext cx="152400" cy="152400"/>
          </a:xfrm>
          <a:prstGeom prst="plus">
            <a:avLst>
              <a:gd name="adj" fmla="val 37500"/>
            </a:avLst>
          </a:pr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6"/>
          <p:cNvSpPr>
            <a:spLocks/>
          </p:cNvSpPr>
          <p:nvPr/>
        </p:nvSpPr>
        <p:spPr bwMode="auto">
          <a:xfrm rot="5400000">
            <a:off x="638981" y="5428195"/>
            <a:ext cx="93637" cy="196306"/>
          </a:xfrm>
          <a:custGeom>
            <a:avLst/>
            <a:gdLst>
              <a:gd name="T0" fmla="*/ 205 w 210"/>
              <a:gd name="T1" fmla="*/ 206 h 436"/>
              <a:gd name="T2" fmla="*/ 30 w 210"/>
              <a:gd name="T3" fmla="*/ 7 h 436"/>
              <a:gd name="T4" fmla="*/ 9 w 210"/>
              <a:gd name="T5" fmla="*/ 5 h 436"/>
              <a:gd name="T6" fmla="*/ 4 w 210"/>
              <a:gd name="T7" fmla="*/ 28 h 436"/>
              <a:gd name="T8" fmla="*/ 81 w 210"/>
              <a:gd name="T9" fmla="*/ 219 h 436"/>
              <a:gd name="T10" fmla="*/ 4 w 210"/>
              <a:gd name="T11" fmla="*/ 410 h 436"/>
              <a:gd name="T12" fmla="*/ 9 w 210"/>
              <a:gd name="T13" fmla="*/ 433 h 436"/>
              <a:gd name="T14" fmla="*/ 19 w 210"/>
              <a:gd name="T15" fmla="*/ 436 h 436"/>
              <a:gd name="T16" fmla="*/ 30 w 210"/>
              <a:gd name="T17" fmla="*/ 431 h 436"/>
              <a:gd name="T18" fmla="*/ 205 w 210"/>
              <a:gd name="T19" fmla="*/ 232 h 436"/>
              <a:gd name="T20" fmla="*/ 210 w 210"/>
              <a:gd name="T21" fmla="*/ 219 h 436"/>
              <a:gd name="T22" fmla="*/ 205 w 210"/>
              <a:gd name="T23" fmla="*/ 206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436">
                <a:moveTo>
                  <a:pt x="205" y="206"/>
                </a:moveTo>
                <a:cubicBezTo>
                  <a:pt x="30" y="7"/>
                  <a:pt x="30" y="7"/>
                  <a:pt x="30" y="7"/>
                </a:cubicBezTo>
                <a:cubicBezTo>
                  <a:pt x="25" y="1"/>
                  <a:pt x="16" y="0"/>
                  <a:pt x="9" y="5"/>
                </a:cubicBezTo>
                <a:cubicBezTo>
                  <a:pt x="3" y="10"/>
                  <a:pt x="0" y="20"/>
                  <a:pt x="4" y="28"/>
                </a:cubicBezTo>
                <a:cubicBezTo>
                  <a:pt x="81" y="219"/>
                  <a:pt x="81" y="219"/>
                  <a:pt x="81" y="219"/>
                </a:cubicBezTo>
                <a:cubicBezTo>
                  <a:pt x="4" y="410"/>
                  <a:pt x="4" y="410"/>
                  <a:pt x="4" y="410"/>
                </a:cubicBezTo>
                <a:cubicBezTo>
                  <a:pt x="0" y="418"/>
                  <a:pt x="3" y="428"/>
                  <a:pt x="9" y="433"/>
                </a:cubicBezTo>
                <a:cubicBezTo>
                  <a:pt x="12" y="435"/>
                  <a:pt x="15" y="436"/>
                  <a:pt x="19" y="436"/>
                </a:cubicBezTo>
                <a:cubicBezTo>
                  <a:pt x="23" y="436"/>
                  <a:pt x="27" y="435"/>
                  <a:pt x="30" y="431"/>
                </a:cubicBezTo>
                <a:cubicBezTo>
                  <a:pt x="205" y="232"/>
                  <a:pt x="205" y="232"/>
                  <a:pt x="205" y="232"/>
                </a:cubicBezTo>
                <a:cubicBezTo>
                  <a:pt x="208" y="229"/>
                  <a:pt x="210" y="224"/>
                  <a:pt x="210" y="219"/>
                </a:cubicBezTo>
                <a:cubicBezTo>
                  <a:pt x="210" y="214"/>
                  <a:pt x="208" y="209"/>
                  <a:pt x="205" y="20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graphicFrame>
        <p:nvGraphicFramePr>
          <p:cNvPr id="79" name="Table 78"/>
          <p:cNvGraphicFramePr>
            <a:graphicFrameLocks noGrp="1"/>
          </p:cNvGraphicFramePr>
          <p:nvPr>
            <p:extLst>
              <p:ext uri="{D42A27DB-BD31-4B8C-83A1-F6EECF244321}">
                <p14:modId xmlns:p14="http://schemas.microsoft.com/office/powerpoint/2010/main" val="1057542277"/>
              </p:ext>
            </p:extLst>
          </p:nvPr>
        </p:nvGraphicFramePr>
        <p:xfrm>
          <a:off x="493776" y="457200"/>
          <a:ext cx="11301984" cy="2902306"/>
        </p:xfrm>
        <a:graphic>
          <a:graphicData uri="http://schemas.openxmlformats.org/drawingml/2006/table">
            <a:tbl>
              <a:tblPr/>
              <a:tblGrid>
                <a:gridCol w="1505712">
                  <a:extLst>
                    <a:ext uri="{9D8B030D-6E8A-4147-A177-3AD203B41FA5}">
                      <a16:colId xmlns:a16="http://schemas.microsoft.com/office/drawing/2014/main" xmlns="" val="2502778383"/>
                    </a:ext>
                  </a:extLst>
                </a:gridCol>
                <a:gridCol w="1505712">
                  <a:extLst>
                    <a:ext uri="{9D8B030D-6E8A-4147-A177-3AD203B41FA5}">
                      <a16:colId xmlns:a16="http://schemas.microsoft.com/office/drawing/2014/main" xmlns="" val="3261491460"/>
                    </a:ext>
                  </a:extLst>
                </a:gridCol>
                <a:gridCol w="1381760">
                  <a:extLst>
                    <a:ext uri="{9D8B030D-6E8A-4147-A177-3AD203B41FA5}">
                      <a16:colId xmlns:a16="http://schemas.microsoft.com/office/drawing/2014/main" xmlns="" val="1157910775"/>
                    </a:ext>
                  </a:extLst>
                </a:gridCol>
                <a:gridCol w="1381760">
                  <a:extLst>
                    <a:ext uri="{9D8B030D-6E8A-4147-A177-3AD203B41FA5}">
                      <a16:colId xmlns:a16="http://schemas.microsoft.com/office/drawing/2014/main" xmlns="" val="3595071716"/>
                    </a:ext>
                  </a:extLst>
                </a:gridCol>
                <a:gridCol w="1381760">
                  <a:extLst>
                    <a:ext uri="{9D8B030D-6E8A-4147-A177-3AD203B41FA5}">
                      <a16:colId xmlns:a16="http://schemas.microsoft.com/office/drawing/2014/main" xmlns="" val="2965129043"/>
                    </a:ext>
                  </a:extLst>
                </a:gridCol>
                <a:gridCol w="1381760">
                  <a:extLst>
                    <a:ext uri="{9D8B030D-6E8A-4147-A177-3AD203B41FA5}">
                      <a16:colId xmlns:a16="http://schemas.microsoft.com/office/drawing/2014/main" xmlns="" val="1721299637"/>
                    </a:ext>
                  </a:extLst>
                </a:gridCol>
                <a:gridCol w="1381760">
                  <a:extLst>
                    <a:ext uri="{9D8B030D-6E8A-4147-A177-3AD203B41FA5}">
                      <a16:colId xmlns:a16="http://schemas.microsoft.com/office/drawing/2014/main" xmlns="" val="2141437823"/>
                    </a:ext>
                  </a:extLst>
                </a:gridCol>
                <a:gridCol w="1381760">
                  <a:extLst>
                    <a:ext uri="{9D8B030D-6E8A-4147-A177-3AD203B41FA5}">
                      <a16:colId xmlns:a16="http://schemas.microsoft.com/office/drawing/2014/main" xmlns="" val="76557824"/>
                    </a:ext>
                  </a:extLst>
                </a:gridCol>
              </a:tblGrid>
              <a:tr h="483718">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3254252472"/>
                  </a:ext>
                </a:extLst>
              </a:tr>
              <a:tr h="483717">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3536403138"/>
                  </a:ext>
                </a:extLst>
              </a:tr>
              <a:tr h="483718">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419538079"/>
                  </a:ext>
                </a:extLst>
              </a:tr>
              <a:tr h="483717">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822574694"/>
                  </a:ext>
                </a:extLst>
              </a:tr>
              <a:tr h="483718">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020358587"/>
                  </a:ext>
                </a:extLst>
              </a:tr>
              <a:tr h="483718">
                <a:tc gridSpan="2">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770697220"/>
                  </a:ext>
                </a:extLst>
              </a:tr>
            </a:tbl>
          </a:graphicData>
        </a:graphic>
      </p:graphicFrame>
      <p:grpSp>
        <p:nvGrpSpPr>
          <p:cNvPr id="2" name="Group 1"/>
          <p:cNvGrpSpPr/>
          <p:nvPr/>
        </p:nvGrpSpPr>
        <p:grpSpPr>
          <a:xfrm>
            <a:off x="493776" y="5943319"/>
            <a:ext cx="1676400" cy="480658"/>
            <a:chOff x="1483612" y="5822652"/>
            <a:chExt cx="1686789" cy="480658"/>
          </a:xfrm>
        </p:grpSpPr>
        <p:sp>
          <p:nvSpPr>
            <p:cNvPr id="120" name="Rectangle 119"/>
            <p:cNvSpPr/>
            <p:nvPr/>
          </p:nvSpPr>
          <p:spPr>
            <a:xfrm>
              <a:off x="1483612" y="5822652"/>
              <a:ext cx="1634780" cy="4785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Pentagon 120"/>
            <p:cNvSpPr/>
            <p:nvPr/>
          </p:nvSpPr>
          <p:spPr>
            <a:xfrm rot="5400000">
              <a:off x="3044401" y="6177310"/>
              <a:ext cx="144000" cy="108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Rounded Rectangle 140"/>
          <p:cNvSpPr/>
          <p:nvPr/>
        </p:nvSpPr>
        <p:spPr>
          <a:xfrm>
            <a:off x="3779672" y="4099294"/>
            <a:ext cx="2743200" cy="381000"/>
          </a:xfrm>
          <a:prstGeom prst="roundRect">
            <a:avLst>
              <a:gd name="adj" fmla="val 118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Light" panose="020F0302020204030204" pitchFamily="34" charset="0"/>
              </a:rPr>
              <a:t>Text</a:t>
            </a:r>
            <a:endParaRPr lang="en-US" sz="1400" dirty="0">
              <a:latin typeface="Calibri Light" panose="020F0302020204030204" pitchFamily="34" charset="0"/>
            </a:endParaRPr>
          </a:p>
        </p:txBody>
      </p:sp>
      <p:cxnSp>
        <p:nvCxnSpPr>
          <p:cNvPr id="164" name="Elbow Connector 163"/>
          <p:cNvCxnSpPr/>
          <p:nvPr/>
        </p:nvCxnSpPr>
        <p:spPr>
          <a:xfrm>
            <a:off x="3779672" y="6037139"/>
            <a:ext cx="539428" cy="242838"/>
          </a:xfrm>
          <a:prstGeom prst="bentConnector3">
            <a:avLst>
              <a:gd name="adj1" fmla="val 50000"/>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H="1">
            <a:off x="9270206" y="4905653"/>
            <a:ext cx="609600" cy="0"/>
          </a:xfrm>
          <a:prstGeom prst="line">
            <a:avLst/>
          </a:prstGeom>
          <a:ln>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1" name="Diamond 180"/>
          <p:cNvSpPr/>
          <p:nvPr/>
        </p:nvSpPr>
        <p:spPr>
          <a:xfrm>
            <a:off x="3779672" y="5340280"/>
            <a:ext cx="324570" cy="32456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2" name="Elbow Connector 181"/>
          <p:cNvCxnSpPr/>
          <p:nvPr/>
        </p:nvCxnSpPr>
        <p:spPr>
          <a:xfrm rot="10800000" flipV="1">
            <a:off x="9220200" y="4131068"/>
            <a:ext cx="381000" cy="307777"/>
          </a:xfrm>
          <a:prstGeom prst="bentConnector3">
            <a:avLst>
              <a:gd name="adj1" fmla="val -72500"/>
            </a:avLst>
          </a:prstGeom>
          <a:ln>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3" name="Round Same Side Corner Rectangle 182"/>
          <p:cNvSpPr/>
          <p:nvPr/>
        </p:nvSpPr>
        <p:spPr>
          <a:xfrm rot="16200000">
            <a:off x="4731873" y="3767188"/>
            <a:ext cx="381600" cy="2286001"/>
          </a:xfrm>
          <a:prstGeom prst="round2Same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400" dirty="0" smtClean="0">
                <a:latin typeface="Calibri Light" panose="020F0302020204030204" pitchFamily="34" charset="0"/>
              </a:rPr>
              <a:t>Text</a:t>
            </a:r>
            <a:endParaRPr lang="en-US" sz="1400" dirty="0">
              <a:latin typeface="Calibri Light" panose="020F0302020204030204" pitchFamily="34" charset="0"/>
            </a:endParaRPr>
          </a:p>
        </p:txBody>
      </p:sp>
      <p:sp>
        <p:nvSpPr>
          <p:cNvPr id="184" name="Right Arrow 183"/>
          <p:cNvSpPr/>
          <p:nvPr/>
        </p:nvSpPr>
        <p:spPr>
          <a:xfrm flipH="1">
            <a:off x="6442536" y="5377582"/>
            <a:ext cx="252000" cy="288000"/>
          </a:xfrm>
          <a:prstGeom prst="rightArrow">
            <a:avLst>
              <a:gd name="adj1" fmla="val 50000"/>
              <a:gd name="adj2" fmla="val 11412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Connector 184"/>
          <p:cNvCxnSpPr/>
          <p:nvPr/>
        </p:nvCxnSpPr>
        <p:spPr>
          <a:xfrm flipH="1">
            <a:off x="9220201" y="5510958"/>
            <a:ext cx="609599" cy="0"/>
          </a:xfrm>
          <a:prstGeom prst="line">
            <a:avLst/>
          </a:prstGeom>
          <a:ln>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9" name="TextBox 188"/>
          <p:cNvSpPr txBox="1"/>
          <p:nvPr/>
        </p:nvSpPr>
        <p:spPr>
          <a:xfrm>
            <a:off x="877824" y="4131069"/>
            <a:ext cx="2627374" cy="307777"/>
          </a:xfrm>
          <a:prstGeom prst="rect">
            <a:avLst/>
          </a:prstGeom>
          <a:noFill/>
        </p:spPr>
        <p:txBody>
          <a:bodyPr wrap="square" rtlCol="0">
            <a:spAutoFit/>
          </a:bodyPr>
          <a:lstStyle/>
          <a:p>
            <a:r>
              <a:rPr lang="en-US" sz="1400" dirty="0" smtClean="0">
                <a:solidFill>
                  <a:schemeClr val="bg1">
                    <a:lumMod val="50000"/>
                  </a:schemeClr>
                </a:solidFill>
                <a:latin typeface="Calibri Light" panose="020F0302020204030204" pitchFamily="34" charset="0"/>
              </a:rPr>
              <a:t>Contain subcategories</a:t>
            </a:r>
            <a:endParaRPr lang="en-US" sz="1400" dirty="0">
              <a:solidFill>
                <a:schemeClr val="bg1">
                  <a:lumMod val="50000"/>
                </a:schemeClr>
              </a:solidFill>
              <a:latin typeface="Calibri Light" panose="020F0302020204030204" pitchFamily="34" charset="0"/>
            </a:endParaRPr>
          </a:p>
        </p:txBody>
      </p:sp>
      <p:sp>
        <p:nvSpPr>
          <p:cNvPr id="193" name="TextBox 192"/>
          <p:cNvSpPr txBox="1"/>
          <p:nvPr/>
        </p:nvSpPr>
        <p:spPr>
          <a:xfrm>
            <a:off x="877822" y="5357071"/>
            <a:ext cx="2627377" cy="307777"/>
          </a:xfrm>
          <a:prstGeom prst="rect">
            <a:avLst/>
          </a:prstGeom>
          <a:noFill/>
        </p:spPr>
        <p:txBody>
          <a:bodyPr wrap="square" rtlCol="0">
            <a:spAutoFit/>
          </a:bodyPr>
          <a:lstStyle/>
          <a:p>
            <a:r>
              <a:rPr lang="en-US" sz="1400" dirty="0" smtClean="0">
                <a:solidFill>
                  <a:schemeClr val="bg1">
                    <a:lumMod val="50000"/>
                  </a:schemeClr>
                </a:solidFill>
                <a:latin typeface="Calibri Light" panose="020F0302020204030204" pitchFamily="34" charset="0"/>
              </a:rPr>
              <a:t>Description</a:t>
            </a:r>
            <a:endParaRPr lang="en-US" sz="1400" dirty="0">
              <a:solidFill>
                <a:schemeClr val="bg1">
                  <a:lumMod val="50000"/>
                </a:schemeClr>
              </a:solidFill>
              <a:latin typeface="Calibri Light" panose="020F0302020204030204" pitchFamily="34" charset="0"/>
            </a:endParaRPr>
          </a:p>
        </p:txBody>
      </p:sp>
      <p:sp>
        <p:nvSpPr>
          <p:cNvPr id="199" name="TextBox 198"/>
          <p:cNvSpPr txBox="1"/>
          <p:nvPr/>
        </p:nvSpPr>
        <p:spPr>
          <a:xfrm>
            <a:off x="2286310" y="6025476"/>
            <a:ext cx="1218888" cy="307777"/>
          </a:xfrm>
          <a:prstGeom prst="rect">
            <a:avLst/>
          </a:prstGeom>
          <a:noFill/>
        </p:spPr>
        <p:txBody>
          <a:bodyPr wrap="square" rtlCol="0">
            <a:spAutoFit/>
          </a:bodyPr>
          <a:lstStyle/>
          <a:p>
            <a:r>
              <a:rPr lang="en-US" sz="1400" dirty="0" smtClean="0">
                <a:solidFill>
                  <a:schemeClr val="bg1">
                    <a:lumMod val="50000"/>
                  </a:schemeClr>
                </a:solidFill>
                <a:latin typeface="Calibri Light" panose="020F0302020204030204" pitchFamily="34" charset="0"/>
              </a:rPr>
              <a:t>Today</a:t>
            </a:r>
            <a:endParaRPr lang="en-US" sz="1200" dirty="0" smtClean="0">
              <a:solidFill>
                <a:schemeClr val="bg1">
                  <a:lumMod val="75000"/>
                </a:schemeClr>
              </a:solidFill>
              <a:latin typeface="Calibri Light" panose="020F0302020204030204" pitchFamily="34" charset="0"/>
            </a:endParaRPr>
          </a:p>
        </p:txBody>
      </p:sp>
      <p:sp>
        <p:nvSpPr>
          <p:cNvPr id="200" name="Rectangle 199"/>
          <p:cNvSpPr/>
          <p:nvPr/>
        </p:nvSpPr>
        <p:spPr>
          <a:xfrm>
            <a:off x="3645560" y="4014882"/>
            <a:ext cx="5346040" cy="540153"/>
          </a:xfrm>
          <a:prstGeom prst="rect">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p:cNvSpPr txBox="1"/>
          <p:nvPr/>
        </p:nvSpPr>
        <p:spPr>
          <a:xfrm>
            <a:off x="6629400" y="4131069"/>
            <a:ext cx="2359456" cy="307777"/>
          </a:xfrm>
          <a:prstGeom prst="rect">
            <a:avLst/>
          </a:prstGeom>
          <a:noFill/>
        </p:spPr>
        <p:txBody>
          <a:bodyPr wrap="square" rtlCol="0">
            <a:spAutoFit/>
          </a:bodyPr>
          <a:lstStyle/>
          <a:p>
            <a:r>
              <a:rPr lang="en-US" sz="1400" dirty="0" smtClean="0">
                <a:solidFill>
                  <a:schemeClr val="bg1">
                    <a:lumMod val="50000"/>
                  </a:schemeClr>
                </a:solidFill>
                <a:latin typeface="Calibri Light" panose="020F0302020204030204" pitchFamily="34" charset="0"/>
              </a:rPr>
              <a:t>Stared and ended task</a:t>
            </a:r>
            <a:endParaRPr lang="en-US" sz="1400" dirty="0">
              <a:solidFill>
                <a:schemeClr val="bg1">
                  <a:lumMod val="50000"/>
                </a:schemeClr>
              </a:solidFill>
              <a:latin typeface="Calibri Light" panose="020F0302020204030204" pitchFamily="34" charset="0"/>
            </a:endParaRPr>
          </a:p>
        </p:txBody>
      </p:sp>
      <p:sp>
        <p:nvSpPr>
          <p:cNvPr id="207" name="Rectangle 206"/>
          <p:cNvSpPr/>
          <p:nvPr/>
        </p:nvSpPr>
        <p:spPr>
          <a:xfrm>
            <a:off x="3645560" y="4635577"/>
            <a:ext cx="5346040" cy="540153"/>
          </a:xfrm>
          <a:prstGeom prst="rect">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TextBox 207"/>
          <p:cNvSpPr txBox="1"/>
          <p:nvPr/>
        </p:nvSpPr>
        <p:spPr>
          <a:xfrm>
            <a:off x="6629400" y="4751764"/>
            <a:ext cx="2359456" cy="307777"/>
          </a:xfrm>
          <a:prstGeom prst="rect">
            <a:avLst/>
          </a:prstGeom>
          <a:noFill/>
        </p:spPr>
        <p:txBody>
          <a:bodyPr wrap="square" rtlCol="0">
            <a:spAutoFit/>
          </a:bodyPr>
          <a:lstStyle/>
          <a:p>
            <a:r>
              <a:rPr lang="en-US" sz="1400" dirty="0">
                <a:solidFill>
                  <a:schemeClr val="bg1">
                    <a:lumMod val="50000"/>
                  </a:schemeClr>
                </a:solidFill>
                <a:latin typeface="Calibri Light" panose="020F0302020204030204" pitchFamily="34" charset="0"/>
              </a:rPr>
              <a:t>Stared and </a:t>
            </a:r>
            <a:r>
              <a:rPr lang="en-US" sz="1400" dirty="0" smtClean="0">
                <a:solidFill>
                  <a:schemeClr val="bg1">
                    <a:lumMod val="50000"/>
                  </a:schemeClr>
                </a:solidFill>
                <a:latin typeface="Calibri Light" panose="020F0302020204030204" pitchFamily="34" charset="0"/>
              </a:rPr>
              <a:t>not ended </a:t>
            </a:r>
            <a:r>
              <a:rPr lang="en-US" sz="1400" dirty="0">
                <a:solidFill>
                  <a:schemeClr val="bg1">
                    <a:lumMod val="50000"/>
                  </a:schemeClr>
                </a:solidFill>
                <a:latin typeface="Calibri Light" panose="020F0302020204030204" pitchFamily="34" charset="0"/>
              </a:rPr>
              <a:t>task</a:t>
            </a:r>
          </a:p>
        </p:txBody>
      </p:sp>
      <p:sp>
        <p:nvSpPr>
          <p:cNvPr id="209" name="Rectangle 208"/>
          <p:cNvSpPr/>
          <p:nvPr/>
        </p:nvSpPr>
        <p:spPr>
          <a:xfrm>
            <a:off x="3645559" y="5251506"/>
            <a:ext cx="2552121" cy="540153"/>
          </a:xfrm>
          <a:prstGeom prst="rect">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TextBox 209"/>
          <p:cNvSpPr txBox="1"/>
          <p:nvPr/>
        </p:nvSpPr>
        <p:spPr>
          <a:xfrm>
            <a:off x="4145471" y="5367693"/>
            <a:ext cx="2052209" cy="307777"/>
          </a:xfrm>
          <a:prstGeom prst="rect">
            <a:avLst/>
          </a:prstGeom>
          <a:noFill/>
        </p:spPr>
        <p:txBody>
          <a:bodyPr wrap="square" rtlCol="0">
            <a:spAutoFit/>
          </a:bodyPr>
          <a:lstStyle/>
          <a:p>
            <a:r>
              <a:rPr lang="en-US" sz="1400" dirty="0" smtClean="0">
                <a:solidFill>
                  <a:schemeClr val="bg1">
                    <a:lumMod val="50000"/>
                  </a:schemeClr>
                </a:solidFill>
                <a:latin typeface="Calibri Light" panose="020F0302020204030204" pitchFamily="34" charset="0"/>
              </a:rPr>
              <a:t>Description</a:t>
            </a:r>
            <a:endParaRPr lang="en-US" sz="1400" dirty="0">
              <a:solidFill>
                <a:schemeClr val="bg1">
                  <a:lumMod val="50000"/>
                </a:schemeClr>
              </a:solidFill>
              <a:latin typeface="Calibri Light" panose="020F0302020204030204" pitchFamily="34" charset="0"/>
            </a:endParaRPr>
          </a:p>
        </p:txBody>
      </p:sp>
      <p:sp>
        <p:nvSpPr>
          <p:cNvPr id="213" name="Rectangle 212"/>
          <p:cNvSpPr/>
          <p:nvPr/>
        </p:nvSpPr>
        <p:spPr>
          <a:xfrm>
            <a:off x="6331794" y="5251506"/>
            <a:ext cx="2653906" cy="540153"/>
          </a:xfrm>
          <a:prstGeom prst="rect">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TextBox 213"/>
          <p:cNvSpPr txBox="1"/>
          <p:nvPr/>
        </p:nvSpPr>
        <p:spPr>
          <a:xfrm>
            <a:off x="6843852" y="5367693"/>
            <a:ext cx="2141847" cy="307777"/>
          </a:xfrm>
          <a:prstGeom prst="rect">
            <a:avLst/>
          </a:prstGeom>
          <a:noFill/>
        </p:spPr>
        <p:txBody>
          <a:bodyPr wrap="square" rtlCol="0">
            <a:spAutoFit/>
          </a:bodyPr>
          <a:lstStyle/>
          <a:p>
            <a:r>
              <a:rPr lang="en-US" sz="1400" dirty="0" smtClean="0">
                <a:solidFill>
                  <a:schemeClr val="bg1">
                    <a:lumMod val="50000"/>
                  </a:schemeClr>
                </a:solidFill>
                <a:latin typeface="Calibri Light" panose="020F0302020204030204" pitchFamily="34" charset="0"/>
              </a:rPr>
              <a:t>Description</a:t>
            </a:r>
            <a:endParaRPr lang="en-US" sz="1400" dirty="0">
              <a:solidFill>
                <a:schemeClr val="bg1">
                  <a:lumMod val="50000"/>
                </a:schemeClr>
              </a:solidFill>
              <a:latin typeface="Calibri Light" panose="020F0302020204030204" pitchFamily="34" charset="0"/>
            </a:endParaRPr>
          </a:p>
        </p:txBody>
      </p:sp>
      <p:sp>
        <p:nvSpPr>
          <p:cNvPr id="215" name="Rectangle 214"/>
          <p:cNvSpPr/>
          <p:nvPr/>
        </p:nvSpPr>
        <p:spPr>
          <a:xfrm>
            <a:off x="9095384" y="4014882"/>
            <a:ext cx="2653906" cy="540153"/>
          </a:xfrm>
          <a:prstGeom prst="rect">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TextBox 215"/>
          <p:cNvSpPr txBox="1"/>
          <p:nvPr/>
        </p:nvSpPr>
        <p:spPr>
          <a:xfrm>
            <a:off x="9920417" y="4131069"/>
            <a:ext cx="1857447" cy="307777"/>
          </a:xfrm>
          <a:prstGeom prst="rect">
            <a:avLst/>
          </a:prstGeom>
          <a:noFill/>
        </p:spPr>
        <p:txBody>
          <a:bodyPr wrap="square" rtlCol="0">
            <a:spAutoFit/>
          </a:bodyPr>
          <a:lstStyle/>
          <a:p>
            <a:r>
              <a:rPr lang="en-US" sz="1400" dirty="0">
                <a:solidFill>
                  <a:schemeClr val="bg1">
                    <a:lumMod val="50000"/>
                  </a:schemeClr>
                </a:solidFill>
                <a:latin typeface="Calibri Light" panose="020F0302020204030204" pitchFamily="34" charset="0"/>
              </a:rPr>
              <a:t>Tasks Arrow Connector</a:t>
            </a:r>
          </a:p>
        </p:txBody>
      </p:sp>
      <p:sp>
        <p:nvSpPr>
          <p:cNvPr id="218" name="Rectangle 217"/>
          <p:cNvSpPr/>
          <p:nvPr/>
        </p:nvSpPr>
        <p:spPr>
          <a:xfrm>
            <a:off x="9095384" y="4635577"/>
            <a:ext cx="2653906" cy="540153"/>
          </a:xfrm>
          <a:prstGeom prst="rect">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TextBox 218"/>
          <p:cNvSpPr txBox="1"/>
          <p:nvPr/>
        </p:nvSpPr>
        <p:spPr>
          <a:xfrm>
            <a:off x="9920418" y="5348675"/>
            <a:ext cx="1857447" cy="307777"/>
          </a:xfrm>
          <a:prstGeom prst="rect">
            <a:avLst/>
          </a:prstGeom>
          <a:noFill/>
        </p:spPr>
        <p:txBody>
          <a:bodyPr wrap="square" rtlCol="0">
            <a:spAutoFit/>
          </a:bodyPr>
          <a:lstStyle/>
          <a:p>
            <a:r>
              <a:rPr lang="en-US" sz="1400" dirty="0" smtClean="0">
                <a:solidFill>
                  <a:schemeClr val="bg1">
                    <a:lumMod val="50000"/>
                  </a:schemeClr>
                </a:solidFill>
                <a:latin typeface="Calibri Light" panose="020F0302020204030204" pitchFamily="34" charset="0"/>
              </a:rPr>
              <a:t>Tasks Elbow Connector</a:t>
            </a:r>
            <a:endParaRPr lang="en-US" sz="1400" dirty="0">
              <a:solidFill>
                <a:schemeClr val="bg1">
                  <a:lumMod val="50000"/>
                </a:schemeClr>
              </a:solidFill>
              <a:latin typeface="Calibri Light" panose="020F0302020204030204" pitchFamily="34" charset="0"/>
            </a:endParaRPr>
          </a:p>
        </p:txBody>
      </p:sp>
      <p:sp>
        <p:nvSpPr>
          <p:cNvPr id="221" name="Rectangle 220"/>
          <p:cNvSpPr/>
          <p:nvPr/>
        </p:nvSpPr>
        <p:spPr>
          <a:xfrm>
            <a:off x="9095384" y="5240882"/>
            <a:ext cx="2653906" cy="540153"/>
          </a:xfrm>
          <a:prstGeom prst="rect">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Rectangle 223"/>
          <p:cNvSpPr/>
          <p:nvPr/>
        </p:nvSpPr>
        <p:spPr>
          <a:xfrm>
            <a:off x="3645559" y="5893652"/>
            <a:ext cx="2552121" cy="540153"/>
          </a:xfrm>
          <a:prstGeom prst="rect">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TextBox 224"/>
          <p:cNvSpPr txBox="1"/>
          <p:nvPr/>
        </p:nvSpPr>
        <p:spPr>
          <a:xfrm>
            <a:off x="4365871" y="6012335"/>
            <a:ext cx="1822284" cy="307777"/>
          </a:xfrm>
          <a:prstGeom prst="rect">
            <a:avLst/>
          </a:prstGeom>
          <a:noFill/>
        </p:spPr>
        <p:txBody>
          <a:bodyPr wrap="square" rtlCol="0">
            <a:spAutoFit/>
          </a:bodyPr>
          <a:lstStyle/>
          <a:p>
            <a:r>
              <a:rPr lang="en-US" sz="1400" dirty="0">
                <a:solidFill>
                  <a:schemeClr val="bg1">
                    <a:lumMod val="50000"/>
                  </a:schemeClr>
                </a:solidFill>
                <a:latin typeface="Calibri Light" panose="020F0302020204030204" pitchFamily="34" charset="0"/>
              </a:rPr>
              <a:t>Tasks Elbow Connector</a:t>
            </a:r>
          </a:p>
        </p:txBody>
      </p:sp>
      <p:sp>
        <p:nvSpPr>
          <p:cNvPr id="24" name="TextBox 23"/>
          <p:cNvSpPr txBox="1"/>
          <p:nvPr/>
        </p:nvSpPr>
        <p:spPr>
          <a:xfrm>
            <a:off x="493776" y="3505200"/>
            <a:ext cx="2630424" cy="400110"/>
          </a:xfrm>
          <a:prstGeom prst="rect">
            <a:avLst/>
          </a:prstGeom>
          <a:noFill/>
        </p:spPr>
        <p:txBody>
          <a:bodyPr wrap="square" rtlCol="0">
            <a:spAutoFit/>
          </a:bodyPr>
          <a:lstStyle/>
          <a:p>
            <a:r>
              <a:rPr lang="en-US" sz="2000" dirty="0" smtClean="0">
                <a:solidFill>
                  <a:schemeClr val="bg1">
                    <a:lumMod val="50000"/>
                  </a:schemeClr>
                </a:solidFill>
                <a:latin typeface="Calibri Light" panose="020F0302020204030204" pitchFamily="34" charset="0"/>
              </a:rPr>
              <a:t>Elements Used:</a:t>
            </a:r>
            <a:endParaRPr lang="en-US" sz="2000" dirty="0">
              <a:solidFill>
                <a:schemeClr val="bg1">
                  <a:lumMod val="50000"/>
                </a:schemeClr>
              </a:solidFill>
              <a:latin typeface="Calibri Light" panose="020F0302020204030204" pitchFamily="34" charset="0"/>
            </a:endParaRPr>
          </a:p>
        </p:txBody>
      </p:sp>
      <p:sp>
        <p:nvSpPr>
          <p:cNvPr id="226" name="TextBox 225"/>
          <p:cNvSpPr txBox="1"/>
          <p:nvPr/>
        </p:nvSpPr>
        <p:spPr>
          <a:xfrm>
            <a:off x="9920418" y="4736365"/>
            <a:ext cx="1828872" cy="307777"/>
          </a:xfrm>
          <a:prstGeom prst="rect">
            <a:avLst/>
          </a:prstGeom>
          <a:noFill/>
        </p:spPr>
        <p:txBody>
          <a:bodyPr wrap="square" rtlCol="0">
            <a:spAutoFit/>
          </a:bodyPr>
          <a:lstStyle/>
          <a:p>
            <a:r>
              <a:rPr lang="en-US" sz="1400" dirty="0">
                <a:solidFill>
                  <a:schemeClr val="bg1">
                    <a:lumMod val="50000"/>
                  </a:schemeClr>
                </a:solidFill>
                <a:latin typeface="Calibri Light" panose="020F0302020204030204" pitchFamily="34" charset="0"/>
              </a:rPr>
              <a:t>Tasks </a:t>
            </a:r>
            <a:r>
              <a:rPr lang="en-US" sz="1400" dirty="0" smtClean="0">
                <a:solidFill>
                  <a:schemeClr val="bg1">
                    <a:lumMod val="50000"/>
                  </a:schemeClr>
                </a:solidFill>
                <a:latin typeface="Calibri Light" panose="020F0302020204030204" pitchFamily="34" charset="0"/>
              </a:rPr>
              <a:t>Arrow </a:t>
            </a:r>
            <a:r>
              <a:rPr lang="en-US" sz="1400" dirty="0">
                <a:solidFill>
                  <a:schemeClr val="bg1">
                    <a:lumMod val="50000"/>
                  </a:schemeClr>
                </a:solidFill>
                <a:latin typeface="Calibri Light" panose="020F0302020204030204" pitchFamily="34" charset="0"/>
              </a:rPr>
              <a:t>Connector</a:t>
            </a:r>
          </a:p>
        </p:txBody>
      </p:sp>
    </p:spTree>
    <p:extLst>
      <p:ext uri="{BB962C8B-B14F-4D97-AF65-F5344CB8AC3E}">
        <p14:creationId xmlns:p14="http://schemas.microsoft.com/office/powerpoint/2010/main" val="1980218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loud\drive\websites\slidemodel\logo\sebastian\slidemodel-logo-tr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080" y="3164752"/>
            <a:ext cx="2791845" cy="52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161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antt Chart">
      <a:dk1>
        <a:sysClr val="windowText" lastClr="000000"/>
      </a:dk1>
      <a:lt1>
        <a:sysClr val="window" lastClr="FFFFFF"/>
      </a:lt1>
      <a:dk2>
        <a:srgbClr val="1F497D"/>
      </a:dk2>
      <a:lt2>
        <a:srgbClr val="EEECE1"/>
      </a:lt2>
      <a:accent1>
        <a:srgbClr val="30A23E"/>
      </a:accent1>
      <a:accent2>
        <a:srgbClr val="2899B0"/>
      </a:accent2>
      <a:accent3>
        <a:srgbClr val="D33DAF"/>
      </a:accent3>
      <a:accent4>
        <a:srgbClr val="FFF1B9"/>
      </a:accent4>
      <a:accent5>
        <a:srgbClr val="FFA11D"/>
      </a:accent5>
      <a:accent6>
        <a:srgbClr val="D8385E"/>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9F95F81D1F2D948A37F17C7EDBDC5AC" ma:contentTypeVersion="0" ma:contentTypeDescription="Crie um novo documento." ma:contentTypeScope="" ma:versionID="f4eac648619f398b2620d90a2e63841c">
  <xsd:schema xmlns:xsd="http://www.w3.org/2001/XMLSchema" xmlns:xs="http://www.w3.org/2001/XMLSchema" xmlns:p="http://schemas.microsoft.com/office/2006/metadata/properties" targetNamespace="http://schemas.microsoft.com/office/2006/metadata/properties" ma:root="true" ma:fieldsID="acb358bd3c4937f8c29cf3e1e72186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89A1F5-3CD3-4372-AD56-B579F3AD8803}"/>
</file>

<file path=customXml/itemProps2.xml><?xml version="1.0" encoding="utf-8"?>
<ds:datastoreItem xmlns:ds="http://schemas.openxmlformats.org/officeDocument/2006/customXml" ds:itemID="{52496562-A4B8-4B2A-BB28-BFFB22FB6C0B}"/>
</file>

<file path=customXml/itemProps3.xml><?xml version="1.0" encoding="utf-8"?>
<ds:datastoreItem xmlns:ds="http://schemas.openxmlformats.org/officeDocument/2006/customXml" ds:itemID="{53A81BF5-DC42-433D-A3EC-91AF9B705EFF}"/>
</file>

<file path=docProps/app.xml><?xml version="1.0" encoding="utf-8"?>
<Properties xmlns="http://schemas.openxmlformats.org/officeDocument/2006/extended-properties" xmlns:vt="http://schemas.openxmlformats.org/officeDocument/2006/docPropsVTypes">
  <Template/>
  <TotalTime>5407</TotalTime>
  <Words>598</Words>
  <Application>Microsoft Macintosh PowerPoint</Application>
  <PresentationFormat>Widescreen</PresentationFormat>
  <Paragraphs>158</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Calibri Light</vt:lpstr>
      <vt:lpstr>Open Sans</vt:lpstr>
      <vt:lpstr>Arial</vt:lpstr>
      <vt:lpstr>Office Theme</vt:lpstr>
      <vt:lpstr>Editable Gantt Chart PowerPoint Template</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dc:title>
  <dc:subject>SlideModel PowerPoint</dc:subject>
  <dc:creator>SlideModel</dc:creator>
  <cp:keywords>powerpoint, powerpoint templates</cp:keywords>
  <dc:description>SlideModel PowerPoint</dc:description>
  <cp:lastModifiedBy>German Viera</cp:lastModifiedBy>
  <cp:revision>133</cp:revision>
  <dcterms:created xsi:type="dcterms:W3CDTF">2013-09-12T13:05:01Z</dcterms:created>
  <dcterms:modified xsi:type="dcterms:W3CDTF">2015-12-18T17:28:14Z</dcterms:modified>
  <cp:category>SlideModel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0x010100A9F95F81D1F2D948A37F17C7EDBDC5AC</vt:lpwstr>
  </property>
</Properties>
</file>