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
  </p:notesMasterIdLst>
  <p:sldIdLst>
    <p:sldId id="275" r:id="rId2"/>
    <p:sldId id="276" r:id="rId3"/>
    <p:sldId id="277" r:id="rId4"/>
    <p:sldId id="278" r:id="rId5"/>
    <p:sldId id="279" r:id="rId6"/>
    <p:sldId id="268" r:id="rId7"/>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63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600"/>
    <a:srgbClr val="C84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9"/>
    <p:restoredTop sz="94653"/>
  </p:normalViewPr>
  <p:slideViewPr>
    <p:cSldViewPr>
      <p:cViewPr varScale="1">
        <p:scale>
          <a:sx n="68" d="100"/>
          <a:sy n="68" d="100"/>
        </p:scale>
        <p:origin x="294" y="66"/>
      </p:cViewPr>
      <p:guideLst>
        <p:guide orient="horz" pos="1344"/>
        <p:guide pos="63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1/8/2016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You can safely remove this slide. This slide</a:t>
            </a:r>
            <a:r>
              <a:rPr lang="en-US" baseline="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2144418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1256763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056085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58377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673237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23209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711539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5216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218585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239B8-CAFC-4676-AD08-68DE9F5B8E2C}" type="datetimeFigureOut">
              <a:rPr lang="en-US" smtClean="0"/>
              <a:t>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Tree>
    <p:extLst>
      <p:ext uri="{BB962C8B-B14F-4D97-AF65-F5344CB8AC3E}">
        <p14:creationId xmlns:p14="http://schemas.microsoft.com/office/powerpoint/2010/main" val="11088245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186281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8248249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404F2-BE9A-4460-8815-8F645183555F}" type="datetimeFigureOut">
              <a:rPr lang="en-US" smtClean="0"/>
              <a:pPr/>
              <a:t>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243911411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55" r:id="rId13"/>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rot="21233865">
            <a:off x="870803" y="3228483"/>
            <a:ext cx="5110114" cy="2745878"/>
          </a:xfrm>
          <a:prstGeom prst="ellipse">
            <a:avLst/>
          </a:prstGeom>
          <a:solidFill>
            <a:srgbClr val="404040">
              <a:alpha val="15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rot="21233865">
            <a:off x="4679565" y="3122246"/>
            <a:ext cx="3895745" cy="2060100"/>
          </a:xfrm>
          <a:prstGeom prst="ellipse">
            <a:avLst/>
          </a:prstGeom>
          <a:solidFill>
            <a:srgbClr val="404040">
              <a:alpha val="20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rot="21233865">
            <a:off x="9334521" y="2768675"/>
            <a:ext cx="2568614" cy="1358303"/>
          </a:xfrm>
          <a:prstGeom prst="ellipse">
            <a:avLst/>
          </a:prstGeom>
          <a:solidFill>
            <a:srgbClr val="404040">
              <a:alpha val="33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rot="21233865">
            <a:off x="7339164" y="2860830"/>
            <a:ext cx="3233228" cy="1709755"/>
          </a:xfrm>
          <a:prstGeom prst="ellipse">
            <a:avLst/>
          </a:prstGeom>
          <a:solidFill>
            <a:srgbClr val="404040">
              <a:alpha val="2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p:nvPr/>
        </p:nvGrpSpPr>
        <p:grpSpPr>
          <a:xfrm>
            <a:off x="9851233" y="2173924"/>
            <a:ext cx="1457749" cy="1416038"/>
            <a:chOff x="9851233" y="2173924"/>
            <a:chExt cx="1457749" cy="1416038"/>
          </a:xfrm>
          <a:effectLst>
            <a:outerShdw blurRad="63500" dist="63500" dir="6300000" algn="t" rotWithShape="0">
              <a:prstClr val="black">
                <a:alpha val="70000"/>
              </a:prstClr>
            </a:outerShdw>
          </a:effectLst>
        </p:grpSpPr>
        <p:sp>
          <p:nvSpPr>
            <p:cNvPr id="44" name="Freeform 43"/>
            <p:cNvSpPr/>
            <p:nvPr/>
          </p:nvSpPr>
          <p:spPr>
            <a:xfrm>
              <a:off x="9851233" y="2173924"/>
              <a:ext cx="1449587" cy="1416038"/>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rgbClr val="C84700"/>
                </a:gs>
                <a:gs pos="7000">
                  <a:srgbClr val="C84700"/>
                </a:gs>
                <a:gs pos="3000">
                  <a:schemeClr val="accent2">
                    <a:lumMod val="60000"/>
                    <a:lumOff val="40000"/>
                  </a:schemeClr>
                </a:gs>
                <a:gs pos="100000">
                  <a:srgbClr val="C847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10162621" y="2189205"/>
              <a:ext cx="1146361" cy="1398875"/>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rgbClr val="F25600"/>
            </a:solidFill>
            <a:ln>
              <a:noFill/>
            </a:ln>
            <a:scene3d>
              <a:camera prst="orthographicFront"/>
              <a:lightRig rig="soft" dir="t"/>
            </a:scene3d>
            <a:sp3d extrusionH="76200" prstMaterial="plastic">
              <a:bevelT w="635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10510623" y="2609106"/>
              <a:ext cx="508188" cy="482556"/>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10162621" y="2305060"/>
              <a:ext cx="1138199" cy="246221"/>
            </a:xfrm>
            <a:prstGeom prst="rect">
              <a:avLst/>
            </a:prstGeom>
            <a:noFill/>
            <a:effectLst>
              <a:innerShdw blurRad="114300">
                <a:prstClr val="black"/>
              </a:innerShdw>
            </a:effectLst>
          </p:spPr>
          <p:txBody>
            <a:bodyPr wrap="square" rtlCol="0">
              <a:spAutoFit/>
            </a:bodyPr>
            <a:lstStyle/>
            <a:p>
              <a:pPr algn="ctr"/>
              <a:r>
                <a:rPr lang="en-US" sz="1000" b="1" dirty="0" smtClean="0">
                  <a:solidFill>
                    <a:schemeClr val="bg1"/>
                  </a:solidFill>
                  <a:latin typeface="+mj-lt"/>
                </a:rPr>
                <a:t>Placeholder</a:t>
              </a:r>
              <a:endParaRPr lang="en-US" sz="1000" b="1" dirty="0">
                <a:solidFill>
                  <a:schemeClr val="bg1"/>
                </a:solidFill>
                <a:latin typeface="+mj-lt"/>
              </a:endParaRPr>
            </a:p>
          </p:txBody>
        </p:sp>
      </p:grpSp>
      <p:grpSp>
        <p:nvGrpSpPr>
          <p:cNvPr id="2" name="Group 1"/>
          <p:cNvGrpSpPr/>
          <p:nvPr/>
        </p:nvGrpSpPr>
        <p:grpSpPr>
          <a:xfrm>
            <a:off x="7827930" y="1916683"/>
            <a:ext cx="2079766" cy="2020257"/>
            <a:chOff x="7827930" y="1916683"/>
            <a:chExt cx="2079766" cy="2020257"/>
          </a:xfrm>
          <a:effectLst>
            <a:outerShdw blurRad="63500" dist="63500" dir="6300000" algn="t" rotWithShape="0">
              <a:prstClr val="black">
                <a:alpha val="70000"/>
              </a:prstClr>
            </a:outerShdw>
          </a:effectLst>
        </p:grpSpPr>
        <p:sp>
          <p:nvSpPr>
            <p:cNvPr id="20" name="Freeform 19"/>
            <p:cNvSpPr/>
            <p:nvPr/>
          </p:nvSpPr>
          <p:spPr>
            <a:xfrm>
              <a:off x="7827930" y="1916683"/>
              <a:ext cx="2068121" cy="2020257"/>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rgbClr val="C84700"/>
                </a:gs>
                <a:gs pos="7000">
                  <a:srgbClr val="C84700"/>
                </a:gs>
                <a:gs pos="3000">
                  <a:schemeClr val="accent2">
                    <a:lumMod val="60000"/>
                    <a:lumOff val="40000"/>
                  </a:schemeClr>
                </a:gs>
                <a:gs pos="100000">
                  <a:srgbClr val="C847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p:cNvSpPr/>
            <p:nvPr/>
          </p:nvSpPr>
          <p:spPr>
            <a:xfrm>
              <a:off x="8272186" y="1938484"/>
              <a:ext cx="1635510" cy="1995771"/>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rgbClr val="F25600"/>
            </a:solidFill>
            <a:ln>
              <a:noFill/>
            </a:ln>
            <a:scene3d>
              <a:camera prst="orthographicFront"/>
              <a:lightRig rig="soft" dir="t"/>
            </a:scene3d>
            <a:sp3d extrusionH="76200" prstMaterial="plastic">
              <a:bevelT w="635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8768680" y="2537555"/>
              <a:ext cx="725031" cy="688462"/>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272186" y="2103774"/>
              <a:ext cx="1623864" cy="307777"/>
            </a:xfrm>
            <a:prstGeom prst="rect">
              <a:avLst/>
            </a:prstGeom>
            <a:noFill/>
          </p:spPr>
          <p:txBody>
            <a:bodyPr wrap="square" rtlCol="0">
              <a:spAutoFit/>
            </a:bodyPr>
            <a:lstStyle/>
            <a:p>
              <a:pPr algn="ctr"/>
              <a:r>
                <a:rPr lang="en-US" sz="1400" b="1" dirty="0" smtClean="0">
                  <a:solidFill>
                    <a:schemeClr val="bg1"/>
                  </a:solidFill>
                  <a:latin typeface="+mj-lt"/>
                </a:rPr>
                <a:t>Placeholder</a:t>
              </a:r>
              <a:endParaRPr lang="en-US" sz="1400" b="1" dirty="0" smtClean="0">
                <a:solidFill>
                  <a:schemeClr val="bg1"/>
                </a:solidFill>
                <a:latin typeface="+mj-lt"/>
              </a:endParaRPr>
            </a:p>
          </p:txBody>
        </p:sp>
      </p:grpSp>
      <p:grpSp>
        <p:nvGrpSpPr>
          <p:cNvPr id="7" name="Group 6"/>
          <p:cNvGrpSpPr/>
          <p:nvPr/>
        </p:nvGrpSpPr>
        <p:grpSpPr>
          <a:xfrm>
            <a:off x="5135213" y="1732263"/>
            <a:ext cx="2783742" cy="2704090"/>
            <a:chOff x="5135213" y="1732263"/>
            <a:chExt cx="2783742" cy="2704090"/>
          </a:xfrm>
          <a:effectLst>
            <a:outerShdw blurRad="63500" dist="63500" dir="6300000" algn="t" rotWithShape="0">
              <a:prstClr val="black">
                <a:alpha val="70000"/>
              </a:prstClr>
            </a:outerShdw>
          </a:effectLst>
        </p:grpSpPr>
        <p:sp>
          <p:nvSpPr>
            <p:cNvPr id="14" name="Freeform 13"/>
            <p:cNvSpPr/>
            <p:nvPr/>
          </p:nvSpPr>
          <p:spPr>
            <a:xfrm>
              <a:off x="5135213" y="1732263"/>
              <a:ext cx="2768155" cy="2704090"/>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rgbClr val="C84700"/>
                </a:gs>
                <a:gs pos="7000">
                  <a:srgbClr val="C84700"/>
                </a:gs>
                <a:gs pos="3000">
                  <a:schemeClr val="accent2">
                    <a:lumMod val="60000"/>
                    <a:lumOff val="40000"/>
                  </a:schemeClr>
                </a:gs>
                <a:gs pos="100000">
                  <a:srgbClr val="C847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p:cNvSpPr/>
            <p:nvPr/>
          </p:nvSpPr>
          <p:spPr>
            <a:xfrm>
              <a:off x="5729845" y="1761444"/>
              <a:ext cx="2189110" cy="2671316"/>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rgbClr val="F25600"/>
            </a:solidFill>
            <a:ln>
              <a:noFill/>
            </a:ln>
            <a:scene3d>
              <a:camera prst="orthographicFront"/>
              <a:lightRig rig="soft" dir="t"/>
            </a:scene3d>
            <a:sp3d extrusionH="76200" prstMaterial="plastic">
              <a:bevelT w="635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p:cNvSpPr/>
            <p:nvPr/>
          </p:nvSpPr>
          <p:spPr>
            <a:xfrm>
              <a:off x="6394396" y="2563293"/>
              <a:ext cx="970445" cy="9214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729845" y="1997545"/>
              <a:ext cx="2173523" cy="338554"/>
            </a:xfrm>
            <a:prstGeom prst="rect">
              <a:avLst/>
            </a:prstGeom>
            <a:noFill/>
          </p:spPr>
          <p:txBody>
            <a:bodyPr wrap="square" rtlCol="0">
              <a:spAutoFit/>
            </a:bodyPr>
            <a:lstStyle/>
            <a:p>
              <a:pPr algn="ctr"/>
              <a:r>
                <a:rPr lang="en-US" sz="1600" b="1" dirty="0" smtClean="0">
                  <a:solidFill>
                    <a:schemeClr val="bg1"/>
                  </a:solidFill>
                  <a:latin typeface="+mj-lt"/>
                </a:rPr>
                <a:t>Placeholder</a:t>
              </a:r>
              <a:endParaRPr lang="en-US" sz="1600" b="1" dirty="0" smtClean="0">
                <a:solidFill>
                  <a:schemeClr val="bg1"/>
                </a:solidFill>
                <a:latin typeface="+mj-lt"/>
              </a:endParaRPr>
            </a:p>
          </p:txBody>
        </p:sp>
      </p:grpSp>
      <p:grpSp>
        <p:nvGrpSpPr>
          <p:cNvPr id="6" name="Group 5"/>
          <p:cNvGrpSpPr/>
          <p:nvPr/>
        </p:nvGrpSpPr>
        <p:grpSpPr>
          <a:xfrm>
            <a:off x="1570190" y="1374202"/>
            <a:ext cx="3658148" cy="3756074"/>
            <a:chOff x="1570190" y="1374202"/>
            <a:chExt cx="3658148" cy="3756074"/>
          </a:xfrm>
          <a:effectLst>
            <a:outerShdw blurRad="63500" dist="50800" dir="5400000" algn="tl" rotWithShape="0">
              <a:prstClr val="black">
                <a:alpha val="70000"/>
              </a:prstClr>
            </a:outerShdw>
          </a:effectLst>
        </p:grpSpPr>
        <p:sp>
          <p:nvSpPr>
            <p:cNvPr id="9" name="Freeform 8"/>
            <p:cNvSpPr/>
            <p:nvPr/>
          </p:nvSpPr>
          <p:spPr>
            <a:xfrm>
              <a:off x="1570190" y="1374202"/>
              <a:ext cx="479588" cy="3673984"/>
            </a:xfrm>
            <a:custGeom>
              <a:avLst/>
              <a:gdLst>
                <a:gd name="connsiteX0" fmla="*/ 4775200 w 4876800"/>
                <a:gd name="connsiteY0" fmla="*/ 0 h 36169600"/>
                <a:gd name="connsiteX1" fmla="*/ 4775200 w 4876800"/>
                <a:gd name="connsiteY1" fmla="*/ 1016000 h 36169600"/>
                <a:gd name="connsiteX2" fmla="*/ 1727200 w 4876800"/>
                <a:gd name="connsiteY2" fmla="*/ 508000 h 36169600"/>
                <a:gd name="connsiteX3" fmla="*/ 0 w 4876800"/>
                <a:gd name="connsiteY3" fmla="*/ 2336800 h 36169600"/>
                <a:gd name="connsiteX4" fmla="*/ 914400 w 4876800"/>
                <a:gd name="connsiteY4" fmla="*/ 29768800 h 36169600"/>
                <a:gd name="connsiteX5" fmla="*/ 3556000 w 4876800"/>
                <a:gd name="connsiteY5" fmla="*/ 36169600 h 36169600"/>
                <a:gd name="connsiteX6" fmla="*/ 4165600 w 4876800"/>
                <a:gd name="connsiteY6" fmla="*/ 34036000 h 36169600"/>
                <a:gd name="connsiteX7" fmla="*/ 3454400 w 4876800"/>
                <a:gd name="connsiteY7" fmla="*/ 1930400 h 36169600"/>
                <a:gd name="connsiteX8" fmla="*/ 4876800 w 4876800"/>
                <a:gd name="connsiteY8"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8" fmla="*/ 4775200 w 4876800"/>
                <a:gd name="connsiteY8" fmla="*/ 0 h 36169600"/>
                <a:gd name="connsiteX0" fmla="*/ 4775200 w 4775200"/>
                <a:gd name="connsiteY0" fmla="*/ 0 h 36169600"/>
                <a:gd name="connsiteX1" fmla="*/ 1727200 w 4775200"/>
                <a:gd name="connsiteY1" fmla="*/ 508000 h 36169600"/>
                <a:gd name="connsiteX2" fmla="*/ 0 w 4775200"/>
                <a:gd name="connsiteY2" fmla="*/ 2336800 h 36169600"/>
                <a:gd name="connsiteX3" fmla="*/ 914400 w 4775200"/>
                <a:gd name="connsiteY3" fmla="*/ 29768800 h 36169600"/>
                <a:gd name="connsiteX4" fmla="*/ 3556000 w 4775200"/>
                <a:gd name="connsiteY4" fmla="*/ 36169600 h 36169600"/>
                <a:gd name="connsiteX5" fmla="*/ 4165600 w 4775200"/>
                <a:gd name="connsiteY5" fmla="*/ 34036000 h 36169600"/>
                <a:gd name="connsiteX6" fmla="*/ 3454400 w 4775200"/>
                <a:gd name="connsiteY6" fmla="*/ 1930400 h 36169600"/>
                <a:gd name="connsiteX7" fmla="*/ 4775200 w 4775200"/>
                <a:gd name="connsiteY7" fmla="*/ 0 h 36169600"/>
                <a:gd name="connsiteX0" fmla="*/ 4775200 w 4775200"/>
                <a:gd name="connsiteY0" fmla="*/ 0 h 36245800"/>
                <a:gd name="connsiteX1" fmla="*/ 1727200 w 4775200"/>
                <a:gd name="connsiteY1" fmla="*/ 5842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27200 w 4775200"/>
                <a:gd name="connsiteY1" fmla="*/ 45085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679950 w 4679950"/>
                <a:gd name="connsiteY0" fmla="*/ 0 h 36245800"/>
                <a:gd name="connsiteX1" fmla="*/ 1612900 w 4679950"/>
                <a:gd name="connsiteY1" fmla="*/ 469900 h 36245800"/>
                <a:gd name="connsiteX2" fmla="*/ 0 w 4679950"/>
                <a:gd name="connsiteY2" fmla="*/ 2413000 h 36245800"/>
                <a:gd name="connsiteX3" fmla="*/ 819150 w 4679950"/>
                <a:gd name="connsiteY3" fmla="*/ 29845000 h 36245800"/>
                <a:gd name="connsiteX4" fmla="*/ 3460750 w 4679950"/>
                <a:gd name="connsiteY4" fmla="*/ 36245800 h 36245800"/>
                <a:gd name="connsiteX5" fmla="*/ 4070350 w 4679950"/>
                <a:gd name="connsiteY5" fmla="*/ 34112200 h 36245800"/>
                <a:gd name="connsiteX6" fmla="*/ 3359150 w 4679950"/>
                <a:gd name="connsiteY6" fmla="*/ 2006600 h 36245800"/>
                <a:gd name="connsiteX7" fmla="*/ 4679950 w 4679950"/>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1067814 w 4680964"/>
                <a:gd name="connsiteY3" fmla="*/ 301498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4071364 w 4680964"/>
                <a:gd name="connsiteY5" fmla="*/ 341122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636264 w 4680964"/>
                <a:gd name="connsiteY6" fmla="*/ 16446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2369564 w 4680964"/>
                <a:gd name="connsiteY5" fmla="*/ 2292350 h 35960050"/>
                <a:gd name="connsiteX6" fmla="*/ 4680964 w 4680964"/>
                <a:gd name="connsiteY6" fmla="*/ 0 h 35960050"/>
                <a:gd name="connsiteX0" fmla="*/ 4680964 w 4680964"/>
                <a:gd name="connsiteY0" fmla="*/ 0 h 35859489"/>
                <a:gd name="connsiteX1" fmla="*/ 1613914 w 4680964"/>
                <a:gd name="connsiteY1" fmla="*/ 469900 h 35859489"/>
                <a:gd name="connsiteX2" fmla="*/ 1014 w 4680964"/>
                <a:gd name="connsiteY2" fmla="*/ 2413000 h 35859489"/>
                <a:gd name="connsiteX3" fmla="*/ 1067814 w 4680964"/>
                <a:gd name="connsiteY3" fmla="*/ 30149800 h 35859489"/>
                <a:gd name="connsiteX4" fmla="*/ 3978324 w 4680964"/>
                <a:gd name="connsiteY4" fmla="*/ 35859489 h 35859489"/>
                <a:gd name="connsiteX5" fmla="*/ 2369564 w 4680964"/>
                <a:gd name="connsiteY5" fmla="*/ 2292350 h 35859489"/>
                <a:gd name="connsiteX6" fmla="*/ 4680964 w 4680964"/>
                <a:gd name="connsiteY6" fmla="*/ 0 h 35859489"/>
                <a:gd name="connsiteX0" fmla="*/ 4680964 w 4680964"/>
                <a:gd name="connsiteY0" fmla="*/ 0 h 35859489"/>
                <a:gd name="connsiteX1" fmla="*/ 1613914 w 4680964"/>
                <a:gd name="connsiteY1" fmla="*/ 469900 h 35859489"/>
                <a:gd name="connsiteX2" fmla="*/ 1014 w 4680964"/>
                <a:gd name="connsiteY2" fmla="*/ 2413000 h 35859489"/>
                <a:gd name="connsiteX3" fmla="*/ 1067814 w 4680964"/>
                <a:gd name="connsiteY3" fmla="*/ 30149800 h 35859489"/>
                <a:gd name="connsiteX4" fmla="*/ 3978324 w 4680964"/>
                <a:gd name="connsiteY4" fmla="*/ 35859489 h 35859489"/>
                <a:gd name="connsiteX5" fmla="*/ 2369564 w 4680964"/>
                <a:gd name="connsiteY5" fmla="*/ 2292350 h 35859489"/>
                <a:gd name="connsiteX6" fmla="*/ 4680964 w 4680964"/>
                <a:gd name="connsiteY6" fmla="*/ 0 h 3585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0964" h="35859489">
                  <a:moveTo>
                    <a:pt x="4680964" y="0"/>
                  </a:moveTo>
                  <a:cubicBezTo>
                    <a:pt x="3525264" y="80433"/>
                    <a:pt x="2598164" y="237067"/>
                    <a:pt x="1613914" y="469900"/>
                  </a:cubicBezTo>
                  <a:cubicBezTo>
                    <a:pt x="282531" y="869950"/>
                    <a:pt x="-20153" y="1651000"/>
                    <a:pt x="1014" y="2413000"/>
                  </a:cubicBezTo>
                  <a:lnTo>
                    <a:pt x="1067814" y="30149800"/>
                  </a:lnTo>
                  <a:cubicBezTo>
                    <a:pt x="1910247" y="32092900"/>
                    <a:pt x="2758012" y="34168581"/>
                    <a:pt x="3978324" y="35859489"/>
                  </a:cubicBezTo>
                  <a:cubicBezTo>
                    <a:pt x="3576157" y="24636922"/>
                    <a:pt x="2771731" y="13514917"/>
                    <a:pt x="2369564" y="2292350"/>
                  </a:cubicBezTo>
                  <a:cubicBezTo>
                    <a:pt x="2435181" y="785283"/>
                    <a:pt x="3053247" y="630767"/>
                    <a:pt x="4680964" y="0"/>
                  </a:cubicBezTo>
                  <a:close/>
                </a:path>
              </a:pathLst>
            </a:custGeom>
            <a:gradFill>
              <a:gsLst>
                <a:gs pos="0">
                  <a:srgbClr val="C84700"/>
                </a:gs>
                <a:gs pos="7000">
                  <a:srgbClr val="C84700"/>
                </a:gs>
                <a:gs pos="3000">
                  <a:schemeClr val="accent2">
                    <a:lumMod val="60000"/>
                    <a:lumOff val="40000"/>
                  </a:schemeClr>
                </a:gs>
                <a:gs pos="100000">
                  <a:srgbClr val="C847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1800664" y="1374202"/>
              <a:ext cx="3372049" cy="3756074"/>
            </a:xfrm>
            <a:custGeom>
              <a:avLst/>
              <a:gdLst>
                <a:gd name="connsiteX0" fmla="*/ 3657600 w 34137600"/>
                <a:gd name="connsiteY0" fmla="*/ 0 h 37084000"/>
                <a:gd name="connsiteX1" fmla="*/ 3657600 w 34137600"/>
                <a:gd name="connsiteY1" fmla="*/ 1016000 h 37084000"/>
                <a:gd name="connsiteX2" fmla="*/ 30073600 w 34137600"/>
                <a:gd name="connsiteY2" fmla="*/ 203200 h 37084000"/>
                <a:gd name="connsiteX3" fmla="*/ 33528000 w 34137600"/>
                <a:gd name="connsiteY3" fmla="*/ 3860800 h 37084000"/>
                <a:gd name="connsiteX4" fmla="*/ 34137600 w 34137600"/>
                <a:gd name="connsiteY4" fmla="*/ 31191200 h 37084000"/>
                <a:gd name="connsiteX5" fmla="*/ 32004000 w 34137600"/>
                <a:gd name="connsiteY5" fmla="*/ 34137600 h 37084000"/>
                <a:gd name="connsiteX6" fmla="*/ 4572000 w 34137600"/>
                <a:gd name="connsiteY6" fmla="*/ 37084000 h 37084000"/>
                <a:gd name="connsiteX7" fmla="*/ 1422400 w 34137600"/>
                <a:gd name="connsiteY7" fmla="*/ 34544000 h 37084000"/>
                <a:gd name="connsiteX8" fmla="*/ 0 w 34137600"/>
                <a:gd name="connsiteY8" fmla="*/ 2743200 h 37084000"/>
                <a:gd name="connsiteX9" fmla="*/ 3657600 w 34137600"/>
                <a:gd name="connsiteY9"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510116 w 33990116"/>
                <a:gd name="connsiteY0" fmla="*/ 0 h 37084000"/>
                <a:gd name="connsiteX1" fmla="*/ 29926116 w 33990116"/>
                <a:gd name="connsiteY1" fmla="*/ 203200 h 37084000"/>
                <a:gd name="connsiteX2" fmla="*/ 33380516 w 33990116"/>
                <a:gd name="connsiteY2" fmla="*/ 3860800 h 37084000"/>
                <a:gd name="connsiteX3" fmla="*/ 33990116 w 33990116"/>
                <a:gd name="connsiteY3" fmla="*/ 31191200 h 37084000"/>
                <a:gd name="connsiteX4" fmla="*/ 31856516 w 33990116"/>
                <a:gd name="connsiteY4" fmla="*/ 34137600 h 37084000"/>
                <a:gd name="connsiteX5" fmla="*/ 4424516 w 33990116"/>
                <a:gd name="connsiteY5" fmla="*/ 37084000 h 37084000"/>
                <a:gd name="connsiteX6" fmla="*/ 1274916 w 33990116"/>
                <a:gd name="connsiteY6" fmla="*/ 34544000 h 37084000"/>
                <a:gd name="connsiteX7" fmla="*/ 0 w 33990116"/>
                <a:gd name="connsiteY7" fmla="*/ 2684206 h 37084000"/>
                <a:gd name="connsiteX8" fmla="*/ 3510116 w 33990116"/>
                <a:gd name="connsiteY8" fmla="*/ 0 h 37084000"/>
                <a:gd name="connsiteX0" fmla="*/ 3510948 w 33990948"/>
                <a:gd name="connsiteY0" fmla="*/ 0 h 37084000"/>
                <a:gd name="connsiteX1" fmla="*/ 29926948 w 33990948"/>
                <a:gd name="connsiteY1" fmla="*/ 203200 h 37084000"/>
                <a:gd name="connsiteX2" fmla="*/ 33381348 w 33990948"/>
                <a:gd name="connsiteY2" fmla="*/ 3860800 h 37084000"/>
                <a:gd name="connsiteX3" fmla="*/ 33990948 w 33990948"/>
                <a:gd name="connsiteY3" fmla="*/ 31191200 h 37084000"/>
                <a:gd name="connsiteX4" fmla="*/ 31857348 w 33990948"/>
                <a:gd name="connsiteY4" fmla="*/ 34137600 h 37084000"/>
                <a:gd name="connsiteX5" fmla="*/ 4425348 w 33990948"/>
                <a:gd name="connsiteY5" fmla="*/ 37084000 h 37084000"/>
                <a:gd name="connsiteX6" fmla="*/ 1275748 w 33990948"/>
                <a:gd name="connsiteY6" fmla="*/ 34544000 h 37084000"/>
                <a:gd name="connsiteX7" fmla="*/ 832 w 33990948"/>
                <a:gd name="connsiteY7" fmla="*/ 2684206 h 37084000"/>
                <a:gd name="connsiteX8" fmla="*/ 3510948 w 33990948"/>
                <a:gd name="connsiteY8" fmla="*/ 0 h 37084000"/>
                <a:gd name="connsiteX0" fmla="*/ 3510624 w 33990624"/>
                <a:gd name="connsiteY0" fmla="*/ 0 h 37084000"/>
                <a:gd name="connsiteX1" fmla="*/ 29926624 w 33990624"/>
                <a:gd name="connsiteY1" fmla="*/ 203200 h 37084000"/>
                <a:gd name="connsiteX2" fmla="*/ 33381024 w 33990624"/>
                <a:gd name="connsiteY2" fmla="*/ 3860800 h 37084000"/>
                <a:gd name="connsiteX3" fmla="*/ 33990624 w 33990624"/>
                <a:gd name="connsiteY3" fmla="*/ 31191200 h 37084000"/>
                <a:gd name="connsiteX4" fmla="*/ 31857024 w 33990624"/>
                <a:gd name="connsiteY4" fmla="*/ 34137600 h 37084000"/>
                <a:gd name="connsiteX5" fmla="*/ 4425024 w 33990624"/>
                <a:gd name="connsiteY5" fmla="*/ 37084000 h 37084000"/>
                <a:gd name="connsiteX6" fmla="*/ 1275424 w 33990624"/>
                <a:gd name="connsiteY6" fmla="*/ 34544000 h 37084000"/>
                <a:gd name="connsiteX7" fmla="*/ 508 w 33990624"/>
                <a:gd name="connsiteY7" fmla="*/ 2684206 h 37084000"/>
                <a:gd name="connsiteX8" fmla="*/ 3510624 w 3399062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372061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93311"/>
                <a:gd name="connsiteX1" fmla="*/ 29932654 w 33878669"/>
                <a:gd name="connsiteY1" fmla="*/ 203200 h 37093311"/>
                <a:gd name="connsiteX2" fmla="*/ 33387054 w 33878669"/>
                <a:gd name="connsiteY2" fmla="*/ 3860800 h 37093311"/>
                <a:gd name="connsiteX3" fmla="*/ 33878669 w 33878669"/>
                <a:gd name="connsiteY3" fmla="*/ 31250194 h 37093311"/>
                <a:gd name="connsiteX4" fmla="*/ 31863054 w 33878669"/>
                <a:gd name="connsiteY4" fmla="*/ 34049110 h 37093311"/>
                <a:gd name="connsiteX5" fmla="*/ 4372061 w 33878669"/>
                <a:gd name="connsiteY5" fmla="*/ 37084000 h 37093311"/>
                <a:gd name="connsiteX6" fmla="*/ 1281454 w 33878669"/>
                <a:gd name="connsiteY6" fmla="*/ 34544000 h 37093311"/>
                <a:gd name="connsiteX7" fmla="*/ 6538 w 33878669"/>
                <a:gd name="connsiteY7" fmla="*/ 2684206 h 37093311"/>
                <a:gd name="connsiteX8" fmla="*/ 3516654 w 33878669"/>
                <a:gd name="connsiteY8" fmla="*/ 0 h 37093311"/>
                <a:gd name="connsiteX0" fmla="*/ 3516654 w 33878669"/>
                <a:gd name="connsiteY0" fmla="*/ 0 h 37107948"/>
                <a:gd name="connsiteX1" fmla="*/ 29932654 w 33878669"/>
                <a:gd name="connsiteY1" fmla="*/ 203200 h 37107948"/>
                <a:gd name="connsiteX2" fmla="*/ 33387054 w 33878669"/>
                <a:gd name="connsiteY2" fmla="*/ 3860800 h 37107948"/>
                <a:gd name="connsiteX3" fmla="*/ 33878669 w 33878669"/>
                <a:gd name="connsiteY3" fmla="*/ 31250194 h 37107948"/>
                <a:gd name="connsiteX4" fmla="*/ 31863054 w 33878669"/>
                <a:gd name="connsiteY4" fmla="*/ 34049110 h 37107948"/>
                <a:gd name="connsiteX5" fmla="*/ 4372061 w 33878669"/>
                <a:gd name="connsiteY5" fmla="*/ 37084000 h 37107948"/>
                <a:gd name="connsiteX6" fmla="*/ 1281454 w 33878669"/>
                <a:gd name="connsiteY6" fmla="*/ 34544000 h 37107948"/>
                <a:gd name="connsiteX7" fmla="*/ 6538 w 33878669"/>
                <a:gd name="connsiteY7" fmla="*/ 2684206 h 37107948"/>
                <a:gd name="connsiteX8" fmla="*/ 3516654 w 33878669"/>
                <a:gd name="connsiteY8" fmla="*/ 0 h 37107948"/>
                <a:gd name="connsiteX0" fmla="*/ 3516654 w 33878669"/>
                <a:gd name="connsiteY0" fmla="*/ 0 h 37022214"/>
                <a:gd name="connsiteX1" fmla="*/ 29932654 w 33878669"/>
                <a:gd name="connsiteY1" fmla="*/ 203200 h 37022214"/>
                <a:gd name="connsiteX2" fmla="*/ 33387054 w 33878669"/>
                <a:gd name="connsiteY2" fmla="*/ 3860800 h 37022214"/>
                <a:gd name="connsiteX3" fmla="*/ 33878669 w 33878669"/>
                <a:gd name="connsiteY3" fmla="*/ 31250194 h 37022214"/>
                <a:gd name="connsiteX4" fmla="*/ 31863054 w 33878669"/>
                <a:gd name="connsiteY4" fmla="*/ 34049110 h 37022214"/>
                <a:gd name="connsiteX5" fmla="*/ 4342565 w 33878669"/>
                <a:gd name="connsiteY5" fmla="*/ 36995510 h 37022214"/>
                <a:gd name="connsiteX6" fmla="*/ 1281454 w 33878669"/>
                <a:gd name="connsiteY6" fmla="*/ 34544000 h 37022214"/>
                <a:gd name="connsiteX7" fmla="*/ 6538 w 33878669"/>
                <a:gd name="connsiteY7" fmla="*/ 2684206 h 37022214"/>
                <a:gd name="connsiteX8" fmla="*/ 3516654 w 33878669"/>
                <a:gd name="connsiteY8" fmla="*/ 0 h 37022214"/>
                <a:gd name="connsiteX0" fmla="*/ 3516654 w 33878669"/>
                <a:gd name="connsiteY0" fmla="*/ 0 h 37066726"/>
                <a:gd name="connsiteX1" fmla="*/ 29932654 w 33878669"/>
                <a:gd name="connsiteY1" fmla="*/ 203200 h 37066726"/>
                <a:gd name="connsiteX2" fmla="*/ 33387054 w 33878669"/>
                <a:gd name="connsiteY2" fmla="*/ 3860800 h 37066726"/>
                <a:gd name="connsiteX3" fmla="*/ 33878669 w 33878669"/>
                <a:gd name="connsiteY3" fmla="*/ 31250194 h 37066726"/>
                <a:gd name="connsiteX4" fmla="*/ 31863054 w 33878669"/>
                <a:gd name="connsiteY4" fmla="*/ 34049110 h 37066726"/>
                <a:gd name="connsiteX5" fmla="*/ 4342565 w 33878669"/>
                <a:gd name="connsiteY5" fmla="*/ 36995510 h 37066726"/>
                <a:gd name="connsiteX6" fmla="*/ 1281454 w 33878669"/>
                <a:gd name="connsiteY6" fmla="*/ 34544000 h 37066726"/>
                <a:gd name="connsiteX7" fmla="*/ 6538 w 33878669"/>
                <a:gd name="connsiteY7" fmla="*/ 2684206 h 37066726"/>
                <a:gd name="connsiteX8" fmla="*/ 3516654 w 33878669"/>
                <a:gd name="connsiteY8" fmla="*/ 0 h 37066726"/>
                <a:gd name="connsiteX0" fmla="*/ 3516654 w 33878669"/>
                <a:gd name="connsiteY0" fmla="*/ 0 h 37047783"/>
                <a:gd name="connsiteX1" fmla="*/ 29932654 w 33878669"/>
                <a:gd name="connsiteY1" fmla="*/ 203200 h 37047783"/>
                <a:gd name="connsiteX2" fmla="*/ 33387054 w 33878669"/>
                <a:gd name="connsiteY2" fmla="*/ 3860800 h 37047783"/>
                <a:gd name="connsiteX3" fmla="*/ 33878669 w 33878669"/>
                <a:gd name="connsiteY3" fmla="*/ 31250194 h 37047783"/>
                <a:gd name="connsiteX4" fmla="*/ 31863054 w 33878669"/>
                <a:gd name="connsiteY4" fmla="*/ 34049110 h 37047783"/>
                <a:gd name="connsiteX5" fmla="*/ 4342565 w 33878669"/>
                <a:gd name="connsiteY5" fmla="*/ 36995510 h 37047783"/>
                <a:gd name="connsiteX6" fmla="*/ 1281454 w 33878669"/>
                <a:gd name="connsiteY6" fmla="*/ 34544000 h 37047783"/>
                <a:gd name="connsiteX7" fmla="*/ 6538 w 33878669"/>
                <a:gd name="connsiteY7" fmla="*/ 2684206 h 37047783"/>
                <a:gd name="connsiteX8" fmla="*/ 3516654 w 33878669"/>
                <a:gd name="connsiteY8" fmla="*/ 0 h 37047783"/>
                <a:gd name="connsiteX0" fmla="*/ 3516654 w 33878669"/>
                <a:gd name="connsiteY0" fmla="*/ 0 h 37022215"/>
                <a:gd name="connsiteX1" fmla="*/ 29932654 w 33878669"/>
                <a:gd name="connsiteY1" fmla="*/ 203200 h 37022215"/>
                <a:gd name="connsiteX2" fmla="*/ 33387054 w 33878669"/>
                <a:gd name="connsiteY2" fmla="*/ 3860800 h 37022215"/>
                <a:gd name="connsiteX3" fmla="*/ 33878669 w 33878669"/>
                <a:gd name="connsiteY3" fmla="*/ 31250194 h 37022215"/>
                <a:gd name="connsiteX4" fmla="*/ 31863054 w 33878669"/>
                <a:gd name="connsiteY4" fmla="*/ 34049110 h 37022215"/>
                <a:gd name="connsiteX5" fmla="*/ 4342565 w 33878669"/>
                <a:gd name="connsiteY5" fmla="*/ 36995510 h 37022215"/>
                <a:gd name="connsiteX6" fmla="*/ 1281454 w 33878669"/>
                <a:gd name="connsiteY6" fmla="*/ 34544000 h 37022215"/>
                <a:gd name="connsiteX7" fmla="*/ 6538 w 33878669"/>
                <a:gd name="connsiteY7" fmla="*/ 2684206 h 37022215"/>
                <a:gd name="connsiteX8" fmla="*/ 3516654 w 33878669"/>
                <a:gd name="connsiteY8" fmla="*/ 0 h 37022215"/>
                <a:gd name="connsiteX0" fmla="*/ 3516654 w 33878669"/>
                <a:gd name="connsiteY0" fmla="*/ 0 h 37018015"/>
                <a:gd name="connsiteX1" fmla="*/ 29932654 w 33878669"/>
                <a:gd name="connsiteY1" fmla="*/ 203200 h 37018015"/>
                <a:gd name="connsiteX2" fmla="*/ 33387054 w 33878669"/>
                <a:gd name="connsiteY2" fmla="*/ 3860800 h 37018015"/>
                <a:gd name="connsiteX3" fmla="*/ 33878669 w 33878669"/>
                <a:gd name="connsiteY3" fmla="*/ 31250194 h 37018015"/>
                <a:gd name="connsiteX4" fmla="*/ 31863054 w 33878669"/>
                <a:gd name="connsiteY4" fmla="*/ 34049110 h 37018015"/>
                <a:gd name="connsiteX5" fmla="*/ 4342565 w 33878669"/>
                <a:gd name="connsiteY5" fmla="*/ 36995510 h 37018015"/>
                <a:gd name="connsiteX6" fmla="*/ 1281454 w 33878669"/>
                <a:gd name="connsiteY6" fmla="*/ 34544000 h 37018015"/>
                <a:gd name="connsiteX7" fmla="*/ 6538 w 33878669"/>
                <a:gd name="connsiteY7" fmla="*/ 2684206 h 37018015"/>
                <a:gd name="connsiteX8" fmla="*/ 3516654 w 33878669"/>
                <a:gd name="connsiteY8" fmla="*/ 0 h 3701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669" h="37018015">
                  <a:moveTo>
                    <a:pt x="3516654" y="0"/>
                  </a:moveTo>
                  <a:lnTo>
                    <a:pt x="29932654" y="203200"/>
                  </a:lnTo>
                  <a:cubicBezTo>
                    <a:pt x="32971915" y="301523"/>
                    <a:pt x="33385962" y="1461729"/>
                    <a:pt x="33387054" y="3860800"/>
                  </a:cubicBezTo>
                  <a:lnTo>
                    <a:pt x="33878669" y="31250194"/>
                  </a:lnTo>
                  <a:cubicBezTo>
                    <a:pt x="33826229" y="33451529"/>
                    <a:pt x="33036371" y="33912550"/>
                    <a:pt x="31863054" y="34049110"/>
                  </a:cubicBezTo>
                  <a:lnTo>
                    <a:pt x="4342565" y="36995510"/>
                  </a:lnTo>
                  <a:cubicBezTo>
                    <a:pt x="2338969" y="37151734"/>
                    <a:pt x="1308765" y="36511544"/>
                    <a:pt x="1281454" y="34544000"/>
                  </a:cubicBezTo>
                  <a:lnTo>
                    <a:pt x="6538" y="2684206"/>
                  </a:lnTo>
                  <a:cubicBezTo>
                    <a:pt x="-72121" y="737419"/>
                    <a:pt x="527647" y="58994"/>
                    <a:pt x="3516654" y="0"/>
                  </a:cubicBezTo>
                  <a:close/>
                </a:path>
              </a:pathLst>
            </a:custGeom>
            <a:solidFill>
              <a:srgbClr val="F25600"/>
            </a:solidFill>
            <a:ln>
              <a:noFill/>
            </a:ln>
            <a:scene3d>
              <a:camera prst="orthographicFront"/>
              <a:lightRig rig="soft" dir="t"/>
            </a:scene3d>
            <a:sp3d extrusionH="76200" prstMaterial="plastic">
              <a:bevelT w="635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788284" y="2598942"/>
              <a:ext cx="1409069" cy="13379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757299" y="1697575"/>
              <a:ext cx="3471039" cy="523220"/>
            </a:xfrm>
            <a:prstGeom prst="rect">
              <a:avLst/>
            </a:prstGeom>
            <a:noFill/>
          </p:spPr>
          <p:txBody>
            <a:bodyPr wrap="square" rtlCol="0">
              <a:spAutoFit/>
            </a:bodyPr>
            <a:lstStyle/>
            <a:p>
              <a:pPr algn="ctr"/>
              <a:r>
                <a:rPr lang="en-US" sz="2800" b="1" dirty="0" smtClean="0">
                  <a:solidFill>
                    <a:schemeClr val="bg1"/>
                  </a:solidFill>
                  <a:latin typeface="+mj-lt"/>
                </a:rPr>
                <a:t>Placeholder</a:t>
              </a:r>
              <a:endParaRPr lang="en-US" sz="2800" b="1" dirty="0">
                <a:solidFill>
                  <a:schemeClr val="bg1"/>
                </a:solidFill>
                <a:latin typeface="+mj-lt"/>
              </a:endParaRPr>
            </a:p>
          </p:txBody>
        </p:sp>
      </p:grpSp>
      <p:sp>
        <p:nvSpPr>
          <p:cNvPr id="3" name="Rectangle 2"/>
          <p:cNvSpPr/>
          <p:nvPr/>
        </p:nvSpPr>
        <p:spPr>
          <a:xfrm>
            <a:off x="494235" y="349218"/>
            <a:ext cx="7602209" cy="646331"/>
          </a:xfrm>
          <a:prstGeom prst="rect">
            <a:avLst/>
          </a:prstGeom>
        </p:spPr>
        <p:txBody>
          <a:bodyPr wrap="none">
            <a:spAutoFit/>
          </a:bodyPr>
          <a:lstStyle/>
          <a:p>
            <a:r>
              <a:rPr lang="en-US" sz="3600" dirty="0" smtClean="0">
                <a:latin typeface="+mj-lt"/>
              </a:rPr>
              <a:t>Four </a:t>
            </a:r>
            <a:r>
              <a:rPr lang="en-US" sz="3600" dirty="0" smtClean="0">
                <a:latin typeface="+mj-lt"/>
              </a:rPr>
              <a:t>Steps 3D Check Box for PowerPoint</a:t>
            </a:r>
            <a:endParaRPr lang="en-US" sz="3600" dirty="0">
              <a:latin typeface="+mj-lt"/>
            </a:endParaRPr>
          </a:p>
        </p:txBody>
      </p:sp>
      <p:sp>
        <p:nvSpPr>
          <p:cNvPr id="4" name="Rectangle 3"/>
          <p:cNvSpPr/>
          <p:nvPr/>
        </p:nvSpPr>
        <p:spPr>
          <a:xfrm>
            <a:off x="0" y="0"/>
            <a:ext cx="12192000" cy="109728"/>
          </a:xfrm>
          <a:prstGeom prst="rect">
            <a:avLst/>
          </a:prstGeom>
          <a:gradFill flip="none" rotWithShape="1">
            <a:gsLst>
              <a:gs pos="0">
                <a:srgbClr val="F25600"/>
              </a:gs>
              <a:gs pos="37000">
                <a:srgbClr val="C84700"/>
              </a:gs>
              <a:gs pos="58000">
                <a:schemeClr val="accent2"/>
              </a:gs>
              <a:gs pos="97000">
                <a:schemeClr val="accent2">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7226294" y="5134640"/>
            <a:ext cx="4357867" cy="1384995"/>
          </a:xfrm>
          <a:prstGeom prst="rect">
            <a:avLst/>
          </a:prstGeom>
        </p:spPr>
        <p:txBody>
          <a:bodyPr wrap="square">
            <a:spAutoFit/>
          </a:bodyPr>
          <a:lstStyle/>
          <a:p>
            <a:pPr algn="ctr"/>
            <a:r>
              <a:rPr lang="en-US" sz="1400" dirty="0">
                <a:solidFill>
                  <a:schemeClr val="tx1">
                    <a:lumMod val="65000"/>
                    <a:lumOff val="35000"/>
                  </a:schemeClr>
                </a:solidFill>
              </a:rPr>
              <a:t>Lorem ipsum dolor sit amet, consectetur adipiscing elit. Etiam imperdiet ante nec dictum efficitur. Fusce sagittis quam ante, in pretium velit egestas viverra. Duis maximus, felis non congue ullamcorper, arcu dui molestie metus, at auctor urna ipsum dictum elit. Integer et est consequat, viverra quam id, vestibulum erat</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36" name="TextBox 35"/>
          <p:cNvSpPr txBox="1"/>
          <p:nvPr/>
        </p:nvSpPr>
        <p:spPr>
          <a:xfrm>
            <a:off x="7669709" y="4705366"/>
            <a:ext cx="3471039" cy="523220"/>
          </a:xfrm>
          <a:prstGeom prst="rect">
            <a:avLst/>
          </a:prstGeom>
          <a:noFill/>
        </p:spPr>
        <p:txBody>
          <a:bodyPr wrap="square" rtlCol="0">
            <a:spAutoFit/>
          </a:bodyPr>
          <a:lstStyle/>
          <a:p>
            <a:pPr algn="ctr"/>
            <a:r>
              <a:rPr lang="en-US" sz="2800" b="1" dirty="0" smtClean="0">
                <a:solidFill>
                  <a:schemeClr val="tx1">
                    <a:lumMod val="65000"/>
                    <a:lumOff val="35000"/>
                  </a:schemeClr>
                </a:solidFill>
                <a:latin typeface="+mj-lt"/>
              </a:rPr>
              <a:t>This is a Sub Title</a:t>
            </a:r>
            <a:endParaRPr lang="en-US" sz="2800" b="1" dirty="0">
              <a:solidFill>
                <a:schemeClr val="tx1">
                  <a:lumMod val="65000"/>
                  <a:lumOff val="35000"/>
                </a:schemeClr>
              </a:solidFill>
              <a:latin typeface="+mj-lt"/>
            </a:endParaRPr>
          </a:p>
        </p:txBody>
      </p:sp>
    </p:spTree>
    <p:extLst>
      <p:ext uri="{BB962C8B-B14F-4D97-AF65-F5344CB8AC3E}">
        <p14:creationId xmlns:p14="http://schemas.microsoft.com/office/powerpoint/2010/main" val="36565665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rot="21233865">
            <a:off x="870803" y="3228483"/>
            <a:ext cx="5110114" cy="2745878"/>
          </a:xfrm>
          <a:prstGeom prst="ellipse">
            <a:avLst/>
          </a:prstGeom>
          <a:solidFill>
            <a:srgbClr val="404040">
              <a:alpha val="15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rot="21233865">
            <a:off x="4679565" y="3122246"/>
            <a:ext cx="3895745" cy="2060100"/>
          </a:xfrm>
          <a:prstGeom prst="ellipse">
            <a:avLst/>
          </a:prstGeom>
          <a:solidFill>
            <a:srgbClr val="404040">
              <a:alpha val="20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rot="21233865">
            <a:off x="9334521" y="2768675"/>
            <a:ext cx="2568614" cy="1358303"/>
          </a:xfrm>
          <a:prstGeom prst="ellipse">
            <a:avLst/>
          </a:prstGeom>
          <a:solidFill>
            <a:srgbClr val="404040">
              <a:alpha val="33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rot="21233865">
            <a:off x="7339164" y="2860830"/>
            <a:ext cx="3233228" cy="1709755"/>
          </a:xfrm>
          <a:prstGeom prst="ellipse">
            <a:avLst/>
          </a:prstGeom>
          <a:solidFill>
            <a:srgbClr val="404040">
              <a:alpha val="2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p:cNvGrpSpPr/>
          <p:nvPr/>
        </p:nvGrpSpPr>
        <p:grpSpPr>
          <a:xfrm>
            <a:off x="9851232" y="2173924"/>
            <a:ext cx="1457750" cy="1416038"/>
            <a:chOff x="6738582" y="1815849"/>
            <a:chExt cx="2783744" cy="2704093"/>
          </a:xfrm>
          <a:effectLst>
            <a:outerShdw blurRad="63500" dist="38100" dir="6300000" algn="tr" rotWithShape="0">
              <a:prstClr val="black">
                <a:alpha val="70000"/>
              </a:prstClr>
            </a:outerShdw>
          </a:effectLst>
        </p:grpSpPr>
        <p:sp>
          <p:nvSpPr>
            <p:cNvPr id="44" name="Freeform 43"/>
            <p:cNvSpPr/>
            <p:nvPr/>
          </p:nvSpPr>
          <p:spPr>
            <a:xfrm>
              <a:off x="6738582" y="1815849"/>
              <a:ext cx="2768155" cy="2704093"/>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chemeClr val="bg1">
                    <a:lumMod val="50000"/>
                  </a:schemeClr>
                </a:gs>
                <a:gs pos="13000">
                  <a:schemeClr val="bg1">
                    <a:lumMod val="50000"/>
                  </a:schemeClr>
                </a:gs>
                <a:gs pos="5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7333216" y="1845030"/>
              <a:ext cx="2189110" cy="2671318"/>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997766" y="2646879"/>
              <a:ext cx="970444" cy="9214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25400" dist="25400" dir="189000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7333216" y="2066267"/>
              <a:ext cx="2173524" cy="470188"/>
            </a:xfrm>
            <a:prstGeom prst="rect">
              <a:avLst/>
            </a:prstGeom>
            <a:noFill/>
            <a:effectLst>
              <a:innerShdw blurRad="114300">
                <a:prstClr val="black"/>
              </a:innerShdw>
            </a:effectLst>
          </p:spPr>
          <p:txBody>
            <a:bodyPr wrap="square" rtlCol="0">
              <a:spAutoFit/>
            </a:bodyPr>
            <a:lstStyle/>
            <a:p>
              <a:pPr algn="ctr"/>
              <a:r>
                <a:rPr lang="en-US" sz="1000" b="1" dirty="0">
                  <a:solidFill>
                    <a:schemeClr val="bg1"/>
                  </a:solidFill>
                </a:rPr>
                <a:t>Placeholder</a:t>
              </a:r>
              <a:endParaRPr lang="en-US" sz="1000" b="1" dirty="0">
                <a:solidFill>
                  <a:schemeClr val="bg1"/>
                </a:solidFill>
                <a:latin typeface="+mj-lt"/>
              </a:endParaRPr>
            </a:p>
          </p:txBody>
        </p:sp>
      </p:grpSp>
      <p:grpSp>
        <p:nvGrpSpPr>
          <p:cNvPr id="24" name="Group 23"/>
          <p:cNvGrpSpPr/>
          <p:nvPr/>
        </p:nvGrpSpPr>
        <p:grpSpPr>
          <a:xfrm>
            <a:off x="7827931" y="1916683"/>
            <a:ext cx="2079767" cy="2020257"/>
            <a:chOff x="6738584" y="1815849"/>
            <a:chExt cx="2783743" cy="2704091"/>
          </a:xfrm>
          <a:effectLst>
            <a:outerShdw blurRad="63500" dist="50800" dir="6300000" algn="tr" rotWithShape="0">
              <a:prstClr val="black">
                <a:alpha val="70000"/>
              </a:prstClr>
            </a:outerShdw>
          </a:effectLst>
        </p:grpSpPr>
        <p:sp>
          <p:nvSpPr>
            <p:cNvPr id="20" name="Freeform 19"/>
            <p:cNvSpPr/>
            <p:nvPr/>
          </p:nvSpPr>
          <p:spPr>
            <a:xfrm>
              <a:off x="6738584" y="1815849"/>
              <a:ext cx="2768155" cy="2704091"/>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chemeClr val="bg1">
                    <a:lumMod val="50000"/>
                  </a:schemeClr>
                </a:gs>
                <a:gs pos="9000">
                  <a:schemeClr val="bg1">
                    <a:lumMod val="50000"/>
                  </a:schemeClr>
                </a:gs>
                <a:gs pos="3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p:cNvSpPr/>
            <p:nvPr/>
          </p:nvSpPr>
          <p:spPr>
            <a:xfrm>
              <a:off x="7333216" y="1845029"/>
              <a:ext cx="2189111" cy="2671317"/>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7997768" y="2646878"/>
              <a:ext cx="970446" cy="921499"/>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7333215" y="2066266"/>
              <a:ext cx="2173523" cy="411956"/>
            </a:xfrm>
            <a:prstGeom prst="rect">
              <a:avLst/>
            </a:prstGeom>
            <a:noFill/>
          </p:spPr>
          <p:txBody>
            <a:bodyPr wrap="square" rtlCol="0">
              <a:spAutoFit/>
            </a:bodyPr>
            <a:lstStyle/>
            <a:p>
              <a:pPr algn="ctr"/>
              <a:r>
                <a:rPr lang="en-US" sz="1400" b="1" dirty="0">
                  <a:solidFill>
                    <a:schemeClr val="bg1"/>
                  </a:solidFill>
                </a:rPr>
                <a:t>Placeholder</a:t>
              </a:r>
              <a:endParaRPr lang="en-US" sz="1400" b="1" dirty="0">
                <a:solidFill>
                  <a:schemeClr val="bg1"/>
                </a:solidFill>
                <a:latin typeface="+mj-lt"/>
              </a:endParaRPr>
            </a:p>
          </p:txBody>
        </p:sp>
      </p:grpSp>
      <p:grpSp>
        <p:nvGrpSpPr>
          <p:cNvPr id="25" name="Group 24"/>
          <p:cNvGrpSpPr/>
          <p:nvPr/>
        </p:nvGrpSpPr>
        <p:grpSpPr>
          <a:xfrm>
            <a:off x="5135213" y="1732263"/>
            <a:ext cx="2783742" cy="2704090"/>
            <a:chOff x="5135213" y="1815847"/>
            <a:chExt cx="2783742" cy="2704090"/>
          </a:xfrm>
          <a:effectLst>
            <a:outerShdw blurRad="63500" dist="63500" dir="6300000" algn="tr" rotWithShape="0">
              <a:prstClr val="black">
                <a:alpha val="70000"/>
              </a:prstClr>
            </a:outerShdw>
          </a:effectLst>
        </p:grpSpPr>
        <p:sp>
          <p:nvSpPr>
            <p:cNvPr id="14" name="Freeform 13"/>
            <p:cNvSpPr/>
            <p:nvPr/>
          </p:nvSpPr>
          <p:spPr>
            <a:xfrm>
              <a:off x="5135213" y="1815847"/>
              <a:ext cx="2768155" cy="2704090"/>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chemeClr val="bg1">
                    <a:lumMod val="50000"/>
                  </a:schemeClr>
                </a:gs>
                <a:gs pos="8000">
                  <a:schemeClr val="bg1">
                    <a:lumMod val="50000"/>
                  </a:schemeClr>
                </a:gs>
                <a:gs pos="3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p:cNvSpPr/>
            <p:nvPr/>
          </p:nvSpPr>
          <p:spPr>
            <a:xfrm>
              <a:off x="5729845" y="1845028"/>
              <a:ext cx="2189110" cy="2671316"/>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p:cNvSpPr/>
            <p:nvPr/>
          </p:nvSpPr>
          <p:spPr>
            <a:xfrm>
              <a:off x="6394396" y="2646877"/>
              <a:ext cx="970445" cy="9214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729845" y="2081129"/>
              <a:ext cx="2173523" cy="338554"/>
            </a:xfrm>
            <a:prstGeom prst="rect">
              <a:avLst/>
            </a:prstGeom>
            <a:noFill/>
          </p:spPr>
          <p:txBody>
            <a:bodyPr wrap="square" rtlCol="0">
              <a:spAutoFit/>
            </a:bodyPr>
            <a:lstStyle/>
            <a:p>
              <a:pPr algn="ctr"/>
              <a:r>
                <a:rPr lang="en-US" sz="1600" b="1" dirty="0">
                  <a:solidFill>
                    <a:schemeClr val="bg1"/>
                  </a:solidFill>
                </a:rPr>
                <a:t>Placeholder</a:t>
              </a:r>
              <a:endParaRPr lang="en-US" sz="1600" b="1" dirty="0">
                <a:solidFill>
                  <a:schemeClr val="bg1"/>
                </a:solidFill>
                <a:latin typeface="+mj-lt"/>
              </a:endParaRPr>
            </a:p>
          </p:txBody>
        </p:sp>
      </p:grpSp>
      <p:grpSp>
        <p:nvGrpSpPr>
          <p:cNvPr id="36" name="Group 35"/>
          <p:cNvGrpSpPr/>
          <p:nvPr/>
        </p:nvGrpSpPr>
        <p:grpSpPr>
          <a:xfrm>
            <a:off x="1570190" y="1374202"/>
            <a:ext cx="3658148" cy="3756074"/>
            <a:chOff x="1570190" y="1374202"/>
            <a:chExt cx="3658148" cy="3756074"/>
          </a:xfrm>
          <a:effectLst>
            <a:outerShdw blurRad="63500" dist="50800" dir="5400000" algn="t" rotWithShape="0">
              <a:prstClr val="black">
                <a:alpha val="70000"/>
              </a:prstClr>
            </a:outerShdw>
          </a:effectLst>
        </p:grpSpPr>
        <p:sp>
          <p:nvSpPr>
            <p:cNvPr id="40" name="Freeform 39"/>
            <p:cNvSpPr/>
            <p:nvPr/>
          </p:nvSpPr>
          <p:spPr>
            <a:xfrm>
              <a:off x="1570190" y="1374202"/>
              <a:ext cx="479588" cy="3673984"/>
            </a:xfrm>
            <a:custGeom>
              <a:avLst/>
              <a:gdLst>
                <a:gd name="connsiteX0" fmla="*/ 4775200 w 4876800"/>
                <a:gd name="connsiteY0" fmla="*/ 0 h 36169600"/>
                <a:gd name="connsiteX1" fmla="*/ 4775200 w 4876800"/>
                <a:gd name="connsiteY1" fmla="*/ 1016000 h 36169600"/>
                <a:gd name="connsiteX2" fmla="*/ 1727200 w 4876800"/>
                <a:gd name="connsiteY2" fmla="*/ 508000 h 36169600"/>
                <a:gd name="connsiteX3" fmla="*/ 0 w 4876800"/>
                <a:gd name="connsiteY3" fmla="*/ 2336800 h 36169600"/>
                <a:gd name="connsiteX4" fmla="*/ 914400 w 4876800"/>
                <a:gd name="connsiteY4" fmla="*/ 29768800 h 36169600"/>
                <a:gd name="connsiteX5" fmla="*/ 3556000 w 4876800"/>
                <a:gd name="connsiteY5" fmla="*/ 36169600 h 36169600"/>
                <a:gd name="connsiteX6" fmla="*/ 4165600 w 4876800"/>
                <a:gd name="connsiteY6" fmla="*/ 34036000 h 36169600"/>
                <a:gd name="connsiteX7" fmla="*/ 3454400 w 4876800"/>
                <a:gd name="connsiteY7" fmla="*/ 1930400 h 36169600"/>
                <a:gd name="connsiteX8" fmla="*/ 4876800 w 4876800"/>
                <a:gd name="connsiteY8"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8" fmla="*/ 4775200 w 4876800"/>
                <a:gd name="connsiteY8" fmla="*/ 0 h 36169600"/>
                <a:gd name="connsiteX0" fmla="*/ 4775200 w 4775200"/>
                <a:gd name="connsiteY0" fmla="*/ 0 h 36169600"/>
                <a:gd name="connsiteX1" fmla="*/ 1727200 w 4775200"/>
                <a:gd name="connsiteY1" fmla="*/ 508000 h 36169600"/>
                <a:gd name="connsiteX2" fmla="*/ 0 w 4775200"/>
                <a:gd name="connsiteY2" fmla="*/ 2336800 h 36169600"/>
                <a:gd name="connsiteX3" fmla="*/ 914400 w 4775200"/>
                <a:gd name="connsiteY3" fmla="*/ 29768800 h 36169600"/>
                <a:gd name="connsiteX4" fmla="*/ 3556000 w 4775200"/>
                <a:gd name="connsiteY4" fmla="*/ 36169600 h 36169600"/>
                <a:gd name="connsiteX5" fmla="*/ 4165600 w 4775200"/>
                <a:gd name="connsiteY5" fmla="*/ 34036000 h 36169600"/>
                <a:gd name="connsiteX6" fmla="*/ 3454400 w 4775200"/>
                <a:gd name="connsiteY6" fmla="*/ 1930400 h 36169600"/>
                <a:gd name="connsiteX7" fmla="*/ 4775200 w 4775200"/>
                <a:gd name="connsiteY7" fmla="*/ 0 h 36169600"/>
                <a:gd name="connsiteX0" fmla="*/ 4775200 w 4775200"/>
                <a:gd name="connsiteY0" fmla="*/ 0 h 36245800"/>
                <a:gd name="connsiteX1" fmla="*/ 1727200 w 4775200"/>
                <a:gd name="connsiteY1" fmla="*/ 5842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27200 w 4775200"/>
                <a:gd name="connsiteY1" fmla="*/ 45085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679950 w 4679950"/>
                <a:gd name="connsiteY0" fmla="*/ 0 h 36245800"/>
                <a:gd name="connsiteX1" fmla="*/ 1612900 w 4679950"/>
                <a:gd name="connsiteY1" fmla="*/ 469900 h 36245800"/>
                <a:gd name="connsiteX2" fmla="*/ 0 w 4679950"/>
                <a:gd name="connsiteY2" fmla="*/ 2413000 h 36245800"/>
                <a:gd name="connsiteX3" fmla="*/ 819150 w 4679950"/>
                <a:gd name="connsiteY3" fmla="*/ 29845000 h 36245800"/>
                <a:gd name="connsiteX4" fmla="*/ 3460750 w 4679950"/>
                <a:gd name="connsiteY4" fmla="*/ 36245800 h 36245800"/>
                <a:gd name="connsiteX5" fmla="*/ 4070350 w 4679950"/>
                <a:gd name="connsiteY5" fmla="*/ 34112200 h 36245800"/>
                <a:gd name="connsiteX6" fmla="*/ 3359150 w 4679950"/>
                <a:gd name="connsiteY6" fmla="*/ 2006600 h 36245800"/>
                <a:gd name="connsiteX7" fmla="*/ 4679950 w 4679950"/>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1067814 w 4680964"/>
                <a:gd name="connsiteY3" fmla="*/ 301498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4071364 w 4680964"/>
                <a:gd name="connsiteY5" fmla="*/ 341122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636264 w 4680964"/>
                <a:gd name="connsiteY6" fmla="*/ 16446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2369564 w 4680964"/>
                <a:gd name="connsiteY5" fmla="*/ 2292350 h 35960050"/>
                <a:gd name="connsiteX6" fmla="*/ 4680964 w 4680964"/>
                <a:gd name="connsiteY6" fmla="*/ 0 h 35960050"/>
                <a:gd name="connsiteX0" fmla="*/ 4680964 w 4680964"/>
                <a:gd name="connsiteY0" fmla="*/ 0 h 35859489"/>
                <a:gd name="connsiteX1" fmla="*/ 1613914 w 4680964"/>
                <a:gd name="connsiteY1" fmla="*/ 469900 h 35859489"/>
                <a:gd name="connsiteX2" fmla="*/ 1014 w 4680964"/>
                <a:gd name="connsiteY2" fmla="*/ 2413000 h 35859489"/>
                <a:gd name="connsiteX3" fmla="*/ 1067814 w 4680964"/>
                <a:gd name="connsiteY3" fmla="*/ 30149800 h 35859489"/>
                <a:gd name="connsiteX4" fmla="*/ 3978324 w 4680964"/>
                <a:gd name="connsiteY4" fmla="*/ 35859489 h 35859489"/>
                <a:gd name="connsiteX5" fmla="*/ 2369564 w 4680964"/>
                <a:gd name="connsiteY5" fmla="*/ 2292350 h 35859489"/>
                <a:gd name="connsiteX6" fmla="*/ 4680964 w 4680964"/>
                <a:gd name="connsiteY6" fmla="*/ 0 h 35859489"/>
                <a:gd name="connsiteX0" fmla="*/ 4680964 w 4680964"/>
                <a:gd name="connsiteY0" fmla="*/ 0 h 35859489"/>
                <a:gd name="connsiteX1" fmla="*/ 1613914 w 4680964"/>
                <a:gd name="connsiteY1" fmla="*/ 469900 h 35859489"/>
                <a:gd name="connsiteX2" fmla="*/ 1014 w 4680964"/>
                <a:gd name="connsiteY2" fmla="*/ 2413000 h 35859489"/>
                <a:gd name="connsiteX3" fmla="*/ 1067814 w 4680964"/>
                <a:gd name="connsiteY3" fmla="*/ 30149800 h 35859489"/>
                <a:gd name="connsiteX4" fmla="*/ 3978324 w 4680964"/>
                <a:gd name="connsiteY4" fmla="*/ 35859489 h 35859489"/>
                <a:gd name="connsiteX5" fmla="*/ 2369564 w 4680964"/>
                <a:gd name="connsiteY5" fmla="*/ 2292350 h 35859489"/>
                <a:gd name="connsiteX6" fmla="*/ 4680964 w 4680964"/>
                <a:gd name="connsiteY6" fmla="*/ 0 h 3585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0964" h="35859489">
                  <a:moveTo>
                    <a:pt x="4680964" y="0"/>
                  </a:moveTo>
                  <a:cubicBezTo>
                    <a:pt x="3525264" y="80433"/>
                    <a:pt x="2598164" y="237067"/>
                    <a:pt x="1613914" y="469900"/>
                  </a:cubicBezTo>
                  <a:cubicBezTo>
                    <a:pt x="282531" y="869950"/>
                    <a:pt x="-20153" y="1651000"/>
                    <a:pt x="1014" y="2413000"/>
                  </a:cubicBezTo>
                  <a:lnTo>
                    <a:pt x="1067814" y="30149800"/>
                  </a:lnTo>
                  <a:cubicBezTo>
                    <a:pt x="1910247" y="32092900"/>
                    <a:pt x="2758012" y="34168581"/>
                    <a:pt x="3978324" y="35859489"/>
                  </a:cubicBezTo>
                  <a:cubicBezTo>
                    <a:pt x="3576157" y="24636922"/>
                    <a:pt x="2771731" y="13514917"/>
                    <a:pt x="2369564" y="2292350"/>
                  </a:cubicBezTo>
                  <a:cubicBezTo>
                    <a:pt x="2435181" y="785283"/>
                    <a:pt x="3053247" y="630767"/>
                    <a:pt x="4680964" y="0"/>
                  </a:cubicBezTo>
                  <a:close/>
                </a:path>
              </a:pathLst>
            </a:custGeom>
            <a:gradFill>
              <a:gsLst>
                <a:gs pos="0">
                  <a:srgbClr val="C84700"/>
                </a:gs>
                <a:gs pos="7000">
                  <a:srgbClr val="C84700"/>
                </a:gs>
                <a:gs pos="3000">
                  <a:schemeClr val="accent2">
                    <a:lumMod val="60000"/>
                    <a:lumOff val="40000"/>
                  </a:schemeClr>
                </a:gs>
                <a:gs pos="100000">
                  <a:srgbClr val="C847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p:cNvSpPr/>
            <p:nvPr/>
          </p:nvSpPr>
          <p:spPr>
            <a:xfrm>
              <a:off x="1800664" y="1374202"/>
              <a:ext cx="3372049" cy="3756074"/>
            </a:xfrm>
            <a:custGeom>
              <a:avLst/>
              <a:gdLst>
                <a:gd name="connsiteX0" fmla="*/ 3657600 w 34137600"/>
                <a:gd name="connsiteY0" fmla="*/ 0 h 37084000"/>
                <a:gd name="connsiteX1" fmla="*/ 3657600 w 34137600"/>
                <a:gd name="connsiteY1" fmla="*/ 1016000 h 37084000"/>
                <a:gd name="connsiteX2" fmla="*/ 30073600 w 34137600"/>
                <a:gd name="connsiteY2" fmla="*/ 203200 h 37084000"/>
                <a:gd name="connsiteX3" fmla="*/ 33528000 w 34137600"/>
                <a:gd name="connsiteY3" fmla="*/ 3860800 h 37084000"/>
                <a:gd name="connsiteX4" fmla="*/ 34137600 w 34137600"/>
                <a:gd name="connsiteY4" fmla="*/ 31191200 h 37084000"/>
                <a:gd name="connsiteX5" fmla="*/ 32004000 w 34137600"/>
                <a:gd name="connsiteY5" fmla="*/ 34137600 h 37084000"/>
                <a:gd name="connsiteX6" fmla="*/ 4572000 w 34137600"/>
                <a:gd name="connsiteY6" fmla="*/ 37084000 h 37084000"/>
                <a:gd name="connsiteX7" fmla="*/ 1422400 w 34137600"/>
                <a:gd name="connsiteY7" fmla="*/ 34544000 h 37084000"/>
                <a:gd name="connsiteX8" fmla="*/ 0 w 34137600"/>
                <a:gd name="connsiteY8" fmla="*/ 2743200 h 37084000"/>
                <a:gd name="connsiteX9" fmla="*/ 3657600 w 34137600"/>
                <a:gd name="connsiteY9"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510116 w 33990116"/>
                <a:gd name="connsiteY0" fmla="*/ 0 h 37084000"/>
                <a:gd name="connsiteX1" fmla="*/ 29926116 w 33990116"/>
                <a:gd name="connsiteY1" fmla="*/ 203200 h 37084000"/>
                <a:gd name="connsiteX2" fmla="*/ 33380516 w 33990116"/>
                <a:gd name="connsiteY2" fmla="*/ 3860800 h 37084000"/>
                <a:gd name="connsiteX3" fmla="*/ 33990116 w 33990116"/>
                <a:gd name="connsiteY3" fmla="*/ 31191200 h 37084000"/>
                <a:gd name="connsiteX4" fmla="*/ 31856516 w 33990116"/>
                <a:gd name="connsiteY4" fmla="*/ 34137600 h 37084000"/>
                <a:gd name="connsiteX5" fmla="*/ 4424516 w 33990116"/>
                <a:gd name="connsiteY5" fmla="*/ 37084000 h 37084000"/>
                <a:gd name="connsiteX6" fmla="*/ 1274916 w 33990116"/>
                <a:gd name="connsiteY6" fmla="*/ 34544000 h 37084000"/>
                <a:gd name="connsiteX7" fmla="*/ 0 w 33990116"/>
                <a:gd name="connsiteY7" fmla="*/ 2684206 h 37084000"/>
                <a:gd name="connsiteX8" fmla="*/ 3510116 w 33990116"/>
                <a:gd name="connsiteY8" fmla="*/ 0 h 37084000"/>
                <a:gd name="connsiteX0" fmla="*/ 3510948 w 33990948"/>
                <a:gd name="connsiteY0" fmla="*/ 0 h 37084000"/>
                <a:gd name="connsiteX1" fmla="*/ 29926948 w 33990948"/>
                <a:gd name="connsiteY1" fmla="*/ 203200 h 37084000"/>
                <a:gd name="connsiteX2" fmla="*/ 33381348 w 33990948"/>
                <a:gd name="connsiteY2" fmla="*/ 3860800 h 37084000"/>
                <a:gd name="connsiteX3" fmla="*/ 33990948 w 33990948"/>
                <a:gd name="connsiteY3" fmla="*/ 31191200 h 37084000"/>
                <a:gd name="connsiteX4" fmla="*/ 31857348 w 33990948"/>
                <a:gd name="connsiteY4" fmla="*/ 34137600 h 37084000"/>
                <a:gd name="connsiteX5" fmla="*/ 4425348 w 33990948"/>
                <a:gd name="connsiteY5" fmla="*/ 37084000 h 37084000"/>
                <a:gd name="connsiteX6" fmla="*/ 1275748 w 33990948"/>
                <a:gd name="connsiteY6" fmla="*/ 34544000 h 37084000"/>
                <a:gd name="connsiteX7" fmla="*/ 832 w 33990948"/>
                <a:gd name="connsiteY7" fmla="*/ 2684206 h 37084000"/>
                <a:gd name="connsiteX8" fmla="*/ 3510948 w 33990948"/>
                <a:gd name="connsiteY8" fmla="*/ 0 h 37084000"/>
                <a:gd name="connsiteX0" fmla="*/ 3510624 w 33990624"/>
                <a:gd name="connsiteY0" fmla="*/ 0 h 37084000"/>
                <a:gd name="connsiteX1" fmla="*/ 29926624 w 33990624"/>
                <a:gd name="connsiteY1" fmla="*/ 203200 h 37084000"/>
                <a:gd name="connsiteX2" fmla="*/ 33381024 w 33990624"/>
                <a:gd name="connsiteY2" fmla="*/ 3860800 h 37084000"/>
                <a:gd name="connsiteX3" fmla="*/ 33990624 w 33990624"/>
                <a:gd name="connsiteY3" fmla="*/ 31191200 h 37084000"/>
                <a:gd name="connsiteX4" fmla="*/ 31857024 w 33990624"/>
                <a:gd name="connsiteY4" fmla="*/ 34137600 h 37084000"/>
                <a:gd name="connsiteX5" fmla="*/ 4425024 w 33990624"/>
                <a:gd name="connsiteY5" fmla="*/ 37084000 h 37084000"/>
                <a:gd name="connsiteX6" fmla="*/ 1275424 w 33990624"/>
                <a:gd name="connsiteY6" fmla="*/ 34544000 h 37084000"/>
                <a:gd name="connsiteX7" fmla="*/ 508 w 33990624"/>
                <a:gd name="connsiteY7" fmla="*/ 2684206 h 37084000"/>
                <a:gd name="connsiteX8" fmla="*/ 3510624 w 3399062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372061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93311"/>
                <a:gd name="connsiteX1" fmla="*/ 29932654 w 33878669"/>
                <a:gd name="connsiteY1" fmla="*/ 203200 h 37093311"/>
                <a:gd name="connsiteX2" fmla="*/ 33387054 w 33878669"/>
                <a:gd name="connsiteY2" fmla="*/ 3860800 h 37093311"/>
                <a:gd name="connsiteX3" fmla="*/ 33878669 w 33878669"/>
                <a:gd name="connsiteY3" fmla="*/ 31250194 h 37093311"/>
                <a:gd name="connsiteX4" fmla="*/ 31863054 w 33878669"/>
                <a:gd name="connsiteY4" fmla="*/ 34049110 h 37093311"/>
                <a:gd name="connsiteX5" fmla="*/ 4372061 w 33878669"/>
                <a:gd name="connsiteY5" fmla="*/ 37084000 h 37093311"/>
                <a:gd name="connsiteX6" fmla="*/ 1281454 w 33878669"/>
                <a:gd name="connsiteY6" fmla="*/ 34544000 h 37093311"/>
                <a:gd name="connsiteX7" fmla="*/ 6538 w 33878669"/>
                <a:gd name="connsiteY7" fmla="*/ 2684206 h 37093311"/>
                <a:gd name="connsiteX8" fmla="*/ 3516654 w 33878669"/>
                <a:gd name="connsiteY8" fmla="*/ 0 h 37093311"/>
                <a:gd name="connsiteX0" fmla="*/ 3516654 w 33878669"/>
                <a:gd name="connsiteY0" fmla="*/ 0 h 37107948"/>
                <a:gd name="connsiteX1" fmla="*/ 29932654 w 33878669"/>
                <a:gd name="connsiteY1" fmla="*/ 203200 h 37107948"/>
                <a:gd name="connsiteX2" fmla="*/ 33387054 w 33878669"/>
                <a:gd name="connsiteY2" fmla="*/ 3860800 h 37107948"/>
                <a:gd name="connsiteX3" fmla="*/ 33878669 w 33878669"/>
                <a:gd name="connsiteY3" fmla="*/ 31250194 h 37107948"/>
                <a:gd name="connsiteX4" fmla="*/ 31863054 w 33878669"/>
                <a:gd name="connsiteY4" fmla="*/ 34049110 h 37107948"/>
                <a:gd name="connsiteX5" fmla="*/ 4372061 w 33878669"/>
                <a:gd name="connsiteY5" fmla="*/ 37084000 h 37107948"/>
                <a:gd name="connsiteX6" fmla="*/ 1281454 w 33878669"/>
                <a:gd name="connsiteY6" fmla="*/ 34544000 h 37107948"/>
                <a:gd name="connsiteX7" fmla="*/ 6538 w 33878669"/>
                <a:gd name="connsiteY7" fmla="*/ 2684206 h 37107948"/>
                <a:gd name="connsiteX8" fmla="*/ 3516654 w 33878669"/>
                <a:gd name="connsiteY8" fmla="*/ 0 h 37107948"/>
                <a:gd name="connsiteX0" fmla="*/ 3516654 w 33878669"/>
                <a:gd name="connsiteY0" fmla="*/ 0 h 37022214"/>
                <a:gd name="connsiteX1" fmla="*/ 29932654 w 33878669"/>
                <a:gd name="connsiteY1" fmla="*/ 203200 h 37022214"/>
                <a:gd name="connsiteX2" fmla="*/ 33387054 w 33878669"/>
                <a:gd name="connsiteY2" fmla="*/ 3860800 h 37022214"/>
                <a:gd name="connsiteX3" fmla="*/ 33878669 w 33878669"/>
                <a:gd name="connsiteY3" fmla="*/ 31250194 h 37022214"/>
                <a:gd name="connsiteX4" fmla="*/ 31863054 w 33878669"/>
                <a:gd name="connsiteY4" fmla="*/ 34049110 h 37022214"/>
                <a:gd name="connsiteX5" fmla="*/ 4342565 w 33878669"/>
                <a:gd name="connsiteY5" fmla="*/ 36995510 h 37022214"/>
                <a:gd name="connsiteX6" fmla="*/ 1281454 w 33878669"/>
                <a:gd name="connsiteY6" fmla="*/ 34544000 h 37022214"/>
                <a:gd name="connsiteX7" fmla="*/ 6538 w 33878669"/>
                <a:gd name="connsiteY7" fmla="*/ 2684206 h 37022214"/>
                <a:gd name="connsiteX8" fmla="*/ 3516654 w 33878669"/>
                <a:gd name="connsiteY8" fmla="*/ 0 h 37022214"/>
                <a:gd name="connsiteX0" fmla="*/ 3516654 w 33878669"/>
                <a:gd name="connsiteY0" fmla="*/ 0 h 37066726"/>
                <a:gd name="connsiteX1" fmla="*/ 29932654 w 33878669"/>
                <a:gd name="connsiteY1" fmla="*/ 203200 h 37066726"/>
                <a:gd name="connsiteX2" fmla="*/ 33387054 w 33878669"/>
                <a:gd name="connsiteY2" fmla="*/ 3860800 h 37066726"/>
                <a:gd name="connsiteX3" fmla="*/ 33878669 w 33878669"/>
                <a:gd name="connsiteY3" fmla="*/ 31250194 h 37066726"/>
                <a:gd name="connsiteX4" fmla="*/ 31863054 w 33878669"/>
                <a:gd name="connsiteY4" fmla="*/ 34049110 h 37066726"/>
                <a:gd name="connsiteX5" fmla="*/ 4342565 w 33878669"/>
                <a:gd name="connsiteY5" fmla="*/ 36995510 h 37066726"/>
                <a:gd name="connsiteX6" fmla="*/ 1281454 w 33878669"/>
                <a:gd name="connsiteY6" fmla="*/ 34544000 h 37066726"/>
                <a:gd name="connsiteX7" fmla="*/ 6538 w 33878669"/>
                <a:gd name="connsiteY7" fmla="*/ 2684206 h 37066726"/>
                <a:gd name="connsiteX8" fmla="*/ 3516654 w 33878669"/>
                <a:gd name="connsiteY8" fmla="*/ 0 h 37066726"/>
                <a:gd name="connsiteX0" fmla="*/ 3516654 w 33878669"/>
                <a:gd name="connsiteY0" fmla="*/ 0 h 37047783"/>
                <a:gd name="connsiteX1" fmla="*/ 29932654 w 33878669"/>
                <a:gd name="connsiteY1" fmla="*/ 203200 h 37047783"/>
                <a:gd name="connsiteX2" fmla="*/ 33387054 w 33878669"/>
                <a:gd name="connsiteY2" fmla="*/ 3860800 h 37047783"/>
                <a:gd name="connsiteX3" fmla="*/ 33878669 w 33878669"/>
                <a:gd name="connsiteY3" fmla="*/ 31250194 h 37047783"/>
                <a:gd name="connsiteX4" fmla="*/ 31863054 w 33878669"/>
                <a:gd name="connsiteY4" fmla="*/ 34049110 h 37047783"/>
                <a:gd name="connsiteX5" fmla="*/ 4342565 w 33878669"/>
                <a:gd name="connsiteY5" fmla="*/ 36995510 h 37047783"/>
                <a:gd name="connsiteX6" fmla="*/ 1281454 w 33878669"/>
                <a:gd name="connsiteY6" fmla="*/ 34544000 h 37047783"/>
                <a:gd name="connsiteX7" fmla="*/ 6538 w 33878669"/>
                <a:gd name="connsiteY7" fmla="*/ 2684206 h 37047783"/>
                <a:gd name="connsiteX8" fmla="*/ 3516654 w 33878669"/>
                <a:gd name="connsiteY8" fmla="*/ 0 h 37047783"/>
                <a:gd name="connsiteX0" fmla="*/ 3516654 w 33878669"/>
                <a:gd name="connsiteY0" fmla="*/ 0 h 37022215"/>
                <a:gd name="connsiteX1" fmla="*/ 29932654 w 33878669"/>
                <a:gd name="connsiteY1" fmla="*/ 203200 h 37022215"/>
                <a:gd name="connsiteX2" fmla="*/ 33387054 w 33878669"/>
                <a:gd name="connsiteY2" fmla="*/ 3860800 h 37022215"/>
                <a:gd name="connsiteX3" fmla="*/ 33878669 w 33878669"/>
                <a:gd name="connsiteY3" fmla="*/ 31250194 h 37022215"/>
                <a:gd name="connsiteX4" fmla="*/ 31863054 w 33878669"/>
                <a:gd name="connsiteY4" fmla="*/ 34049110 h 37022215"/>
                <a:gd name="connsiteX5" fmla="*/ 4342565 w 33878669"/>
                <a:gd name="connsiteY5" fmla="*/ 36995510 h 37022215"/>
                <a:gd name="connsiteX6" fmla="*/ 1281454 w 33878669"/>
                <a:gd name="connsiteY6" fmla="*/ 34544000 h 37022215"/>
                <a:gd name="connsiteX7" fmla="*/ 6538 w 33878669"/>
                <a:gd name="connsiteY7" fmla="*/ 2684206 h 37022215"/>
                <a:gd name="connsiteX8" fmla="*/ 3516654 w 33878669"/>
                <a:gd name="connsiteY8" fmla="*/ 0 h 37022215"/>
                <a:gd name="connsiteX0" fmla="*/ 3516654 w 33878669"/>
                <a:gd name="connsiteY0" fmla="*/ 0 h 37018015"/>
                <a:gd name="connsiteX1" fmla="*/ 29932654 w 33878669"/>
                <a:gd name="connsiteY1" fmla="*/ 203200 h 37018015"/>
                <a:gd name="connsiteX2" fmla="*/ 33387054 w 33878669"/>
                <a:gd name="connsiteY2" fmla="*/ 3860800 h 37018015"/>
                <a:gd name="connsiteX3" fmla="*/ 33878669 w 33878669"/>
                <a:gd name="connsiteY3" fmla="*/ 31250194 h 37018015"/>
                <a:gd name="connsiteX4" fmla="*/ 31863054 w 33878669"/>
                <a:gd name="connsiteY4" fmla="*/ 34049110 h 37018015"/>
                <a:gd name="connsiteX5" fmla="*/ 4342565 w 33878669"/>
                <a:gd name="connsiteY5" fmla="*/ 36995510 h 37018015"/>
                <a:gd name="connsiteX6" fmla="*/ 1281454 w 33878669"/>
                <a:gd name="connsiteY6" fmla="*/ 34544000 h 37018015"/>
                <a:gd name="connsiteX7" fmla="*/ 6538 w 33878669"/>
                <a:gd name="connsiteY7" fmla="*/ 2684206 h 37018015"/>
                <a:gd name="connsiteX8" fmla="*/ 3516654 w 33878669"/>
                <a:gd name="connsiteY8" fmla="*/ 0 h 3701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669" h="37018015">
                  <a:moveTo>
                    <a:pt x="3516654" y="0"/>
                  </a:moveTo>
                  <a:lnTo>
                    <a:pt x="29932654" y="203200"/>
                  </a:lnTo>
                  <a:cubicBezTo>
                    <a:pt x="32971915" y="301523"/>
                    <a:pt x="33385962" y="1461729"/>
                    <a:pt x="33387054" y="3860800"/>
                  </a:cubicBezTo>
                  <a:lnTo>
                    <a:pt x="33878669" y="31250194"/>
                  </a:lnTo>
                  <a:cubicBezTo>
                    <a:pt x="33826229" y="33451529"/>
                    <a:pt x="33036371" y="33912550"/>
                    <a:pt x="31863054" y="34049110"/>
                  </a:cubicBezTo>
                  <a:lnTo>
                    <a:pt x="4342565" y="36995510"/>
                  </a:lnTo>
                  <a:cubicBezTo>
                    <a:pt x="2338969" y="37151734"/>
                    <a:pt x="1308765" y="36511544"/>
                    <a:pt x="1281454" y="34544000"/>
                  </a:cubicBezTo>
                  <a:lnTo>
                    <a:pt x="6538" y="2684206"/>
                  </a:lnTo>
                  <a:cubicBezTo>
                    <a:pt x="-72121" y="737419"/>
                    <a:pt x="527647" y="58994"/>
                    <a:pt x="3516654" y="0"/>
                  </a:cubicBezTo>
                  <a:close/>
                </a:path>
              </a:pathLst>
            </a:custGeom>
            <a:solidFill>
              <a:srgbClr val="F25600"/>
            </a:solidFill>
            <a:ln>
              <a:noFill/>
            </a:ln>
            <a:scene3d>
              <a:camera prst="orthographicFront"/>
              <a:lightRig rig="soft" dir="t"/>
            </a:scene3d>
            <a:sp3d extrusionH="76200" prstMaterial="plastic">
              <a:bevelT w="635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2788284" y="2598942"/>
              <a:ext cx="1409069" cy="13379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1757299" y="1697575"/>
              <a:ext cx="3471039" cy="523220"/>
            </a:xfrm>
            <a:prstGeom prst="rect">
              <a:avLst/>
            </a:prstGeom>
            <a:noFill/>
          </p:spPr>
          <p:txBody>
            <a:bodyPr wrap="square" rtlCol="0">
              <a:spAutoFit/>
            </a:bodyPr>
            <a:lstStyle/>
            <a:p>
              <a:pPr algn="ctr"/>
              <a:r>
                <a:rPr lang="en-US" sz="2800" b="1" dirty="0" smtClean="0">
                  <a:solidFill>
                    <a:schemeClr val="bg1"/>
                  </a:solidFill>
                  <a:latin typeface="+mj-lt"/>
                </a:rPr>
                <a:t>Placeholder</a:t>
              </a:r>
              <a:endParaRPr lang="en-US" sz="2800" b="1" dirty="0">
                <a:solidFill>
                  <a:schemeClr val="bg1"/>
                </a:solidFill>
                <a:latin typeface="+mj-lt"/>
              </a:endParaRPr>
            </a:p>
          </p:txBody>
        </p:sp>
      </p:grpSp>
      <p:sp>
        <p:nvSpPr>
          <p:cNvPr id="27" name="Rectangle 26"/>
          <p:cNvSpPr/>
          <p:nvPr/>
        </p:nvSpPr>
        <p:spPr>
          <a:xfrm>
            <a:off x="993856" y="358565"/>
            <a:ext cx="1506823" cy="523220"/>
          </a:xfrm>
          <a:prstGeom prst="rect">
            <a:avLst/>
          </a:prstGeom>
        </p:spPr>
        <p:txBody>
          <a:bodyPr wrap="none">
            <a:spAutoFit/>
          </a:bodyPr>
          <a:lstStyle/>
          <a:p>
            <a:r>
              <a:rPr lang="en-US" sz="2800" dirty="0">
                <a:solidFill>
                  <a:schemeClr val="tx1">
                    <a:lumMod val="65000"/>
                    <a:lumOff val="35000"/>
                  </a:schemeClr>
                </a:solidFill>
                <a:latin typeface="+mj-lt"/>
              </a:rPr>
              <a:t>Step One</a:t>
            </a:r>
          </a:p>
        </p:txBody>
      </p:sp>
      <p:sp>
        <p:nvSpPr>
          <p:cNvPr id="2" name="Oval 1"/>
          <p:cNvSpPr/>
          <p:nvPr/>
        </p:nvSpPr>
        <p:spPr>
          <a:xfrm>
            <a:off x="399217" y="353134"/>
            <a:ext cx="528651" cy="528651"/>
          </a:xfrm>
          <a:prstGeom prst="ellipse">
            <a:avLst/>
          </a:prstGeom>
          <a:solidFill>
            <a:srgbClr val="F25600"/>
          </a:solidFill>
          <a:ln>
            <a:solidFill>
              <a:srgbClr val="C84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bg1"/>
                </a:solidFill>
                <a:effectLst>
                  <a:innerShdw blurRad="114300">
                    <a:prstClr val="black"/>
                  </a:innerShdw>
                </a:effectLst>
              </a:rPr>
              <a:t>1</a:t>
            </a:r>
            <a:endParaRPr lang="en-US" sz="2800" b="1" dirty="0">
              <a:solidFill>
                <a:schemeClr val="bg1"/>
              </a:solidFill>
              <a:effectLst>
                <a:innerShdw blurRad="114300">
                  <a:prstClr val="black"/>
                </a:innerShdw>
              </a:effectLst>
            </a:endParaRPr>
          </a:p>
        </p:txBody>
      </p:sp>
      <p:sp>
        <p:nvSpPr>
          <p:cNvPr id="37" name="Rectangle 36"/>
          <p:cNvSpPr/>
          <p:nvPr/>
        </p:nvSpPr>
        <p:spPr>
          <a:xfrm>
            <a:off x="7187745" y="5111400"/>
            <a:ext cx="4611932" cy="1384995"/>
          </a:xfrm>
          <a:prstGeom prst="rect">
            <a:avLst/>
          </a:prstGeom>
        </p:spPr>
        <p:txBody>
          <a:bodyPr wrap="square">
            <a:spAutoFit/>
          </a:bodyPr>
          <a:lstStyle/>
          <a:p>
            <a:pPr algn="r"/>
            <a:r>
              <a:rPr lang="en-US" sz="1400" dirty="0">
                <a:solidFill>
                  <a:schemeClr val="tx1">
                    <a:lumMod val="65000"/>
                    <a:lumOff val="35000"/>
                  </a:schemeClr>
                </a:solidFill>
              </a:rPr>
              <a:t>Lorem ipsum dolor sit amet, consectetur adipiscing elit. Etiam imperdiet ante nec dictum efficitur. Fusce sagittis quam ante, in pretium velit egestas viverra. Duis maximus, felis non congue ullamcorper, arcu dui molestie metus, at auctor urna ipsum dictum elit. Integer et est consequat, viverra quam id, vestibulum erat</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38" name="Rectangle 37"/>
          <p:cNvSpPr/>
          <p:nvPr/>
        </p:nvSpPr>
        <p:spPr>
          <a:xfrm>
            <a:off x="11840066" y="4847378"/>
            <a:ext cx="351934" cy="1649017"/>
          </a:xfrm>
          <a:prstGeom prst="rect">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8328638" y="4714079"/>
            <a:ext cx="3471039" cy="523220"/>
          </a:xfrm>
          <a:prstGeom prst="rect">
            <a:avLst/>
          </a:prstGeom>
          <a:noFill/>
        </p:spPr>
        <p:txBody>
          <a:bodyPr wrap="square" rtlCol="0">
            <a:spAutoFit/>
          </a:bodyPr>
          <a:lstStyle/>
          <a:p>
            <a:pPr algn="r"/>
            <a:r>
              <a:rPr lang="en-US" sz="2800" b="1" dirty="0" smtClean="0">
                <a:solidFill>
                  <a:schemeClr val="tx1">
                    <a:lumMod val="65000"/>
                    <a:lumOff val="35000"/>
                  </a:schemeClr>
                </a:solidFill>
                <a:latin typeface="+mj-lt"/>
              </a:rPr>
              <a:t>Placeholder</a:t>
            </a:r>
            <a:endParaRPr lang="en-US" sz="2800" b="1" dirty="0">
              <a:solidFill>
                <a:schemeClr val="tx1">
                  <a:lumMod val="65000"/>
                  <a:lumOff val="35000"/>
                </a:schemeClr>
              </a:solidFill>
              <a:latin typeface="+mj-lt"/>
            </a:endParaRPr>
          </a:p>
        </p:txBody>
      </p:sp>
      <p:sp>
        <p:nvSpPr>
          <p:cNvPr id="52" name="Rectangle 51"/>
          <p:cNvSpPr/>
          <p:nvPr/>
        </p:nvSpPr>
        <p:spPr>
          <a:xfrm>
            <a:off x="0" y="0"/>
            <a:ext cx="12192000" cy="109728"/>
          </a:xfrm>
          <a:prstGeom prst="rect">
            <a:avLst/>
          </a:prstGeom>
          <a:gradFill flip="none" rotWithShape="1">
            <a:gsLst>
              <a:gs pos="0">
                <a:srgbClr val="F25600"/>
              </a:gs>
              <a:gs pos="37000">
                <a:srgbClr val="C84700"/>
              </a:gs>
              <a:gs pos="58000">
                <a:schemeClr val="accent2"/>
              </a:gs>
              <a:gs pos="97000">
                <a:schemeClr val="accent2">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31753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Oval 48"/>
          <p:cNvSpPr/>
          <p:nvPr/>
        </p:nvSpPr>
        <p:spPr>
          <a:xfrm rot="21233865">
            <a:off x="9334521" y="2768675"/>
            <a:ext cx="2568614" cy="1358303"/>
          </a:xfrm>
          <a:prstGeom prst="ellipse">
            <a:avLst/>
          </a:prstGeom>
          <a:solidFill>
            <a:srgbClr val="404040">
              <a:alpha val="33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rot="21233865">
            <a:off x="7339164" y="2860830"/>
            <a:ext cx="3233228" cy="1709755"/>
          </a:xfrm>
          <a:prstGeom prst="ellipse">
            <a:avLst/>
          </a:prstGeom>
          <a:solidFill>
            <a:srgbClr val="404040">
              <a:alpha val="2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9851233" y="2173924"/>
            <a:ext cx="1457749" cy="1416038"/>
            <a:chOff x="9851233" y="2173924"/>
            <a:chExt cx="1457749" cy="1416038"/>
          </a:xfrm>
          <a:effectLst>
            <a:outerShdw blurRad="63500" dist="63500" dir="6300000" algn="t" rotWithShape="0">
              <a:prstClr val="black">
                <a:alpha val="70000"/>
              </a:prstClr>
            </a:outerShdw>
          </a:effectLst>
        </p:grpSpPr>
        <p:sp>
          <p:nvSpPr>
            <p:cNvPr id="44" name="Freeform 43"/>
            <p:cNvSpPr/>
            <p:nvPr/>
          </p:nvSpPr>
          <p:spPr>
            <a:xfrm>
              <a:off x="9851233" y="2173924"/>
              <a:ext cx="1449587" cy="1416038"/>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chemeClr val="bg1">
                    <a:lumMod val="50000"/>
                  </a:schemeClr>
                </a:gs>
                <a:gs pos="13000">
                  <a:schemeClr val="bg1">
                    <a:lumMod val="50000"/>
                  </a:schemeClr>
                </a:gs>
                <a:gs pos="5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10162621" y="2189205"/>
              <a:ext cx="1146361" cy="1398875"/>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10510623" y="2609106"/>
              <a:ext cx="508188" cy="482556"/>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25400" dist="25400" dir="189000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10162621" y="2305060"/>
              <a:ext cx="1138199" cy="246221"/>
            </a:xfrm>
            <a:prstGeom prst="rect">
              <a:avLst/>
            </a:prstGeom>
            <a:noFill/>
            <a:effectLst>
              <a:innerShdw blurRad="114300">
                <a:prstClr val="black"/>
              </a:innerShdw>
            </a:effectLst>
          </p:spPr>
          <p:txBody>
            <a:bodyPr wrap="square" rtlCol="0">
              <a:spAutoFit/>
            </a:bodyPr>
            <a:lstStyle/>
            <a:p>
              <a:pPr algn="ctr"/>
              <a:r>
                <a:rPr lang="en-US" sz="1000" b="1" dirty="0">
                  <a:solidFill>
                    <a:schemeClr val="bg1"/>
                  </a:solidFill>
                </a:rPr>
                <a:t>Placeholder</a:t>
              </a:r>
              <a:endParaRPr lang="en-US" sz="1000" b="1" dirty="0">
                <a:solidFill>
                  <a:schemeClr val="bg1"/>
                </a:solidFill>
                <a:latin typeface="+mj-lt"/>
              </a:endParaRPr>
            </a:p>
          </p:txBody>
        </p:sp>
      </p:grpSp>
      <p:grpSp>
        <p:nvGrpSpPr>
          <p:cNvPr id="6" name="Group 5"/>
          <p:cNvGrpSpPr/>
          <p:nvPr/>
        </p:nvGrpSpPr>
        <p:grpSpPr>
          <a:xfrm>
            <a:off x="7827930" y="1916683"/>
            <a:ext cx="2079766" cy="2020257"/>
            <a:chOff x="7827930" y="1916683"/>
            <a:chExt cx="2079766" cy="2020257"/>
          </a:xfrm>
          <a:effectLst>
            <a:outerShdw blurRad="63500" dist="63500" dir="6300000" algn="t" rotWithShape="0">
              <a:prstClr val="black">
                <a:alpha val="70000"/>
              </a:prstClr>
            </a:outerShdw>
          </a:effectLst>
        </p:grpSpPr>
        <p:sp>
          <p:nvSpPr>
            <p:cNvPr id="20" name="Freeform 19"/>
            <p:cNvSpPr/>
            <p:nvPr/>
          </p:nvSpPr>
          <p:spPr>
            <a:xfrm>
              <a:off x="7827930" y="1916683"/>
              <a:ext cx="2068121" cy="2020257"/>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chemeClr val="bg1">
                    <a:lumMod val="50000"/>
                  </a:schemeClr>
                </a:gs>
                <a:gs pos="9000">
                  <a:schemeClr val="bg1">
                    <a:lumMod val="50000"/>
                  </a:schemeClr>
                </a:gs>
                <a:gs pos="3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p:cNvSpPr/>
            <p:nvPr/>
          </p:nvSpPr>
          <p:spPr>
            <a:xfrm>
              <a:off x="8272186" y="1938484"/>
              <a:ext cx="1635510" cy="1995771"/>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8768680" y="2537555"/>
              <a:ext cx="725031" cy="688462"/>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272186" y="2103774"/>
              <a:ext cx="1623864" cy="307777"/>
            </a:xfrm>
            <a:prstGeom prst="rect">
              <a:avLst/>
            </a:prstGeom>
            <a:noFill/>
          </p:spPr>
          <p:txBody>
            <a:bodyPr wrap="square" rtlCol="0">
              <a:spAutoFit/>
            </a:bodyPr>
            <a:lstStyle/>
            <a:p>
              <a:pPr algn="ctr"/>
              <a:r>
                <a:rPr lang="en-US" sz="1400" b="1" dirty="0">
                  <a:solidFill>
                    <a:schemeClr val="bg1"/>
                  </a:solidFill>
                </a:rPr>
                <a:t>Placeholder</a:t>
              </a:r>
              <a:endParaRPr lang="en-US" sz="1400" b="1" dirty="0">
                <a:solidFill>
                  <a:schemeClr val="bg1"/>
                </a:solidFill>
                <a:latin typeface="+mj-lt"/>
              </a:endParaRPr>
            </a:p>
          </p:txBody>
        </p:sp>
      </p:grpSp>
      <p:sp>
        <p:nvSpPr>
          <p:cNvPr id="48" name="Oval 47"/>
          <p:cNvSpPr/>
          <p:nvPr/>
        </p:nvSpPr>
        <p:spPr>
          <a:xfrm rot="21233865">
            <a:off x="4679565" y="3122246"/>
            <a:ext cx="3895745" cy="2060100"/>
          </a:xfrm>
          <a:prstGeom prst="ellipse">
            <a:avLst/>
          </a:prstGeom>
          <a:solidFill>
            <a:srgbClr val="404040">
              <a:alpha val="20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5135213" y="1732263"/>
            <a:ext cx="2783742" cy="2704090"/>
            <a:chOff x="5135213" y="1732263"/>
            <a:chExt cx="2783742" cy="2704090"/>
          </a:xfrm>
          <a:effectLst>
            <a:outerShdw blurRad="63500" dist="63500" dir="6300000" algn="t" rotWithShape="0">
              <a:prstClr val="black">
                <a:alpha val="70000"/>
              </a:prstClr>
            </a:outerShdw>
          </a:effectLst>
        </p:grpSpPr>
        <p:sp>
          <p:nvSpPr>
            <p:cNvPr id="54" name="Freeform 53"/>
            <p:cNvSpPr/>
            <p:nvPr/>
          </p:nvSpPr>
          <p:spPr>
            <a:xfrm>
              <a:off x="5135213" y="1732263"/>
              <a:ext cx="2768155" cy="2704090"/>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rgbClr val="C84700"/>
                </a:gs>
                <a:gs pos="7000">
                  <a:srgbClr val="C84700"/>
                </a:gs>
                <a:gs pos="3000">
                  <a:schemeClr val="accent2">
                    <a:lumMod val="60000"/>
                    <a:lumOff val="40000"/>
                  </a:schemeClr>
                </a:gs>
                <a:gs pos="100000">
                  <a:srgbClr val="C847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a:off x="5729845" y="1761444"/>
              <a:ext cx="2189110" cy="2671316"/>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rgbClr val="F25600"/>
            </a:solidFill>
            <a:ln>
              <a:noFill/>
            </a:ln>
            <a:scene3d>
              <a:camera prst="orthographicFront"/>
              <a:lightRig rig="soft" dir="t"/>
            </a:scene3d>
            <a:sp3d extrusionH="76200" prstMaterial="plastic">
              <a:bevelT w="635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55"/>
            <p:cNvSpPr/>
            <p:nvPr/>
          </p:nvSpPr>
          <p:spPr>
            <a:xfrm>
              <a:off x="6394396" y="2563293"/>
              <a:ext cx="970445" cy="9214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5729845" y="1997545"/>
              <a:ext cx="2173523" cy="338554"/>
            </a:xfrm>
            <a:prstGeom prst="rect">
              <a:avLst/>
            </a:prstGeom>
            <a:noFill/>
          </p:spPr>
          <p:txBody>
            <a:bodyPr wrap="square" rtlCol="0">
              <a:spAutoFit/>
            </a:bodyPr>
            <a:lstStyle/>
            <a:p>
              <a:pPr algn="ctr"/>
              <a:r>
                <a:rPr lang="en-US" sz="1600" b="1" dirty="0">
                  <a:solidFill>
                    <a:schemeClr val="bg1"/>
                  </a:solidFill>
                </a:rPr>
                <a:t>Placeholder</a:t>
              </a:r>
              <a:endParaRPr lang="en-US" sz="1600" b="1" dirty="0" smtClean="0">
                <a:solidFill>
                  <a:schemeClr val="bg1"/>
                </a:solidFill>
                <a:latin typeface="+mj-lt"/>
              </a:endParaRPr>
            </a:p>
          </p:txBody>
        </p:sp>
      </p:grpSp>
      <p:sp>
        <p:nvSpPr>
          <p:cNvPr id="5" name="Oval 4"/>
          <p:cNvSpPr/>
          <p:nvPr/>
        </p:nvSpPr>
        <p:spPr>
          <a:xfrm rot="21233865">
            <a:off x="870803" y="3228483"/>
            <a:ext cx="5110114" cy="2745878"/>
          </a:xfrm>
          <a:prstGeom prst="ellipse">
            <a:avLst/>
          </a:prstGeom>
          <a:solidFill>
            <a:srgbClr val="404040">
              <a:alpha val="15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1554734" y="1371600"/>
            <a:ext cx="3673604" cy="3792681"/>
            <a:chOff x="1554734" y="1371600"/>
            <a:chExt cx="3673604" cy="3792681"/>
          </a:xfrm>
          <a:effectLst>
            <a:outerShdw blurRad="63500" dist="63500" dir="6300000" algn="t" rotWithShape="0">
              <a:prstClr val="black">
                <a:alpha val="70000"/>
              </a:prstClr>
            </a:outerShdw>
          </a:effectLst>
        </p:grpSpPr>
        <p:sp>
          <p:nvSpPr>
            <p:cNvPr id="9" name="Freeform 8"/>
            <p:cNvSpPr/>
            <p:nvPr/>
          </p:nvSpPr>
          <p:spPr>
            <a:xfrm>
              <a:off x="1554734" y="1374202"/>
              <a:ext cx="479588" cy="3684287"/>
            </a:xfrm>
            <a:custGeom>
              <a:avLst/>
              <a:gdLst>
                <a:gd name="connsiteX0" fmla="*/ 4775200 w 4876800"/>
                <a:gd name="connsiteY0" fmla="*/ 0 h 36169600"/>
                <a:gd name="connsiteX1" fmla="*/ 4775200 w 4876800"/>
                <a:gd name="connsiteY1" fmla="*/ 1016000 h 36169600"/>
                <a:gd name="connsiteX2" fmla="*/ 1727200 w 4876800"/>
                <a:gd name="connsiteY2" fmla="*/ 508000 h 36169600"/>
                <a:gd name="connsiteX3" fmla="*/ 0 w 4876800"/>
                <a:gd name="connsiteY3" fmla="*/ 2336800 h 36169600"/>
                <a:gd name="connsiteX4" fmla="*/ 914400 w 4876800"/>
                <a:gd name="connsiteY4" fmla="*/ 29768800 h 36169600"/>
                <a:gd name="connsiteX5" fmla="*/ 3556000 w 4876800"/>
                <a:gd name="connsiteY5" fmla="*/ 36169600 h 36169600"/>
                <a:gd name="connsiteX6" fmla="*/ 4165600 w 4876800"/>
                <a:gd name="connsiteY6" fmla="*/ 34036000 h 36169600"/>
                <a:gd name="connsiteX7" fmla="*/ 3454400 w 4876800"/>
                <a:gd name="connsiteY7" fmla="*/ 1930400 h 36169600"/>
                <a:gd name="connsiteX8" fmla="*/ 4876800 w 4876800"/>
                <a:gd name="connsiteY8"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8" fmla="*/ 4775200 w 4876800"/>
                <a:gd name="connsiteY8" fmla="*/ 0 h 36169600"/>
                <a:gd name="connsiteX0" fmla="*/ 4775200 w 4775200"/>
                <a:gd name="connsiteY0" fmla="*/ 0 h 36169600"/>
                <a:gd name="connsiteX1" fmla="*/ 1727200 w 4775200"/>
                <a:gd name="connsiteY1" fmla="*/ 508000 h 36169600"/>
                <a:gd name="connsiteX2" fmla="*/ 0 w 4775200"/>
                <a:gd name="connsiteY2" fmla="*/ 2336800 h 36169600"/>
                <a:gd name="connsiteX3" fmla="*/ 914400 w 4775200"/>
                <a:gd name="connsiteY3" fmla="*/ 29768800 h 36169600"/>
                <a:gd name="connsiteX4" fmla="*/ 3556000 w 4775200"/>
                <a:gd name="connsiteY4" fmla="*/ 36169600 h 36169600"/>
                <a:gd name="connsiteX5" fmla="*/ 4165600 w 4775200"/>
                <a:gd name="connsiteY5" fmla="*/ 34036000 h 36169600"/>
                <a:gd name="connsiteX6" fmla="*/ 3454400 w 4775200"/>
                <a:gd name="connsiteY6" fmla="*/ 1930400 h 36169600"/>
                <a:gd name="connsiteX7" fmla="*/ 4775200 w 4775200"/>
                <a:gd name="connsiteY7" fmla="*/ 0 h 36169600"/>
                <a:gd name="connsiteX0" fmla="*/ 4775200 w 4775200"/>
                <a:gd name="connsiteY0" fmla="*/ 0 h 36245800"/>
                <a:gd name="connsiteX1" fmla="*/ 1727200 w 4775200"/>
                <a:gd name="connsiteY1" fmla="*/ 5842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27200 w 4775200"/>
                <a:gd name="connsiteY1" fmla="*/ 45085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679950 w 4679950"/>
                <a:gd name="connsiteY0" fmla="*/ 0 h 36245800"/>
                <a:gd name="connsiteX1" fmla="*/ 1612900 w 4679950"/>
                <a:gd name="connsiteY1" fmla="*/ 469900 h 36245800"/>
                <a:gd name="connsiteX2" fmla="*/ 0 w 4679950"/>
                <a:gd name="connsiteY2" fmla="*/ 2413000 h 36245800"/>
                <a:gd name="connsiteX3" fmla="*/ 819150 w 4679950"/>
                <a:gd name="connsiteY3" fmla="*/ 29845000 h 36245800"/>
                <a:gd name="connsiteX4" fmla="*/ 3460750 w 4679950"/>
                <a:gd name="connsiteY4" fmla="*/ 36245800 h 36245800"/>
                <a:gd name="connsiteX5" fmla="*/ 4070350 w 4679950"/>
                <a:gd name="connsiteY5" fmla="*/ 34112200 h 36245800"/>
                <a:gd name="connsiteX6" fmla="*/ 3359150 w 4679950"/>
                <a:gd name="connsiteY6" fmla="*/ 2006600 h 36245800"/>
                <a:gd name="connsiteX7" fmla="*/ 4679950 w 4679950"/>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1067814 w 4680964"/>
                <a:gd name="connsiteY3" fmla="*/ 301498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4071364 w 4680964"/>
                <a:gd name="connsiteY5" fmla="*/ 341122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636264 w 4680964"/>
                <a:gd name="connsiteY6" fmla="*/ 16446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2369564 w 4680964"/>
                <a:gd name="connsiteY5" fmla="*/ 2292350 h 35960050"/>
                <a:gd name="connsiteX6" fmla="*/ 4680964 w 4680964"/>
                <a:gd name="connsiteY6" fmla="*/ 0 h 3596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0964" h="35960050">
                  <a:moveTo>
                    <a:pt x="4680964" y="0"/>
                  </a:moveTo>
                  <a:cubicBezTo>
                    <a:pt x="3525264" y="80433"/>
                    <a:pt x="2598164" y="237067"/>
                    <a:pt x="1613914" y="469900"/>
                  </a:cubicBezTo>
                  <a:cubicBezTo>
                    <a:pt x="282531" y="869950"/>
                    <a:pt x="-20153" y="1651000"/>
                    <a:pt x="1014" y="2413000"/>
                  </a:cubicBezTo>
                  <a:lnTo>
                    <a:pt x="1067814" y="30149800"/>
                  </a:lnTo>
                  <a:cubicBezTo>
                    <a:pt x="1910247" y="32092900"/>
                    <a:pt x="2657431" y="34093150"/>
                    <a:pt x="3576064" y="35960050"/>
                  </a:cubicBezTo>
                  <a:lnTo>
                    <a:pt x="2369564" y="2292350"/>
                  </a:lnTo>
                  <a:cubicBezTo>
                    <a:pt x="2435181" y="785283"/>
                    <a:pt x="3053247" y="630767"/>
                    <a:pt x="4680964" y="0"/>
                  </a:cubicBezTo>
                  <a:close/>
                </a:path>
              </a:pathLst>
            </a:custGeom>
            <a:gradFill>
              <a:gsLst>
                <a:gs pos="0">
                  <a:schemeClr val="bg1">
                    <a:lumMod val="50000"/>
                  </a:schemeClr>
                </a:gs>
                <a:gs pos="8000">
                  <a:schemeClr val="bg1">
                    <a:lumMod val="50000"/>
                  </a:schemeClr>
                </a:gs>
                <a:gs pos="3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1757299" y="1371600"/>
              <a:ext cx="3471039" cy="3792681"/>
            </a:xfrm>
            <a:custGeom>
              <a:avLst/>
              <a:gdLst>
                <a:gd name="connsiteX0" fmla="*/ 3657600 w 34137600"/>
                <a:gd name="connsiteY0" fmla="*/ 0 h 37084000"/>
                <a:gd name="connsiteX1" fmla="*/ 3657600 w 34137600"/>
                <a:gd name="connsiteY1" fmla="*/ 1016000 h 37084000"/>
                <a:gd name="connsiteX2" fmla="*/ 30073600 w 34137600"/>
                <a:gd name="connsiteY2" fmla="*/ 203200 h 37084000"/>
                <a:gd name="connsiteX3" fmla="*/ 33528000 w 34137600"/>
                <a:gd name="connsiteY3" fmla="*/ 3860800 h 37084000"/>
                <a:gd name="connsiteX4" fmla="*/ 34137600 w 34137600"/>
                <a:gd name="connsiteY4" fmla="*/ 31191200 h 37084000"/>
                <a:gd name="connsiteX5" fmla="*/ 32004000 w 34137600"/>
                <a:gd name="connsiteY5" fmla="*/ 34137600 h 37084000"/>
                <a:gd name="connsiteX6" fmla="*/ 4572000 w 34137600"/>
                <a:gd name="connsiteY6" fmla="*/ 37084000 h 37084000"/>
                <a:gd name="connsiteX7" fmla="*/ 1422400 w 34137600"/>
                <a:gd name="connsiteY7" fmla="*/ 34544000 h 37084000"/>
                <a:gd name="connsiteX8" fmla="*/ 0 w 34137600"/>
                <a:gd name="connsiteY8" fmla="*/ 2743200 h 37084000"/>
                <a:gd name="connsiteX9" fmla="*/ 3657600 w 34137600"/>
                <a:gd name="connsiteY9"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510116 w 33990116"/>
                <a:gd name="connsiteY0" fmla="*/ 0 h 37084000"/>
                <a:gd name="connsiteX1" fmla="*/ 29926116 w 33990116"/>
                <a:gd name="connsiteY1" fmla="*/ 203200 h 37084000"/>
                <a:gd name="connsiteX2" fmla="*/ 33380516 w 33990116"/>
                <a:gd name="connsiteY2" fmla="*/ 3860800 h 37084000"/>
                <a:gd name="connsiteX3" fmla="*/ 33990116 w 33990116"/>
                <a:gd name="connsiteY3" fmla="*/ 31191200 h 37084000"/>
                <a:gd name="connsiteX4" fmla="*/ 31856516 w 33990116"/>
                <a:gd name="connsiteY4" fmla="*/ 34137600 h 37084000"/>
                <a:gd name="connsiteX5" fmla="*/ 4424516 w 33990116"/>
                <a:gd name="connsiteY5" fmla="*/ 37084000 h 37084000"/>
                <a:gd name="connsiteX6" fmla="*/ 1274916 w 33990116"/>
                <a:gd name="connsiteY6" fmla="*/ 34544000 h 37084000"/>
                <a:gd name="connsiteX7" fmla="*/ 0 w 33990116"/>
                <a:gd name="connsiteY7" fmla="*/ 2684206 h 37084000"/>
                <a:gd name="connsiteX8" fmla="*/ 3510116 w 33990116"/>
                <a:gd name="connsiteY8" fmla="*/ 0 h 37084000"/>
                <a:gd name="connsiteX0" fmla="*/ 3510948 w 33990948"/>
                <a:gd name="connsiteY0" fmla="*/ 0 h 37084000"/>
                <a:gd name="connsiteX1" fmla="*/ 29926948 w 33990948"/>
                <a:gd name="connsiteY1" fmla="*/ 203200 h 37084000"/>
                <a:gd name="connsiteX2" fmla="*/ 33381348 w 33990948"/>
                <a:gd name="connsiteY2" fmla="*/ 3860800 h 37084000"/>
                <a:gd name="connsiteX3" fmla="*/ 33990948 w 33990948"/>
                <a:gd name="connsiteY3" fmla="*/ 31191200 h 37084000"/>
                <a:gd name="connsiteX4" fmla="*/ 31857348 w 33990948"/>
                <a:gd name="connsiteY4" fmla="*/ 34137600 h 37084000"/>
                <a:gd name="connsiteX5" fmla="*/ 4425348 w 33990948"/>
                <a:gd name="connsiteY5" fmla="*/ 37084000 h 37084000"/>
                <a:gd name="connsiteX6" fmla="*/ 1275748 w 33990948"/>
                <a:gd name="connsiteY6" fmla="*/ 34544000 h 37084000"/>
                <a:gd name="connsiteX7" fmla="*/ 832 w 33990948"/>
                <a:gd name="connsiteY7" fmla="*/ 2684206 h 37084000"/>
                <a:gd name="connsiteX8" fmla="*/ 3510948 w 33990948"/>
                <a:gd name="connsiteY8" fmla="*/ 0 h 37084000"/>
                <a:gd name="connsiteX0" fmla="*/ 3510624 w 33990624"/>
                <a:gd name="connsiteY0" fmla="*/ 0 h 37084000"/>
                <a:gd name="connsiteX1" fmla="*/ 29926624 w 33990624"/>
                <a:gd name="connsiteY1" fmla="*/ 203200 h 37084000"/>
                <a:gd name="connsiteX2" fmla="*/ 33381024 w 33990624"/>
                <a:gd name="connsiteY2" fmla="*/ 3860800 h 37084000"/>
                <a:gd name="connsiteX3" fmla="*/ 33990624 w 33990624"/>
                <a:gd name="connsiteY3" fmla="*/ 31191200 h 37084000"/>
                <a:gd name="connsiteX4" fmla="*/ 31857024 w 33990624"/>
                <a:gd name="connsiteY4" fmla="*/ 34137600 h 37084000"/>
                <a:gd name="connsiteX5" fmla="*/ 4425024 w 33990624"/>
                <a:gd name="connsiteY5" fmla="*/ 37084000 h 37084000"/>
                <a:gd name="connsiteX6" fmla="*/ 1275424 w 33990624"/>
                <a:gd name="connsiteY6" fmla="*/ 34544000 h 37084000"/>
                <a:gd name="connsiteX7" fmla="*/ 508 w 33990624"/>
                <a:gd name="connsiteY7" fmla="*/ 2684206 h 37084000"/>
                <a:gd name="connsiteX8" fmla="*/ 3510624 w 3399062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372061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93311"/>
                <a:gd name="connsiteX1" fmla="*/ 29932654 w 33878669"/>
                <a:gd name="connsiteY1" fmla="*/ 203200 h 37093311"/>
                <a:gd name="connsiteX2" fmla="*/ 33387054 w 33878669"/>
                <a:gd name="connsiteY2" fmla="*/ 3860800 h 37093311"/>
                <a:gd name="connsiteX3" fmla="*/ 33878669 w 33878669"/>
                <a:gd name="connsiteY3" fmla="*/ 31250194 h 37093311"/>
                <a:gd name="connsiteX4" fmla="*/ 31863054 w 33878669"/>
                <a:gd name="connsiteY4" fmla="*/ 34049110 h 37093311"/>
                <a:gd name="connsiteX5" fmla="*/ 4372061 w 33878669"/>
                <a:gd name="connsiteY5" fmla="*/ 37084000 h 37093311"/>
                <a:gd name="connsiteX6" fmla="*/ 1281454 w 33878669"/>
                <a:gd name="connsiteY6" fmla="*/ 34544000 h 37093311"/>
                <a:gd name="connsiteX7" fmla="*/ 6538 w 33878669"/>
                <a:gd name="connsiteY7" fmla="*/ 2684206 h 37093311"/>
                <a:gd name="connsiteX8" fmla="*/ 3516654 w 33878669"/>
                <a:gd name="connsiteY8" fmla="*/ 0 h 37093311"/>
                <a:gd name="connsiteX0" fmla="*/ 3516654 w 33878669"/>
                <a:gd name="connsiteY0" fmla="*/ 0 h 37107948"/>
                <a:gd name="connsiteX1" fmla="*/ 29932654 w 33878669"/>
                <a:gd name="connsiteY1" fmla="*/ 203200 h 37107948"/>
                <a:gd name="connsiteX2" fmla="*/ 33387054 w 33878669"/>
                <a:gd name="connsiteY2" fmla="*/ 3860800 h 37107948"/>
                <a:gd name="connsiteX3" fmla="*/ 33878669 w 33878669"/>
                <a:gd name="connsiteY3" fmla="*/ 31250194 h 37107948"/>
                <a:gd name="connsiteX4" fmla="*/ 31863054 w 33878669"/>
                <a:gd name="connsiteY4" fmla="*/ 34049110 h 37107948"/>
                <a:gd name="connsiteX5" fmla="*/ 4372061 w 33878669"/>
                <a:gd name="connsiteY5" fmla="*/ 37084000 h 37107948"/>
                <a:gd name="connsiteX6" fmla="*/ 1281454 w 33878669"/>
                <a:gd name="connsiteY6" fmla="*/ 34544000 h 37107948"/>
                <a:gd name="connsiteX7" fmla="*/ 6538 w 33878669"/>
                <a:gd name="connsiteY7" fmla="*/ 2684206 h 37107948"/>
                <a:gd name="connsiteX8" fmla="*/ 3516654 w 33878669"/>
                <a:gd name="connsiteY8" fmla="*/ 0 h 37107948"/>
                <a:gd name="connsiteX0" fmla="*/ 3516654 w 33878669"/>
                <a:gd name="connsiteY0" fmla="*/ 0 h 37022214"/>
                <a:gd name="connsiteX1" fmla="*/ 29932654 w 33878669"/>
                <a:gd name="connsiteY1" fmla="*/ 203200 h 37022214"/>
                <a:gd name="connsiteX2" fmla="*/ 33387054 w 33878669"/>
                <a:gd name="connsiteY2" fmla="*/ 3860800 h 37022214"/>
                <a:gd name="connsiteX3" fmla="*/ 33878669 w 33878669"/>
                <a:gd name="connsiteY3" fmla="*/ 31250194 h 37022214"/>
                <a:gd name="connsiteX4" fmla="*/ 31863054 w 33878669"/>
                <a:gd name="connsiteY4" fmla="*/ 34049110 h 37022214"/>
                <a:gd name="connsiteX5" fmla="*/ 4342565 w 33878669"/>
                <a:gd name="connsiteY5" fmla="*/ 36995510 h 37022214"/>
                <a:gd name="connsiteX6" fmla="*/ 1281454 w 33878669"/>
                <a:gd name="connsiteY6" fmla="*/ 34544000 h 37022214"/>
                <a:gd name="connsiteX7" fmla="*/ 6538 w 33878669"/>
                <a:gd name="connsiteY7" fmla="*/ 2684206 h 37022214"/>
                <a:gd name="connsiteX8" fmla="*/ 3516654 w 33878669"/>
                <a:gd name="connsiteY8" fmla="*/ 0 h 37022214"/>
                <a:gd name="connsiteX0" fmla="*/ 3516654 w 33878669"/>
                <a:gd name="connsiteY0" fmla="*/ 0 h 37066726"/>
                <a:gd name="connsiteX1" fmla="*/ 29932654 w 33878669"/>
                <a:gd name="connsiteY1" fmla="*/ 203200 h 37066726"/>
                <a:gd name="connsiteX2" fmla="*/ 33387054 w 33878669"/>
                <a:gd name="connsiteY2" fmla="*/ 3860800 h 37066726"/>
                <a:gd name="connsiteX3" fmla="*/ 33878669 w 33878669"/>
                <a:gd name="connsiteY3" fmla="*/ 31250194 h 37066726"/>
                <a:gd name="connsiteX4" fmla="*/ 31863054 w 33878669"/>
                <a:gd name="connsiteY4" fmla="*/ 34049110 h 37066726"/>
                <a:gd name="connsiteX5" fmla="*/ 4342565 w 33878669"/>
                <a:gd name="connsiteY5" fmla="*/ 36995510 h 37066726"/>
                <a:gd name="connsiteX6" fmla="*/ 1281454 w 33878669"/>
                <a:gd name="connsiteY6" fmla="*/ 34544000 h 37066726"/>
                <a:gd name="connsiteX7" fmla="*/ 6538 w 33878669"/>
                <a:gd name="connsiteY7" fmla="*/ 2684206 h 37066726"/>
                <a:gd name="connsiteX8" fmla="*/ 3516654 w 33878669"/>
                <a:gd name="connsiteY8" fmla="*/ 0 h 37066726"/>
                <a:gd name="connsiteX0" fmla="*/ 3516654 w 33878669"/>
                <a:gd name="connsiteY0" fmla="*/ 0 h 37047783"/>
                <a:gd name="connsiteX1" fmla="*/ 29932654 w 33878669"/>
                <a:gd name="connsiteY1" fmla="*/ 203200 h 37047783"/>
                <a:gd name="connsiteX2" fmla="*/ 33387054 w 33878669"/>
                <a:gd name="connsiteY2" fmla="*/ 3860800 h 37047783"/>
                <a:gd name="connsiteX3" fmla="*/ 33878669 w 33878669"/>
                <a:gd name="connsiteY3" fmla="*/ 31250194 h 37047783"/>
                <a:gd name="connsiteX4" fmla="*/ 31863054 w 33878669"/>
                <a:gd name="connsiteY4" fmla="*/ 34049110 h 37047783"/>
                <a:gd name="connsiteX5" fmla="*/ 4342565 w 33878669"/>
                <a:gd name="connsiteY5" fmla="*/ 36995510 h 37047783"/>
                <a:gd name="connsiteX6" fmla="*/ 1281454 w 33878669"/>
                <a:gd name="connsiteY6" fmla="*/ 34544000 h 37047783"/>
                <a:gd name="connsiteX7" fmla="*/ 6538 w 33878669"/>
                <a:gd name="connsiteY7" fmla="*/ 2684206 h 37047783"/>
                <a:gd name="connsiteX8" fmla="*/ 3516654 w 33878669"/>
                <a:gd name="connsiteY8" fmla="*/ 0 h 37047783"/>
                <a:gd name="connsiteX0" fmla="*/ 3516654 w 33878669"/>
                <a:gd name="connsiteY0" fmla="*/ 0 h 37022215"/>
                <a:gd name="connsiteX1" fmla="*/ 29932654 w 33878669"/>
                <a:gd name="connsiteY1" fmla="*/ 203200 h 37022215"/>
                <a:gd name="connsiteX2" fmla="*/ 33387054 w 33878669"/>
                <a:gd name="connsiteY2" fmla="*/ 3860800 h 37022215"/>
                <a:gd name="connsiteX3" fmla="*/ 33878669 w 33878669"/>
                <a:gd name="connsiteY3" fmla="*/ 31250194 h 37022215"/>
                <a:gd name="connsiteX4" fmla="*/ 31863054 w 33878669"/>
                <a:gd name="connsiteY4" fmla="*/ 34049110 h 37022215"/>
                <a:gd name="connsiteX5" fmla="*/ 4342565 w 33878669"/>
                <a:gd name="connsiteY5" fmla="*/ 36995510 h 37022215"/>
                <a:gd name="connsiteX6" fmla="*/ 1281454 w 33878669"/>
                <a:gd name="connsiteY6" fmla="*/ 34544000 h 37022215"/>
                <a:gd name="connsiteX7" fmla="*/ 6538 w 33878669"/>
                <a:gd name="connsiteY7" fmla="*/ 2684206 h 37022215"/>
                <a:gd name="connsiteX8" fmla="*/ 3516654 w 33878669"/>
                <a:gd name="connsiteY8" fmla="*/ 0 h 37022215"/>
                <a:gd name="connsiteX0" fmla="*/ 3516654 w 33878669"/>
                <a:gd name="connsiteY0" fmla="*/ 0 h 37018015"/>
                <a:gd name="connsiteX1" fmla="*/ 29932654 w 33878669"/>
                <a:gd name="connsiteY1" fmla="*/ 203200 h 37018015"/>
                <a:gd name="connsiteX2" fmla="*/ 33387054 w 33878669"/>
                <a:gd name="connsiteY2" fmla="*/ 3860800 h 37018015"/>
                <a:gd name="connsiteX3" fmla="*/ 33878669 w 33878669"/>
                <a:gd name="connsiteY3" fmla="*/ 31250194 h 37018015"/>
                <a:gd name="connsiteX4" fmla="*/ 31863054 w 33878669"/>
                <a:gd name="connsiteY4" fmla="*/ 34049110 h 37018015"/>
                <a:gd name="connsiteX5" fmla="*/ 4342565 w 33878669"/>
                <a:gd name="connsiteY5" fmla="*/ 36995510 h 37018015"/>
                <a:gd name="connsiteX6" fmla="*/ 1281454 w 33878669"/>
                <a:gd name="connsiteY6" fmla="*/ 34544000 h 37018015"/>
                <a:gd name="connsiteX7" fmla="*/ 6538 w 33878669"/>
                <a:gd name="connsiteY7" fmla="*/ 2684206 h 37018015"/>
                <a:gd name="connsiteX8" fmla="*/ 3516654 w 33878669"/>
                <a:gd name="connsiteY8" fmla="*/ 0 h 3701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669" h="37018015">
                  <a:moveTo>
                    <a:pt x="3516654" y="0"/>
                  </a:moveTo>
                  <a:lnTo>
                    <a:pt x="29932654" y="203200"/>
                  </a:lnTo>
                  <a:cubicBezTo>
                    <a:pt x="32971915" y="301523"/>
                    <a:pt x="33385962" y="1461729"/>
                    <a:pt x="33387054" y="3860800"/>
                  </a:cubicBezTo>
                  <a:lnTo>
                    <a:pt x="33878669" y="31250194"/>
                  </a:lnTo>
                  <a:cubicBezTo>
                    <a:pt x="33826229" y="33451529"/>
                    <a:pt x="33036371" y="33912550"/>
                    <a:pt x="31863054" y="34049110"/>
                  </a:cubicBezTo>
                  <a:lnTo>
                    <a:pt x="4342565" y="36995510"/>
                  </a:lnTo>
                  <a:cubicBezTo>
                    <a:pt x="2338969" y="37151734"/>
                    <a:pt x="1308765" y="36511544"/>
                    <a:pt x="1281454" y="34544000"/>
                  </a:cubicBezTo>
                  <a:lnTo>
                    <a:pt x="6538" y="2684206"/>
                  </a:lnTo>
                  <a:cubicBezTo>
                    <a:pt x="-72121" y="737419"/>
                    <a:pt x="527647" y="58994"/>
                    <a:pt x="3516654" y="0"/>
                  </a:cubicBez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788284" y="2598942"/>
              <a:ext cx="1409069" cy="13379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50800" dist="381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757299" y="1697575"/>
              <a:ext cx="3471039" cy="523220"/>
            </a:xfrm>
            <a:prstGeom prst="rect">
              <a:avLst/>
            </a:prstGeom>
            <a:noFill/>
          </p:spPr>
          <p:txBody>
            <a:bodyPr wrap="square" rtlCol="0">
              <a:spAutoFit/>
            </a:bodyPr>
            <a:lstStyle/>
            <a:p>
              <a:pPr algn="ctr"/>
              <a:r>
                <a:rPr lang="en-US" sz="2800" b="1" dirty="0">
                  <a:solidFill>
                    <a:schemeClr val="bg1"/>
                  </a:solidFill>
                </a:rPr>
                <a:t>Placeholder</a:t>
              </a:r>
              <a:endParaRPr lang="en-US" sz="2800" b="1" dirty="0">
                <a:solidFill>
                  <a:schemeClr val="bg1"/>
                </a:solidFill>
                <a:latin typeface="+mj-lt"/>
              </a:endParaRPr>
            </a:p>
          </p:txBody>
        </p:sp>
      </p:grpSp>
      <p:sp>
        <p:nvSpPr>
          <p:cNvPr id="32" name="Rectangle 31"/>
          <p:cNvSpPr/>
          <p:nvPr/>
        </p:nvSpPr>
        <p:spPr>
          <a:xfrm>
            <a:off x="993856" y="358565"/>
            <a:ext cx="1516954" cy="523220"/>
          </a:xfrm>
          <a:prstGeom prst="rect">
            <a:avLst/>
          </a:prstGeom>
        </p:spPr>
        <p:txBody>
          <a:bodyPr wrap="none">
            <a:spAutoFit/>
          </a:bodyPr>
          <a:lstStyle/>
          <a:p>
            <a:r>
              <a:rPr lang="en-US" sz="2800" dirty="0">
                <a:solidFill>
                  <a:schemeClr val="tx1">
                    <a:lumMod val="65000"/>
                    <a:lumOff val="35000"/>
                  </a:schemeClr>
                </a:solidFill>
                <a:latin typeface="+mj-lt"/>
              </a:rPr>
              <a:t>Step </a:t>
            </a:r>
            <a:r>
              <a:rPr lang="en-US" sz="2800" dirty="0" smtClean="0">
                <a:solidFill>
                  <a:schemeClr val="tx1">
                    <a:lumMod val="65000"/>
                    <a:lumOff val="35000"/>
                  </a:schemeClr>
                </a:solidFill>
                <a:latin typeface="+mj-lt"/>
              </a:rPr>
              <a:t>Two</a:t>
            </a:r>
            <a:endParaRPr lang="en-US" sz="2800" dirty="0">
              <a:solidFill>
                <a:schemeClr val="tx1">
                  <a:lumMod val="65000"/>
                  <a:lumOff val="35000"/>
                </a:schemeClr>
              </a:solidFill>
              <a:latin typeface="+mj-lt"/>
            </a:endParaRPr>
          </a:p>
        </p:txBody>
      </p:sp>
      <p:sp>
        <p:nvSpPr>
          <p:cNvPr id="33" name="Oval 32"/>
          <p:cNvSpPr/>
          <p:nvPr/>
        </p:nvSpPr>
        <p:spPr>
          <a:xfrm>
            <a:off x="399217" y="353134"/>
            <a:ext cx="528651" cy="528651"/>
          </a:xfrm>
          <a:prstGeom prst="ellipse">
            <a:avLst/>
          </a:prstGeom>
          <a:solidFill>
            <a:srgbClr val="F25600"/>
          </a:solidFill>
          <a:ln>
            <a:solidFill>
              <a:srgbClr val="C84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effectLst>
                  <a:innerShdw blurRad="114300">
                    <a:prstClr val="black"/>
                  </a:innerShdw>
                </a:effectLst>
              </a:rPr>
              <a:t>2</a:t>
            </a:r>
            <a:endParaRPr lang="en-US" sz="2800" b="1" dirty="0">
              <a:solidFill>
                <a:schemeClr val="bg1"/>
              </a:solidFill>
              <a:effectLst>
                <a:innerShdw blurRad="114300">
                  <a:prstClr val="black"/>
                </a:innerShdw>
              </a:effectLst>
            </a:endParaRPr>
          </a:p>
        </p:txBody>
      </p:sp>
      <p:sp>
        <p:nvSpPr>
          <p:cNvPr id="34" name="Rectangle 33"/>
          <p:cNvSpPr/>
          <p:nvPr/>
        </p:nvSpPr>
        <p:spPr>
          <a:xfrm>
            <a:off x="7187745" y="5103769"/>
            <a:ext cx="4611932" cy="1384995"/>
          </a:xfrm>
          <a:prstGeom prst="rect">
            <a:avLst/>
          </a:prstGeom>
        </p:spPr>
        <p:txBody>
          <a:bodyPr wrap="square">
            <a:spAutoFit/>
          </a:bodyPr>
          <a:lstStyle/>
          <a:p>
            <a:pPr algn="r"/>
            <a:r>
              <a:rPr lang="en-US" sz="1400" dirty="0"/>
              <a:t>Lorem ipsum dolor sit amet, consectetur adipiscing elit. Etiam imperdiet ante nec dictum efficitur. Fusce sagittis quam ante, in pretium velit egestas viverra. Duis maximus, felis non congue ullamcorper, arcu dui molestie metus, at auctor urna ipsum dictum elit. Integer et est consequat, viverra quam id, vestibulum erat</a:t>
            </a:r>
            <a:r>
              <a:rPr lang="en-US" sz="1400" dirty="0" smtClean="0"/>
              <a:t>.</a:t>
            </a:r>
            <a:endParaRPr lang="en-US" sz="1400" dirty="0"/>
          </a:p>
        </p:txBody>
      </p:sp>
      <p:sp>
        <p:nvSpPr>
          <p:cNvPr id="36" name="TextBox 35"/>
          <p:cNvSpPr txBox="1"/>
          <p:nvPr/>
        </p:nvSpPr>
        <p:spPr>
          <a:xfrm>
            <a:off x="8328638" y="4706448"/>
            <a:ext cx="3471039" cy="523220"/>
          </a:xfrm>
          <a:prstGeom prst="rect">
            <a:avLst/>
          </a:prstGeom>
          <a:noFill/>
        </p:spPr>
        <p:txBody>
          <a:bodyPr wrap="square" rtlCol="0">
            <a:spAutoFit/>
          </a:bodyPr>
          <a:lstStyle/>
          <a:p>
            <a:pPr algn="r"/>
            <a:r>
              <a:rPr lang="en-US" sz="2800" b="1" dirty="0" smtClean="0">
                <a:solidFill>
                  <a:schemeClr val="tx1">
                    <a:lumMod val="65000"/>
                    <a:lumOff val="35000"/>
                  </a:schemeClr>
                </a:solidFill>
                <a:latin typeface="+mj-lt"/>
              </a:rPr>
              <a:t>Placeholder</a:t>
            </a:r>
            <a:endParaRPr lang="en-US" sz="2800" b="1" dirty="0">
              <a:solidFill>
                <a:schemeClr val="tx1">
                  <a:lumMod val="65000"/>
                  <a:lumOff val="35000"/>
                </a:schemeClr>
              </a:solidFill>
              <a:latin typeface="+mj-lt"/>
            </a:endParaRPr>
          </a:p>
        </p:txBody>
      </p:sp>
      <p:sp>
        <p:nvSpPr>
          <p:cNvPr id="38" name="Rectangle 37"/>
          <p:cNvSpPr/>
          <p:nvPr/>
        </p:nvSpPr>
        <p:spPr>
          <a:xfrm>
            <a:off x="0" y="0"/>
            <a:ext cx="12192000" cy="109728"/>
          </a:xfrm>
          <a:prstGeom prst="rect">
            <a:avLst/>
          </a:prstGeom>
          <a:gradFill flip="none" rotWithShape="1">
            <a:gsLst>
              <a:gs pos="0">
                <a:schemeClr val="accent2"/>
              </a:gs>
              <a:gs pos="31000">
                <a:schemeClr val="accent2"/>
              </a:gs>
              <a:gs pos="69000">
                <a:schemeClr val="accent2">
                  <a:lumMod val="75000"/>
                </a:schemeClr>
              </a:gs>
              <a:gs pos="97000">
                <a:schemeClr val="accent2">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11840066" y="4847378"/>
            <a:ext cx="351934" cy="1649017"/>
          </a:xfrm>
          <a:prstGeom prst="rect">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741302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Oval 48"/>
          <p:cNvSpPr/>
          <p:nvPr/>
        </p:nvSpPr>
        <p:spPr>
          <a:xfrm rot="21233865">
            <a:off x="9334521" y="2768675"/>
            <a:ext cx="2568614" cy="1358303"/>
          </a:xfrm>
          <a:prstGeom prst="ellipse">
            <a:avLst/>
          </a:prstGeom>
          <a:solidFill>
            <a:srgbClr val="404040">
              <a:alpha val="33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9851233" y="2173924"/>
            <a:ext cx="1457749" cy="1416038"/>
            <a:chOff x="9851233" y="2173924"/>
            <a:chExt cx="1457749" cy="1416038"/>
          </a:xfrm>
          <a:effectLst>
            <a:outerShdw blurRad="63500" dist="63500" dir="6300000" algn="t" rotWithShape="0">
              <a:prstClr val="black">
                <a:alpha val="70000"/>
              </a:prstClr>
            </a:outerShdw>
          </a:effectLst>
        </p:grpSpPr>
        <p:sp>
          <p:nvSpPr>
            <p:cNvPr id="44" name="Freeform 43"/>
            <p:cNvSpPr/>
            <p:nvPr/>
          </p:nvSpPr>
          <p:spPr>
            <a:xfrm>
              <a:off x="9851233" y="2173924"/>
              <a:ext cx="1449587" cy="1416038"/>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chemeClr val="bg1">
                    <a:lumMod val="50000"/>
                  </a:schemeClr>
                </a:gs>
                <a:gs pos="13000">
                  <a:schemeClr val="bg1">
                    <a:lumMod val="50000"/>
                  </a:schemeClr>
                </a:gs>
                <a:gs pos="5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10162621" y="2189205"/>
              <a:ext cx="1146361" cy="1398875"/>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10510623" y="2609106"/>
              <a:ext cx="508188" cy="482556"/>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25400" dist="25400" dir="189000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10162621" y="2305060"/>
              <a:ext cx="1138199" cy="246221"/>
            </a:xfrm>
            <a:prstGeom prst="rect">
              <a:avLst/>
            </a:prstGeom>
            <a:noFill/>
            <a:effectLst>
              <a:innerShdw blurRad="114300">
                <a:prstClr val="black"/>
              </a:innerShdw>
            </a:effectLst>
          </p:spPr>
          <p:txBody>
            <a:bodyPr wrap="square" rtlCol="0">
              <a:spAutoFit/>
            </a:bodyPr>
            <a:lstStyle/>
            <a:p>
              <a:pPr algn="ctr"/>
              <a:r>
                <a:rPr lang="en-US" sz="1000" b="1" dirty="0">
                  <a:solidFill>
                    <a:schemeClr val="bg1"/>
                  </a:solidFill>
                  <a:latin typeface="+mj-lt"/>
                </a:rPr>
                <a:t>Placeholder</a:t>
              </a:r>
              <a:endParaRPr lang="en-US" sz="1000" b="1" dirty="0">
                <a:solidFill>
                  <a:schemeClr val="bg1"/>
                </a:solidFill>
                <a:latin typeface="+mj-lt"/>
              </a:endParaRPr>
            </a:p>
          </p:txBody>
        </p:sp>
      </p:grpSp>
      <p:sp>
        <p:nvSpPr>
          <p:cNvPr id="50" name="Oval 49"/>
          <p:cNvSpPr/>
          <p:nvPr/>
        </p:nvSpPr>
        <p:spPr>
          <a:xfrm rot="21233865">
            <a:off x="7339164" y="2860830"/>
            <a:ext cx="3233228" cy="1709755"/>
          </a:xfrm>
          <a:prstGeom prst="ellipse">
            <a:avLst/>
          </a:prstGeom>
          <a:solidFill>
            <a:srgbClr val="404040">
              <a:alpha val="2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828672" y="1942143"/>
            <a:ext cx="2079766" cy="2020257"/>
            <a:chOff x="7827930" y="1916683"/>
            <a:chExt cx="2079766" cy="2020257"/>
          </a:xfrm>
          <a:effectLst>
            <a:outerShdw blurRad="63500" dist="63500" dir="6300000" algn="t" rotWithShape="0">
              <a:prstClr val="black">
                <a:alpha val="70000"/>
              </a:prstClr>
            </a:outerShdw>
          </a:effectLst>
        </p:grpSpPr>
        <p:sp>
          <p:nvSpPr>
            <p:cNvPr id="39" name="Freeform 38"/>
            <p:cNvSpPr/>
            <p:nvPr/>
          </p:nvSpPr>
          <p:spPr>
            <a:xfrm>
              <a:off x="7827930" y="1916683"/>
              <a:ext cx="2068121" cy="2020257"/>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rgbClr val="C84700"/>
                </a:gs>
                <a:gs pos="7000">
                  <a:srgbClr val="C84700"/>
                </a:gs>
                <a:gs pos="3000">
                  <a:schemeClr val="accent2">
                    <a:lumMod val="60000"/>
                    <a:lumOff val="40000"/>
                  </a:schemeClr>
                </a:gs>
                <a:gs pos="100000">
                  <a:srgbClr val="C847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p:cNvSpPr/>
            <p:nvPr/>
          </p:nvSpPr>
          <p:spPr>
            <a:xfrm>
              <a:off x="8272186" y="1938484"/>
              <a:ext cx="1635510" cy="1995771"/>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rgbClr val="F25600"/>
            </a:solidFill>
            <a:ln>
              <a:noFill/>
            </a:ln>
            <a:scene3d>
              <a:camera prst="orthographicFront"/>
              <a:lightRig rig="soft" dir="t"/>
            </a:scene3d>
            <a:sp3d extrusionH="76200" prstMaterial="plastic">
              <a:bevelT w="635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p:cNvSpPr/>
            <p:nvPr/>
          </p:nvSpPr>
          <p:spPr>
            <a:xfrm>
              <a:off x="8768680" y="2537555"/>
              <a:ext cx="725031" cy="688462"/>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8272186" y="2103774"/>
              <a:ext cx="1623864" cy="307777"/>
            </a:xfrm>
            <a:prstGeom prst="rect">
              <a:avLst/>
            </a:prstGeom>
            <a:noFill/>
          </p:spPr>
          <p:txBody>
            <a:bodyPr wrap="square" rtlCol="0">
              <a:spAutoFit/>
            </a:bodyPr>
            <a:lstStyle/>
            <a:p>
              <a:pPr algn="ctr"/>
              <a:r>
                <a:rPr lang="en-US" sz="1400" b="1" dirty="0">
                  <a:solidFill>
                    <a:schemeClr val="bg1"/>
                  </a:solidFill>
                  <a:latin typeface="+mj-lt"/>
                </a:rPr>
                <a:t>Placeholder</a:t>
              </a:r>
              <a:endParaRPr lang="en-US" sz="1400" b="1" dirty="0" smtClean="0">
                <a:solidFill>
                  <a:schemeClr val="bg1"/>
                </a:solidFill>
                <a:latin typeface="+mj-lt"/>
              </a:endParaRPr>
            </a:p>
          </p:txBody>
        </p:sp>
      </p:grpSp>
      <p:sp>
        <p:nvSpPr>
          <p:cNvPr id="5" name="Oval 4"/>
          <p:cNvSpPr/>
          <p:nvPr/>
        </p:nvSpPr>
        <p:spPr>
          <a:xfrm rot="21233865">
            <a:off x="870803" y="3228483"/>
            <a:ext cx="5110114" cy="2745878"/>
          </a:xfrm>
          <a:prstGeom prst="ellipse">
            <a:avLst/>
          </a:prstGeom>
          <a:solidFill>
            <a:srgbClr val="404040">
              <a:alpha val="15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rot="21233865">
            <a:off x="4679565" y="3122246"/>
            <a:ext cx="3895745" cy="2060100"/>
          </a:xfrm>
          <a:prstGeom prst="ellipse">
            <a:avLst/>
          </a:prstGeom>
          <a:solidFill>
            <a:srgbClr val="404040">
              <a:alpha val="20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5135213" y="1732263"/>
            <a:ext cx="2783742" cy="2704090"/>
            <a:chOff x="5135213" y="1732263"/>
            <a:chExt cx="2783742" cy="2704090"/>
          </a:xfrm>
          <a:effectLst>
            <a:outerShdw blurRad="63500" dist="63500" dir="6300000" algn="t" rotWithShape="0">
              <a:prstClr val="black">
                <a:alpha val="70000"/>
              </a:prstClr>
            </a:outerShdw>
          </a:effectLst>
        </p:grpSpPr>
        <p:sp>
          <p:nvSpPr>
            <p:cNvPr id="14" name="Freeform 13"/>
            <p:cNvSpPr/>
            <p:nvPr/>
          </p:nvSpPr>
          <p:spPr>
            <a:xfrm>
              <a:off x="5135213" y="1732263"/>
              <a:ext cx="2768155" cy="2704090"/>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chemeClr val="bg1">
                    <a:lumMod val="50000"/>
                  </a:schemeClr>
                </a:gs>
                <a:gs pos="8000">
                  <a:schemeClr val="bg1">
                    <a:lumMod val="50000"/>
                  </a:schemeClr>
                </a:gs>
                <a:gs pos="3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p:cNvSpPr/>
            <p:nvPr/>
          </p:nvSpPr>
          <p:spPr>
            <a:xfrm>
              <a:off x="5729845" y="1761444"/>
              <a:ext cx="2189110" cy="2671316"/>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p:cNvSpPr/>
            <p:nvPr/>
          </p:nvSpPr>
          <p:spPr>
            <a:xfrm>
              <a:off x="6394396" y="2563293"/>
              <a:ext cx="970445" cy="9214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729845" y="1997545"/>
              <a:ext cx="2173523" cy="338554"/>
            </a:xfrm>
            <a:prstGeom prst="rect">
              <a:avLst/>
            </a:prstGeom>
            <a:noFill/>
          </p:spPr>
          <p:txBody>
            <a:bodyPr wrap="square" rtlCol="0">
              <a:spAutoFit/>
            </a:bodyPr>
            <a:lstStyle/>
            <a:p>
              <a:pPr algn="ctr"/>
              <a:r>
                <a:rPr lang="en-US" sz="1600" b="1" dirty="0">
                  <a:solidFill>
                    <a:schemeClr val="bg1"/>
                  </a:solidFill>
                  <a:latin typeface="+mj-lt"/>
                </a:rPr>
                <a:t>Placeholder</a:t>
              </a:r>
              <a:endParaRPr lang="en-US" sz="1600" b="1" dirty="0">
                <a:solidFill>
                  <a:schemeClr val="tx1">
                    <a:lumMod val="65000"/>
                    <a:lumOff val="35000"/>
                  </a:schemeClr>
                </a:solidFill>
                <a:latin typeface="+mj-lt"/>
              </a:endParaRPr>
            </a:p>
          </p:txBody>
        </p:sp>
      </p:grpSp>
      <p:grpSp>
        <p:nvGrpSpPr>
          <p:cNvPr id="2" name="Group 1"/>
          <p:cNvGrpSpPr/>
          <p:nvPr/>
        </p:nvGrpSpPr>
        <p:grpSpPr>
          <a:xfrm>
            <a:off x="1554734" y="1371600"/>
            <a:ext cx="3673604" cy="3792681"/>
            <a:chOff x="1554734" y="1371600"/>
            <a:chExt cx="3673604" cy="3792681"/>
          </a:xfrm>
          <a:effectLst>
            <a:outerShdw blurRad="63500" dist="63500" dir="6300000" algn="t" rotWithShape="0">
              <a:prstClr val="black">
                <a:alpha val="70000"/>
              </a:prstClr>
            </a:outerShdw>
          </a:effectLst>
        </p:grpSpPr>
        <p:sp>
          <p:nvSpPr>
            <p:cNvPr id="9" name="Freeform 8"/>
            <p:cNvSpPr/>
            <p:nvPr/>
          </p:nvSpPr>
          <p:spPr>
            <a:xfrm>
              <a:off x="1554734" y="1374202"/>
              <a:ext cx="479588" cy="3684287"/>
            </a:xfrm>
            <a:custGeom>
              <a:avLst/>
              <a:gdLst>
                <a:gd name="connsiteX0" fmla="*/ 4775200 w 4876800"/>
                <a:gd name="connsiteY0" fmla="*/ 0 h 36169600"/>
                <a:gd name="connsiteX1" fmla="*/ 4775200 w 4876800"/>
                <a:gd name="connsiteY1" fmla="*/ 1016000 h 36169600"/>
                <a:gd name="connsiteX2" fmla="*/ 1727200 w 4876800"/>
                <a:gd name="connsiteY2" fmla="*/ 508000 h 36169600"/>
                <a:gd name="connsiteX3" fmla="*/ 0 w 4876800"/>
                <a:gd name="connsiteY3" fmla="*/ 2336800 h 36169600"/>
                <a:gd name="connsiteX4" fmla="*/ 914400 w 4876800"/>
                <a:gd name="connsiteY4" fmla="*/ 29768800 h 36169600"/>
                <a:gd name="connsiteX5" fmla="*/ 3556000 w 4876800"/>
                <a:gd name="connsiteY5" fmla="*/ 36169600 h 36169600"/>
                <a:gd name="connsiteX6" fmla="*/ 4165600 w 4876800"/>
                <a:gd name="connsiteY6" fmla="*/ 34036000 h 36169600"/>
                <a:gd name="connsiteX7" fmla="*/ 3454400 w 4876800"/>
                <a:gd name="connsiteY7" fmla="*/ 1930400 h 36169600"/>
                <a:gd name="connsiteX8" fmla="*/ 4876800 w 4876800"/>
                <a:gd name="connsiteY8"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8" fmla="*/ 4775200 w 4876800"/>
                <a:gd name="connsiteY8" fmla="*/ 0 h 36169600"/>
                <a:gd name="connsiteX0" fmla="*/ 4775200 w 4775200"/>
                <a:gd name="connsiteY0" fmla="*/ 0 h 36169600"/>
                <a:gd name="connsiteX1" fmla="*/ 1727200 w 4775200"/>
                <a:gd name="connsiteY1" fmla="*/ 508000 h 36169600"/>
                <a:gd name="connsiteX2" fmla="*/ 0 w 4775200"/>
                <a:gd name="connsiteY2" fmla="*/ 2336800 h 36169600"/>
                <a:gd name="connsiteX3" fmla="*/ 914400 w 4775200"/>
                <a:gd name="connsiteY3" fmla="*/ 29768800 h 36169600"/>
                <a:gd name="connsiteX4" fmla="*/ 3556000 w 4775200"/>
                <a:gd name="connsiteY4" fmla="*/ 36169600 h 36169600"/>
                <a:gd name="connsiteX5" fmla="*/ 4165600 w 4775200"/>
                <a:gd name="connsiteY5" fmla="*/ 34036000 h 36169600"/>
                <a:gd name="connsiteX6" fmla="*/ 3454400 w 4775200"/>
                <a:gd name="connsiteY6" fmla="*/ 1930400 h 36169600"/>
                <a:gd name="connsiteX7" fmla="*/ 4775200 w 4775200"/>
                <a:gd name="connsiteY7" fmla="*/ 0 h 36169600"/>
                <a:gd name="connsiteX0" fmla="*/ 4775200 w 4775200"/>
                <a:gd name="connsiteY0" fmla="*/ 0 h 36245800"/>
                <a:gd name="connsiteX1" fmla="*/ 1727200 w 4775200"/>
                <a:gd name="connsiteY1" fmla="*/ 5842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27200 w 4775200"/>
                <a:gd name="connsiteY1" fmla="*/ 45085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679950 w 4679950"/>
                <a:gd name="connsiteY0" fmla="*/ 0 h 36245800"/>
                <a:gd name="connsiteX1" fmla="*/ 1612900 w 4679950"/>
                <a:gd name="connsiteY1" fmla="*/ 469900 h 36245800"/>
                <a:gd name="connsiteX2" fmla="*/ 0 w 4679950"/>
                <a:gd name="connsiteY2" fmla="*/ 2413000 h 36245800"/>
                <a:gd name="connsiteX3" fmla="*/ 819150 w 4679950"/>
                <a:gd name="connsiteY3" fmla="*/ 29845000 h 36245800"/>
                <a:gd name="connsiteX4" fmla="*/ 3460750 w 4679950"/>
                <a:gd name="connsiteY4" fmla="*/ 36245800 h 36245800"/>
                <a:gd name="connsiteX5" fmla="*/ 4070350 w 4679950"/>
                <a:gd name="connsiteY5" fmla="*/ 34112200 h 36245800"/>
                <a:gd name="connsiteX6" fmla="*/ 3359150 w 4679950"/>
                <a:gd name="connsiteY6" fmla="*/ 2006600 h 36245800"/>
                <a:gd name="connsiteX7" fmla="*/ 4679950 w 4679950"/>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1067814 w 4680964"/>
                <a:gd name="connsiteY3" fmla="*/ 301498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4071364 w 4680964"/>
                <a:gd name="connsiteY5" fmla="*/ 341122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636264 w 4680964"/>
                <a:gd name="connsiteY6" fmla="*/ 16446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2369564 w 4680964"/>
                <a:gd name="connsiteY5" fmla="*/ 2292350 h 35960050"/>
                <a:gd name="connsiteX6" fmla="*/ 4680964 w 4680964"/>
                <a:gd name="connsiteY6" fmla="*/ 0 h 3596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0964" h="35960050">
                  <a:moveTo>
                    <a:pt x="4680964" y="0"/>
                  </a:moveTo>
                  <a:cubicBezTo>
                    <a:pt x="3525264" y="80433"/>
                    <a:pt x="2598164" y="237067"/>
                    <a:pt x="1613914" y="469900"/>
                  </a:cubicBezTo>
                  <a:cubicBezTo>
                    <a:pt x="282531" y="869950"/>
                    <a:pt x="-20153" y="1651000"/>
                    <a:pt x="1014" y="2413000"/>
                  </a:cubicBezTo>
                  <a:lnTo>
                    <a:pt x="1067814" y="30149800"/>
                  </a:lnTo>
                  <a:cubicBezTo>
                    <a:pt x="1910247" y="32092900"/>
                    <a:pt x="2657431" y="34093150"/>
                    <a:pt x="3576064" y="35960050"/>
                  </a:cubicBezTo>
                  <a:lnTo>
                    <a:pt x="2369564" y="2292350"/>
                  </a:lnTo>
                  <a:cubicBezTo>
                    <a:pt x="2435181" y="785283"/>
                    <a:pt x="3053247" y="630767"/>
                    <a:pt x="4680964" y="0"/>
                  </a:cubicBezTo>
                  <a:close/>
                </a:path>
              </a:pathLst>
            </a:custGeom>
            <a:gradFill>
              <a:gsLst>
                <a:gs pos="0">
                  <a:schemeClr val="bg1">
                    <a:lumMod val="50000"/>
                  </a:schemeClr>
                </a:gs>
                <a:gs pos="7000">
                  <a:schemeClr val="bg1">
                    <a:lumMod val="50000"/>
                  </a:schemeClr>
                </a:gs>
                <a:gs pos="3000">
                  <a:schemeClr val="bg1">
                    <a:lumMod val="7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1757299" y="1371600"/>
              <a:ext cx="3471039" cy="3792681"/>
            </a:xfrm>
            <a:custGeom>
              <a:avLst/>
              <a:gdLst>
                <a:gd name="connsiteX0" fmla="*/ 3657600 w 34137600"/>
                <a:gd name="connsiteY0" fmla="*/ 0 h 37084000"/>
                <a:gd name="connsiteX1" fmla="*/ 3657600 w 34137600"/>
                <a:gd name="connsiteY1" fmla="*/ 1016000 h 37084000"/>
                <a:gd name="connsiteX2" fmla="*/ 30073600 w 34137600"/>
                <a:gd name="connsiteY2" fmla="*/ 203200 h 37084000"/>
                <a:gd name="connsiteX3" fmla="*/ 33528000 w 34137600"/>
                <a:gd name="connsiteY3" fmla="*/ 3860800 h 37084000"/>
                <a:gd name="connsiteX4" fmla="*/ 34137600 w 34137600"/>
                <a:gd name="connsiteY4" fmla="*/ 31191200 h 37084000"/>
                <a:gd name="connsiteX5" fmla="*/ 32004000 w 34137600"/>
                <a:gd name="connsiteY5" fmla="*/ 34137600 h 37084000"/>
                <a:gd name="connsiteX6" fmla="*/ 4572000 w 34137600"/>
                <a:gd name="connsiteY6" fmla="*/ 37084000 h 37084000"/>
                <a:gd name="connsiteX7" fmla="*/ 1422400 w 34137600"/>
                <a:gd name="connsiteY7" fmla="*/ 34544000 h 37084000"/>
                <a:gd name="connsiteX8" fmla="*/ 0 w 34137600"/>
                <a:gd name="connsiteY8" fmla="*/ 2743200 h 37084000"/>
                <a:gd name="connsiteX9" fmla="*/ 3657600 w 34137600"/>
                <a:gd name="connsiteY9"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510116 w 33990116"/>
                <a:gd name="connsiteY0" fmla="*/ 0 h 37084000"/>
                <a:gd name="connsiteX1" fmla="*/ 29926116 w 33990116"/>
                <a:gd name="connsiteY1" fmla="*/ 203200 h 37084000"/>
                <a:gd name="connsiteX2" fmla="*/ 33380516 w 33990116"/>
                <a:gd name="connsiteY2" fmla="*/ 3860800 h 37084000"/>
                <a:gd name="connsiteX3" fmla="*/ 33990116 w 33990116"/>
                <a:gd name="connsiteY3" fmla="*/ 31191200 h 37084000"/>
                <a:gd name="connsiteX4" fmla="*/ 31856516 w 33990116"/>
                <a:gd name="connsiteY4" fmla="*/ 34137600 h 37084000"/>
                <a:gd name="connsiteX5" fmla="*/ 4424516 w 33990116"/>
                <a:gd name="connsiteY5" fmla="*/ 37084000 h 37084000"/>
                <a:gd name="connsiteX6" fmla="*/ 1274916 w 33990116"/>
                <a:gd name="connsiteY6" fmla="*/ 34544000 h 37084000"/>
                <a:gd name="connsiteX7" fmla="*/ 0 w 33990116"/>
                <a:gd name="connsiteY7" fmla="*/ 2684206 h 37084000"/>
                <a:gd name="connsiteX8" fmla="*/ 3510116 w 33990116"/>
                <a:gd name="connsiteY8" fmla="*/ 0 h 37084000"/>
                <a:gd name="connsiteX0" fmla="*/ 3510948 w 33990948"/>
                <a:gd name="connsiteY0" fmla="*/ 0 h 37084000"/>
                <a:gd name="connsiteX1" fmla="*/ 29926948 w 33990948"/>
                <a:gd name="connsiteY1" fmla="*/ 203200 h 37084000"/>
                <a:gd name="connsiteX2" fmla="*/ 33381348 w 33990948"/>
                <a:gd name="connsiteY2" fmla="*/ 3860800 h 37084000"/>
                <a:gd name="connsiteX3" fmla="*/ 33990948 w 33990948"/>
                <a:gd name="connsiteY3" fmla="*/ 31191200 h 37084000"/>
                <a:gd name="connsiteX4" fmla="*/ 31857348 w 33990948"/>
                <a:gd name="connsiteY4" fmla="*/ 34137600 h 37084000"/>
                <a:gd name="connsiteX5" fmla="*/ 4425348 w 33990948"/>
                <a:gd name="connsiteY5" fmla="*/ 37084000 h 37084000"/>
                <a:gd name="connsiteX6" fmla="*/ 1275748 w 33990948"/>
                <a:gd name="connsiteY6" fmla="*/ 34544000 h 37084000"/>
                <a:gd name="connsiteX7" fmla="*/ 832 w 33990948"/>
                <a:gd name="connsiteY7" fmla="*/ 2684206 h 37084000"/>
                <a:gd name="connsiteX8" fmla="*/ 3510948 w 33990948"/>
                <a:gd name="connsiteY8" fmla="*/ 0 h 37084000"/>
                <a:gd name="connsiteX0" fmla="*/ 3510624 w 33990624"/>
                <a:gd name="connsiteY0" fmla="*/ 0 h 37084000"/>
                <a:gd name="connsiteX1" fmla="*/ 29926624 w 33990624"/>
                <a:gd name="connsiteY1" fmla="*/ 203200 h 37084000"/>
                <a:gd name="connsiteX2" fmla="*/ 33381024 w 33990624"/>
                <a:gd name="connsiteY2" fmla="*/ 3860800 h 37084000"/>
                <a:gd name="connsiteX3" fmla="*/ 33990624 w 33990624"/>
                <a:gd name="connsiteY3" fmla="*/ 31191200 h 37084000"/>
                <a:gd name="connsiteX4" fmla="*/ 31857024 w 33990624"/>
                <a:gd name="connsiteY4" fmla="*/ 34137600 h 37084000"/>
                <a:gd name="connsiteX5" fmla="*/ 4425024 w 33990624"/>
                <a:gd name="connsiteY5" fmla="*/ 37084000 h 37084000"/>
                <a:gd name="connsiteX6" fmla="*/ 1275424 w 33990624"/>
                <a:gd name="connsiteY6" fmla="*/ 34544000 h 37084000"/>
                <a:gd name="connsiteX7" fmla="*/ 508 w 33990624"/>
                <a:gd name="connsiteY7" fmla="*/ 2684206 h 37084000"/>
                <a:gd name="connsiteX8" fmla="*/ 3510624 w 3399062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372061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93311"/>
                <a:gd name="connsiteX1" fmla="*/ 29932654 w 33878669"/>
                <a:gd name="connsiteY1" fmla="*/ 203200 h 37093311"/>
                <a:gd name="connsiteX2" fmla="*/ 33387054 w 33878669"/>
                <a:gd name="connsiteY2" fmla="*/ 3860800 h 37093311"/>
                <a:gd name="connsiteX3" fmla="*/ 33878669 w 33878669"/>
                <a:gd name="connsiteY3" fmla="*/ 31250194 h 37093311"/>
                <a:gd name="connsiteX4" fmla="*/ 31863054 w 33878669"/>
                <a:gd name="connsiteY4" fmla="*/ 34049110 h 37093311"/>
                <a:gd name="connsiteX5" fmla="*/ 4372061 w 33878669"/>
                <a:gd name="connsiteY5" fmla="*/ 37084000 h 37093311"/>
                <a:gd name="connsiteX6" fmla="*/ 1281454 w 33878669"/>
                <a:gd name="connsiteY6" fmla="*/ 34544000 h 37093311"/>
                <a:gd name="connsiteX7" fmla="*/ 6538 w 33878669"/>
                <a:gd name="connsiteY7" fmla="*/ 2684206 h 37093311"/>
                <a:gd name="connsiteX8" fmla="*/ 3516654 w 33878669"/>
                <a:gd name="connsiteY8" fmla="*/ 0 h 37093311"/>
                <a:gd name="connsiteX0" fmla="*/ 3516654 w 33878669"/>
                <a:gd name="connsiteY0" fmla="*/ 0 h 37107948"/>
                <a:gd name="connsiteX1" fmla="*/ 29932654 w 33878669"/>
                <a:gd name="connsiteY1" fmla="*/ 203200 h 37107948"/>
                <a:gd name="connsiteX2" fmla="*/ 33387054 w 33878669"/>
                <a:gd name="connsiteY2" fmla="*/ 3860800 h 37107948"/>
                <a:gd name="connsiteX3" fmla="*/ 33878669 w 33878669"/>
                <a:gd name="connsiteY3" fmla="*/ 31250194 h 37107948"/>
                <a:gd name="connsiteX4" fmla="*/ 31863054 w 33878669"/>
                <a:gd name="connsiteY4" fmla="*/ 34049110 h 37107948"/>
                <a:gd name="connsiteX5" fmla="*/ 4372061 w 33878669"/>
                <a:gd name="connsiteY5" fmla="*/ 37084000 h 37107948"/>
                <a:gd name="connsiteX6" fmla="*/ 1281454 w 33878669"/>
                <a:gd name="connsiteY6" fmla="*/ 34544000 h 37107948"/>
                <a:gd name="connsiteX7" fmla="*/ 6538 w 33878669"/>
                <a:gd name="connsiteY7" fmla="*/ 2684206 h 37107948"/>
                <a:gd name="connsiteX8" fmla="*/ 3516654 w 33878669"/>
                <a:gd name="connsiteY8" fmla="*/ 0 h 37107948"/>
                <a:gd name="connsiteX0" fmla="*/ 3516654 w 33878669"/>
                <a:gd name="connsiteY0" fmla="*/ 0 h 37022214"/>
                <a:gd name="connsiteX1" fmla="*/ 29932654 w 33878669"/>
                <a:gd name="connsiteY1" fmla="*/ 203200 h 37022214"/>
                <a:gd name="connsiteX2" fmla="*/ 33387054 w 33878669"/>
                <a:gd name="connsiteY2" fmla="*/ 3860800 h 37022214"/>
                <a:gd name="connsiteX3" fmla="*/ 33878669 w 33878669"/>
                <a:gd name="connsiteY3" fmla="*/ 31250194 h 37022214"/>
                <a:gd name="connsiteX4" fmla="*/ 31863054 w 33878669"/>
                <a:gd name="connsiteY4" fmla="*/ 34049110 h 37022214"/>
                <a:gd name="connsiteX5" fmla="*/ 4342565 w 33878669"/>
                <a:gd name="connsiteY5" fmla="*/ 36995510 h 37022214"/>
                <a:gd name="connsiteX6" fmla="*/ 1281454 w 33878669"/>
                <a:gd name="connsiteY6" fmla="*/ 34544000 h 37022214"/>
                <a:gd name="connsiteX7" fmla="*/ 6538 w 33878669"/>
                <a:gd name="connsiteY7" fmla="*/ 2684206 h 37022214"/>
                <a:gd name="connsiteX8" fmla="*/ 3516654 w 33878669"/>
                <a:gd name="connsiteY8" fmla="*/ 0 h 37022214"/>
                <a:gd name="connsiteX0" fmla="*/ 3516654 w 33878669"/>
                <a:gd name="connsiteY0" fmla="*/ 0 h 37066726"/>
                <a:gd name="connsiteX1" fmla="*/ 29932654 w 33878669"/>
                <a:gd name="connsiteY1" fmla="*/ 203200 h 37066726"/>
                <a:gd name="connsiteX2" fmla="*/ 33387054 w 33878669"/>
                <a:gd name="connsiteY2" fmla="*/ 3860800 h 37066726"/>
                <a:gd name="connsiteX3" fmla="*/ 33878669 w 33878669"/>
                <a:gd name="connsiteY3" fmla="*/ 31250194 h 37066726"/>
                <a:gd name="connsiteX4" fmla="*/ 31863054 w 33878669"/>
                <a:gd name="connsiteY4" fmla="*/ 34049110 h 37066726"/>
                <a:gd name="connsiteX5" fmla="*/ 4342565 w 33878669"/>
                <a:gd name="connsiteY5" fmla="*/ 36995510 h 37066726"/>
                <a:gd name="connsiteX6" fmla="*/ 1281454 w 33878669"/>
                <a:gd name="connsiteY6" fmla="*/ 34544000 h 37066726"/>
                <a:gd name="connsiteX7" fmla="*/ 6538 w 33878669"/>
                <a:gd name="connsiteY7" fmla="*/ 2684206 h 37066726"/>
                <a:gd name="connsiteX8" fmla="*/ 3516654 w 33878669"/>
                <a:gd name="connsiteY8" fmla="*/ 0 h 37066726"/>
                <a:gd name="connsiteX0" fmla="*/ 3516654 w 33878669"/>
                <a:gd name="connsiteY0" fmla="*/ 0 h 37047783"/>
                <a:gd name="connsiteX1" fmla="*/ 29932654 w 33878669"/>
                <a:gd name="connsiteY1" fmla="*/ 203200 h 37047783"/>
                <a:gd name="connsiteX2" fmla="*/ 33387054 w 33878669"/>
                <a:gd name="connsiteY2" fmla="*/ 3860800 h 37047783"/>
                <a:gd name="connsiteX3" fmla="*/ 33878669 w 33878669"/>
                <a:gd name="connsiteY3" fmla="*/ 31250194 h 37047783"/>
                <a:gd name="connsiteX4" fmla="*/ 31863054 w 33878669"/>
                <a:gd name="connsiteY4" fmla="*/ 34049110 h 37047783"/>
                <a:gd name="connsiteX5" fmla="*/ 4342565 w 33878669"/>
                <a:gd name="connsiteY5" fmla="*/ 36995510 h 37047783"/>
                <a:gd name="connsiteX6" fmla="*/ 1281454 w 33878669"/>
                <a:gd name="connsiteY6" fmla="*/ 34544000 h 37047783"/>
                <a:gd name="connsiteX7" fmla="*/ 6538 w 33878669"/>
                <a:gd name="connsiteY7" fmla="*/ 2684206 h 37047783"/>
                <a:gd name="connsiteX8" fmla="*/ 3516654 w 33878669"/>
                <a:gd name="connsiteY8" fmla="*/ 0 h 37047783"/>
                <a:gd name="connsiteX0" fmla="*/ 3516654 w 33878669"/>
                <a:gd name="connsiteY0" fmla="*/ 0 h 37022215"/>
                <a:gd name="connsiteX1" fmla="*/ 29932654 w 33878669"/>
                <a:gd name="connsiteY1" fmla="*/ 203200 h 37022215"/>
                <a:gd name="connsiteX2" fmla="*/ 33387054 w 33878669"/>
                <a:gd name="connsiteY2" fmla="*/ 3860800 h 37022215"/>
                <a:gd name="connsiteX3" fmla="*/ 33878669 w 33878669"/>
                <a:gd name="connsiteY3" fmla="*/ 31250194 h 37022215"/>
                <a:gd name="connsiteX4" fmla="*/ 31863054 w 33878669"/>
                <a:gd name="connsiteY4" fmla="*/ 34049110 h 37022215"/>
                <a:gd name="connsiteX5" fmla="*/ 4342565 w 33878669"/>
                <a:gd name="connsiteY5" fmla="*/ 36995510 h 37022215"/>
                <a:gd name="connsiteX6" fmla="*/ 1281454 w 33878669"/>
                <a:gd name="connsiteY6" fmla="*/ 34544000 h 37022215"/>
                <a:gd name="connsiteX7" fmla="*/ 6538 w 33878669"/>
                <a:gd name="connsiteY7" fmla="*/ 2684206 h 37022215"/>
                <a:gd name="connsiteX8" fmla="*/ 3516654 w 33878669"/>
                <a:gd name="connsiteY8" fmla="*/ 0 h 37022215"/>
                <a:gd name="connsiteX0" fmla="*/ 3516654 w 33878669"/>
                <a:gd name="connsiteY0" fmla="*/ 0 h 37018015"/>
                <a:gd name="connsiteX1" fmla="*/ 29932654 w 33878669"/>
                <a:gd name="connsiteY1" fmla="*/ 203200 h 37018015"/>
                <a:gd name="connsiteX2" fmla="*/ 33387054 w 33878669"/>
                <a:gd name="connsiteY2" fmla="*/ 3860800 h 37018015"/>
                <a:gd name="connsiteX3" fmla="*/ 33878669 w 33878669"/>
                <a:gd name="connsiteY3" fmla="*/ 31250194 h 37018015"/>
                <a:gd name="connsiteX4" fmla="*/ 31863054 w 33878669"/>
                <a:gd name="connsiteY4" fmla="*/ 34049110 h 37018015"/>
                <a:gd name="connsiteX5" fmla="*/ 4342565 w 33878669"/>
                <a:gd name="connsiteY5" fmla="*/ 36995510 h 37018015"/>
                <a:gd name="connsiteX6" fmla="*/ 1281454 w 33878669"/>
                <a:gd name="connsiteY6" fmla="*/ 34544000 h 37018015"/>
                <a:gd name="connsiteX7" fmla="*/ 6538 w 33878669"/>
                <a:gd name="connsiteY7" fmla="*/ 2684206 h 37018015"/>
                <a:gd name="connsiteX8" fmla="*/ 3516654 w 33878669"/>
                <a:gd name="connsiteY8" fmla="*/ 0 h 3701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669" h="37018015">
                  <a:moveTo>
                    <a:pt x="3516654" y="0"/>
                  </a:moveTo>
                  <a:lnTo>
                    <a:pt x="29932654" y="203200"/>
                  </a:lnTo>
                  <a:cubicBezTo>
                    <a:pt x="32971915" y="301523"/>
                    <a:pt x="33385962" y="1461729"/>
                    <a:pt x="33387054" y="3860800"/>
                  </a:cubicBezTo>
                  <a:lnTo>
                    <a:pt x="33878669" y="31250194"/>
                  </a:lnTo>
                  <a:cubicBezTo>
                    <a:pt x="33826229" y="33451529"/>
                    <a:pt x="33036371" y="33912550"/>
                    <a:pt x="31863054" y="34049110"/>
                  </a:cubicBezTo>
                  <a:lnTo>
                    <a:pt x="4342565" y="36995510"/>
                  </a:lnTo>
                  <a:cubicBezTo>
                    <a:pt x="2338969" y="37151734"/>
                    <a:pt x="1308765" y="36511544"/>
                    <a:pt x="1281454" y="34544000"/>
                  </a:cubicBezTo>
                  <a:lnTo>
                    <a:pt x="6538" y="2684206"/>
                  </a:lnTo>
                  <a:cubicBezTo>
                    <a:pt x="-72121" y="737419"/>
                    <a:pt x="527647" y="58994"/>
                    <a:pt x="3516654" y="0"/>
                  </a:cubicBez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788284" y="2598942"/>
              <a:ext cx="1409069" cy="13379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50800" dist="381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757299" y="1697575"/>
              <a:ext cx="3471039" cy="523220"/>
            </a:xfrm>
            <a:prstGeom prst="rect">
              <a:avLst/>
            </a:prstGeom>
            <a:noFill/>
          </p:spPr>
          <p:txBody>
            <a:bodyPr wrap="square" rtlCol="0">
              <a:spAutoFit/>
            </a:bodyPr>
            <a:lstStyle/>
            <a:p>
              <a:pPr algn="ctr"/>
              <a:r>
                <a:rPr lang="en-US" sz="2800" b="1" dirty="0">
                  <a:solidFill>
                    <a:schemeClr val="bg1"/>
                  </a:solidFill>
                  <a:latin typeface="+mj-lt"/>
                </a:rPr>
                <a:t>Placeholder</a:t>
              </a:r>
              <a:endParaRPr lang="en-US" sz="2800" b="1" dirty="0">
                <a:solidFill>
                  <a:schemeClr val="tx1">
                    <a:lumMod val="65000"/>
                    <a:lumOff val="35000"/>
                  </a:schemeClr>
                </a:solidFill>
                <a:latin typeface="+mj-lt"/>
              </a:endParaRPr>
            </a:p>
          </p:txBody>
        </p:sp>
      </p:grpSp>
      <p:sp>
        <p:nvSpPr>
          <p:cNvPr id="32" name="Rectangle 31"/>
          <p:cNvSpPr/>
          <p:nvPr/>
        </p:nvSpPr>
        <p:spPr>
          <a:xfrm>
            <a:off x="993856" y="358565"/>
            <a:ext cx="1755032" cy="523220"/>
          </a:xfrm>
          <a:prstGeom prst="rect">
            <a:avLst/>
          </a:prstGeom>
        </p:spPr>
        <p:txBody>
          <a:bodyPr wrap="none">
            <a:spAutoFit/>
          </a:bodyPr>
          <a:lstStyle/>
          <a:p>
            <a:r>
              <a:rPr lang="en-US" sz="2800" dirty="0">
                <a:solidFill>
                  <a:schemeClr val="tx1">
                    <a:lumMod val="65000"/>
                    <a:lumOff val="35000"/>
                  </a:schemeClr>
                </a:solidFill>
                <a:latin typeface="+mj-lt"/>
              </a:rPr>
              <a:t>Step </a:t>
            </a:r>
            <a:r>
              <a:rPr lang="en-US" sz="2800" dirty="0" smtClean="0">
                <a:solidFill>
                  <a:schemeClr val="tx1">
                    <a:lumMod val="65000"/>
                    <a:lumOff val="35000"/>
                  </a:schemeClr>
                </a:solidFill>
                <a:latin typeface="+mj-lt"/>
              </a:rPr>
              <a:t>Three</a:t>
            </a:r>
            <a:endParaRPr lang="en-US" sz="2800" dirty="0">
              <a:solidFill>
                <a:schemeClr val="tx1">
                  <a:lumMod val="65000"/>
                  <a:lumOff val="35000"/>
                </a:schemeClr>
              </a:solidFill>
              <a:latin typeface="+mj-lt"/>
            </a:endParaRPr>
          </a:p>
        </p:txBody>
      </p:sp>
      <p:sp>
        <p:nvSpPr>
          <p:cNvPr id="33" name="Oval 32"/>
          <p:cNvSpPr/>
          <p:nvPr/>
        </p:nvSpPr>
        <p:spPr>
          <a:xfrm>
            <a:off x="399217" y="353134"/>
            <a:ext cx="528651" cy="528651"/>
          </a:xfrm>
          <a:prstGeom prst="ellipse">
            <a:avLst/>
          </a:prstGeom>
          <a:solidFill>
            <a:srgbClr val="F25600"/>
          </a:solidFill>
          <a:ln>
            <a:solidFill>
              <a:srgbClr val="C84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effectLst>
                  <a:innerShdw blurRad="114300">
                    <a:prstClr val="black"/>
                  </a:innerShdw>
                </a:effectLst>
              </a:rPr>
              <a:t>3</a:t>
            </a:r>
            <a:endParaRPr lang="en-US" sz="2800" b="1" dirty="0">
              <a:solidFill>
                <a:schemeClr val="bg1"/>
              </a:solidFill>
              <a:effectLst>
                <a:innerShdw blurRad="114300">
                  <a:prstClr val="black"/>
                </a:innerShdw>
              </a:effectLst>
            </a:endParaRPr>
          </a:p>
        </p:txBody>
      </p:sp>
      <p:sp>
        <p:nvSpPr>
          <p:cNvPr id="34" name="Rectangle 33"/>
          <p:cNvSpPr/>
          <p:nvPr/>
        </p:nvSpPr>
        <p:spPr>
          <a:xfrm>
            <a:off x="7187745" y="5111400"/>
            <a:ext cx="4611932" cy="1384995"/>
          </a:xfrm>
          <a:prstGeom prst="rect">
            <a:avLst/>
          </a:prstGeom>
        </p:spPr>
        <p:txBody>
          <a:bodyPr wrap="square">
            <a:spAutoFit/>
          </a:bodyPr>
          <a:lstStyle/>
          <a:p>
            <a:pPr algn="r"/>
            <a:r>
              <a:rPr lang="en-US" sz="1400" dirty="0">
                <a:solidFill>
                  <a:schemeClr val="tx1">
                    <a:lumMod val="65000"/>
                    <a:lumOff val="35000"/>
                  </a:schemeClr>
                </a:solidFill>
              </a:rPr>
              <a:t>Lorem ipsum dolor sit amet, consectetur adipiscing elit. Etiam imperdiet ante nec dictum efficitur. Fusce sagittis quam ante, in pretium velit egestas viverra. Duis maximus, felis non congue ullamcorper, arcu dui molestie metus, at auctor urna ipsum dictum elit. Integer et est consequat, viverra quam id, vestibulum erat</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36" name="TextBox 35"/>
          <p:cNvSpPr txBox="1"/>
          <p:nvPr/>
        </p:nvSpPr>
        <p:spPr>
          <a:xfrm>
            <a:off x="8328638" y="4714079"/>
            <a:ext cx="3471039" cy="523220"/>
          </a:xfrm>
          <a:prstGeom prst="rect">
            <a:avLst/>
          </a:prstGeom>
          <a:noFill/>
        </p:spPr>
        <p:txBody>
          <a:bodyPr wrap="square" rtlCol="0">
            <a:spAutoFit/>
          </a:bodyPr>
          <a:lstStyle/>
          <a:p>
            <a:pPr algn="r"/>
            <a:r>
              <a:rPr lang="en-US" sz="2800" b="1" dirty="0" smtClean="0">
                <a:solidFill>
                  <a:schemeClr val="tx1">
                    <a:lumMod val="65000"/>
                    <a:lumOff val="35000"/>
                  </a:schemeClr>
                </a:solidFill>
                <a:latin typeface="+mj-lt"/>
              </a:rPr>
              <a:t>Placeholder</a:t>
            </a:r>
            <a:endParaRPr lang="en-US" sz="2800" b="1" dirty="0">
              <a:solidFill>
                <a:schemeClr val="tx1">
                  <a:lumMod val="65000"/>
                  <a:lumOff val="35000"/>
                </a:schemeClr>
              </a:solidFill>
              <a:latin typeface="+mj-lt"/>
            </a:endParaRPr>
          </a:p>
        </p:txBody>
      </p:sp>
      <p:sp>
        <p:nvSpPr>
          <p:cNvPr id="52" name="Rectangle 51"/>
          <p:cNvSpPr/>
          <p:nvPr/>
        </p:nvSpPr>
        <p:spPr>
          <a:xfrm>
            <a:off x="0" y="0"/>
            <a:ext cx="12192000" cy="109728"/>
          </a:xfrm>
          <a:prstGeom prst="rect">
            <a:avLst/>
          </a:prstGeom>
          <a:gradFill flip="none" rotWithShape="1">
            <a:gsLst>
              <a:gs pos="0">
                <a:schemeClr val="accent2"/>
              </a:gs>
              <a:gs pos="31000">
                <a:schemeClr val="accent2"/>
              </a:gs>
              <a:gs pos="69000">
                <a:schemeClr val="accent2">
                  <a:lumMod val="75000"/>
                </a:schemeClr>
              </a:gs>
              <a:gs pos="97000">
                <a:schemeClr val="accent2">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a:off x="11840066" y="4847378"/>
            <a:ext cx="351934" cy="1649017"/>
          </a:xfrm>
          <a:prstGeom prst="rect">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008532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Oval 48"/>
          <p:cNvSpPr/>
          <p:nvPr/>
        </p:nvSpPr>
        <p:spPr>
          <a:xfrm rot="21233865">
            <a:off x="9334521" y="2768675"/>
            <a:ext cx="2568614" cy="1358303"/>
          </a:xfrm>
          <a:prstGeom prst="ellipse">
            <a:avLst/>
          </a:prstGeom>
          <a:solidFill>
            <a:srgbClr val="404040">
              <a:alpha val="33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p:cNvGrpSpPr/>
          <p:nvPr/>
        </p:nvGrpSpPr>
        <p:grpSpPr>
          <a:xfrm>
            <a:off x="9851233" y="2173924"/>
            <a:ext cx="1457749" cy="1416038"/>
            <a:chOff x="9851233" y="2173924"/>
            <a:chExt cx="1457749" cy="1416038"/>
          </a:xfrm>
          <a:effectLst>
            <a:outerShdw blurRad="63500" dist="63500" dir="6300000" algn="t" rotWithShape="0">
              <a:prstClr val="black">
                <a:alpha val="70000"/>
              </a:prstClr>
            </a:outerShdw>
          </a:effectLst>
        </p:grpSpPr>
        <p:sp>
          <p:nvSpPr>
            <p:cNvPr id="39" name="Freeform 38"/>
            <p:cNvSpPr/>
            <p:nvPr/>
          </p:nvSpPr>
          <p:spPr>
            <a:xfrm>
              <a:off x="9851233" y="2173924"/>
              <a:ext cx="1449587" cy="1416038"/>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rgbClr val="C84700"/>
                </a:gs>
                <a:gs pos="7000">
                  <a:srgbClr val="C84700"/>
                </a:gs>
                <a:gs pos="3000">
                  <a:schemeClr val="accent2">
                    <a:lumMod val="60000"/>
                    <a:lumOff val="40000"/>
                  </a:schemeClr>
                </a:gs>
                <a:gs pos="100000">
                  <a:srgbClr val="C847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p:cNvSpPr/>
            <p:nvPr/>
          </p:nvSpPr>
          <p:spPr>
            <a:xfrm>
              <a:off x="10162621" y="2189205"/>
              <a:ext cx="1146361" cy="1398875"/>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rgbClr val="F25600"/>
            </a:solidFill>
            <a:ln>
              <a:noFill/>
            </a:ln>
            <a:scene3d>
              <a:camera prst="orthographicFront"/>
              <a:lightRig rig="soft" dir="t"/>
            </a:scene3d>
            <a:sp3d extrusionH="76200" prstMaterial="plastic">
              <a:bevelT w="635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p:cNvSpPr/>
            <p:nvPr/>
          </p:nvSpPr>
          <p:spPr>
            <a:xfrm>
              <a:off x="10510623" y="2609106"/>
              <a:ext cx="508188" cy="482556"/>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10162621" y="2305060"/>
              <a:ext cx="1138199" cy="246221"/>
            </a:xfrm>
            <a:prstGeom prst="rect">
              <a:avLst/>
            </a:prstGeom>
            <a:noFill/>
            <a:effectLst>
              <a:innerShdw blurRad="114300">
                <a:prstClr val="black"/>
              </a:innerShdw>
            </a:effectLst>
          </p:spPr>
          <p:txBody>
            <a:bodyPr wrap="square" rtlCol="0">
              <a:spAutoFit/>
            </a:bodyPr>
            <a:lstStyle/>
            <a:p>
              <a:pPr algn="ctr"/>
              <a:r>
                <a:rPr lang="en-US" sz="1000" b="1" dirty="0">
                  <a:solidFill>
                    <a:schemeClr val="bg1"/>
                  </a:solidFill>
                  <a:latin typeface="+mj-lt"/>
                </a:rPr>
                <a:t>Placeholder</a:t>
              </a:r>
              <a:endParaRPr lang="en-US" sz="1000" b="1" dirty="0">
                <a:solidFill>
                  <a:schemeClr val="bg1"/>
                </a:solidFill>
                <a:latin typeface="+mj-lt"/>
              </a:endParaRPr>
            </a:p>
          </p:txBody>
        </p:sp>
      </p:grpSp>
      <p:sp>
        <p:nvSpPr>
          <p:cNvPr id="5" name="Oval 4"/>
          <p:cNvSpPr/>
          <p:nvPr/>
        </p:nvSpPr>
        <p:spPr>
          <a:xfrm rot="21233865">
            <a:off x="870803" y="3228483"/>
            <a:ext cx="5110114" cy="2745878"/>
          </a:xfrm>
          <a:prstGeom prst="ellipse">
            <a:avLst/>
          </a:prstGeom>
          <a:solidFill>
            <a:srgbClr val="404040">
              <a:alpha val="15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rot="21233865">
            <a:off x="4679565" y="3122246"/>
            <a:ext cx="3895745" cy="2060100"/>
          </a:xfrm>
          <a:prstGeom prst="ellipse">
            <a:avLst/>
          </a:prstGeom>
          <a:solidFill>
            <a:srgbClr val="404040">
              <a:alpha val="20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rot="21233865">
            <a:off x="7339164" y="2860830"/>
            <a:ext cx="3233228" cy="1709755"/>
          </a:xfrm>
          <a:prstGeom prst="ellipse">
            <a:avLst/>
          </a:prstGeom>
          <a:solidFill>
            <a:srgbClr val="404040">
              <a:alpha val="2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7827930" y="1916683"/>
            <a:ext cx="2079766" cy="2020257"/>
            <a:chOff x="7827930" y="1916683"/>
            <a:chExt cx="2079766" cy="2020257"/>
          </a:xfrm>
          <a:effectLst>
            <a:outerShdw blurRad="63500" dist="63500" dir="6300000" algn="t" rotWithShape="0">
              <a:prstClr val="black">
                <a:alpha val="70000"/>
              </a:prstClr>
            </a:outerShdw>
          </a:effectLst>
        </p:grpSpPr>
        <p:sp>
          <p:nvSpPr>
            <p:cNvPr id="20" name="Freeform 19"/>
            <p:cNvSpPr/>
            <p:nvPr/>
          </p:nvSpPr>
          <p:spPr>
            <a:xfrm>
              <a:off x="7827930" y="1916683"/>
              <a:ext cx="2068121" cy="2020257"/>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chemeClr val="bg1">
                    <a:lumMod val="50000"/>
                  </a:schemeClr>
                </a:gs>
                <a:gs pos="9000">
                  <a:schemeClr val="bg1">
                    <a:lumMod val="50000"/>
                  </a:schemeClr>
                </a:gs>
                <a:gs pos="3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p:cNvSpPr/>
            <p:nvPr/>
          </p:nvSpPr>
          <p:spPr>
            <a:xfrm>
              <a:off x="8272186" y="1938484"/>
              <a:ext cx="1635510" cy="1995771"/>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8768680" y="2537555"/>
              <a:ext cx="725031" cy="688462"/>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272186" y="2103774"/>
              <a:ext cx="1623864" cy="307777"/>
            </a:xfrm>
            <a:prstGeom prst="rect">
              <a:avLst/>
            </a:prstGeom>
            <a:noFill/>
          </p:spPr>
          <p:txBody>
            <a:bodyPr wrap="square" rtlCol="0">
              <a:spAutoFit/>
            </a:bodyPr>
            <a:lstStyle/>
            <a:p>
              <a:pPr algn="ctr"/>
              <a:r>
                <a:rPr lang="en-US" sz="1400" b="1" dirty="0">
                  <a:solidFill>
                    <a:schemeClr val="bg1"/>
                  </a:solidFill>
                  <a:latin typeface="+mj-lt"/>
                </a:rPr>
                <a:t>Placeholder</a:t>
              </a:r>
              <a:endParaRPr lang="en-US" sz="1400" b="1" dirty="0">
                <a:solidFill>
                  <a:schemeClr val="bg1"/>
                </a:solidFill>
                <a:latin typeface="+mj-lt"/>
              </a:endParaRPr>
            </a:p>
          </p:txBody>
        </p:sp>
      </p:grpSp>
      <p:grpSp>
        <p:nvGrpSpPr>
          <p:cNvPr id="3" name="Group 2"/>
          <p:cNvGrpSpPr/>
          <p:nvPr/>
        </p:nvGrpSpPr>
        <p:grpSpPr>
          <a:xfrm>
            <a:off x="5135213" y="1732263"/>
            <a:ext cx="2783742" cy="2704090"/>
            <a:chOff x="5135213" y="1732263"/>
            <a:chExt cx="2783742" cy="2704090"/>
          </a:xfrm>
          <a:effectLst>
            <a:outerShdw blurRad="63500" dist="63500" dir="6300000" algn="t" rotWithShape="0">
              <a:prstClr val="black">
                <a:alpha val="70000"/>
              </a:prstClr>
            </a:outerShdw>
          </a:effectLst>
        </p:grpSpPr>
        <p:sp>
          <p:nvSpPr>
            <p:cNvPr id="14" name="Freeform 13"/>
            <p:cNvSpPr/>
            <p:nvPr/>
          </p:nvSpPr>
          <p:spPr>
            <a:xfrm>
              <a:off x="5135213" y="1732263"/>
              <a:ext cx="2768155" cy="2704090"/>
            </a:xfrm>
            <a:custGeom>
              <a:avLst/>
              <a:gdLst>
                <a:gd name="connsiteX0" fmla="*/ 860425 w 860425"/>
                <a:gd name="connsiteY0" fmla="*/ 6350 h 1460500"/>
                <a:gd name="connsiteX1" fmla="*/ 152400 w 860425"/>
                <a:gd name="connsiteY1" fmla="*/ 0 h 1460500"/>
                <a:gd name="connsiteX2" fmla="*/ 0 w 860425"/>
                <a:gd name="connsiteY2" fmla="*/ 101600 h 1460500"/>
                <a:gd name="connsiteX3" fmla="*/ 12700 w 860425"/>
                <a:gd name="connsiteY3" fmla="*/ 1460500 h 1460500"/>
                <a:gd name="connsiteX0" fmla="*/ 860425 w 860425"/>
                <a:gd name="connsiteY0" fmla="*/ 6350 h 2435225"/>
                <a:gd name="connsiteX1" fmla="*/ 152400 w 860425"/>
                <a:gd name="connsiteY1" fmla="*/ 0 h 2435225"/>
                <a:gd name="connsiteX2" fmla="*/ 0 w 860425"/>
                <a:gd name="connsiteY2" fmla="*/ 101600 h 2435225"/>
                <a:gd name="connsiteX3" fmla="*/ 34925 w 860425"/>
                <a:gd name="connsiteY3" fmla="*/ 2435225 h 2435225"/>
                <a:gd name="connsiteX0" fmla="*/ 860425 w 860425"/>
                <a:gd name="connsiteY0" fmla="*/ 6350 h 2435225"/>
                <a:gd name="connsiteX1" fmla="*/ 152400 w 860425"/>
                <a:gd name="connsiteY1" fmla="*/ 0 h 2435225"/>
                <a:gd name="connsiteX2" fmla="*/ 0 w 860425"/>
                <a:gd name="connsiteY2" fmla="*/ 101600 h 2435225"/>
                <a:gd name="connsiteX3" fmla="*/ 25400 w 860425"/>
                <a:gd name="connsiteY3" fmla="*/ 2301875 h 2435225"/>
                <a:gd name="connsiteX4" fmla="*/ 34925 w 860425"/>
                <a:gd name="connsiteY4" fmla="*/ 2435225 h 2435225"/>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657225 w 860425"/>
                <a:gd name="connsiteY4" fmla="*/ 2667000 h 2667000"/>
                <a:gd name="connsiteX0" fmla="*/ 860425 w 860425"/>
                <a:gd name="connsiteY0" fmla="*/ 6350 h 2667000"/>
                <a:gd name="connsiteX1" fmla="*/ 152400 w 860425"/>
                <a:gd name="connsiteY1" fmla="*/ 0 h 2667000"/>
                <a:gd name="connsiteX2" fmla="*/ 0 w 860425"/>
                <a:gd name="connsiteY2" fmla="*/ 101600 h 2667000"/>
                <a:gd name="connsiteX3" fmla="*/ 25400 w 860425"/>
                <a:gd name="connsiteY3" fmla="*/ 2301875 h 2667000"/>
                <a:gd name="connsiteX4" fmla="*/ 571500 w 860425"/>
                <a:gd name="connsiteY4" fmla="*/ 2622549 h 2667000"/>
                <a:gd name="connsiteX5" fmla="*/ 657225 w 860425"/>
                <a:gd name="connsiteY5" fmla="*/ 2667000 h 2667000"/>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571500 w 939800"/>
                <a:gd name="connsiteY4" fmla="*/ 262254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5400 w 939800"/>
                <a:gd name="connsiteY3" fmla="*/ 2301875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54050 w 939800"/>
                <a:gd name="connsiteY4" fmla="*/ 2679699 h 2682875"/>
                <a:gd name="connsiteX5" fmla="*/ 939800 w 939800"/>
                <a:gd name="connsiteY5" fmla="*/ 2682875 h 2682875"/>
                <a:gd name="connsiteX0" fmla="*/ 860425 w 939800"/>
                <a:gd name="connsiteY0" fmla="*/ 6350 h 2682875"/>
                <a:gd name="connsiteX1" fmla="*/ 152400 w 939800"/>
                <a:gd name="connsiteY1" fmla="*/ 0 h 2682875"/>
                <a:gd name="connsiteX2" fmla="*/ 0 w 939800"/>
                <a:gd name="connsiteY2" fmla="*/ 101600 h 2682875"/>
                <a:gd name="connsiteX3" fmla="*/ 23019 w 939800"/>
                <a:gd name="connsiteY3" fmla="*/ 2323306 h 2682875"/>
                <a:gd name="connsiteX4" fmla="*/ 637382 w 939800"/>
                <a:gd name="connsiteY4" fmla="*/ 2651124 h 2682875"/>
                <a:gd name="connsiteX5" fmla="*/ 939800 w 939800"/>
                <a:gd name="connsiteY5" fmla="*/ 2682875 h 2682875"/>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84911"/>
                <a:gd name="connsiteX1" fmla="*/ 152400 w 939800"/>
                <a:gd name="connsiteY1" fmla="*/ 0 h 2684911"/>
                <a:gd name="connsiteX2" fmla="*/ 0 w 939800"/>
                <a:gd name="connsiteY2" fmla="*/ 101600 h 2684911"/>
                <a:gd name="connsiteX3" fmla="*/ 23019 w 939800"/>
                <a:gd name="connsiteY3" fmla="*/ 2323306 h 2684911"/>
                <a:gd name="connsiteX4" fmla="*/ 637382 w 939800"/>
                <a:gd name="connsiteY4" fmla="*/ 2651124 h 2684911"/>
                <a:gd name="connsiteX5" fmla="*/ 939800 w 939800"/>
                <a:gd name="connsiteY5" fmla="*/ 2682875 h 2684911"/>
                <a:gd name="connsiteX0" fmla="*/ 860425 w 939800"/>
                <a:gd name="connsiteY0" fmla="*/ 6350 h 2699323"/>
                <a:gd name="connsiteX1" fmla="*/ 152400 w 939800"/>
                <a:gd name="connsiteY1" fmla="*/ 0 h 2699323"/>
                <a:gd name="connsiteX2" fmla="*/ 0 w 939800"/>
                <a:gd name="connsiteY2" fmla="*/ 101600 h 2699323"/>
                <a:gd name="connsiteX3" fmla="*/ 23019 w 939800"/>
                <a:gd name="connsiteY3" fmla="*/ 2323306 h 2699323"/>
                <a:gd name="connsiteX4" fmla="*/ 637382 w 939800"/>
                <a:gd name="connsiteY4" fmla="*/ 2651124 h 2699323"/>
                <a:gd name="connsiteX5" fmla="*/ 939800 w 939800"/>
                <a:gd name="connsiteY5" fmla="*/ 2682875 h 2699323"/>
                <a:gd name="connsiteX0" fmla="*/ 860425 w 939800"/>
                <a:gd name="connsiteY0" fmla="*/ 6350 h 2693990"/>
                <a:gd name="connsiteX1" fmla="*/ 152400 w 939800"/>
                <a:gd name="connsiteY1" fmla="*/ 0 h 2693990"/>
                <a:gd name="connsiteX2" fmla="*/ 0 w 939800"/>
                <a:gd name="connsiteY2" fmla="*/ 101600 h 2693990"/>
                <a:gd name="connsiteX3" fmla="*/ 23019 w 939800"/>
                <a:gd name="connsiteY3" fmla="*/ 2323306 h 2693990"/>
                <a:gd name="connsiteX4" fmla="*/ 594520 w 939800"/>
                <a:gd name="connsiteY4" fmla="*/ 2632074 h 2693990"/>
                <a:gd name="connsiteX5" fmla="*/ 939800 w 939800"/>
                <a:gd name="connsiteY5" fmla="*/ 2682875 h 2693990"/>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860425 w 939800"/>
                <a:gd name="connsiteY6"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930274 w 939800"/>
                <a:gd name="connsiteY6" fmla="*/ 25415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60425 w 939800"/>
                <a:gd name="connsiteY7"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835024 w 939800"/>
                <a:gd name="connsiteY7" fmla="*/ 460374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87386 w 939800"/>
                <a:gd name="connsiteY7" fmla="*/ 1793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01600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425 w 939800"/>
                <a:gd name="connsiteY0" fmla="*/ 6350 h 2688774"/>
                <a:gd name="connsiteX1" fmla="*/ 152400 w 939800"/>
                <a:gd name="connsiteY1" fmla="*/ 0 h 2688774"/>
                <a:gd name="connsiteX2" fmla="*/ 0 w 939800"/>
                <a:gd name="connsiteY2" fmla="*/ 130175 h 2688774"/>
                <a:gd name="connsiteX3" fmla="*/ 23019 w 939800"/>
                <a:gd name="connsiteY3" fmla="*/ 2323306 h 2688774"/>
                <a:gd name="connsiteX4" fmla="*/ 594520 w 939800"/>
                <a:gd name="connsiteY4" fmla="*/ 2632074 h 2688774"/>
                <a:gd name="connsiteX5" fmla="*/ 939800 w 939800"/>
                <a:gd name="connsiteY5" fmla="*/ 2682875 h 2688774"/>
                <a:gd name="connsiteX6" fmla="*/ 720724 w 939800"/>
                <a:gd name="connsiteY6" fmla="*/ 2503487 h 2688774"/>
                <a:gd name="connsiteX7" fmla="*/ 677861 w 939800"/>
                <a:gd name="connsiteY7" fmla="*/ 255587 h 2688774"/>
                <a:gd name="connsiteX8" fmla="*/ 860425 w 939800"/>
                <a:gd name="connsiteY8" fmla="*/ 6350 h 2688774"/>
                <a:gd name="connsiteX0" fmla="*/ 860606 w 939981"/>
                <a:gd name="connsiteY0" fmla="*/ 6350 h 2688774"/>
                <a:gd name="connsiteX1" fmla="*/ 152581 w 939981"/>
                <a:gd name="connsiteY1" fmla="*/ 0 h 2688774"/>
                <a:gd name="connsiteX2" fmla="*/ 181 w 939981"/>
                <a:gd name="connsiteY2" fmla="*/ 130175 h 2688774"/>
                <a:gd name="connsiteX3" fmla="*/ 23200 w 939981"/>
                <a:gd name="connsiteY3" fmla="*/ 2323306 h 2688774"/>
                <a:gd name="connsiteX4" fmla="*/ 594701 w 939981"/>
                <a:gd name="connsiteY4" fmla="*/ 2632074 h 2688774"/>
                <a:gd name="connsiteX5" fmla="*/ 939981 w 939981"/>
                <a:gd name="connsiteY5" fmla="*/ 2682875 h 2688774"/>
                <a:gd name="connsiteX6" fmla="*/ 720905 w 939981"/>
                <a:gd name="connsiteY6" fmla="*/ 2503487 h 2688774"/>
                <a:gd name="connsiteX7" fmla="*/ 678042 w 939981"/>
                <a:gd name="connsiteY7" fmla="*/ 255587 h 2688774"/>
                <a:gd name="connsiteX8" fmla="*/ 860606 w 939981"/>
                <a:gd name="connsiteY8" fmla="*/ 6350 h 2688774"/>
                <a:gd name="connsiteX0" fmla="*/ 860677 w 940052"/>
                <a:gd name="connsiteY0" fmla="*/ 6350 h 2688774"/>
                <a:gd name="connsiteX1" fmla="*/ 152652 w 940052"/>
                <a:gd name="connsiteY1" fmla="*/ 0 h 2688774"/>
                <a:gd name="connsiteX2" fmla="*/ 252 w 940052"/>
                <a:gd name="connsiteY2" fmla="*/ 130175 h 2688774"/>
                <a:gd name="connsiteX3" fmla="*/ 23271 w 940052"/>
                <a:gd name="connsiteY3" fmla="*/ 2323306 h 2688774"/>
                <a:gd name="connsiteX4" fmla="*/ 594772 w 940052"/>
                <a:gd name="connsiteY4" fmla="*/ 2632074 h 2688774"/>
                <a:gd name="connsiteX5" fmla="*/ 940052 w 940052"/>
                <a:gd name="connsiteY5" fmla="*/ 2682875 h 2688774"/>
                <a:gd name="connsiteX6" fmla="*/ 720976 w 940052"/>
                <a:gd name="connsiteY6" fmla="*/ 2503487 h 2688774"/>
                <a:gd name="connsiteX7" fmla="*/ 678113 w 940052"/>
                <a:gd name="connsiteY7" fmla="*/ 255587 h 2688774"/>
                <a:gd name="connsiteX8" fmla="*/ 860677 w 940052"/>
                <a:gd name="connsiteY8" fmla="*/ 6350 h 2688774"/>
                <a:gd name="connsiteX0" fmla="*/ 851255 w 930630"/>
                <a:gd name="connsiteY0" fmla="*/ 6350 h 2688774"/>
                <a:gd name="connsiteX1" fmla="*/ 143230 w 930630"/>
                <a:gd name="connsiteY1" fmla="*/ 0 h 2688774"/>
                <a:gd name="connsiteX2" fmla="*/ 355 w 930630"/>
                <a:gd name="connsiteY2" fmla="*/ 155575 h 2688774"/>
                <a:gd name="connsiteX3" fmla="*/ 13849 w 930630"/>
                <a:gd name="connsiteY3" fmla="*/ 2323306 h 2688774"/>
                <a:gd name="connsiteX4" fmla="*/ 585350 w 930630"/>
                <a:gd name="connsiteY4" fmla="*/ 2632074 h 2688774"/>
                <a:gd name="connsiteX5" fmla="*/ 930630 w 930630"/>
                <a:gd name="connsiteY5" fmla="*/ 2682875 h 2688774"/>
                <a:gd name="connsiteX6" fmla="*/ 711554 w 930630"/>
                <a:gd name="connsiteY6" fmla="*/ 2503487 h 2688774"/>
                <a:gd name="connsiteX7" fmla="*/ 668691 w 930630"/>
                <a:gd name="connsiteY7" fmla="*/ 255587 h 2688774"/>
                <a:gd name="connsiteX8" fmla="*/ 851255 w 930630"/>
                <a:gd name="connsiteY8" fmla="*/ 6350 h 2688774"/>
                <a:gd name="connsiteX0" fmla="*/ 852837 w 932212"/>
                <a:gd name="connsiteY0" fmla="*/ 6350 h 2688774"/>
                <a:gd name="connsiteX1" fmla="*/ 144812 w 932212"/>
                <a:gd name="connsiteY1" fmla="*/ 0 h 2688774"/>
                <a:gd name="connsiteX2" fmla="*/ 1937 w 932212"/>
                <a:gd name="connsiteY2" fmla="*/ 155575 h 2688774"/>
                <a:gd name="connsiteX3" fmla="*/ 15431 w 932212"/>
                <a:gd name="connsiteY3" fmla="*/ 2323306 h 2688774"/>
                <a:gd name="connsiteX4" fmla="*/ 586932 w 932212"/>
                <a:gd name="connsiteY4" fmla="*/ 2632074 h 2688774"/>
                <a:gd name="connsiteX5" fmla="*/ 932212 w 932212"/>
                <a:gd name="connsiteY5" fmla="*/ 2682875 h 2688774"/>
                <a:gd name="connsiteX6" fmla="*/ 713136 w 932212"/>
                <a:gd name="connsiteY6" fmla="*/ 2503487 h 2688774"/>
                <a:gd name="connsiteX7" fmla="*/ 670273 w 932212"/>
                <a:gd name="connsiteY7" fmla="*/ 255587 h 2688774"/>
                <a:gd name="connsiteX8" fmla="*/ 852837 w 932212"/>
                <a:gd name="connsiteY8" fmla="*/ 6350 h 2688774"/>
                <a:gd name="connsiteX0" fmla="*/ 852837 w 932212"/>
                <a:gd name="connsiteY0" fmla="*/ 6350 h 2687304"/>
                <a:gd name="connsiteX1" fmla="*/ 144812 w 932212"/>
                <a:gd name="connsiteY1" fmla="*/ 0 h 2687304"/>
                <a:gd name="connsiteX2" fmla="*/ 1937 w 932212"/>
                <a:gd name="connsiteY2" fmla="*/ 155575 h 2687304"/>
                <a:gd name="connsiteX3" fmla="*/ 15431 w 932212"/>
                <a:gd name="connsiteY3" fmla="*/ 2323306 h 2687304"/>
                <a:gd name="connsiteX4" fmla="*/ 586932 w 932212"/>
                <a:gd name="connsiteY4" fmla="*/ 2622549 h 2687304"/>
                <a:gd name="connsiteX5" fmla="*/ 932212 w 932212"/>
                <a:gd name="connsiteY5" fmla="*/ 2682875 h 2687304"/>
                <a:gd name="connsiteX6" fmla="*/ 713136 w 932212"/>
                <a:gd name="connsiteY6" fmla="*/ 2503487 h 2687304"/>
                <a:gd name="connsiteX7" fmla="*/ 670273 w 932212"/>
                <a:gd name="connsiteY7" fmla="*/ 255587 h 2687304"/>
                <a:gd name="connsiteX8" fmla="*/ 852837 w 932212"/>
                <a:gd name="connsiteY8" fmla="*/ 6350 h 2687304"/>
                <a:gd name="connsiteX0" fmla="*/ 852837 w 875062"/>
                <a:gd name="connsiteY0" fmla="*/ 6350 h 2687304"/>
                <a:gd name="connsiteX1" fmla="*/ 144812 w 875062"/>
                <a:gd name="connsiteY1" fmla="*/ 0 h 2687304"/>
                <a:gd name="connsiteX2" fmla="*/ 1937 w 875062"/>
                <a:gd name="connsiteY2" fmla="*/ 155575 h 2687304"/>
                <a:gd name="connsiteX3" fmla="*/ 15431 w 875062"/>
                <a:gd name="connsiteY3" fmla="*/ 2323306 h 2687304"/>
                <a:gd name="connsiteX4" fmla="*/ 586932 w 875062"/>
                <a:gd name="connsiteY4" fmla="*/ 2622549 h 2687304"/>
                <a:gd name="connsiteX5" fmla="*/ 875062 w 875062"/>
                <a:gd name="connsiteY5" fmla="*/ 2682875 h 2687304"/>
                <a:gd name="connsiteX6" fmla="*/ 713136 w 875062"/>
                <a:gd name="connsiteY6" fmla="*/ 2503487 h 2687304"/>
                <a:gd name="connsiteX7" fmla="*/ 670273 w 875062"/>
                <a:gd name="connsiteY7" fmla="*/ 255587 h 2687304"/>
                <a:gd name="connsiteX8" fmla="*/ 852837 w 875062"/>
                <a:gd name="connsiteY8" fmla="*/ 6350 h 2687304"/>
                <a:gd name="connsiteX0" fmla="*/ 852837 w 875062"/>
                <a:gd name="connsiteY0" fmla="*/ 6350 h 2682875"/>
                <a:gd name="connsiteX1" fmla="*/ 144812 w 875062"/>
                <a:gd name="connsiteY1" fmla="*/ 0 h 2682875"/>
                <a:gd name="connsiteX2" fmla="*/ 1937 w 875062"/>
                <a:gd name="connsiteY2" fmla="*/ 155575 h 2682875"/>
                <a:gd name="connsiteX3" fmla="*/ 15431 w 875062"/>
                <a:gd name="connsiteY3" fmla="*/ 2323306 h 2682875"/>
                <a:gd name="connsiteX4" fmla="*/ 586932 w 875062"/>
                <a:gd name="connsiteY4" fmla="*/ 2622549 h 2682875"/>
                <a:gd name="connsiteX5" fmla="*/ 875062 w 875062"/>
                <a:gd name="connsiteY5" fmla="*/ 2682875 h 2682875"/>
                <a:gd name="connsiteX6" fmla="*/ 713136 w 875062"/>
                <a:gd name="connsiteY6" fmla="*/ 2503487 h 2682875"/>
                <a:gd name="connsiteX7" fmla="*/ 670273 w 875062"/>
                <a:gd name="connsiteY7" fmla="*/ 255587 h 2682875"/>
                <a:gd name="connsiteX8" fmla="*/ 852837 w 875062"/>
                <a:gd name="connsiteY8" fmla="*/ 6350 h 2682875"/>
                <a:gd name="connsiteX0" fmla="*/ 852837 w 877443"/>
                <a:gd name="connsiteY0" fmla="*/ 6350 h 2687637"/>
                <a:gd name="connsiteX1" fmla="*/ 144812 w 877443"/>
                <a:gd name="connsiteY1" fmla="*/ 0 h 2687637"/>
                <a:gd name="connsiteX2" fmla="*/ 1937 w 877443"/>
                <a:gd name="connsiteY2" fmla="*/ 155575 h 2687637"/>
                <a:gd name="connsiteX3" fmla="*/ 15431 w 877443"/>
                <a:gd name="connsiteY3" fmla="*/ 2323306 h 2687637"/>
                <a:gd name="connsiteX4" fmla="*/ 586932 w 877443"/>
                <a:gd name="connsiteY4" fmla="*/ 2622549 h 2687637"/>
                <a:gd name="connsiteX5" fmla="*/ 877443 w 877443"/>
                <a:gd name="connsiteY5" fmla="*/ 2687637 h 2687637"/>
                <a:gd name="connsiteX6" fmla="*/ 713136 w 877443"/>
                <a:gd name="connsiteY6" fmla="*/ 2503487 h 2687637"/>
                <a:gd name="connsiteX7" fmla="*/ 670273 w 877443"/>
                <a:gd name="connsiteY7" fmla="*/ 255587 h 2687637"/>
                <a:gd name="connsiteX8" fmla="*/ 852837 w 877443"/>
                <a:gd name="connsiteY8" fmla="*/ 6350 h 2687637"/>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6350 h 2692919"/>
                <a:gd name="connsiteX1" fmla="*/ 144812 w 877443"/>
                <a:gd name="connsiteY1" fmla="*/ 0 h 2692919"/>
                <a:gd name="connsiteX2" fmla="*/ 1937 w 877443"/>
                <a:gd name="connsiteY2" fmla="*/ 155575 h 2692919"/>
                <a:gd name="connsiteX3" fmla="*/ 15431 w 877443"/>
                <a:gd name="connsiteY3" fmla="*/ 2323306 h 2692919"/>
                <a:gd name="connsiteX4" fmla="*/ 586932 w 877443"/>
                <a:gd name="connsiteY4" fmla="*/ 2622549 h 2692919"/>
                <a:gd name="connsiteX5" fmla="*/ 877443 w 877443"/>
                <a:gd name="connsiteY5" fmla="*/ 2692400 h 2692919"/>
                <a:gd name="connsiteX6" fmla="*/ 713136 w 877443"/>
                <a:gd name="connsiteY6" fmla="*/ 2503487 h 2692919"/>
                <a:gd name="connsiteX7" fmla="*/ 670273 w 877443"/>
                <a:gd name="connsiteY7" fmla="*/ 255587 h 2692919"/>
                <a:gd name="connsiteX8" fmla="*/ 852837 w 877443"/>
                <a:gd name="connsiteY8" fmla="*/ 6350 h 2692919"/>
                <a:gd name="connsiteX0" fmla="*/ 852837 w 877443"/>
                <a:gd name="connsiteY0" fmla="*/ 6350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6350 h 2688297"/>
                <a:gd name="connsiteX0" fmla="*/ 852837 w 877443"/>
                <a:gd name="connsiteY0" fmla="*/ 18256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8256 h 2688297"/>
                <a:gd name="connsiteX0" fmla="*/ 852837 w 877443"/>
                <a:gd name="connsiteY0" fmla="*/ 15874 h 2688297"/>
                <a:gd name="connsiteX1" fmla="*/ 144812 w 877443"/>
                <a:gd name="connsiteY1" fmla="*/ 0 h 2688297"/>
                <a:gd name="connsiteX2" fmla="*/ 1937 w 877443"/>
                <a:gd name="connsiteY2" fmla="*/ 155575 h 2688297"/>
                <a:gd name="connsiteX3" fmla="*/ 15431 w 877443"/>
                <a:gd name="connsiteY3" fmla="*/ 2323306 h 2688297"/>
                <a:gd name="connsiteX4" fmla="*/ 586932 w 877443"/>
                <a:gd name="connsiteY4" fmla="*/ 2622549 h 2688297"/>
                <a:gd name="connsiteX5" fmla="*/ 877443 w 877443"/>
                <a:gd name="connsiteY5" fmla="*/ 2687637 h 2688297"/>
                <a:gd name="connsiteX6" fmla="*/ 713136 w 877443"/>
                <a:gd name="connsiteY6" fmla="*/ 2503487 h 2688297"/>
                <a:gd name="connsiteX7" fmla="*/ 670273 w 877443"/>
                <a:gd name="connsiteY7" fmla="*/ 255587 h 2688297"/>
                <a:gd name="connsiteX8" fmla="*/ 852837 w 877443"/>
                <a:gd name="connsiteY8" fmla="*/ 15874 h 2688297"/>
                <a:gd name="connsiteX0" fmla="*/ 2621312 w 2621312"/>
                <a:gd name="connsiteY0" fmla="*/ 12699 h 2688297"/>
                <a:gd name="connsiteX1" fmla="*/ 144812 w 2621312"/>
                <a:gd name="connsiteY1" fmla="*/ 0 h 2688297"/>
                <a:gd name="connsiteX2" fmla="*/ 1937 w 2621312"/>
                <a:gd name="connsiteY2" fmla="*/ 155575 h 2688297"/>
                <a:gd name="connsiteX3" fmla="*/ 15431 w 2621312"/>
                <a:gd name="connsiteY3" fmla="*/ 2323306 h 2688297"/>
                <a:gd name="connsiteX4" fmla="*/ 586932 w 2621312"/>
                <a:gd name="connsiteY4" fmla="*/ 2622549 h 2688297"/>
                <a:gd name="connsiteX5" fmla="*/ 877443 w 2621312"/>
                <a:gd name="connsiteY5" fmla="*/ 2687637 h 2688297"/>
                <a:gd name="connsiteX6" fmla="*/ 713136 w 2621312"/>
                <a:gd name="connsiteY6" fmla="*/ 2503487 h 2688297"/>
                <a:gd name="connsiteX7" fmla="*/ 670273 w 2621312"/>
                <a:gd name="connsiteY7" fmla="*/ 255587 h 2688297"/>
                <a:gd name="connsiteX8" fmla="*/ 2621312 w 2621312"/>
                <a:gd name="connsiteY8" fmla="*/ 12699 h 2688297"/>
                <a:gd name="connsiteX0" fmla="*/ 2621312 w 2621312"/>
                <a:gd name="connsiteY0" fmla="*/ 25399 h 2700997"/>
                <a:gd name="connsiteX1" fmla="*/ 144812 w 2621312"/>
                <a:gd name="connsiteY1" fmla="*/ 0 h 2700997"/>
                <a:gd name="connsiteX2" fmla="*/ 1937 w 2621312"/>
                <a:gd name="connsiteY2" fmla="*/ 168275 h 2700997"/>
                <a:gd name="connsiteX3" fmla="*/ 15431 w 2621312"/>
                <a:gd name="connsiteY3" fmla="*/ 2336006 h 2700997"/>
                <a:gd name="connsiteX4" fmla="*/ 586932 w 2621312"/>
                <a:gd name="connsiteY4" fmla="*/ 2635249 h 2700997"/>
                <a:gd name="connsiteX5" fmla="*/ 877443 w 2621312"/>
                <a:gd name="connsiteY5" fmla="*/ 2700337 h 2700997"/>
                <a:gd name="connsiteX6" fmla="*/ 713136 w 2621312"/>
                <a:gd name="connsiteY6" fmla="*/ 2516187 h 2700997"/>
                <a:gd name="connsiteX7" fmla="*/ 670273 w 2621312"/>
                <a:gd name="connsiteY7" fmla="*/ 268287 h 2700997"/>
                <a:gd name="connsiteX8" fmla="*/ 2621312 w 2621312"/>
                <a:gd name="connsiteY8" fmla="*/ 25399 h 2700997"/>
                <a:gd name="connsiteX0" fmla="*/ 2621312 w 2621312"/>
                <a:gd name="connsiteY0" fmla="*/ 27787 h 2703385"/>
                <a:gd name="connsiteX1" fmla="*/ 144812 w 2621312"/>
                <a:gd name="connsiteY1" fmla="*/ 2388 h 2703385"/>
                <a:gd name="connsiteX2" fmla="*/ 1937 w 2621312"/>
                <a:gd name="connsiteY2" fmla="*/ 170663 h 2703385"/>
                <a:gd name="connsiteX3" fmla="*/ 15431 w 2621312"/>
                <a:gd name="connsiteY3" fmla="*/ 2338394 h 2703385"/>
                <a:gd name="connsiteX4" fmla="*/ 586932 w 2621312"/>
                <a:gd name="connsiteY4" fmla="*/ 2637637 h 2703385"/>
                <a:gd name="connsiteX5" fmla="*/ 877443 w 2621312"/>
                <a:gd name="connsiteY5" fmla="*/ 2702725 h 2703385"/>
                <a:gd name="connsiteX6" fmla="*/ 713136 w 2621312"/>
                <a:gd name="connsiteY6" fmla="*/ 2518575 h 2703385"/>
                <a:gd name="connsiteX7" fmla="*/ 670273 w 2621312"/>
                <a:gd name="connsiteY7" fmla="*/ 270675 h 2703385"/>
                <a:gd name="connsiteX8" fmla="*/ 2621312 w 2621312"/>
                <a:gd name="connsiteY8" fmla="*/ 27787 h 2703385"/>
                <a:gd name="connsiteX0" fmla="*/ 2621312 w 2621312"/>
                <a:gd name="connsiteY0" fmla="*/ 29809 h 2705407"/>
                <a:gd name="connsiteX1" fmla="*/ 144812 w 2621312"/>
                <a:gd name="connsiteY1" fmla="*/ 4410 h 2705407"/>
                <a:gd name="connsiteX2" fmla="*/ 1937 w 2621312"/>
                <a:gd name="connsiteY2" fmla="*/ 172685 h 2705407"/>
                <a:gd name="connsiteX3" fmla="*/ 15431 w 2621312"/>
                <a:gd name="connsiteY3" fmla="*/ 2340416 h 2705407"/>
                <a:gd name="connsiteX4" fmla="*/ 586932 w 2621312"/>
                <a:gd name="connsiteY4" fmla="*/ 2639659 h 2705407"/>
                <a:gd name="connsiteX5" fmla="*/ 877443 w 2621312"/>
                <a:gd name="connsiteY5" fmla="*/ 2704747 h 2705407"/>
                <a:gd name="connsiteX6" fmla="*/ 713136 w 2621312"/>
                <a:gd name="connsiteY6" fmla="*/ 2520597 h 2705407"/>
                <a:gd name="connsiteX7" fmla="*/ 670273 w 2621312"/>
                <a:gd name="connsiteY7" fmla="*/ 272697 h 2705407"/>
                <a:gd name="connsiteX8" fmla="*/ 2621312 w 2621312"/>
                <a:gd name="connsiteY8" fmla="*/ 29809 h 2705407"/>
                <a:gd name="connsiteX0" fmla="*/ 2621312 w 2777763"/>
                <a:gd name="connsiteY0" fmla="*/ 29809 h 2705407"/>
                <a:gd name="connsiteX1" fmla="*/ 144812 w 2777763"/>
                <a:gd name="connsiteY1" fmla="*/ 4410 h 2705407"/>
                <a:gd name="connsiteX2" fmla="*/ 1937 w 2777763"/>
                <a:gd name="connsiteY2" fmla="*/ 172685 h 2705407"/>
                <a:gd name="connsiteX3" fmla="*/ 15431 w 2777763"/>
                <a:gd name="connsiteY3" fmla="*/ 2340416 h 2705407"/>
                <a:gd name="connsiteX4" fmla="*/ 586932 w 2777763"/>
                <a:gd name="connsiteY4" fmla="*/ 2639659 h 2705407"/>
                <a:gd name="connsiteX5" fmla="*/ 877443 w 2777763"/>
                <a:gd name="connsiteY5" fmla="*/ 2704747 h 2705407"/>
                <a:gd name="connsiteX6" fmla="*/ 713136 w 2777763"/>
                <a:gd name="connsiteY6" fmla="*/ 2520597 h 2705407"/>
                <a:gd name="connsiteX7" fmla="*/ 670273 w 2777763"/>
                <a:gd name="connsiteY7" fmla="*/ 272697 h 2705407"/>
                <a:gd name="connsiteX8" fmla="*/ 2320480 w 2777763"/>
                <a:gd name="connsiteY8" fmla="*/ 64277 h 2705407"/>
                <a:gd name="connsiteX9" fmla="*/ 2621312 w 2777763"/>
                <a:gd name="connsiteY9" fmla="*/ 29809 h 2705407"/>
                <a:gd name="connsiteX0" fmla="*/ 2621312 w 2966022"/>
                <a:gd name="connsiteY0" fmla="*/ 29809 h 2705407"/>
                <a:gd name="connsiteX1" fmla="*/ 144812 w 2966022"/>
                <a:gd name="connsiteY1" fmla="*/ 4410 h 2705407"/>
                <a:gd name="connsiteX2" fmla="*/ 1937 w 2966022"/>
                <a:gd name="connsiteY2" fmla="*/ 172685 h 2705407"/>
                <a:gd name="connsiteX3" fmla="*/ 15431 w 2966022"/>
                <a:gd name="connsiteY3" fmla="*/ 2340416 h 2705407"/>
                <a:gd name="connsiteX4" fmla="*/ 586932 w 2966022"/>
                <a:gd name="connsiteY4" fmla="*/ 2639659 h 2705407"/>
                <a:gd name="connsiteX5" fmla="*/ 877443 w 2966022"/>
                <a:gd name="connsiteY5" fmla="*/ 2704747 h 2705407"/>
                <a:gd name="connsiteX6" fmla="*/ 713136 w 2966022"/>
                <a:gd name="connsiteY6" fmla="*/ 2520597 h 2705407"/>
                <a:gd name="connsiteX7" fmla="*/ 670273 w 2966022"/>
                <a:gd name="connsiteY7" fmla="*/ 272697 h 2705407"/>
                <a:gd name="connsiteX8" fmla="*/ 2775299 w 2966022"/>
                <a:gd name="connsiteY8" fmla="*/ 157146 h 2705407"/>
                <a:gd name="connsiteX9" fmla="*/ 2621312 w 2966022"/>
                <a:gd name="connsiteY9" fmla="*/ 29809 h 2705407"/>
                <a:gd name="connsiteX0" fmla="*/ 2621312 w 2961461"/>
                <a:gd name="connsiteY0" fmla="*/ 29809 h 2705407"/>
                <a:gd name="connsiteX1" fmla="*/ 144812 w 2961461"/>
                <a:gd name="connsiteY1" fmla="*/ 4410 h 2705407"/>
                <a:gd name="connsiteX2" fmla="*/ 1937 w 2961461"/>
                <a:gd name="connsiteY2" fmla="*/ 172685 h 2705407"/>
                <a:gd name="connsiteX3" fmla="*/ 15431 w 2961461"/>
                <a:gd name="connsiteY3" fmla="*/ 2340416 h 2705407"/>
                <a:gd name="connsiteX4" fmla="*/ 586932 w 2961461"/>
                <a:gd name="connsiteY4" fmla="*/ 2639659 h 2705407"/>
                <a:gd name="connsiteX5" fmla="*/ 877443 w 2961461"/>
                <a:gd name="connsiteY5" fmla="*/ 2704747 h 2705407"/>
                <a:gd name="connsiteX6" fmla="*/ 713136 w 2961461"/>
                <a:gd name="connsiteY6" fmla="*/ 2520597 h 2705407"/>
                <a:gd name="connsiteX7" fmla="*/ 670273 w 2961461"/>
                <a:gd name="connsiteY7" fmla="*/ 272697 h 2705407"/>
                <a:gd name="connsiteX8" fmla="*/ 2768155 w 2961461"/>
                <a:gd name="connsiteY8" fmla="*/ 178578 h 2705407"/>
                <a:gd name="connsiteX9" fmla="*/ 2621312 w 2961461"/>
                <a:gd name="connsiteY9" fmla="*/ 29809 h 2705407"/>
                <a:gd name="connsiteX0" fmla="*/ 2621312 w 2829098"/>
                <a:gd name="connsiteY0" fmla="*/ 29809 h 2705407"/>
                <a:gd name="connsiteX1" fmla="*/ 144812 w 2829098"/>
                <a:gd name="connsiteY1" fmla="*/ 4410 h 2705407"/>
                <a:gd name="connsiteX2" fmla="*/ 1937 w 2829098"/>
                <a:gd name="connsiteY2" fmla="*/ 172685 h 2705407"/>
                <a:gd name="connsiteX3" fmla="*/ 15431 w 2829098"/>
                <a:gd name="connsiteY3" fmla="*/ 2340416 h 2705407"/>
                <a:gd name="connsiteX4" fmla="*/ 586932 w 2829098"/>
                <a:gd name="connsiteY4" fmla="*/ 2639659 h 2705407"/>
                <a:gd name="connsiteX5" fmla="*/ 877443 w 2829098"/>
                <a:gd name="connsiteY5" fmla="*/ 2704747 h 2705407"/>
                <a:gd name="connsiteX6" fmla="*/ 713136 w 2829098"/>
                <a:gd name="connsiteY6" fmla="*/ 2520597 h 2705407"/>
                <a:gd name="connsiteX7" fmla="*/ 670273 w 2829098"/>
                <a:gd name="connsiteY7" fmla="*/ 272697 h 2705407"/>
                <a:gd name="connsiteX8" fmla="*/ 2768155 w 2829098"/>
                <a:gd name="connsiteY8" fmla="*/ 178578 h 2705407"/>
                <a:gd name="connsiteX9" fmla="*/ 2621312 w 2829098"/>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21312 w 2768155"/>
                <a:gd name="connsiteY0" fmla="*/ 29809 h 2705407"/>
                <a:gd name="connsiteX1" fmla="*/ 144812 w 2768155"/>
                <a:gd name="connsiteY1" fmla="*/ 4410 h 2705407"/>
                <a:gd name="connsiteX2" fmla="*/ 1937 w 2768155"/>
                <a:gd name="connsiteY2" fmla="*/ 172685 h 2705407"/>
                <a:gd name="connsiteX3" fmla="*/ 15431 w 2768155"/>
                <a:gd name="connsiteY3" fmla="*/ 2340416 h 2705407"/>
                <a:gd name="connsiteX4" fmla="*/ 586932 w 2768155"/>
                <a:gd name="connsiteY4" fmla="*/ 2639659 h 2705407"/>
                <a:gd name="connsiteX5" fmla="*/ 877443 w 2768155"/>
                <a:gd name="connsiteY5" fmla="*/ 2704747 h 2705407"/>
                <a:gd name="connsiteX6" fmla="*/ 713136 w 2768155"/>
                <a:gd name="connsiteY6" fmla="*/ 2520597 h 2705407"/>
                <a:gd name="connsiteX7" fmla="*/ 670273 w 2768155"/>
                <a:gd name="connsiteY7" fmla="*/ 272697 h 2705407"/>
                <a:gd name="connsiteX8" fmla="*/ 2768155 w 2768155"/>
                <a:gd name="connsiteY8" fmla="*/ 178578 h 2705407"/>
                <a:gd name="connsiteX9" fmla="*/ 2621312 w 2768155"/>
                <a:gd name="connsiteY9" fmla="*/ 29809 h 2705407"/>
                <a:gd name="connsiteX0" fmla="*/ 2659412 w 2768155"/>
                <a:gd name="connsiteY0" fmla="*/ 35880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0 h 2704334"/>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29809 h 2705406"/>
                <a:gd name="connsiteX1" fmla="*/ 144812 w 2768155"/>
                <a:gd name="connsiteY1" fmla="*/ 4409 h 2705406"/>
                <a:gd name="connsiteX2" fmla="*/ 1937 w 2768155"/>
                <a:gd name="connsiteY2" fmla="*/ 172684 h 2705406"/>
                <a:gd name="connsiteX3" fmla="*/ 15431 w 2768155"/>
                <a:gd name="connsiteY3" fmla="*/ 2340415 h 2705406"/>
                <a:gd name="connsiteX4" fmla="*/ 586932 w 2768155"/>
                <a:gd name="connsiteY4" fmla="*/ 2639658 h 2705406"/>
                <a:gd name="connsiteX5" fmla="*/ 877443 w 2768155"/>
                <a:gd name="connsiteY5" fmla="*/ 2704746 h 2705406"/>
                <a:gd name="connsiteX6" fmla="*/ 713136 w 2768155"/>
                <a:gd name="connsiteY6" fmla="*/ 2520596 h 2705406"/>
                <a:gd name="connsiteX7" fmla="*/ 670273 w 2768155"/>
                <a:gd name="connsiteY7" fmla="*/ 272696 h 2705406"/>
                <a:gd name="connsiteX8" fmla="*/ 2768155 w 2768155"/>
                <a:gd name="connsiteY8" fmla="*/ 178577 h 2705406"/>
                <a:gd name="connsiteX9" fmla="*/ 2659412 w 2768155"/>
                <a:gd name="connsiteY9" fmla="*/ 29809 h 2705406"/>
                <a:gd name="connsiteX0" fmla="*/ 2659412 w 2768155"/>
                <a:gd name="connsiteY0" fmla="*/ 35881 h 2704334"/>
                <a:gd name="connsiteX1" fmla="*/ 144812 w 2768155"/>
                <a:gd name="connsiteY1" fmla="*/ 3337 h 2704334"/>
                <a:gd name="connsiteX2" fmla="*/ 1937 w 2768155"/>
                <a:gd name="connsiteY2" fmla="*/ 171612 h 2704334"/>
                <a:gd name="connsiteX3" fmla="*/ 15431 w 2768155"/>
                <a:gd name="connsiteY3" fmla="*/ 2339343 h 2704334"/>
                <a:gd name="connsiteX4" fmla="*/ 586932 w 2768155"/>
                <a:gd name="connsiteY4" fmla="*/ 2638586 h 2704334"/>
                <a:gd name="connsiteX5" fmla="*/ 877443 w 2768155"/>
                <a:gd name="connsiteY5" fmla="*/ 2703674 h 2704334"/>
                <a:gd name="connsiteX6" fmla="*/ 713136 w 2768155"/>
                <a:gd name="connsiteY6" fmla="*/ 2519524 h 2704334"/>
                <a:gd name="connsiteX7" fmla="*/ 670273 w 2768155"/>
                <a:gd name="connsiteY7" fmla="*/ 271624 h 2704334"/>
                <a:gd name="connsiteX8" fmla="*/ 2768155 w 2768155"/>
                <a:gd name="connsiteY8" fmla="*/ 177505 h 2704334"/>
                <a:gd name="connsiteX9" fmla="*/ 2659412 w 2768155"/>
                <a:gd name="connsiteY9" fmla="*/ 35881 h 2704334"/>
                <a:gd name="connsiteX0" fmla="*/ 2659412 w 2768155"/>
                <a:gd name="connsiteY0" fmla="*/ 35637 h 2704090"/>
                <a:gd name="connsiteX1" fmla="*/ 144812 w 2768155"/>
                <a:gd name="connsiteY1" fmla="*/ 3093 h 2704090"/>
                <a:gd name="connsiteX2" fmla="*/ 1937 w 2768155"/>
                <a:gd name="connsiteY2" fmla="*/ 171368 h 2704090"/>
                <a:gd name="connsiteX3" fmla="*/ 15431 w 2768155"/>
                <a:gd name="connsiteY3" fmla="*/ 2339099 h 2704090"/>
                <a:gd name="connsiteX4" fmla="*/ 586932 w 2768155"/>
                <a:gd name="connsiteY4" fmla="*/ 2638342 h 2704090"/>
                <a:gd name="connsiteX5" fmla="*/ 877443 w 2768155"/>
                <a:gd name="connsiteY5" fmla="*/ 2703430 h 2704090"/>
                <a:gd name="connsiteX6" fmla="*/ 713136 w 2768155"/>
                <a:gd name="connsiteY6" fmla="*/ 2519280 h 2704090"/>
                <a:gd name="connsiteX7" fmla="*/ 670273 w 2768155"/>
                <a:gd name="connsiteY7" fmla="*/ 271380 h 2704090"/>
                <a:gd name="connsiteX8" fmla="*/ 2768155 w 2768155"/>
                <a:gd name="connsiteY8" fmla="*/ 177261 h 2704090"/>
                <a:gd name="connsiteX9" fmla="*/ 2659412 w 2768155"/>
                <a:gd name="connsiteY9" fmla="*/ 35637 h 27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8155" h="2704090">
                  <a:moveTo>
                    <a:pt x="2659412" y="35637"/>
                  </a:moveTo>
                  <a:cubicBezTo>
                    <a:pt x="2624487" y="10502"/>
                    <a:pt x="979837" y="-7491"/>
                    <a:pt x="144812" y="3093"/>
                  </a:cubicBezTo>
                  <a:cubicBezTo>
                    <a:pt x="14637" y="8385"/>
                    <a:pt x="-7588" y="86701"/>
                    <a:pt x="1937" y="171368"/>
                  </a:cubicBezTo>
                  <a:lnTo>
                    <a:pt x="15431" y="2339099"/>
                  </a:lnTo>
                  <a:lnTo>
                    <a:pt x="586932" y="2638342"/>
                  </a:lnTo>
                  <a:cubicBezTo>
                    <a:pt x="685357" y="2696551"/>
                    <a:pt x="736156" y="2707133"/>
                    <a:pt x="877443" y="2703430"/>
                  </a:cubicBezTo>
                  <a:cubicBezTo>
                    <a:pt x="747268" y="2662684"/>
                    <a:pt x="724249" y="2645751"/>
                    <a:pt x="713136" y="2519280"/>
                  </a:cubicBezTo>
                  <a:lnTo>
                    <a:pt x="670273" y="271380"/>
                  </a:lnTo>
                  <a:cubicBezTo>
                    <a:pt x="938164" y="-138007"/>
                    <a:pt x="2442982" y="217742"/>
                    <a:pt x="2768155" y="177261"/>
                  </a:cubicBezTo>
                  <a:cubicBezTo>
                    <a:pt x="2750428" y="67723"/>
                    <a:pt x="2731511" y="67046"/>
                    <a:pt x="2659412" y="35637"/>
                  </a:cubicBezTo>
                  <a:close/>
                </a:path>
              </a:pathLst>
            </a:custGeom>
            <a:gradFill>
              <a:gsLst>
                <a:gs pos="0">
                  <a:schemeClr val="bg1">
                    <a:lumMod val="50000"/>
                  </a:schemeClr>
                </a:gs>
                <a:gs pos="8000">
                  <a:schemeClr val="bg1">
                    <a:lumMod val="50000"/>
                  </a:schemeClr>
                </a:gs>
                <a:gs pos="3000">
                  <a:schemeClr val="bg1">
                    <a:lumMod val="6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p:cNvSpPr/>
            <p:nvPr/>
          </p:nvSpPr>
          <p:spPr>
            <a:xfrm>
              <a:off x="5729845" y="1761444"/>
              <a:ext cx="2189110" cy="2671316"/>
            </a:xfrm>
            <a:custGeom>
              <a:avLst/>
              <a:gdLst>
                <a:gd name="connsiteX0" fmla="*/ 0 w 2203373"/>
                <a:gd name="connsiteY0" fmla="*/ 216665 h 2669754"/>
                <a:gd name="connsiteX1" fmla="*/ 212993 w 2203373"/>
                <a:gd name="connsiteY1" fmla="*/ 0 h 2669754"/>
                <a:gd name="connsiteX2" fmla="*/ 1972019 w 2203373"/>
                <a:gd name="connsiteY2" fmla="*/ 0 h 2669754"/>
                <a:gd name="connsiteX3" fmla="*/ 2173995 w 2203373"/>
                <a:gd name="connsiteY3" fmla="*/ 172597 h 2669754"/>
                <a:gd name="connsiteX4" fmla="*/ 2203373 w 2203373"/>
                <a:gd name="connsiteY4" fmla="*/ 2313542 h 2669754"/>
                <a:gd name="connsiteX5" fmla="*/ 2034448 w 2203373"/>
                <a:gd name="connsiteY5" fmla="*/ 2497156 h 2669754"/>
                <a:gd name="connsiteX6" fmla="*/ 271749 w 2203373"/>
                <a:gd name="connsiteY6" fmla="*/ 2669754 h 2669754"/>
                <a:gd name="connsiteX7" fmla="*/ 40395 w 2203373"/>
                <a:gd name="connsiteY7" fmla="*/ 2515518 h 2669754"/>
                <a:gd name="connsiteX8" fmla="*/ 0 w 2203373"/>
                <a:gd name="connsiteY8" fmla="*/ 216665 h 2669754"/>
                <a:gd name="connsiteX0" fmla="*/ 0 w 2203373"/>
                <a:gd name="connsiteY0" fmla="*/ 216665 h 2674589"/>
                <a:gd name="connsiteX1" fmla="*/ 212993 w 2203373"/>
                <a:gd name="connsiteY1" fmla="*/ 0 h 2674589"/>
                <a:gd name="connsiteX2" fmla="*/ 1972019 w 2203373"/>
                <a:gd name="connsiteY2" fmla="*/ 0 h 2674589"/>
                <a:gd name="connsiteX3" fmla="*/ 2173995 w 2203373"/>
                <a:gd name="connsiteY3" fmla="*/ 172597 h 2674589"/>
                <a:gd name="connsiteX4" fmla="*/ 2203373 w 2203373"/>
                <a:gd name="connsiteY4" fmla="*/ 2313542 h 2674589"/>
                <a:gd name="connsiteX5" fmla="*/ 2034448 w 2203373"/>
                <a:gd name="connsiteY5" fmla="*/ 2497156 h 2674589"/>
                <a:gd name="connsiteX6" fmla="*/ 271749 w 2203373"/>
                <a:gd name="connsiteY6" fmla="*/ 2669754 h 2674589"/>
                <a:gd name="connsiteX7" fmla="*/ 40395 w 2203373"/>
                <a:gd name="connsiteY7" fmla="*/ 2515518 h 2674589"/>
                <a:gd name="connsiteX8" fmla="*/ 0 w 2203373"/>
                <a:gd name="connsiteY8" fmla="*/ 216665 h 2674589"/>
                <a:gd name="connsiteX0" fmla="*/ 0 w 2203373"/>
                <a:gd name="connsiteY0" fmla="*/ 216665 h 2674518"/>
                <a:gd name="connsiteX1" fmla="*/ 212993 w 2203373"/>
                <a:gd name="connsiteY1" fmla="*/ 0 h 2674518"/>
                <a:gd name="connsiteX2" fmla="*/ 1972019 w 2203373"/>
                <a:gd name="connsiteY2" fmla="*/ 0 h 2674518"/>
                <a:gd name="connsiteX3" fmla="*/ 2173995 w 2203373"/>
                <a:gd name="connsiteY3" fmla="*/ 172597 h 2674518"/>
                <a:gd name="connsiteX4" fmla="*/ 2203373 w 2203373"/>
                <a:gd name="connsiteY4" fmla="*/ 2313542 h 2674518"/>
                <a:gd name="connsiteX5" fmla="*/ 2034448 w 2203373"/>
                <a:gd name="connsiteY5" fmla="*/ 2497156 h 2674518"/>
                <a:gd name="connsiteX6" fmla="*/ 271749 w 2203373"/>
                <a:gd name="connsiteY6" fmla="*/ 2669754 h 2674518"/>
                <a:gd name="connsiteX7" fmla="*/ 45157 w 2203373"/>
                <a:gd name="connsiteY7" fmla="*/ 2513137 h 2674518"/>
                <a:gd name="connsiteX8" fmla="*/ 0 w 2203373"/>
                <a:gd name="connsiteY8" fmla="*/ 216665 h 2674518"/>
                <a:gd name="connsiteX0" fmla="*/ 0 w 2203373"/>
                <a:gd name="connsiteY0" fmla="*/ 216665 h 2676212"/>
                <a:gd name="connsiteX1" fmla="*/ 212993 w 2203373"/>
                <a:gd name="connsiteY1" fmla="*/ 0 h 2676212"/>
                <a:gd name="connsiteX2" fmla="*/ 1972019 w 2203373"/>
                <a:gd name="connsiteY2" fmla="*/ 0 h 2676212"/>
                <a:gd name="connsiteX3" fmla="*/ 2173995 w 2203373"/>
                <a:gd name="connsiteY3" fmla="*/ 172597 h 2676212"/>
                <a:gd name="connsiteX4" fmla="*/ 2203373 w 2203373"/>
                <a:gd name="connsiteY4" fmla="*/ 2313542 h 2676212"/>
                <a:gd name="connsiteX5" fmla="*/ 2034448 w 2203373"/>
                <a:gd name="connsiteY5" fmla="*/ 2497156 h 2676212"/>
                <a:gd name="connsiteX6" fmla="*/ 271749 w 2203373"/>
                <a:gd name="connsiteY6" fmla="*/ 2669754 h 2676212"/>
                <a:gd name="connsiteX7" fmla="*/ 45157 w 2203373"/>
                <a:gd name="connsiteY7" fmla="*/ 2513137 h 2676212"/>
                <a:gd name="connsiteX8" fmla="*/ 0 w 2203373"/>
                <a:gd name="connsiteY8" fmla="*/ 216665 h 2676212"/>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1233"/>
                <a:gd name="connsiteX1" fmla="*/ 212993 w 2203373"/>
                <a:gd name="connsiteY1" fmla="*/ 0 h 2671233"/>
                <a:gd name="connsiteX2" fmla="*/ 1972019 w 2203373"/>
                <a:gd name="connsiteY2" fmla="*/ 0 h 2671233"/>
                <a:gd name="connsiteX3" fmla="*/ 2173995 w 2203373"/>
                <a:gd name="connsiteY3" fmla="*/ 172597 h 2671233"/>
                <a:gd name="connsiteX4" fmla="*/ 2203373 w 2203373"/>
                <a:gd name="connsiteY4" fmla="*/ 2313542 h 2671233"/>
                <a:gd name="connsiteX5" fmla="*/ 2034448 w 2203373"/>
                <a:gd name="connsiteY5" fmla="*/ 2497156 h 2671233"/>
                <a:gd name="connsiteX6" fmla="*/ 271749 w 2203373"/>
                <a:gd name="connsiteY6" fmla="*/ 2669754 h 2671233"/>
                <a:gd name="connsiteX7" fmla="*/ 45157 w 2203373"/>
                <a:gd name="connsiteY7" fmla="*/ 2513137 h 2671233"/>
                <a:gd name="connsiteX8" fmla="*/ 0 w 2203373"/>
                <a:gd name="connsiteY8" fmla="*/ 216665 h 2671233"/>
                <a:gd name="connsiteX0" fmla="*/ 0 w 2203373"/>
                <a:gd name="connsiteY0" fmla="*/ 216665 h 2672063"/>
                <a:gd name="connsiteX1" fmla="*/ 212993 w 2203373"/>
                <a:gd name="connsiteY1" fmla="*/ 0 h 2672063"/>
                <a:gd name="connsiteX2" fmla="*/ 1972019 w 2203373"/>
                <a:gd name="connsiteY2" fmla="*/ 0 h 2672063"/>
                <a:gd name="connsiteX3" fmla="*/ 2173995 w 2203373"/>
                <a:gd name="connsiteY3" fmla="*/ 172597 h 2672063"/>
                <a:gd name="connsiteX4" fmla="*/ 2203373 w 2203373"/>
                <a:gd name="connsiteY4" fmla="*/ 2313542 h 2672063"/>
                <a:gd name="connsiteX5" fmla="*/ 2034448 w 2203373"/>
                <a:gd name="connsiteY5" fmla="*/ 2497156 h 2672063"/>
                <a:gd name="connsiteX6" fmla="*/ 271749 w 2203373"/>
                <a:gd name="connsiteY6" fmla="*/ 2669754 h 2672063"/>
                <a:gd name="connsiteX7" fmla="*/ 45157 w 2203373"/>
                <a:gd name="connsiteY7" fmla="*/ 2513137 h 2672063"/>
                <a:gd name="connsiteX8" fmla="*/ 0 w 2203373"/>
                <a:gd name="connsiteY8" fmla="*/ 216665 h 2672063"/>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2250"/>
                <a:gd name="connsiteX1" fmla="*/ 212993 w 2203373"/>
                <a:gd name="connsiteY1" fmla="*/ 0 h 2672250"/>
                <a:gd name="connsiteX2" fmla="*/ 1972019 w 2203373"/>
                <a:gd name="connsiteY2" fmla="*/ 0 h 2672250"/>
                <a:gd name="connsiteX3" fmla="*/ 2173995 w 2203373"/>
                <a:gd name="connsiteY3" fmla="*/ 172597 h 2672250"/>
                <a:gd name="connsiteX4" fmla="*/ 2203373 w 2203373"/>
                <a:gd name="connsiteY4" fmla="*/ 2313542 h 2672250"/>
                <a:gd name="connsiteX5" fmla="*/ 2034448 w 2203373"/>
                <a:gd name="connsiteY5" fmla="*/ 2497156 h 2672250"/>
                <a:gd name="connsiteX6" fmla="*/ 271749 w 2203373"/>
                <a:gd name="connsiteY6" fmla="*/ 2669754 h 2672250"/>
                <a:gd name="connsiteX7" fmla="*/ 45157 w 2203373"/>
                <a:gd name="connsiteY7" fmla="*/ 2513137 h 2672250"/>
                <a:gd name="connsiteX8" fmla="*/ 0 w 2203373"/>
                <a:gd name="connsiteY8" fmla="*/ 216665 h 2672250"/>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203373"/>
                <a:gd name="connsiteY0" fmla="*/ 216665 h 2671316"/>
                <a:gd name="connsiteX1" fmla="*/ 212993 w 2203373"/>
                <a:gd name="connsiteY1" fmla="*/ 0 h 2671316"/>
                <a:gd name="connsiteX2" fmla="*/ 1972019 w 2203373"/>
                <a:gd name="connsiteY2" fmla="*/ 0 h 2671316"/>
                <a:gd name="connsiteX3" fmla="*/ 2173995 w 2203373"/>
                <a:gd name="connsiteY3" fmla="*/ 172597 h 2671316"/>
                <a:gd name="connsiteX4" fmla="*/ 2203373 w 2203373"/>
                <a:gd name="connsiteY4" fmla="*/ 2313542 h 2671316"/>
                <a:gd name="connsiteX5" fmla="*/ 2034448 w 2203373"/>
                <a:gd name="connsiteY5" fmla="*/ 2497156 h 2671316"/>
                <a:gd name="connsiteX6" fmla="*/ 271749 w 2203373"/>
                <a:gd name="connsiteY6" fmla="*/ 2669754 h 2671316"/>
                <a:gd name="connsiteX7" fmla="*/ 45157 w 2203373"/>
                <a:gd name="connsiteY7" fmla="*/ 2513137 h 2671316"/>
                <a:gd name="connsiteX8" fmla="*/ 0 w 2203373"/>
                <a:gd name="connsiteY8" fmla="*/ 216665 h 2671316"/>
                <a:gd name="connsiteX0" fmla="*/ 0 w 2193848"/>
                <a:gd name="connsiteY0" fmla="*/ 216665 h 2671316"/>
                <a:gd name="connsiteX1" fmla="*/ 212993 w 2193848"/>
                <a:gd name="connsiteY1" fmla="*/ 0 h 2671316"/>
                <a:gd name="connsiteX2" fmla="*/ 1972019 w 2193848"/>
                <a:gd name="connsiteY2" fmla="*/ 0 h 2671316"/>
                <a:gd name="connsiteX3" fmla="*/ 2173995 w 2193848"/>
                <a:gd name="connsiteY3" fmla="*/ 172597 h 2671316"/>
                <a:gd name="connsiteX4" fmla="*/ 2193848 w 2193848"/>
                <a:gd name="connsiteY4" fmla="*/ 2311161 h 2671316"/>
                <a:gd name="connsiteX5" fmla="*/ 2034448 w 2193848"/>
                <a:gd name="connsiteY5" fmla="*/ 2497156 h 2671316"/>
                <a:gd name="connsiteX6" fmla="*/ 271749 w 2193848"/>
                <a:gd name="connsiteY6" fmla="*/ 2669754 h 2671316"/>
                <a:gd name="connsiteX7" fmla="*/ 45157 w 2193848"/>
                <a:gd name="connsiteY7" fmla="*/ 2513137 h 2671316"/>
                <a:gd name="connsiteX8" fmla="*/ 0 w 2193848"/>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3995 w 2193856"/>
                <a:gd name="connsiteY3" fmla="*/ 172597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93856"/>
                <a:gd name="connsiteY0" fmla="*/ 216665 h 2671316"/>
                <a:gd name="connsiteX1" fmla="*/ 212993 w 2193856"/>
                <a:gd name="connsiteY1" fmla="*/ 0 h 2671316"/>
                <a:gd name="connsiteX2" fmla="*/ 1972019 w 2193856"/>
                <a:gd name="connsiteY2" fmla="*/ 0 h 2671316"/>
                <a:gd name="connsiteX3" fmla="*/ 2176377 w 2193856"/>
                <a:gd name="connsiteY3" fmla="*/ 170216 h 2671316"/>
                <a:gd name="connsiteX4" fmla="*/ 2193848 w 2193856"/>
                <a:gd name="connsiteY4" fmla="*/ 2311161 h 2671316"/>
                <a:gd name="connsiteX5" fmla="*/ 2034448 w 2193856"/>
                <a:gd name="connsiteY5" fmla="*/ 2497156 h 2671316"/>
                <a:gd name="connsiteX6" fmla="*/ 271749 w 2193856"/>
                <a:gd name="connsiteY6" fmla="*/ 2669754 h 2671316"/>
                <a:gd name="connsiteX7" fmla="*/ 45157 w 2193856"/>
                <a:gd name="connsiteY7" fmla="*/ 2513137 h 2671316"/>
                <a:gd name="connsiteX8" fmla="*/ 0 w 2193856"/>
                <a:gd name="connsiteY8" fmla="*/ 216665 h 2671316"/>
                <a:gd name="connsiteX0" fmla="*/ 0 w 2189094"/>
                <a:gd name="connsiteY0" fmla="*/ 216665 h 2671316"/>
                <a:gd name="connsiteX1" fmla="*/ 208231 w 2189094"/>
                <a:gd name="connsiteY1" fmla="*/ 0 h 2671316"/>
                <a:gd name="connsiteX2" fmla="*/ 1967257 w 2189094"/>
                <a:gd name="connsiteY2" fmla="*/ 0 h 2671316"/>
                <a:gd name="connsiteX3" fmla="*/ 2171615 w 2189094"/>
                <a:gd name="connsiteY3" fmla="*/ 170216 h 2671316"/>
                <a:gd name="connsiteX4" fmla="*/ 2189086 w 2189094"/>
                <a:gd name="connsiteY4" fmla="*/ 2311161 h 2671316"/>
                <a:gd name="connsiteX5" fmla="*/ 2029686 w 2189094"/>
                <a:gd name="connsiteY5" fmla="*/ 2497156 h 2671316"/>
                <a:gd name="connsiteX6" fmla="*/ 266987 w 2189094"/>
                <a:gd name="connsiteY6" fmla="*/ 2669754 h 2671316"/>
                <a:gd name="connsiteX7" fmla="*/ 40395 w 2189094"/>
                <a:gd name="connsiteY7" fmla="*/ 2513137 h 2671316"/>
                <a:gd name="connsiteX8" fmla="*/ 0 w 2189094"/>
                <a:gd name="connsiteY8" fmla="*/ 216665 h 2671316"/>
                <a:gd name="connsiteX0" fmla="*/ 8 w 2189102"/>
                <a:gd name="connsiteY0" fmla="*/ 216665 h 2671316"/>
                <a:gd name="connsiteX1" fmla="*/ 208239 w 2189102"/>
                <a:gd name="connsiteY1" fmla="*/ 0 h 2671316"/>
                <a:gd name="connsiteX2" fmla="*/ 1967265 w 2189102"/>
                <a:gd name="connsiteY2" fmla="*/ 0 h 2671316"/>
                <a:gd name="connsiteX3" fmla="*/ 2171623 w 2189102"/>
                <a:gd name="connsiteY3" fmla="*/ 170216 h 2671316"/>
                <a:gd name="connsiteX4" fmla="*/ 2189094 w 2189102"/>
                <a:gd name="connsiteY4" fmla="*/ 2311161 h 2671316"/>
                <a:gd name="connsiteX5" fmla="*/ 2029694 w 2189102"/>
                <a:gd name="connsiteY5" fmla="*/ 2497156 h 2671316"/>
                <a:gd name="connsiteX6" fmla="*/ 266995 w 2189102"/>
                <a:gd name="connsiteY6" fmla="*/ 2669754 h 2671316"/>
                <a:gd name="connsiteX7" fmla="*/ 40403 w 2189102"/>
                <a:gd name="connsiteY7" fmla="*/ 2513137 h 2671316"/>
                <a:gd name="connsiteX8" fmla="*/ 8 w 2189102"/>
                <a:gd name="connsiteY8" fmla="*/ 216665 h 2671316"/>
                <a:gd name="connsiteX0" fmla="*/ 16 w 2189110"/>
                <a:gd name="connsiteY0" fmla="*/ 216665 h 2671316"/>
                <a:gd name="connsiteX1" fmla="*/ 208247 w 2189110"/>
                <a:gd name="connsiteY1" fmla="*/ 0 h 2671316"/>
                <a:gd name="connsiteX2" fmla="*/ 1967273 w 2189110"/>
                <a:gd name="connsiteY2" fmla="*/ 0 h 2671316"/>
                <a:gd name="connsiteX3" fmla="*/ 2171631 w 2189110"/>
                <a:gd name="connsiteY3" fmla="*/ 170216 h 2671316"/>
                <a:gd name="connsiteX4" fmla="*/ 2189102 w 2189110"/>
                <a:gd name="connsiteY4" fmla="*/ 2311161 h 2671316"/>
                <a:gd name="connsiteX5" fmla="*/ 2029702 w 2189110"/>
                <a:gd name="connsiteY5" fmla="*/ 2497156 h 2671316"/>
                <a:gd name="connsiteX6" fmla="*/ 267003 w 2189110"/>
                <a:gd name="connsiteY6" fmla="*/ 2669754 h 2671316"/>
                <a:gd name="connsiteX7" fmla="*/ 40411 w 2189110"/>
                <a:gd name="connsiteY7" fmla="*/ 2513137 h 2671316"/>
                <a:gd name="connsiteX8" fmla="*/ 16 w 2189110"/>
                <a:gd name="connsiteY8" fmla="*/ 216665 h 267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10" h="2671316">
                  <a:moveTo>
                    <a:pt x="16" y="216665"/>
                  </a:moveTo>
                  <a:cubicBezTo>
                    <a:pt x="-424" y="99200"/>
                    <a:pt x="6280" y="785"/>
                    <a:pt x="208247" y="0"/>
                  </a:cubicBezTo>
                  <a:lnTo>
                    <a:pt x="1967273" y="0"/>
                  </a:lnTo>
                  <a:cubicBezTo>
                    <a:pt x="2080635" y="4351"/>
                    <a:pt x="2174949" y="25370"/>
                    <a:pt x="2171631" y="170216"/>
                  </a:cubicBezTo>
                  <a:lnTo>
                    <a:pt x="2189102" y="2311161"/>
                  </a:lnTo>
                  <a:cubicBezTo>
                    <a:pt x="2189944" y="2427135"/>
                    <a:pt x="2131254" y="2483576"/>
                    <a:pt x="2029702" y="2497156"/>
                  </a:cubicBezTo>
                  <a:lnTo>
                    <a:pt x="267003" y="2669754"/>
                  </a:lnTo>
                  <a:cubicBezTo>
                    <a:pt x="149403" y="2682636"/>
                    <a:pt x="46091" y="2614556"/>
                    <a:pt x="40411" y="2513137"/>
                  </a:cubicBezTo>
                  <a:lnTo>
                    <a:pt x="16" y="216665"/>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p:cNvSpPr/>
            <p:nvPr/>
          </p:nvSpPr>
          <p:spPr>
            <a:xfrm>
              <a:off x="6394396" y="2563293"/>
              <a:ext cx="970445" cy="9214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381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729845" y="1997545"/>
              <a:ext cx="2173523" cy="338554"/>
            </a:xfrm>
            <a:prstGeom prst="rect">
              <a:avLst/>
            </a:prstGeom>
            <a:noFill/>
          </p:spPr>
          <p:txBody>
            <a:bodyPr wrap="square" rtlCol="0">
              <a:spAutoFit/>
            </a:bodyPr>
            <a:lstStyle/>
            <a:p>
              <a:pPr algn="ctr"/>
              <a:r>
                <a:rPr lang="en-US" sz="1600" b="1" dirty="0">
                  <a:solidFill>
                    <a:schemeClr val="bg1"/>
                  </a:solidFill>
                  <a:latin typeface="+mj-lt"/>
                </a:rPr>
                <a:t>Placeholder</a:t>
              </a:r>
              <a:endParaRPr lang="en-US" sz="1600" b="1" dirty="0">
                <a:solidFill>
                  <a:schemeClr val="bg1"/>
                </a:solidFill>
                <a:latin typeface="+mj-lt"/>
              </a:endParaRPr>
            </a:p>
          </p:txBody>
        </p:sp>
      </p:grpSp>
      <p:grpSp>
        <p:nvGrpSpPr>
          <p:cNvPr id="2" name="Group 1"/>
          <p:cNvGrpSpPr/>
          <p:nvPr/>
        </p:nvGrpSpPr>
        <p:grpSpPr>
          <a:xfrm>
            <a:off x="1554734" y="1371600"/>
            <a:ext cx="3673604" cy="3792681"/>
            <a:chOff x="1554734" y="1371600"/>
            <a:chExt cx="3673604" cy="3792681"/>
          </a:xfrm>
          <a:effectLst>
            <a:outerShdw blurRad="63500" dist="63500" dir="6300000" algn="t" rotWithShape="0">
              <a:prstClr val="black">
                <a:alpha val="70000"/>
              </a:prstClr>
            </a:outerShdw>
          </a:effectLst>
        </p:grpSpPr>
        <p:sp>
          <p:nvSpPr>
            <p:cNvPr id="9" name="Freeform 8"/>
            <p:cNvSpPr/>
            <p:nvPr/>
          </p:nvSpPr>
          <p:spPr>
            <a:xfrm>
              <a:off x="1554734" y="1374202"/>
              <a:ext cx="479588" cy="3684287"/>
            </a:xfrm>
            <a:custGeom>
              <a:avLst/>
              <a:gdLst>
                <a:gd name="connsiteX0" fmla="*/ 4775200 w 4876800"/>
                <a:gd name="connsiteY0" fmla="*/ 0 h 36169600"/>
                <a:gd name="connsiteX1" fmla="*/ 4775200 w 4876800"/>
                <a:gd name="connsiteY1" fmla="*/ 1016000 h 36169600"/>
                <a:gd name="connsiteX2" fmla="*/ 1727200 w 4876800"/>
                <a:gd name="connsiteY2" fmla="*/ 508000 h 36169600"/>
                <a:gd name="connsiteX3" fmla="*/ 0 w 4876800"/>
                <a:gd name="connsiteY3" fmla="*/ 2336800 h 36169600"/>
                <a:gd name="connsiteX4" fmla="*/ 914400 w 4876800"/>
                <a:gd name="connsiteY4" fmla="*/ 29768800 h 36169600"/>
                <a:gd name="connsiteX5" fmla="*/ 3556000 w 4876800"/>
                <a:gd name="connsiteY5" fmla="*/ 36169600 h 36169600"/>
                <a:gd name="connsiteX6" fmla="*/ 4165600 w 4876800"/>
                <a:gd name="connsiteY6" fmla="*/ 34036000 h 36169600"/>
                <a:gd name="connsiteX7" fmla="*/ 3454400 w 4876800"/>
                <a:gd name="connsiteY7" fmla="*/ 1930400 h 36169600"/>
                <a:gd name="connsiteX8" fmla="*/ 4876800 w 4876800"/>
                <a:gd name="connsiteY8"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0" fmla="*/ 4775200 w 4876800"/>
                <a:gd name="connsiteY0" fmla="*/ 0 h 36169600"/>
                <a:gd name="connsiteX1" fmla="*/ 1727200 w 4876800"/>
                <a:gd name="connsiteY1" fmla="*/ 508000 h 36169600"/>
                <a:gd name="connsiteX2" fmla="*/ 0 w 4876800"/>
                <a:gd name="connsiteY2" fmla="*/ 2336800 h 36169600"/>
                <a:gd name="connsiteX3" fmla="*/ 914400 w 4876800"/>
                <a:gd name="connsiteY3" fmla="*/ 29768800 h 36169600"/>
                <a:gd name="connsiteX4" fmla="*/ 3556000 w 4876800"/>
                <a:gd name="connsiteY4" fmla="*/ 36169600 h 36169600"/>
                <a:gd name="connsiteX5" fmla="*/ 4165600 w 4876800"/>
                <a:gd name="connsiteY5" fmla="*/ 34036000 h 36169600"/>
                <a:gd name="connsiteX6" fmla="*/ 3454400 w 4876800"/>
                <a:gd name="connsiteY6" fmla="*/ 1930400 h 36169600"/>
                <a:gd name="connsiteX7" fmla="*/ 4876800 w 4876800"/>
                <a:gd name="connsiteY7" fmla="*/ 101600 h 36169600"/>
                <a:gd name="connsiteX8" fmla="*/ 4775200 w 4876800"/>
                <a:gd name="connsiteY8" fmla="*/ 0 h 36169600"/>
                <a:gd name="connsiteX0" fmla="*/ 4775200 w 4775200"/>
                <a:gd name="connsiteY0" fmla="*/ 0 h 36169600"/>
                <a:gd name="connsiteX1" fmla="*/ 1727200 w 4775200"/>
                <a:gd name="connsiteY1" fmla="*/ 508000 h 36169600"/>
                <a:gd name="connsiteX2" fmla="*/ 0 w 4775200"/>
                <a:gd name="connsiteY2" fmla="*/ 2336800 h 36169600"/>
                <a:gd name="connsiteX3" fmla="*/ 914400 w 4775200"/>
                <a:gd name="connsiteY3" fmla="*/ 29768800 h 36169600"/>
                <a:gd name="connsiteX4" fmla="*/ 3556000 w 4775200"/>
                <a:gd name="connsiteY4" fmla="*/ 36169600 h 36169600"/>
                <a:gd name="connsiteX5" fmla="*/ 4165600 w 4775200"/>
                <a:gd name="connsiteY5" fmla="*/ 34036000 h 36169600"/>
                <a:gd name="connsiteX6" fmla="*/ 3454400 w 4775200"/>
                <a:gd name="connsiteY6" fmla="*/ 1930400 h 36169600"/>
                <a:gd name="connsiteX7" fmla="*/ 4775200 w 4775200"/>
                <a:gd name="connsiteY7" fmla="*/ 0 h 36169600"/>
                <a:gd name="connsiteX0" fmla="*/ 4775200 w 4775200"/>
                <a:gd name="connsiteY0" fmla="*/ 0 h 36245800"/>
                <a:gd name="connsiteX1" fmla="*/ 1727200 w 4775200"/>
                <a:gd name="connsiteY1" fmla="*/ 5842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27200 w 4775200"/>
                <a:gd name="connsiteY1" fmla="*/ 45085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775200 w 4775200"/>
                <a:gd name="connsiteY0" fmla="*/ 0 h 36245800"/>
                <a:gd name="connsiteX1" fmla="*/ 1708150 w 4775200"/>
                <a:gd name="connsiteY1" fmla="*/ 469900 h 36245800"/>
                <a:gd name="connsiteX2" fmla="*/ 0 w 4775200"/>
                <a:gd name="connsiteY2" fmla="*/ 2413000 h 36245800"/>
                <a:gd name="connsiteX3" fmla="*/ 914400 w 4775200"/>
                <a:gd name="connsiteY3" fmla="*/ 29845000 h 36245800"/>
                <a:gd name="connsiteX4" fmla="*/ 3556000 w 4775200"/>
                <a:gd name="connsiteY4" fmla="*/ 36245800 h 36245800"/>
                <a:gd name="connsiteX5" fmla="*/ 4165600 w 4775200"/>
                <a:gd name="connsiteY5" fmla="*/ 34112200 h 36245800"/>
                <a:gd name="connsiteX6" fmla="*/ 3454400 w 4775200"/>
                <a:gd name="connsiteY6" fmla="*/ 2006600 h 36245800"/>
                <a:gd name="connsiteX7" fmla="*/ 4775200 w 4775200"/>
                <a:gd name="connsiteY7" fmla="*/ 0 h 36245800"/>
                <a:gd name="connsiteX0" fmla="*/ 4679950 w 4679950"/>
                <a:gd name="connsiteY0" fmla="*/ 0 h 36245800"/>
                <a:gd name="connsiteX1" fmla="*/ 1612900 w 4679950"/>
                <a:gd name="connsiteY1" fmla="*/ 469900 h 36245800"/>
                <a:gd name="connsiteX2" fmla="*/ 0 w 4679950"/>
                <a:gd name="connsiteY2" fmla="*/ 2413000 h 36245800"/>
                <a:gd name="connsiteX3" fmla="*/ 819150 w 4679950"/>
                <a:gd name="connsiteY3" fmla="*/ 29845000 h 36245800"/>
                <a:gd name="connsiteX4" fmla="*/ 3460750 w 4679950"/>
                <a:gd name="connsiteY4" fmla="*/ 36245800 h 36245800"/>
                <a:gd name="connsiteX5" fmla="*/ 4070350 w 4679950"/>
                <a:gd name="connsiteY5" fmla="*/ 34112200 h 36245800"/>
                <a:gd name="connsiteX6" fmla="*/ 3359150 w 4679950"/>
                <a:gd name="connsiteY6" fmla="*/ 2006600 h 36245800"/>
                <a:gd name="connsiteX7" fmla="*/ 4679950 w 4679950"/>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820164 w 4680964"/>
                <a:gd name="connsiteY3" fmla="*/ 298450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6245800"/>
                <a:gd name="connsiteX1" fmla="*/ 1613914 w 4680964"/>
                <a:gd name="connsiteY1" fmla="*/ 469900 h 36245800"/>
                <a:gd name="connsiteX2" fmla="*/ 1014 w 4680964"/>
                <a:gd name="connsiteY2" fmla="*/ 2413000 h 36245800"/>
                <a:gd name="connsiteX3" fmla="*/ 1067814 w 4680964"/>
                <a:gd name="connsiteY3" fmla="*/ 30149800 h 36245800"/>
                <a:gd name="connsiteX4" fmla="*/ 3461764 w 4680964"/>
                <a:gd name="connsiteY4" fmla="*/ 36245800 h 36245800"/>
                <a:gd name="connsiteX5" fmla="*/ 4071364 w 4680964"/>
                <a:gd name="connsiteY5" fmla="*/ 34112200 h 36245800"/>
                <a:gd name="connsiteX6" fmla="*/ 3360164 w 4680964"/>
                <a:gd name="connsiteY6" fmla="*/ 2006600 h 36245800"/>
                <a:gd name="connsiteX7" fmla="*/ 4680964 w 4680964"/>
                <a:gd name="connsiteY7" fmla="*/ 0 h 362458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79100"/>
                <a:gd name="connsiteX1" fmla="*/ 1613914 w 4680964"/>
                <a:gd name="connsiteY1" fmla="*/ 469900 h 35979100"/>
                <a:gd name="connsiteX2" fmla="*/ 1014 w 4680964"/>
                <a:gd name="connsiteY2" fmla="*/ 2413000 h 35979100"/>
                <a:gd name="connsiteX3" fmla="*/ 1067814 w 4680964"/>
                <a:gd name="connsiteY3" fmla="*/ 30149800 h 35979100"/>
                <a:gd name="connsiteX4" fmla="*/ 3595114 w 4680964"/>
                <a:gd name="connsiteY4" fmla="*/ 35979100 h 35979100"/>
                <a:gd name="connsiteX5" fmla="*/ 4071364 w 4680964"/>
                <a:gd name="connsiteY5" fmla="*/ 34112200 h 35979100"/>
                <a:gd name="connsiteX6" fmla="*/ 3360164 w 4680964"/>
                <a:gd name="connsiteY6" fmla="*/ 2006600 h 35979100"/>
                <a:gd name="connsiteX7" fmla="*/ 4680964 w 4680964"/>
                <a:gd name="connsiteY7" fmla="*/ 0 h 3597910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4071364 w 4680964"/>
                <a:gd name="connsiteY5" fmla="*/ 341122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3360164 w 4680964"/>
                <a:gd name="connsiteY6" fmla="*/ 200660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636264 w 4680964"/>
                <a:gd name="connsiteY6" fmla="*/ 16446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3633214 w 4680964"/>
                <a:gd name="connsiteY5" fmla="*/ 33921700 h 35960050"/>
                <a:gd name="connsiteX6" fmla="*/ 2369564 w 4680964"/>
                <a:gd name="connsiteY6" fmla="*/ 2292350 h 35960050"/>
                <a:gd name="connsiteX7" fmla="*/ 4680964 w 4680964"/>
                <a:gd name="connsiteY7" fmla="*/ 0 h 35960050"/>
                <a:gd name="connsiteX0" fmla="*/ 4680964 w 4680964"/>
                <a:gd name="connsiteY0" fmla="*/ 0 h 35960050"/>
                <a:gd name="connsiteX1" fmla="*/ 1613914 w 4680964"/>
                <a:gd name="connsiteY1" fmla="*/ 469900 h 35960050"/>
                <a:gd name="connsiteX2" fmla="*/ 1014 w 4680964"/>
                <a:gd name="connsiteY2" fmla="*/ 2413000 h 35960050"/>
                <a:gd name="connsiteX3" fmla="*/ 1067814 w 4680964"/>
                <a:gd name="connsiteY3" fmla="*/ 30149800 h 35960050"/>
                <a:gd name="connsiteX4" fmla="*/ 3576064 w 4680964"/>
                <a:gd name="connsiteY4" fmla="*/ 35960050 h 35960050"/>
                <a:gd name="connsiteX5" fmla="*/ 2369564 w 4680964"/>
                <a:gd name="connsiteY5" fmla="*/ 2292350 h 35960050"/>
                <a:gd name="connsiteX6" fmla="*/ 4680964 w 4680964"/>
                <a:gd name="connsiteY6" fmla="*/ 0 h 3596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0964" h="35960050">
                  <a:moveTo>
                    <a:pt x="4680964" y="0"/>
                  </a:moveTo>
                  <a:cubicBezTo>
                    <a:pt x="3525264" y="80433"/>
                    <a:pt x="2598164" y="237067"/>
                    <a:pt x="1613914" y="469900"/>
                  </a:cubicBezTo>
                  <a:cubicBezTo>
                    <a:pt x="282531" y="869950"/>
                    <a:pt x="-20153" y="1651000"/>
                    <a:pt x="1014" y="2413000"/>
                  </a:cubicBezTo>
                  <a:lnTo>
                    <a:pt x="1067814" y="30149800"/>
                  </a:lnTo>
                  <a:cubicBezTo>
                    <a:pt x="1910247" y="32092900"/>
                    <a:pt x="2657431" y="34093150"/>
                    <a:pt x="3576064" y="35960050"/>
                  </a:cubicBezTo>
                  <a:lnTo>
                    <a:pt x="2369564" y="2292350"/>
                  </a:lnTo>
                  <a:cubicBezTo>
                    <a:pt x="2435181" y="785283"/>
                    <a:pt x="3053247" y="630767"/>
                    <a:pt x="4680964" y="0"/>
                  </a:cubicBezTo>
                  <a:close/>
                </a:path>
              </a:pathLst>
            </a:custGeom>
            <a:gradFill>
              <a:gsLst>
                <a:gs pos="0">
                  <a:schemeClr val="bg1">
                    <a:lumMod val="50000"/>
                  </a:schemeClr>
                </a:gs>
                <a:gs pos="7000">
                  <a:schemeClr val="bg1">
                    <a:lumMod val="50000"/>
                  </a:schemeClr>
                </a:gs>
                <a:gs pos="3000">
                  <a:schemeClr val="bg1">
                    <a:lumMod val="7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1757299" y="1371600"/>
              <a:ext cx="3471039" cy="3792681"/>
            </a:xfrm>
            <a:custGeom>
              <a:avLst/>
              <a:gdLst>
                <a:gd name="connsiteX0" fmla="*/ 3657600 w 34137600"/>
                <a:gd name="connsiteY0" fmla="*/ 0 h 37084000"/>
                <a:gd name="connsiteX1" fmla="*/ 3657600 w 34137600"/>
                <a:gd name="connsiteY1" fmla="*/ 1016000 h 37084000"/>
                <a:gd name="connsiteX2" fmla="*/ 30073600 w 34137600"/>
                <a:gd name="connsiteY2" fmla="*/ 203200 h 37084000"/>
                <a:gd name="connsiteX3" fmla="*/ 33528000 w 34137600"/>
                <a:gd name="connsiteY3" fmla="*/ 3860800 h 37084000"/>
                <a:gd name="connsiteX4" fmla="*/ 34137600 w 34137600"/>
                <a:gd name="connsiteY4" fmla="*/ 31191200 h 37084000"/>
                <a:gd name="connsiteX5" fmla="*/ 32004000 w 34137600"/>
                <a:gd name="connsiteY5" fmla="*/ 34137600 h 37084000"/>
                <a:gd name="connsiteX6" fmla="*/ 4572000 w 34137600"/>
                <a:gd name="connsiteY6" fmla="*/ 37084000 h 37084000"/>
                <a:gd name="connsiteX7" fmla="*/ 1422400 w 34137600"/>
                <a:gd name="connsiteY7" fmla="*/ 34544000 h 37084000"/>
                <a:gd name="connsiteX8" fmla="*/ 0 w 34137600"/>
                <a:gd name="connsiteY8" fmla="*/ 2743200 h 37084000"/>
                <a:gd name="connsiteX9" fmla="*/ 3657600 w 34137600"/>
                <a:gd name="connsiteY9"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657600 w 34137600"/>
                <a:gd name="connsiteY0" fmla="*/ 0 h 37084000"/>
                <a:gd name="connsiteX1" fmla="*/ 30073600 w 34137600"/>
                <a:gd name="connsiteY1" fmla="*/ 203200 h 37084000"/>
                <a:gd name="connsiteX2" fmla="*/ 33528000 w 34137600"/>
                <a:gd name="connsiteY2" fmla="*/ 3860800 h 37084000"/>
                <a:gd name="connsiteX3" fmla="*/ 34137600 w 34137600"/>
                <a:gd name="connsiteY3" fmla="*/ 31191200 h 37084000"/>
                <a:gd name="connsiteX4" fmla="*/ 32004000 w 34137600"/>
                <a:gd name="connsiteY4" fmla="*/ 34137600 h 37084000"/>
                <a:gd name="connsiteX5" fmla="*/ 4572000 w 34137600"/>
                <a:gd name="connsiteY5" fmla="*/ 37084000 h 37084000"/>
                <a:gd name="connsiteX6" fmla="*/ 1422400 w 34137600"/>
                <a:gd name="connsiteY6" fmla="*/ 34544000 h 37084000"/>
                <a:gd name="connsiteX7" fmla="*/ 0 w 34137600"/>
                <a:gd name="connsiteY7" fmla="*/ 2743200 h 37084000"/>
                <a:gd name="connsiteX8" fmla="*/ 3657600 w 34137600"/>
                <a:gd name="connsiteY8" fmla="*/ 0 h 37084000"/>
                <a:gd name="connsiteX0" fmla="*/ 3510116 w 33990116"/>
                <a:gd name="connsiteY0" fmla="*/ 0 h 37084000"/>
                <a:gd name="connsiteX1" fmla="*/ 29926116 w 33990116"/>
                <a:gd name="connsiteY1" fmla="*/ 203200 h 37084000"/>
                <a:gd name="connsiteX2" fmla="*/ 33380516 w 33990116"/>
                <a:gd name="connsiteY2" fmla="*/ 3860800 h 37084000"/>
                <a:gd name="connsiteX3" fmla="*/ 33990116 w 33990116"/>
                <a:gd name="connsiteY3" fmla="*/ 31191200 h 37084000"/>
                <a:gd name="connsiteX4" fmla="*/ 31856516 w 33990116"/>
                <a:gd name="connsiteY4" fmla="*/ 34137600 h 37084000"/>
                <a:gd name="connsiteX5" fmla="*/ 4424516 w 33990116"/>
                <a:gd name="connsiteY5" fmla="*/ 37084000 h 37084000"/>
                <a:gd name="connsiteX6" fmla="*/ 1274916 w 33990116"/>
                <a:gd name="connsiteY6" fmla="*/ 34544000 h 37084000"/>
                <a:gd name="connsiteX7" fmla="*/ 0 w 33990116"/>
                <a:gd name="connsiteY7" fmla="*/ 2684206 h 37084000"/>
                <a:gd name="connsiteX8" fmla="*/ 3510116 w 33990116"/>
                <a:gd name="connsiteY8" fmla="*/ 0 h 37084000"/>
                <a:gd name="connsiteX0" fmla="*/ 3510948 w 33990948"/>
                <a:gd name="connsiteY0" fmla="*/ 0 h 37084000"/>
                <a:gd name="connsiteX1" fmla="*/ 29926948 w 33990948"/>
                <a:gd name="connsiteY1" fmla="*/ 203200 h 37084000"/>
                <a:gd name="connsiteX2" fmla="*/ 33381348 w 33990948"/>
                <a:gd name="connsiteY2" fmla="*/ 3860800 h 37084000"/>
                <a:gd name="connsiteX3" fmla="*/ 33990948 w 33990948"/>
                <a:gd name="connsiteY3" fmla="*/ 31191200 h 37084000"/>
                <a:gd name="connsiteX4" fmla="*/ 31857348 w 33990948"/>
                <a:gd name="connsiteY4" fmla="*/ 34137600 h 37084000"/>
                <a:gd name="connsiteX5" fmla="*/ 4425348 w 33990948"/>
                <a:gd name="connsiteY5" fmla="*/ 37084000 h 37084000"/>
                <a:gd name="connsiteX6" fmla="*/ 1275748 w 33990948"/>
                <a:gd name="connsiteY6" fmla="*/ 34544000 h 37084000"/>
                <a:gd name="connsiteX7" fmla="*/ 832 w 33990948"/>
                <a:gd name="connsiteY7" fmla="*/ 2684206 h 37084000"/>
                <a:gd name="connsiteX8" fmla="*/ 3510948 w 33990948"/>
                <a:gd name="connsiteY8" fmla="*/ 0 h 37084000"/>
                <a:gd name="connsiteX0" fmla="*/ 3510624 w 33990624"/>
                <a:gd name="connsiteY0" fmla="*/ 0 h 37084000"/>
                <a:gd name="connsiteX1" fmla="*/ 29926624 w 33990624"/>
                <a:gd name="connsiteY1" fmla="*/ 203200 h 37084000"/>
                <a:gd name="connsiteX2" fmla="*/ 33381024 w 33990624"/>
                <a:gd name="connsiteY2" fmla="*/ 3860800 h 37084000"/>
                <a:gd name="connsiteX3" fmla="*/ 33990624 w 33990624"/>
                <a:gd name="connsiteY3" fmla="*/ 31191200 h 37084000"/>
                <a:gd name="connsiteX4" fmla="*/ 31857024 w 33990624"/>
                <a:gd name="connsiteY4" fmla="*/ 34137600 h 37084000"/>
                <a:gd name="connsiteX5" fmla="*/ 4425024 w 33990624"/>
                <a:gd name="connsiteY5" fmla="*/ 37084000 h 37084000"/>
                <a:gd name="connsiteX6" fmla="*/ 1275424 w 33990624"/>
                <a:gd name="connsiteY6" fmla="*/ 34544000 h 37084000"/>
                <a:gd name="connsiteX7" fmla="*/ 508 w 33990624"/>
                <a:gd name="connsiteY7" fmla="*/ 2684206 h 37084000"/>
                <a:gd name="connsiteX8" fmla="*/ 3510624 w 3399062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996654"/>
                <a:gd name="connsiteY0" fmla="*/ 0 h 37084000"/>
                <a:gd name="connsiteX1" fmla="*/ 29932654 w 33996654"/>
                <a:gd name="connsiteY1" fmla="*/ 203200 h 37084000"/>
                <a:gd name="connsiteX2" fmla="*/ 33387054 w 33996654"/>
                <a:gd name="connsiteY2" fmla="*/ 3860800 h 37084000"/>
                <a:gd name="connsiteX3" fmla="*/ 33996654 w 33996654"/>
                <a:gd name="connsiteY3" fmla="*/ 31191200 h 37084000"/>
                <a:gd name="connsiteX4" fmla="*/ 31863054 w 33996654"/>
                <a:gd name="connsiteY4" fmla="*/ 34137600 h 37084000"/>
                <a:gd name="connsiteX5" fmla="*/ 4431054 w 33996654"/>
                <a:gd name="connsiteY5" fmla="*/ 37084000 h 37084000"/>
                <a:gd name="connsiteX6" fmla="*/ 1281454 w 33996654"/>
                <a:gd name="connsiteY6" fmla="*/ 34544000 h 37084000"/>
                <a:gd name="connsiteX7" fmla="*/ 6538 w 33996654"/>
                <a:gd name="connsiteY7" fmla="*/ 2684206 h 37084000"/>
                <a:gd name="connsiteX8" fmla="*/ 3516654 w 33996654"/>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13760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431054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84000"/>
                <a:gd name="connsiteX1" fmla="*/ 29932654 w 33878669"/>
                <a:gd name="connsiteY1" fmla="*/ 203200 h 37084000"/>
                <a:gd name="connsiteX2" fmla="*/ 33387054 w 33878669"/>
                <a:gd name="connsiteY2" fmla="*/ 3860800 h 37084000"/>
                <a:gd name="connsiteX3" fmla="*/ 33878669 w 33878669"/>
                <a:gd name="connsiteY3" fmla="*/ 31250194 h 37084000"/>
                <a:gd name="connsiteX4" fmla="*/ 31863054 w 33878669"/>
                <a:gd name="connsiteY4" fmla="*/ 34049110 h 37084000"/>
                <a:gd name="connsiteX5" fmla="*/ 4372061 w 33878669"/>
                <a:gd name="connsiteY5" fmla="*/ 37084000 h 37084000"/>
                <a:gd name="connsiteX6" fmla="*/ 1281454 w 33878669"/>
                <a:gd name="connsiteY6" fmla="*/ 34544000 h 37084000"/>
                <a:gd name="connsiteX7" fmla="*/ 6538 w 33878669"/>
                <a:gd name="connsiteY7" fmla="*/ 2684206 h 37084000"/>
                <a:gd name="connsiteX8" fmla="*/ 3516654 w 33878669"/>
                <a:gd name="connsiteY8" fmla="*/ 0 h 37084000"/>
                <a:gd name="connsiteX0" fmla="*/ 3516654 w 33878669"/>
                <a:gd name="connsiteY0" fmla="*/ 0 h 37093311"/>
                <a:gd name="connsiteX1" fmla="*/ 29932654 w 33878669"/>
                <a:gd name="connsiteY1" fmla="*/ 203200 h 37093311"/>
                <a:gd name="connsiteX2" fmla="*/ 33387054 w 33878669"/>
                <a:gd name="connsiteY2" fmla="*/ 3860800 h 37093311"/>
                <a:gd name="connsiteX3" fmla="*/ 33878669 w 33878669"/>
                <a:gd name="connsiteY3" fmla="*/ 31250194 h 37093311"/>
                <a:gd name="connsiteX4" fmla="*/ 31863054 w 33878669"/>
                <a:gd name="connsiteY4" fmla="*/ 34049110 h 37093311"/>
                <a:gd name="connsiteX5" fmla="*/ 4372061 w 33878669"/>
                <a:gd name="connsiteY5" fmla="*/ 37084000 h 37093311"/>
                <a:gd name="connsiteX6" fmla="*/ 1281454 w 33878669"/>
                <a:gd name="connsiteY6" fmla="*/ 34544000 h 37093311"/>
                <a:gd name="connsiteX7" fmla="*/ 6538 w 33878669"/>
                <a:gd name="connsiteY7" fmla="*/ 2684206 h 37093311"/>
                <a:gd name="connsiteX8" fmla="*/ 3516654 w 33878669"/>
                <a:gd name="connsiteY8" fmla="*/ 0 h 37093311"/>
                <a:gd name="connsiteX0" fmla="*/ 3516654 w 33878669"/>
                <a:gd name="connsiteY0" fmla="*/ 0 h 37107948"/>
                <a:gd name="connsiteX1" fmla="*/ 29932654 w 33878669"/>
                <a:gd name="connsiteY1" fmla="*/ 203200 h 37107948"/>
                <a:gd name="connsiteX2" fmla="*/ 33387054 w 33878669"/>
                <a:gd name="connsiteY2" fmla="*/ 3860800 h 37107948"/>
                <a:gd name="connsiteX3" fmla="*/ 33878669 w 33878669"/>
                <a:gd name="connsiteY3" fmla="*/ 31250194 h 37107948"/>
                <a:gd name="connsiteX4" fmla="*/ 31863054 w 33878669"/>
                <a:gd name="connsiteY4" fmla="*/ 34049110 h 37107948"/>
                <a:gd name="connsiteX5" fmla="*/ 4372061 w 33878669"/>
                <a:gd name="connsiteY5" fmla="*/ 37084000 h 37107948"/>
                <a:gd name="connsiteX6" fmla="*/ 1281454 w 33878669"/>
                <a:gd name="connsiteY6" fmla="*/ 34544000 h 37107948"/>
                <a:gd name="connsiteX7" fmla="*/ 6538 w 33878669"/>
                <a:gd name="connsiteY7" fmla="*/ 2684206 h 37107948"/>
                <a:gd name="connsiteX8" fmla="*/ 3516654 w 33878669"/>
                <a:gd name="connsiteY8" fmla="*/ 0 h 37107948"/>
                <a:gd name="connsiteX0" fmla="*/ 3516654 w 33878669"/>
                <a:gd name="connsiteY0" fmla="*/ 0 h 37022214"/>
                <a:gd name="connsiteX1" fmla="*/ 29932654 w 33878669"/>
                <a:gd name="connsiteY1" fmla="*/ 203200 h 37022214"/>
                <a:gd name="connsiteX2" fmla="*/ 33387054 w 33878669"/>
                <a:gd name="connsiteY2" fmla="*/ 3860800 h 37022214"/>
                <a:gd name="connsiteX3" fmla="*/ 33878669 w 33878669"/>
                <a:gd name="connsiteY3" fmla="*/ 31250194 h 37022214"/>
                <a:gd name="connsiteX4" fmla="*/ 31863054 w 33878669"/>
                <a:gd name="connsiteY4" fmla="*/ 34049110 h 37022214"/>
                <a:gd name="connsiteX5" fmla="*/ 4342565 w 33878669"/>
                <a:gd name="connsiteY5" fmla="*/ 36995510 h 37022214"/>
                <a:gd name="connsiteX6" fmla="*/ 1281454 w 33878669"/>
                <a:gd name="connsiteY6" fmla="*/ 34544000 h 37022214"/>
                <a:gd name="connsiteX7" fmla="*/ 6538 w 33878669"/>
                <a:gd name="connsiteY7" fmla="*/ 2684206 h 37022214"/>
                <a:gd name="connsiteX8" fmla="*/ 3516654 w 33878669"/>
                <a:gd name="connsiteY8" fmla="*/ 0 h 37022214"/>
                <a:gd name="connsiteX0" fmla="*/ 3516654 w 33878669"/>
                <a:gd name="connsiteY0" fmla="*/ 0 h 37066726"/>
                <a:gd name="connsiteX1" fmla="*/ 29932654 w 33878669"/>
                <a:gd name="connsiteY1" fmla="*/ 203200 h 37066726"/>
                <a:gd name="connsiteX2" fmla="*/ 33387054 w 33878669"/>
                <a:gd name="connsiteY2" fmla="*/ 3860800 h 37066726"/>
                <a:gd name="connsiteX3" fmla="*/ 33878669 w 33878669"/>
                <a:gd name="connsiteY3" fmla="*/ 31250194 h 37066726"/>
                <a:gd name="connsiteX4" fmla="*/ 31863054 w 33878669"/>
                <a:gd name="connsiteY4" fmla="*/ 34049110 h 37066726"/>
                <a:gd name="connsiteX5" fmla="*/ 4342565 w 33878669"/>
                <a:gd name="connsiteY5" fmla="*/ 36995510 h 37066726"/>
                <a:gd name="connsiteX6" fmla="*/ 1281454 w 33878669"/>
                <a:gd name="connsiteY6" fmla="*/ 34544000 h 37066726"/>
                <a:gd name="connsiteX7" fmla="*/ 6538 w 33878669"/>
                <a:gd name="connsiteY7" fmla="*/ 2684206 h 37066726"/>
                <a:gd name="connsiteX8" fmla="*/ 3516654 w 33878669"/>
                <a:gd name="connsiteY8" fmla="*/ 0 h 37066726"/>
                <a:gd name="connsiteX0" fmla="*/ 3516654 w 33878669"/>
                <a:gd name="connsiteY0" fmla="*/ 0 h 37047783"/>
                <a:gd name="connsiteX1" fmla="*/ 29932654 w 33878669"/>
                <a:gd name="connsiteY1" fmla="*/ 203200 h 37047783"/>
                <a:gd name="connsiteX2" fmla="*/ 33387054 w 33878669"/>
                <a:gd name="connsiteY2" fmla="*/ 3860800 h 37047783"/>
                <a:gd name="connsiteX3" fmla="*/ 33878669 w 33878669"/>
                <a:gd name="connsiteY3" fmla="*/ 31250194 h 37047783"/>
                <a:gd name="connsiteX4" fmla="*/ 31863054 w 33878669"/>
                <a:gd name="connsiteY4" fmla="*/ 34049110 h 37047783"/>
                <a:gd name="connsiteX5" fmla="*/ 4342565 w 33878669"/>
                <a:gd name="connsiteY5" fmla="*/ 36995510 h 37047783"/>
                <a:gd name="connsiteX6" fmla="*/ 1281454 w 33878669"/>
                <a:gd name="connsiteY6" fmla="*/ 34544000 h 37047783"/>
                <a:gd name="connsiteX7" fmla="*/ 6538 w 33878669"/>
                <a:gd name="connsiteY7" fmla="*/ 2684206 h 37047783"/>
                <a:gd name="connsiteX8" fmla="*/ 3516654 w 33878669"/>
                <a:gd name="connsiteY8" fmla="*/ 0 h 37047783"/>
                <a:gd name="connsiteX0" fmla="*/ 3516654 w 33878669"/>
                <a:gd name="connsiteY0" fmla="*/ 0 h 37022215"/>
                <a:gd name="connsiteX1" fmla="*/ 29932654 w 33878669"/>
                <a:gd name="connsiteY1" fmla="*/ 203200 h 37022215"/>
                <a:gd name="connsiteX2" fmla="*/ 33387054 w 33878669"/>
                <a:gd name="connsiteY2" fmla="*/ 3860800 h 37022215"/>
                <a:gd name="connsiteX3" fmla="*/ 33878669 w 33878669"/>
                <a:gd name="connsiteY3" fmla="*/ 31250194 h 37022215"/>
                <a:gd name="connsiteX4" fmla="*/ 31863054 w 33878669"/>
                <a:gd name="connsiteY4" fmla="*/ 34049110 h 37022215"/>
                <a:gd name="connsiteX5" fmla="*/ 4342565 w 33878669"/>
                <a:gd name="connsiteY5" fmla="*/ 36995510 h 37022215"/>
                <a:gd name="connsiteX6" fmla="*/ 1281454 w 33878669"/>
                <a:gd name="connsiteY6" fmla="*/ 34544000 h 37022215"/>
                <a:gd name="connsiteX7" fmla="*/ 6538 w 33878669"/>
                <a:gd name="connsiteY7" fmla="*/ 2684206 h 37022215"/>
                <a:gd name="connsiteX8" fmla="*/ 3516654 w 33878669"/>
                <a:gd name="connsiteY8" fmla="*/ 0 h 37022215"/>
                <a:gd name="connsiteX0" fmla="*/ 3516654 w 33878669"/>
                <a:gd name="connsiteY0" fmla="*/ 0 h 37018015"/>
                <a:gd name="connsiteX1" fmla="*/ 29932654 w 33878669"/>
                <a:gd name="connsiteY1" fmla="*/ 203200 h 37018015"/>
                <a:gd name="connsiteX2" fmla="*/ 33387054 w 33878669"/>
                <a:gd name="connsiteY2" fmla="*/ 3860800 h 37018015"/>
                <a:gd name="connsiteX3" fmla="*/ 33878669 w 33878669"/>
                <a:gd name="connsiteY3" fmla="*/ 31250194 h 37018015"/>
                <a:gd name="connsiteX4" fmla="*/ 31863054 w 33878669"/>
                <a:gd name="connsiteY4" fmla="*/ 34049110 h 37018015"/>
                <a:gd name="connsiteX5" fmla="*/ 4342565 w 33878669"/>
                <a:gd name="connsiteY5" fmla="*/ 36995510 h 37018015"/>
                <a:gd name="connsiteX6" fmla="*/ 1281454 w 33878669"/>
                <a:gd name="connsiteY6" fmla="*/ 34544000 h 37018015"/>
                <a:gd name="connsiteX7" fmla="*/ 6538 w 33878669"/>
                <a:gd name="connsiteY7" fmla="*/ 2684206 h 37018015"/>
                <a:gd name="connsiteX8" fmla="*/ 3516654 w 33878669"/>
                <a:gd name="connsiteY8" fmla="*/ 0 h 3701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669" h="37018015">
                  <a:moveTo>
                    <a:pt x="3516654" y="0"/>
                  </a:moveTo>
                  <a:lnTo>
                    <a:pt x="29932654" y="203200"/>
                  </a:lnTo>
                  <a:cubicBezTo>
                    <a:pt x="32971915" y="301523"/>
                    <a:pt x="33385962" y="1461729"/>
                    <a:pt x="33387054" y="3860800"/>
                  </a:cubicBezTo>
                  <a:lnTo>
                    <a:pt x="33878669" y="31250194"/>
                  </a:lnTo>
                  <a:cubicBezTo>
                    <a:pt x="33826229" y="33451529"/>
                    <a:pt x="33036371" y="33912550"/>
                    <a:pt x="31863054" y="34049110"/>
                  </a:cubicBezTo>
                  <a:lnTo>
                    <a:pt x="4342565" y="36995510"/>
                  </a:lnTo>
                  <a:cubicBezTo>
                    <a:pt x="2338969" y="37151734"/>
                    <a:pt x="1308765" y="36511544"/>
                    <a:pt x="1281454" y="34544000"/>
                  </a:cubicBezTo>
                  <a:lnTo>
                    <a:pt x="6538" y="2684206"/>
                  </a:lnTo>
                  <a:cubicBezTo>
                    <a:pt x="-72121" y="737419"/>
                    <a:pt x="527647" y="58994"/>
                    <a:pt x="3516654" y="0"/>
                  </a:cubicBez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788284" y="2598942"/>
              <a:ext cx="1409069" cy="1337998"/>
            </a:xfrm>
            <a:custGeom>
              <a:avLst/>
              <a:gdLst>
                <a:gd name="connsiteX0" fmla="*/ 0 w 3162300"/>
                <a:gd name="connsiteY0" fmla="*/ 1892300 h 2908300"/>
                <a:gd name="connsiteX1" fmla="*/ 723900 w 3162300"/>
                <a:gd name="connsiteY1" fmla="*/ 2908300 h 2908300"/>
                <a:gd name="connsiteX2" fmla="*/ 1231900 w 3162300"/>
                <a:gd name="connsiteY2" fmla="*/ 2590800 h 2908300"/>
                <a:gd name="connsiteX3" fmla="*/ 3162300 w 3162300"/>
                <a:gd name="connsiteY3" fmla="*/ 101600 h 2908300"/>
                <a:gd name="connsiteX4" fmla="*/ 2984500 w 3162300"/>
                <a:gd name="connsiteY4" fmla="*/ 0 h 2908300"/>
                <a:gd name="connsiteX5" fmla="*/ 977900 w 3162300"/>
                <a:gd name="connsiteY5" fmla="*/ 2159000 h 2908300"/>
                <a:gd name="connsiteX6" fmla="*/ 0 w 3162300"/>
                <a:gd name="connsiteY6" fmla="*/ 18923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08300"/>
                <a:gd name="connsiteX1" fmla="*/ 704850 w 3143250"/>
                <a:gd name="connsiteY1" fmla="*/ 2908300 h 2908300"/>
                <a:gd name="connsiteX2" fmla="*/ 1212850 w 3143250"/>
                <a:gd name="connsiteY2" fmla="*/ 2590800 h 2908300"/>
                <a:gd name="connsiteX3" fmla="*/ 3143250 w 3143250"/>
                <a:gd name="connsiteY3" fmla="*/ 101600 h 2908300"/>
                <a:gd name="connsiteX4" fmla="*/ 2965450 w 3143250"/>
                <a:gd name="connsiteY4" fmla="*/ 0 h 2908300"/>
                <a:gd name="connsiteX5" fmla="*/ 958850 w 3143250"/>
                <a:gd name="connsiteY5" fmla="*/ 2159000 h 2908300"/>
                <a:gd name="connsiteX6" fmla="*/ 0 w 3143250"/>
                <a:gd name="connsiteY6" fmla="*/ 1841500 h 2908300"/>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41500 h 2936875"/>
                <a:gd name="connsiteX1" fmla="*/ 774700 w 3143250"/>
                <a:gd name="connsiteY1" fmla="*/ 2936875 h 2936875"/>
                <a:gd name="connsiteX2" fmla="*/ 1212850 w 3143250"/>
                <a:gd name="connsiteY2" fmla="*/ 2590800 h 2936875"/>
                <a:gd name="connsiteX3" fmla="*/ 3143250 w 3143250"/>
                <a:gd name="connsiteY3" fmla="*/ 101600 h 2936875"/>
                <a:gd name="connsiteX4" fmla="*/ 2965450 w 3143250"/>
                <a:gd name="connsiteY4" fmla="*/ 0 h 2936875"/>
                <a:gd name="connsiteX5" fmla="*/ 958850 w 3143250"/>
                <a:gd name="connsiteY5" fmla="*/ 2159000 h 2936875"/>
                <a:gd name="connsiteX6" fmla="*/ 0 w 3143250"/>
                <a:gd name="connsiteY6" fmla="*/ 1841500 h 293687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73250 h 2968625"/>
                <a:gd name="connsiteX1" fmla="*/ 774700 w 3143250"/>
                <a:gd name="connsiteY1" fmla="*/ 2968625 h 2968625"/>
                <a:gd name="connsiteX2" fmla="*/ 1212850 w 3143250"/>
                <a:gd name="connsiteY2" fmla="*/ 2622550 h 2968625"/>
                <a:gd name="connsiteX3" fmla="*/ 3143250 w 3143250"/>
                <a:gd name="connsiteY3" fmla="*/ 133350 h 2968625"/>
                <a:gd name="connsiteX4" fmla="*/ 2987675 w 3143250"/>
                <a:gd name="connsiteY4" fmla="*/ 0 h 2968625"/>
                <a:gd name="connsiteX5" fmla="*/ 958850 w 3143250"/>
                <a:gd name="connsiteY5" fmla="*/ 2190750 h 2968625"/>
                <a:gd name="connsiteX6" fmla="*/ 0 w 3143250"/>
                <a:gd name="connsiteY6" fmla="*/ 1873250 h 2968625"/>
                <a:gd name="connsiteX0" fmla="*/ 0 w 3143250"/>
                <a:gd name="connsiteY0" fmla="*/ 1884215 h 2979590"/>
                <a:gd name="connsiteX1" fmla="*/ 774700 w 3143250"/>
                <a:gd name="connsiteY1" fmla="*/ 2979590 h 2979590"/>
                <a:gd name="connsiteX2" fmla="*/ 1212850 w 3143250"/>
                <a:gd name="connsiteY2" fmla="*/ 2633515 h 2979590"/>
                <a:gd name="connsiteX3" fmla="*/ 3143250 w 3143250"/>
                <a:gd name="connsiteY3" fmla="*/ 144315 h 2979590"/>
                <a:gd name="connsiteX4" fmla="*/ 2987675 w 3143250"/>
                <a:gd name="connsiteY4" fmla="*/ 10965 h 2979590"/>
                <a:gd name="connsiteX5" fmla="*/ 958850 w 3143250"/>
                <a:gd name="connsiteY5" fmla="*/ 2201715 h 2979590"/>
                <a:gd name="connsiteX6" fmla="*/ 0 w 3143250"/>
                <a:gd name="connsiteY6" fmla="*/ 1884215 h 2979590"/>
                <a:gd name="connsiteX0" fmla="*/ 0 w 3108325"/>
                <a:gd name="connsiteY0" fmla="*/ 1885274 h 2980649"/>
                <a:gd name="connsiteX1" fmla="*/ 774700 w 3108325"/>
                <a:gd name="connsiteY1" fmla="*/ 2980649 h 2980649"/>
                <a:gd name="connsiteX2" fmla="*/ 1212850 w 3108325"/>
                <a:gd name="connsiteY2" fmla="*/ 2634574 h 2980649"/>
                <a:gd name="connsiteX3" fmla="*/ 3108325 w 3108325"/>
                <a:gd name="connsiteY3" fmla="*/ 129499 h 2980649"/>
                <a:gd name="connsiteX4" fmla="*/ 2987675 w 3108325"/>
                <a:gd name="connsiteY4" fmla="*/ 12024 h 2980649"/>
                <a:gd name="connsiteX5" fmla="*/ 958850 w 3108325"/>
                <a:gd name="connsiteY5" fmla="*/ 2202774 h 2980649"/>
                <a:gd name="connsiteX6" fmla="*/ 0 w 3108325"/>
                <a:gd name="connsiteY6" fmla="*/ 1885274 h 2980649"/>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8677"/>
                <a:gd name="connsiteY0" fmla="*/ 1886986 h 2982361"/>
                <a:gd name="connsiteX1" fmla="*/ 774700 w 3108677"/>
                <a:gd name="connsiteY1" fmla="*/ 2982361 h 2982361"/>
                <a:gd name="connsiteX2" fmla="*/ 1212850 w 3108677"/>
                <a:gd name="connsiteY2" fmla="*/ 2636286 h 2982361"/>
                <a:gd name="connsiteX3" fmla="*/ 3108325 w 3108677"/>
                <a:gd name="connsiteY3" fmla="*/ 131211 h 2982361"/>
                <a:gd name="connsiteX4" fmla="*/ 2987675 w 3108677"/>
                <a:gd name="connsiteY4" fmla="*/ 13736 h 2982361"/>
                <a:gd name="connsiteX5" fmla="*/ 958850 w 3108677"/>
                <a:gd name="connsiteY5" fmla="*/ 2204486 h 2982361"/>
                <a:gd name="connsiteX6" fmla="*/ 0 w 3108677"/>
                <a:gd name="connsiteY6" fmla="*/ 1886986 h 2982361"/>
                <a:gd name="connsiteX0" fmla="*/ 0 w 3109023"/>
                <a:gd name="connsiteY0" fmla="*/ 1873250 h 2968625"/>
                <a:gd name="connsiteX1" fmla="*/ 774700 w 3109023"/>
                <a:gd name="connsiteY1" fmla="*/ 2968625 h 2968625"/>
                <a:gd name="connsiteX2" fmla="*/ 1212850 w 3109023"/>
                <a:gd name="connsiteY2" fmla="*/ 2622550 h 2968625"/>
                <a:gd name="connsiteX3" fmla="*/ 3108325 w 3109023"/>
                <a:gd name="connsiteY3" fmla="*/ 117475 h 2968625"/>
                <a:gd name="connsiteX4" fmla="*/ 2987675 w 3109023"/>
                <a:gd name="connsiteY4" fmla="*/ 0 h 2968625"/>
                <a:gd name="connsiteX5" fmla="*/ 958850 w 3109023"/>
                <a:gd name="connsiteY5" fmla="*/ 2190750 h 2968625"/>
                <a:gd name="connsiteX6" fmla="*/ 0 w 3109023"/>
                <a:gd name="connsiteY6" fmla="*/ 1873250 h 2968625"/>
                <a:gd name="connsiteX0" fmla="*/ 0 w 3126311"/>
                <a:gd name="connsiteY0" fmla="*/ 1873250 h 2968625"/>
                <a:gd name="connsiteX1" fmla="*/ 774700 w 3126311"/>
                <a:gd name="connsiteY1" fmla="*/ 2968625 h 2968625"/>
                <a:gd name="connsiteX2" fmla="*/ 1212850 w 3126311"/>
                <a:gd name="connsiteY2" fmla="*/ 2622550 h 2968625"/>
                <a:gd name="connsiteX3" fmla="*/ 3108325 w 3126311"/>
                <a:gd name="connsiteY3" fmla="*/ 117475 h 2968625"/>
                <a:gd name="connsiteX4" fmla="*/ 2987675 w 3126311"/>
                <a:gd name="connsiteY4" fmla="*/ 0 h 2968625"/>
                <a:gd name="connsiteX5" fmla="*/ 958850 w 3126311"/>
                <a:gd name="connsiteY5" fmla="*/ 2190750 h 2968625"/>
                <a:gd name="connsiteX6" fmla="*/ 0 w 3126311"/>
                <a:gd name="connsiteY6" fmla="*/ 187325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11" h="2968625">
                  <a:moveTo>
                    <a:pt x="0" y="1873250"/>
                  </a:moveTo>
                  <a:cubicBezTo>
                    <a:pt x="407458" y="2012950"/>
                    <a:pt x="646642" y="2562225"/>
                    <a:pt x="774700" y="2968625"/>
                  </a:cubicBezTo>
                  <a:lnTo>
                    <a:pt x="1212850" y="2622550"/>
                  </a:lnTo>
                  <a:cubicBezTo>
                    <a:pt x="1577975" y="1917700"/>
                    <a:pt x="2155825" y="898525"/>
                    <a:pt x="3108325" y="117475"/>
                  </a:cubicBezTo>
                  <a:cubicBezTo>
                    <a:pt x="3161242" y="82550"/>
                    <a:pt x="3090333" y="22225"/>
                    <a:pt x="2987675" y="0"/>
                  </a:cubicBezTo>
                  <a:cubicBezTo>
                    <a:pt x="2302933" y="452967"/>
                    <a:pt x="1389592" y="1328208"/>
                    <a:pt x="958850" y="2190750"/>
                  </a:cubicBezTo>
                  <a:cubicBezTo>
                    <a:pt x="797983" y="1983317"/>
                    <a:pt x="745067" y="1096433"/>
                    <a:pt x="0" y="1873250"/>
                  </a:cubicBezTo>
                  <a:close/>
                </a:path>
              </a:pathLst>
            </a:custGeom>
            <a:solidFill>
              <a:schemeClr val="bg1">
                <a:lumMod val="50000"/>
              </a:schemeClr>
            </a:solidFill>
            <a:ln>
              <a:noFill/>
            </a:ln>
            <a:effectLst>
              <a:innerShdw blurRad="50800" dist="381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757299" y="1697575"/>
              <a:ext cx="3471039" cy="523220"/>
            </a:xfrm>
            <a:prstGeom prst="rect">
              <a:avLst/>
            </a:prstGeom>
            <a:noFill/>
          </p:spPr>
          <p:txBody>
            <a:bodyPr wrap="square" rtlCol="0">
              <a:spAutoFit/>
            </a:bodyPr>
            <a:lstStyle/>
            <a:p>
              <a:pPr algn="ctr"/>
              <a:r>
                <a:rPr lang="en-US" sz="2800" b="1" dirty="0">
                  <a:solidFill>
                    <a:schemeClr val="bg1"/>
                  </a:solidFill>
                  <a:latin typeface="+mj-lt"/>
                </a:rPr>
                <a:t>Placeholder</a:t>
              </a:r>
              <a:endParaRPr lang="en-US" sz="2800" b="1" dirty="0">
                <a:solidFill>
                  <a:schemeClr val="bg1"/>
                </a:solidFill>
                <a:latin typeface="+mj-lt"/>
              </a:endParaRPr>
            </a:p>
          </p:txBody>
        </p:sp>
      </p:grpSp>
      <p:sp>
        <p:nvSpPr>
          <p:cNvPr id="32" name="Rectangle 31"/>
          <p:cNvSpPr/>
          <p:nvPr/>
        </p:nvSpPr>
        <p:spPr>
          <a:xfrm>
            <a:off x="993856" y="358565"/>
            <a:ext cx="1578509" cy="523220"/>
          </a:xfrm>
          <a:prstGeom prst="rect">
            <a:avLst/>
          </a:prstGeom>
        </p:spPr>
        <p:txBody>
          <a:bodyPr wrap="none">
            <a:spAutoFit/>
          </a:bodyPr>
          <a:lstStyle/>
          <a:p>
            <a:r>
              <a:rPr lang="en-US" sz="2800" dirty="0">
                <a:solidFill>
                  <a:schemeClr val="tx1">
                    <a:lumMod val="65000"/>
                    <a:lumOff val="35000"/>
                  </a:schemeClr>
                </a:solidFill>
                <a:latin typeface="+mj-lt"/>
              </a:rPr>
              <a:t>Step </a:t>
            </a:r>
            <a:r>
              <a:rPr lang="en-US" sz="2800" dirty="0" smtClean="0">
                <a:solidFill>
                  <a:schemeClr val="tx1">
                    <a:lumMod val="65000"/>
                    <a:lumOff val="35000"/>
                  </a:schemeClr>
                </a:solidFill>
                <a:latin typeface="+mj-lt"/>
              </a:rPr>
              <a:t>Four</a:t>
            </a:r>
            <a:endParaRPr lang="en-US" sz="2800" dirty="0">
              <a:solidFill>
                <a:schemeClr val="tx1">
                  <a:lumMod val="65000"/>
                  <a:lumOff val="35000"/>
                </a:schemeClr>
              </a:solidFill>
              <a:latin typeface="+mj-lt"/>
            </a:endParaRPr>
          </a:p>
        </p:txBody>
      </p:sp>
      <p:sp>
        <p:nvSpPr>
          <p:cNvPr id="33" name="Oval 32"/>
          <p:cNvSpPr/>
          <p:nvPr/>
        </p:nvSpPr>
        <p:spPr>
          <a:xfrm>
            <a:off x="399217" y="353134"/>
            <a:ext cx="528651" cy="528651"/>
          </a:xfrm>
          <a:prstGeom prst="ellipse">
            <a:avLst/>
          </a:prstGeom>
          <a:solidFill>
            <a:srgbClr val="F25600"/>
          </a:solidFill>
          <a:ln>
            <a:solidFill>
              <a:srgbClr val="C84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effectLst>
                  <a:innerShdw blurRad="114300">
                    <a:prstClr val="black"/>
                  </a:innerShdw>
                </a:effectLst>
              </a:rPr>
              <a:t>4</a:t>
            </a:r>
            <a:endParaRPr lang="en-US" sz="2800" b="1" dirty="0">
              <a:solidFill>
                <a:schemeClr val="bg1"/>
              </a:solidFill>
              <a:effectLst>
                <a:innerShdw blurRad="114300">
                  <a:prstClr val="black"/>
                </a:innerShdw>
              </a:effectLst>
            </a:endParaRPr>
          </a:p>
        </p:txBody>
      </p:sp>
      <p:sp>
        <p:nvSpPr>
          <p:cNvPr id="34" name="Rectangle 33"/>
          <p:cNvSpPr/>
          <p:nvPr/>
        </p:nvSpPr>
        <p:spPr>
          <a:xfrm>
            <a:off x="7187745" y="5111400"/>
            <a:ext cx="4611932" cy="1384995"/>
          </a:xfrm>
          <a:prstGeom prst="rect">
            <a:avLst/>
          </a:prstGeom>
        </p:spPr>
        <p:txBody>
          <a:bodyPr wrap="square">
            <a:spAutoFit/>
          </a:bodyPr>
          <a:lstStyle/>
          <a:p>
            <a:pPr algn="r"/>
            <a:r>
              <a:rPr lang="en-US" sz="1400" dirty="0">
                <a:solidFill>
                  <a:schemeClr val="tx1">
                    <a:lumMod val="65000"/>
                    <a:lumOff val="35000"/>
                  </a:schemeClr>
                </a:solidFill>
              </a:rPr>
              <a:t>Lorem ipsum dolor sit amet, consectetur adipiscing elit. Etiam imperdiet ante nec dictum efficitur. Fusce sagittis quam ante, in pretium velit egestas viverra. Duis maximus, felis non congue ullamcorper, arcu dui molestie metus, at auctor urna ipsum dictum elit. Integer et est consequat, viverra quam id, vestibulum erat</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35" name="Rectangle 34"/>
          <p:cNvSpPr/>
          <p:nvPr/>
        </p:nvSpPr>
        <p:spPr>
          <a:xfrm>
            <a:off x="11840066" y="4847378"/>
            <a:ext cx="351934" cy="1649017"/>
          </a:xfrm>
          <a:prstGeom prst="rect">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8328638" y="4714079"/>
            <a:ext cx="3471039" cy="523220"/>
          </a:xfrm>
          <a:prstGeom prst="rect">
            <a:avLst/>
          </a:prstGeom>
          <a:noFill/>
        </p:spPr>
        <p:txBody>
          <a:bodyPr wrap="square" rtlCol="0">
            <a:spAutoFit/>
          </a:bodyPr>
          <a:lstStyle/>
          <a:p>
            <a:pPr algn="r"/>
            <a:r>
              <a:rPr lang="en-US" sz="2800" b="1" dirty="0" smtClean="0">
                <a:solidFill>
                  <a:schemeClr val="tx1">
                    <a:lumMod val="65000"/>
                    <a:lumOff val="35000"/>
                  </a:schemeClr>
                </a:solidFill>
                <a:latin typeface="+mj-lt"/>
              </a:rPr>
              <a:t>Placeholder</a:t>
            </a:r>
            <a:endParaRPr lang="en-US" sz="2800" b="1" dirty="0">
              <a:solidFill>
                <a:schemeClr val="tx1">
                  <a:lumMod val="65000"/>
                  <a:lumOff val="35000"/>
                </a:schemeClr>
              </a:solidFill>
              <a:latin typeface="+mj-lt"/>
            </a:endParaRPr>
          </a:p>
        </p:txBody>
      </p:sp>
      <p:sp>
        <p:nvSpPr>
          <p:cNvPr id="44" name="Rectangle 43"/>
          <p:cNvSpPr/>
          <p:nvPr/>
        </p:nvSpPr>
        <p:spPr>
          <a:xfrm>
            <a:off x="0" y="0"/>
            <a:ext cx="12192000" cy="109728"/>
          </a:xfrm>
          <a:prstGeom prst="rect">
            <a:avLst/>
          </a:prstGeom>
          <a:gradFill flip="none" rotWithShape="1">
            <a:gsLst>
              <a:gs pos="0">
                <a:schemeClr val="accent2"/>
              </a:gs>
              <a:gs pos="31000">
                <a:schemeClr val="accent2"/>
              </a:gs>
              <a:gs pos="69000">
                <a:schemeClr val="accent2">
                  <a:lumMod val="75000"/>
                </a:schemeClr>
              </a:gs>
              <a:gs pos="97000">
                <a:schemeClr val="accent2">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90732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577162-47DD-4445-8109-92AE25751460}"/>
</file>

<file path=customXml/itemProps2.xml><?xml version="1.0" encoding="utf-8"?>
<ds:datastoreItem xmlns:ds="http://schemas.openxmlformats.org/officeDocument/2006/customXml" ds:itemID="{92FCC25F-AC4A-4E49-A96E-39121F3961DF}"/>
</file>

<file path=customXml/itemProps3.xml><?xml version="1.0" encoding="utf-8"?>
<ds:datastoreItem xmlns:ds="http://schemas.openxmlformats.org/officeDocument/2006/customXml" ds:itemID="{B552C9DB-CBEC-4F5C-9346-092773BAFD3D}"/>
</file>

<file path=docProps/app.xml><?xml version="1.0" encoding="utf-8"?>
<Properties xmlns="http://schemas.openxmlformats.org/officeDocument/2006/extended-properties" xmlns:vt="http://schemas.openxmlformats.org/officeDocument/2006/docPropsVTypes">
  <Template/>
  <TotalTime>5075</TotalTime>
  <Words>379</Words>
  <Application>Microsoft Office PowerPoint</Application>
  <PresentationFormat>Widescreen</PresentationFormat>
  <Paragraphs>41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SlideModel</cp:lastModifiedBy>
  <cp:revision>105</cp:revision>
  <dcterms:created xsi:type="dcterms:W3CDTF">2013-09-12T13:05:01Z</dcterms:created>
  <dcterms:modified xsi:type="dcterms:W3CDTF">2016-01-08T18:21:26Z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